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  <p:sldMasterId id="2147483701" r:id="rId2"/>
    <p:sldMasterId id="2147483719" r:id="rId3"/>
    <p:sldMasterId id="2147483737" r:id="rId4"/>
    <p:sldMasterId id="2147483755" r:id="rId5"/>
    <p:sldMasterId id="2147483767" r:id="rId6"/>
    <p:sldMasterId id="2147483784" r:id="rId7"/>
  </p:sldMasterIdLst>
  <p:notesMasterIdLst>
    <p:notesMasterId r:id="rId37"/>
  </p:notesMasterIdLst>
  <p:sldIdLst>
    <p:sldId id="368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51" r:id="rId24"/>
    <p:sldId id="346" r:id="rId25"/>
    <p:sldId id="337" r:id="rId26"/>
    <p:sldId id="338" r:id="rId27"/>
    <p:sldId id="347" r:id="rId28"/>
    <p:sldId id="339" r:id="rId29"/>
    <p:sldId id="340" r:id="rId30"/>
    <p:sldId id="341" r:id="rId31"/>
    <p:sldId id="342" r:id="rId32"/>
    <p:sldId id="343" r:id="rId33"/>
    <p:sldId id="345" r:id="rId34"/>
    <p:sldId id="336" r:id="rId35"/>
    <p:sldId id="334" r:id="rId36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38"/>
    </p:embeddedFont>
    <p:embeddedFont>
      <p:font typeface="Arimo" panose="020B0604020202020204" charset="0"/>
      <p:regular r:id="rId39"/>
      <p:bold r:id="rId40"/>
      <p:italic r:id="rId41"/>
      <p:boldItalic r:id="rId42"/>
    </p:embeddedFont>
    <p:embeddedFont>
      <p:font typeface="Tw Cen MT" panose="020B0602020104020603" pitchFamily="34" charset="0"/>
      <p:regular r:id="rId43"/>
      <p:bold r:id="rId44"/>
      <p:italic r:id="rId45"/>
      <p:boldItalic r:id="rId46"/>
    </p:embeddedFont>
    <p:embeddedFont>
      <p:font typeface="Fredoka One" panose="020B0604020202020204" charset="0"/>
      <p:regular r:id="rId47"/>
    </p:embeddedFont>
    <p:embeddedFont>
      <p:font typeface="Garamond" panose="02020404030301010803" pitchFamily="18" charset="0"/>
      <p:regular r:id="rId48"/>
      <p:bold r:id="rId49"/>
      <p:italic r:id="rId50"/>
    </p:embeddedFont>
    <p:embeddedFont>
      <p:font typeface="Century Gothic" panose="020B0502020202020204" pitchFamily="34" charset="0"/>
      <p:regular r:id="rId51"/>
      <p:bold r:id="rId52"/>
      <p:italic r:id="rId53"/>
      <p:boldItalic r:id="rId54"/>
    </p:embeddedFont>
    <p:embeddedFont>
      <p:font typeface="Arial Black" panose="020B0A04020102020204" pitchFamily="34" charset="0"/>
      <p:bold r:id="rId55"/>
    </p:embeddedFont>
    <p:embeddedFont>
      <p:font typeface="Quicksand Medium" panose="020B0604020202020204" charset="0"/>
      <p:regular r:id="rId56"/>
      <p:bold r:id="rId57"/>
    </p:embeddedFont>
    <p:embeddedFont>
      <p:font typeface="Tw Cen MT Condensed" panose="020B0606020104020203" pitchFamily="34" charset="0"/>
      <p:regular r:id="rId58"/>
      <p:bold r:id="rId59"/>
    </p:embeddedFont>
    <p:embeddedFont>
      <p:font typeface="Trebuchet MS" panose="020B0603020202020204" pitchFamily="34" charset="0"/>
      <p:regular r:id="rId60"/>
      <p:bold r:id="rId61"/>
      <p:italic r:id="rId62"/>
      <p:boldItalic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Wingdings 3" panose="05040102010807070707" pitchFamily="18" charset="2"/>
      <p:regular r:id="rId68"/>
    </p:embeddedFont>
    <p:embeddedFont>
      <p:font typeface="Microsoft YaHei" panose="020B0503020204020204" pitchFamily="34" charset="-122"/>
      <p:regular r:id="rId69"/>
      <p:bold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7F3"/>
    <a:srgbClr val="53A8B0"/>
    <a:srgbClr val="72A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F7A87C-DF99-47AD-8E2E-22E202076C84}">
  <a:tblStyle styleId="{90F7A87C-DF99-47AD-8E2E-22E202076C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83"/>
    <p:restoredTop sz="91449"/>
  </p:normalViewPr>
  <p:slideViewPr>
    <p:cSldViewPr snapToGrid="0">
      <p:cViewPr varScale="1">
        <p:scale>
          <a:sx n="90" d="100"/>
          <a:sy n="90" d="100"/>
        </p:scale>
        <p:origin x="11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63" Type="http://schemas.openxmlformats.org/officeDocument/2006/relationships/font" Target="fonts/font26.fntdata"/><Relationship Id="rId68" Type="http://schemas.openxmlformats.org/officeDocument/2006/relationships/font" Target="fonts/font3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4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font" Target="fonts/font32.fntdata"/><Relationship Id="rId8" Type="http://schemas.openxmlformats.org/officeDocument/2006/relationships/slide" Target="slides/slide1.xml"/><Relationship Id="rId51" Type="http://schemas.openxmlformats.org/officeDocument/2006/relationships/font" Target="fonts/font14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3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font" Target="fonts/font3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font" Target="fonts/font2.fntdata"/><Relationship Id="rId34" Type="http://schemas.openxmlformats.org/officeDocument/2006/relationships/slide" Target="slides/slide27.xml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146;p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Google Shape;1147;p:notes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85112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254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450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965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11d14916459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11d14916459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2888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117625"/>
            <a:ext cx="5616300" cy="21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43000" y="3343675"/>
            <a:ext cx="40206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4822970" y="-76202"/>
            <a:ext cx="4784060" cy="1363661"/>
          </a:xfrm>
          <a:custGeom>
            <a:avLst/>
            <a:gdLst/>
            <a:ahLst/>
            <a:cxnLst/>
            <a:rect l="l" t="t" r="r" b="b"/>
            <a:pathLst>
              <a:path w="43383" h="12366" extrusionOk="0">
                <a:moveTo>
                  <a:pt x="325" y="0"/>
                </a:moveTo>
                <a:lnTo>
                  <a:pt x="217" y="216"/>
                </a:lnTo>
                <a:lnTo>
                  <a:pt x="307" y="269"/>
                </a:lnTo>
                <a:lnTo>
                  <a:pt x="415" y="53"/>
                </a:lnTo>
                <a:lnTo>
                  <a:pt x="325" y="0"/>
                </a:lnTo>
                <a:close/>
                <a:moveTo>
                  <a:pt x="127" y="449"/>
                </a:moveTo>
                <a:cubicBezTo>
                  <a:pt x="109" y="521"/>
                  <a:pt x="73" y="612"/>
                  <a:pt x="55" y="684"/>
                </a:cubicBezTo>
                <a:lnTo>
                  <a:pt x="163" y="701"/>
                </a:lnTo>
                <a:lnTo>
                  <a:pt x="217" y="485"/>
                </a:lnTo>
                <a:lnTo>
                  <a:pt x="127" y="449"/>
                </a:lnTo>
                <a:close/>
                <a:moveTo>
                  <a:pt x="29792" y="828"/>
                </a:moveTo>
                <a:lnTo>
                  <a:pt x="29810" y="917"/>
                </a:lnTo>
                <a:lnTo>
                  <a:pt x="30044" y="917"/>
                </a:lnTo>
                <a:lnTo>
                  <a:pt x="30044" y="828"/>
                </a:lnTo>
                <a:close/>
                <a:moveTo>
                  <a:pt x="29558" y="845"/>
                </a:moveTo>
                <a:cubicBezTo>
                  <a:pt x="29486" y="845"/>
                  <a:pt x="29396" y="845"/>
                  <a:pt x="29324" y="864"/>
                </a:cubicBezTo>
                <a:lnTo>
                  <a:pt x="29324" y="953"/>
                </a:lnTo>
                <a:cubicBezTo>
                  <a:pt x="29414" y="953"/>
                  <a:pt x="29486" y="936"/>
                  <a:pt x="29558" y="936"/>
                </a:cubicBezTo>
                <a:lnTo>
                  <a:pt x="29558" y="845"/>
                </a:lnTo>
                <a:close/>
                <a:moveTo>
                  <a:pt x="30278" y="845"/>
                </a:moveTo>
                <a:lnTo>
                  <a:pt x="30278" y="936"/>
                </a:lnTo>
                <a:cubicBezTo>
                  <a:pt x="30350" y="953"/>
                  <a:pt x="30440" y="953"/>
                  <a:pt x="30512" y="972"/>
                </a:cubicBezTo>
                <a:lnTo>
                  <a:pt x="30530" y="864"/>
                </a:lnTo>
                <a:cubicBezTo>
                  <a:pt x="30440" y="864"/>
                  <a:pt x="30368" y="845"/>
                  <a:pt x="30278" y="845"/>
                </a:cubicBezTo>
                <a:close/>
                <a:moveTo>
                  <a:pt x="29072" y="900"/>
                </a:moveTo>
                <a:cubicBezTo>
                  <a:pt x="29000" y="900"/>
                  <a:pt x="28928" y="917"/>
                  <a:pt x="28838" y="936"/>
                </a:cubicBezTo>
                <a:lnTo>
                  <a:pt x="28856" y="1025"/>
                </a:lnTo>
                <a:cubicBezTo>
                  <a:pt x="28946" y="1025"/>
                  <a:pt x="29018" y="1008"/>
                  <a:pt x="29090" y="989"/>
                </a:cubicBezTo>
                <a:lnTo>
                  <a:pt x="29072" y="900"/>
                </a:lnTo>
                <a:close/>
                <a:moveTo>
                  <a:pt x="30764" y="917"/>
                </a:moveTo>
                <a:lnTo>
                  <a:pt x="30746" y="1008"/>
                </a:lnTo>
                <a:cubicBezTo>
                  <a:pt x="30818" y="1025"/>
                  <a:pt x="30908" y="1044"/>
                  <a:pt x="30980" y="1061"/>
                </a:cubicBezTo>
                <a:lnTo>
                  <a:pt x="30998" y="953"/>
                </a:lnTo>
                <a:cubicBezTo>
                  <a:pt x="30926" y="936"/>
                  <a:pt x="30836" y="917"/>
                  <a:pt x="30764" y="917"/>
                </a:cubicBezTo>
                <a:close/>
                <a:moveTo>
                  <a:pt x="28604" y="989"/>
                </a:moveTo>
                <a:cubicBezTo>
                  <a:pt x="28532" y="1025"/>
                  <a:pt x="28442" y="1044"/>
                  <a:pt x="28370" y="1061"/>
                </a:cubicBezTo>
                <a:lnTo>
                  <a:pt x="28406" y="1152"/>
                </a:lnTo>
                <a:cubicBezTo>
                  <a:pt x="28478" y="1133"/>
                  <a:pt x="28550" y="1116"/>
                  <a:pt x="28640" y="1097"/>
                </a:cubicBezTo>
                <a:lnTo>
                  <a:pt x="28604" y="989"/>
                </a:lnTo>
                <a:close/>
                <a:moveTo>
                  <a:pt x="19" y="936"/>
                </a:moveTo>
                <a:cubicBezTo>
                  <a:pt x="19" y="1008"/>
                  <a:pt x="1" y="1097"/>
                  <a:pt x="1" y="1169"/>
                </a:cubicBezTo>
                <a:lnTo>
                  <a:pt x="109" y="1169"/>
                </a:lnTo>
                <a:lnTo>
                  <a:pt x="109" y="936"/>
                </a:lnTo>
                <a:close/>
                <a:moveTo>
                  <a:pt x="31233" y="1025"/>
                </a:moveTo>
                <a:lnTo>
                  <a:pt x="31214" y="1116"/>
                </a:lnTo>
                <a:cubicBezTo>
                  <a:pt x="31286" y="1133"/>
                  <a:pt x="31358" y="1169"/>
                  <a:pt x="31430" y="1188"/>
                </a:cubicBezTo>
                <a:lnTo>
                  <a:pt x="31466" y="1097"/>
                </a:lnTo>
                <a:cubicBezTo>
                  <a:pt x="31394" y="1080"/>
                  <a:pt x="31305" y="1044"/>
                  <a:pt x="31233" y="1025"/>
                </a:cubicBezTo>
                <a:close/>
                <a:moveTo>
                  <a:pt x="28154" y="1152"/>
                </a:moveTo>
                <a:cubicBezTo>
                  <a:pt x="28064" y="1169"/>
                  <a:pt x="27992" y="1205"/>
                  <a:pt x="27920" y="1241"/>
                </a:cubicBezTo>
                <a:lnTo>
                  <a:pt x="27956" y="1332"/>
                </a:lnTo>
                <a:cubicBezTo>
                  <a:pt x="28028" y="1296"/>
                  <a:pt x="28100" y="1260"/>
                  <a:pt x="28172" y="1241"/>
                </a:cubicBezTo>
                <a:lnTo>
                  <a:pt x="28154" y="1152"/>
                </a:lnTo>
                <a:close/>
                <a:moveTo>
                  <a:pt x="31682" y="1188"/>
                </a:moveTo>
                <a:lnTo>
                  <a:pt x="31646" y="1277"/>
                </a:lnTo>
                <a:lnTo>
                  <a:pt x="31862" y="1385"/>
                </a:lnTo>
                <a:lnTo>
                  <a:pt x="31917" y="1296"/>
                </a:lnTo>
                <a:cubicBezTo>
                  <a:pt x="31826" y="1260"/>
                  <a:pt x="31754" y="1224"/>
                  <a:pt x="31682" y="1188"/>
                </a:cubicBezTo>
                <a:close/>
                <a:moveTo>
                  <a:pt x="27704" y="1332"/>
                </a:moveTo>
                <a:cubicBezTo>
                  <a:pt x="27632" y="1368"/>
                  <a:pt x="27560" y="1404"/>
                  <a:pt x="27488" y="1457"/>
                </a:cubicBezTo>
                <a:lnTo>
                  <a:pt x="27542" y="1529"/>
                </a:lnTo>
                <a:cubicBezTo>
                  <a:pt x="27596" y="1493"/>
                  <a:pt x="27668" y="1457"/>
                  <a:pt x="27740" y="1421"/>
                </a:cubicBezTo>
                <a:lnTo>
                  <a:pt x="27704" y="1332"/>
                </a:lnTo>
                <a:close/>
                <a:moveTo>
                  <a:pt x="32114" y="1404"/>
                </a:moveTo>
                <a:lnTo>
                  <a:pt x="32078" y="1493"/>
                </a:lnTo>
                <a:cubicBezTo>
                  <a:pt x="32150" y="1529"/>
                  <a:pt x="32205" y="1565"/>
                  <a:pt x="32277" y="1620"/>
                </a:cubicBezTo>
                <a:lnTo>
                  <a:pt x="32330" y="1529"/>
                </a:lnTo>
                <a:cubicBezTo>
                  <a:pt x="32258" y="1493"/>
                  <a:pt x="32186" y="1440"/>
                  <a:pt x="32114" y="1404"/>
                </a:cubicBezTo>
                <a:close/>
                <a:moveTo>
                  <a:pt x="109" y="1404"/>
                </a:moveTo>
                <a:lnTo>
                  <a:pt x="19" y="1421"/>
                </a:lnTo>
                <a:cubicBezTo>
                  <a:pt x="19" y="1493"/>
                  <a:pt x="37" y="1584"/>
                  <a:pt x="37" y="1656"/>
                </a:cubicBezTo>
                <a:lnTo>
                  <a:pt x="145" y="1637"/>
                </a:lnTo>
                <a:cubicBezTo>
                  <a:pt x="127" y="1565"/>
                  <a:pt x="109" y="1476"/>
                  <a:pt x="109" y="1404"/>
                </a:cubicBezTo>
                <a:close/>
                <a:moveTo>
                  <a:pt x="27272" y="1565"/>
                </a:moveTo>
                <a:cubicBezTo>
                  <a:pt x="27218" y="1620"/>
                  <a:pt x="27146" y="1656"/>
                  <a:pt x="27074" y="1710"/>
                </a:cubicBezTo>
                <a:lnTo>
                  <a:pt x="27128" y="1782"/>
                </a:lnTo>
                <a:cubicBezTo>
                  <a:pt x="27200" y="1746"/>
                  <a:pt x="27272" y="1692"/>
                  <a:pt x="27326" y="1656"/>
                </a:cubicBezTo>
                <a:lnTo>
                  <a:pt x="27272" y="1565"/>
                </a:lnTo>
                <a:close/>
                <a:moveTo>
                  <a:pt x="32529" y="1674"/>
                </a:moveTo>
                <a:lnTo>
                  <a:pt x="32474" y="1746"/>
                </a:lnTo>
                <a:cubicBezTo>
                  <a:pt x="32529" y="1800"/>
                  <a:pt x="32601" y="1836"/>
                  <a:pt x="32654" y="1890"/>
                </a:cubicBezTo>
                <a:lnTo>
                  <a:pt x="32726" y="1818"/>
                </a:lnTo>
                <a:cubicBezTo>
                  <a:pt x="32654" y="1764"/>
                  <a:pt x="32601" y="1710"/>
                  <a:pt x="32529" y="1674"/>
                </a:cubicBezTo>
                <a:close/>
                <a:moveTo>
                  <a:pt x="26876" y="1854"/>
                </a:moveTo>
                <a:cubicBezTo>
                  <a:pt x="26822" y="1908"/>
                  <a:pt x="26750" y="1944"/>
                  <a:pt x="26696" y="1998"/>
                </a:cubicBezTo>
                <a:lnTo>
                  <a:pt x="26768" y="2070"/>
                </a:lnTo>
                <a:cubicBezTo>
                  <a:pt x="26822" y="2034"/>
                  <a:pt x="26876" y="1980"/>
                  <a:pt x="26948" y="1926"/>
                </a:cubicBezTo>
                <a:lnTo>
                  <a:pt x="26876" y="1854"/>
                </a:lnTo>
                <a:close/>
                <a:moveTo>
                  <a:pt x="181" y="1872"/>
                </a:moveTo>
                <a:lnTo>
                  <a:pt x="91" y="1890"/>
                </a:lnTo>
                <a:cubicBezTo>
                  <a:pt x="109" y="1980"/>
                  <a:pt x="145" y="2052"/>
                  <a:pt x="163" y="2124"/>
                </a:cubicBezTo>
                <a:lnTo>
                  <a:pt x="253" y="2088"/>
                </a:lnTo>
                <a:cubicBezTo>
                  <a:pt x="235" y="2016"/>
                  <a:pt x="199" y="1944"/>
                  <a:pt x="181" y="1872"/>
                </a:cubicBezTo>
                <a:close/>
                <a:moveTo>
                  <a:pt x="32906" y="1962"/>
                </a:moveTo>
                <a:lnTo>
                  <a:pt x="32853" y="2034"/>
                </a:lnTo>
                <a:lnTo>
                  <a:pt x="33014" y="2196"/>
                </a:lnTo>
                <a:lnTo>
                  <a:pt x="33086" y="2142"/>
                </a:lnTo>
                <a:lnTo>
                  <a:pt x="32906" y="1962"/>
                </a:lnTo>
                <a:close/>
                <a:moveTo>
                  <a:pt x="26516" y="2160"/>
                </a:moveTo>
                <a:cubicBezTo>
                  <a:pt x="26462" y="2214"/>
                  <a:pt x="26426" y="2268"/>
                  <a:pt x="26372" y="2322"/>
                </a:cubicBezTo>
                <a:lnTo>
                  <a:pt x="26354" y="2340"/>
                </a:lnTo>
                <a:lnTo>
                  <a:pt x="26426" y="2412"/>
                </a:lnTo>
                <a:lnTo>
                  <a:pt x="26444" y="2394"/>
                </a:lnTo>
                <a:cubicBezTo>
                  <a:pt x="26480" y="2340"/>
                  <a:pt x="26534" y="2286"/>
                  <a:pt x="26588" y="2232"/>
                </a:cubicBezTo>
                <a:lnTo>
                  <a:pt x="26516" y="2160"/>
                </a:lnTo>
                <a:close/>
                <a:moveTo>
                  <a:pt x="33249" y="2304"/>
                </a:moveTo>
                <a:lnTo>
                  <a:pt x="33177" y="2376"/>
                </a:lnTo>
                <a:cubicBezTo>
                  <a:pt x="33230" y="2430"/>
                  <a:pt x="33285" y="2484"/>
                  <a:pt x="33338" y="2556"/>
                </a:cubicBezTo>
                <a:lnTo>
                  <a:pt x="33410" y="2484"/>
                </a:lnTo>
                <a:cubicBezTo>
                  <a:pt x="33357" y="2430"/>
                  <a:pt x="33302" y="2358"/>
                  <a:pt x="33249" y="2304"/>
                </a:cubicBezTo>
                <a:close/>
                <a:moveTo>
                  <a:pt x="343" y="2322"/>
                </a:moveTo>
                <a:lnTo>
                  <a:pt x="253" y="2358"/>
                </a:lnTo>
                <a:lnTo>
                  <a:pt x="361" y="2574"/>
                </a:lnTo>
                <a:lnTo>
                  <a:pt x="451" y="2520"/>
                </a:lnTo>
                <a:cubicBezTo>
                  <a:pt x="415" y="2466"/>
                  <a:pt x="379" y="2394"/>
                  <a:pt x="343" y="2322"/>
                </a:cubicBezTo>
                <a:close/>
                <a:moveTo>
                  <a:pt x="26192" y="2520"/>
                </a:moveTo>
                <a:cubicBezTo>
                  <a:pt x="26138" y="2592"/>
                  <a:pt x="26084" y="2646"/>
                  <a:pt x="26048" y="2718"/>
                </a:cubicBezTo>
                <a:lnTo>
                  <a:pt x="26120" y="2772"/>
                </a:lnTo>
                <a:cubicBezTo>
                  <a:pt x="26174" y="2700"/>
                  <a:pt x="26210" y="2646"/>
                  <a:pt x="26264" y="2592"/>
                </a:cubicBezTo>
                <a:lnTo>
                  <a:pt x="26192" y="2520"/>
                </a:lnTo>
                <a:close/>
                <a:moveTo>
                  <a:pt x="33573" y="2682"/>
                </a:moveTo>
                <a:lnTo>
                  <a:pt x="33482" y="2736"/>
                </a:lnTo>
                <a:cubicBezTo>
                  <a:pt x="33537" y="2790"/>
                  <a:pt x="33590" y="2862"/>
                  <a:pt x="33626" y="2934"/>
                </a:cubicBezTo>
                <a:lnTo>
                  <a:pt x="33698" y="2880"/>
                </a:lnTo>
                <a:cubicBezTo>
                  <a:pt x="33662" y="2808"/>
                  <a:pt x="33609" y="2736"/>
                  <a:pt x="33573" y="2682"/>
                </a:cubicBezTo>
                <a:close/>
                <a:moveTo>
                  <a:pt x="559" y="2736"/>
                </a:moveTo>
                <a:lnTo>
                  <a:pt x="487" y="2790"/>
                </a:lnTo>
                <a:cubicBezTo>
                  <a:pt x="541" y="2844"/>
                  <a:pt x="577" y="2916"/>
                  <a:pt x="631" y="2970"/>
                </a:cubicBezTo>
                <a:lnTo>
                  <a:pt x="703" y="2916"/>
                </a:lnTo>
                <a:cubicBezTo>
                  <a:pt x="649" y="2862"/>
                  <a:pt x="613" y="2790"/>
                  <a:pt x="559" y="2736"/>
                </a:cubicBezTo>
                <a:close/>
                <a:moveTo>
                  <a:pt x="25904" y="2898"/>
                </a:moveTo>
                <a:cubicBezTo>
                  <a:pt x="25850" y="2970"/>
                  <a:pt x="25796" y="3042"/>
                  <a:pt x="25760" y="3096"/>
                </a:cubicBezTo>
                <a:lnTo>
                  <a:pt x="25832" y="3150"/>
                </a:lnTo>
                <a:cubicBezTo>
                  <a:pt x="25886" y="3096"/>
                  <a:pt x="25922" y="3024"/>
                  <a:pt x="25976" y="2970"/>
                </a:cubicBezTo>
                <a:lnTo>
                  <a:pt x="25904" y="2898"/>
                </a:lnTo>
                <a:close/>
                <a:moveTo>
                  <a:pt x="865" y="3096"/>
                </a:moveTo>
                <a:lnTo>
                  <a:pt x="793" y="3168"/>
                </a:lnTo>
                <a:cubicBezTo>
                  <a:pt x="847" y="3222"/>
                  <a:pt x="901" y="3276"/>
                  <a:pt x="973" y="3330"/>
                </a:cubicBezTo>
                <a:lnTo>
                  <a:pt x="1027" y="3258"/>
                </a:lnTo>
                <a:lnTo>
                  <a:pt x="865" y="3096"/>
                </a:lnTo>
                <a:close/>
                <a:moveTo>
                  <a:pt x="33842" y="3078"/>
                </a:moveTo>
                <a:lnTo>
                  <a:pt x="33753" y="3132"/>
                </a:lnTo>
                <a:cubicBezTo>
                  <a:pt x="33806" y="3186"/>
                  <a:pt x="33842" y="3258"/>
                  <a:pt x="33878" y="3330"/>
                </a:cubicBezTo>
                <a:lnTo>
                  <a:pt x="33969" y="3276"/>
                </a:lnTo>
                <a:cubicBezTo>
                  <a:pt x="33914" y="3222"/>
                  <a:pt x="33878" y="3150"/>
                  <a:pt x="33842" y="3078"/>
                </a:cubicBezTo>
                <a:close/>
                <a:moveTo>
                  <a:pt x="5365" y="3420"/>
                </a:moveTo>
                <a:lnTo>
                  <a:pt x="5384" y="3528"/>
                </a:lnTo>
                <a:lnTo>
                  <a:pt x="5617" y="3528"/>
                </a:lnTo>
                <a:lnTo>
                  <a:pt x="5617" y="3420"/>
                </a:lnTo>
                <a:close/>
                <a:moveTo>
                  <a:pt x="25616" y="3294"/>
                </a:moveTo>
                <a:cubicBezTo>
                  <a:pt x="25580" y="3366"/>
                  <a:pt x="25526" y="3438"/>
                  <a:pt x="25490" y="3510"/>
                </a:cubicBezTo>
                <a:lnTo>
                  <a:pt x="25562" y="3546"/>
                </a:lnTo>
                <a:cubicBezTo>
                  <a:pt x="25616" y="3492"/>
                  <a:pt x="25652" y="3420"/>
                  <a:pt x="25706" y="3348"/>
                </a:cubicBezTo>
                <a:lnTo>
                  <a:pt x="25616" y="3294"/>
                </a:lnTo>
                <a:close/>
                <a:moveTo>
                  <a:pt x="5132" y="3438"/>
                </a:moveTo>
                <a:cubicBezTo>
                  <a:pt x="5060" y="3456"/>
                  <a:pt x="4969" y="3456"/>
                  <a:pt x="4897" y="3474"/>
                </a:cubicBezTo>
                <a:lnTo>
                  <a:pt x="4897" y="3564"/>
                </a:lnTo>
                <a:cubicBezTo>
                  <a:pt x="4988" y="3564"/>
                  <a:pt x="5060" y="3546"/>
                  <a:pt x="5132" y="3546"/>
                </a:cubicBezTo>
                <a:lnTo>
                  <a:pt x="5132" y="3438"/>
                </a:lnTo>
                <a:close/>
                <a:moveTo>
                  <a:pt x="5852" y="3438"/>
                </a:moveTo>
                <a:lnTo>
                  <a:pt x="5852" y="3528"/>
                </a:lnTo>
                <a:cubicBezTo>
                  <a:pt x="5924" y="3546"/>
                  <a:pt x="5996" y="3564"/>
                  <a:pt x="6085" y="3582"/>
                </a:cubicBezTo>
                <a:lnTo>
                  <a:pt x="6104" y="3474"/>
                </a:lnTo>
                <a:cubicBezTo>
                  <a:pt x="6013" y="3456"/>
                  <a:pt x="5941" y="3456"/>
                  <a:pt x="5852" y="3438"/>
                </a:cubicBezTo>
                <a:close/>
                <a:moveTo>
                  <a:pt x="1207" y="3402"/>
                </a:moveTo>
                <a:lnTo>
                  <a:pt x="1153" y="3492"/>
                </a:lnTo>
                <a:cubicBezTo>
                  <a:pt x="1225" y="3528"/>
                  <a:pt x="1297" y="3582"/>
                  <a:pt x="1369" y="3618"/>
                </a:cubicBezTo>
                <a:lnTo>
                  <a:pt x="1405" y="3528"/>
                </a:lnTo>
                <a:cubicBezTo>
                  <a:pt x="1333" y="3492"/>
                  <a:pt x="1279" y="3456"/>
                  <a:pt x="1207" y="3402"/>
                </a:cubicBezTo>
                <a:close/>
                <a:moveTo>
                  <a:pt x="4645" y="3510"/>
                </a:moveTo>
                <a:cubicBezTo>
                  <a:pt x="4573" y="3528"/>
                  <a:pt x="4501" y="3546"/>
                  <a:pt x="4411" y="3564"/>
                </a:cubicBezTo>
                <a:lnTo>
                  <a:pt x="4429" y="3654"/>
                </a:lnTo>
                <a:cubicBezTo>
                  <a:pt x="4519" y="3636"/>
                  <a:pt x="4591" y="3618"/>
                  <a:pt x="4663" y="3600"/>
                </a:cubicBezTo>
                <a:lnTo>
                  <a:pt x="4645" y="3510"/>
                </a:lnTo>
                <a:close/>
                <a:moveTo>
                  <a:pt x="6337" y="3546"/>
                </a:moveTo>
                <a:lnTo>
                  <a:pt x="6301" y="3636"/>
                </a:lnTo>
                <a:cubicBezTo>
                  <a:pt x="6373" y="3654"/>
                  <a:pt x="6445" y="3690"/>
                  <a:pt x="6517" y="3726"/>
                </a:cubicBezTo>
                <a:lnTo>
                  <a:pt x="6553" y="3636"/>
                </a:lnTo>
                <a:cubicBezTo>
                  <a:pt x="6481" y="3600"/>
                  <a:pt x="6409" y="3564"/>
                  <a:pt x="6337" y="3546"/>
                </a:cubicBezTo>
                <a:close/>
                <a:moveTo>
                  <a:pt x="4177" y="3600"/>
                </a:moveTo>
                <a:lnTo>
                  <a:pt x="3943" y="3654"/>
                </a:lnTo>
                <a:lnTo>
                  <a:pt x="3961" y="3744"/>
                </a:lnTo>
                <a:lnTo>
                  <a:pt x="4195" y="3690"/>
                </a:lnTo>
                <a:lnTo>
                  <a:pt x="4177" y="3600"/>
                </a:lnTo>
                <a:close/>
                <a:moveTo>
                  <a:pt x="34077" y="3492"/>
                </a:moveTo>
                <a:lnTo>
                  <a:pt x="33986" y="3546"/>
                </a:lnTo>
                <a:lnTo>
                  <a:pt x="34094" y="3762"/>
                </a:lnTo>
                <a:lnTo>
                  <a:pt x="34185" y="3726"/>
                </a:lnTo>
                <a:cubicBezTo>
                  <a:pt x="34149" y="3636"/>
                  <a:pt x="34113" y="3564"/>
                  <a:pt x="34077" y="3492"/>
                </a:cubicBezTo>
                <a:close/>
                <a:moveTo>
                  <a:pt x="1621" y="3636"/>
                </a:moveTo>
                <a:lnTo>
                  <a:pt x="1585" y="3726"/>
                </a:lnTo>
                <a:cubicBezTo>
                  <a:pt x="1657" y="3762"/>
                  <a:pt x="1729" y="3780"/>
                  <a:pt x="1801" y="3816"/>
                </a:cubicBezTo>
                <a:lnTo>
                  <a:pt x="1837" y="3726"/>
                </a:lnTo>
                <a:cubicBezTo>
                  <a:pt x="1765" y="3690"/>
                  <a:pt x="1693" y="3672"/>
                  <a:pt x="1621" y="3636"/>
                </a:cubicBezTo>
                <a:close/>
                <a:moveTo>
                  <a:pt x="3709" y="3690"/>
                </a:moveTo>
                <a:cubicBezTo>
                  <a:pt x="3637" y="3708"/>
                  <a:pt x="3547" y="3726"/>
                  <a:pt x="3475" y="3744"/>
                </a:cubicBezTo>
                <a:lnTo>
                  <a:pt x="3493" y="3834"/>
                </a:lnTo>
                <a:cubicBezTo>
                  <a:pt x="3565" y="3816"/>
                  <a:pt x="3655" y="3816"/>
                  <a:pt x="3727" y="3798"/>
                </a:cubicBezTo>
                <a:lnTo>
                  <a:pt x="3709" y="3690"/>
                </a:lnTo>
                <a:close/>
                <a:moveTo>
                  <a:pt x="2071" y="3780"/>
                </a:moveTo>
                <a:lnTo>
                  <a:pt x="2053" y="3870"/>
                </a:lnTo>
                <a:cubicBezTo>
                  <a:pt x="2125" y="3888"/>
                  <a:pt x="2197" y="3906"/>
                  <a:pt x="2287" y="3906"/>
                </a:cubicBezTo>
                <a:lnTo>
                  <a:pt x="2305" y="3816"/>
                </a:lnTo>
                <a:cubicBezTo>
                  <a:pt x="2215" y="3798"/>
                  <a:pt x="2143" y="3798"/>
                  <a:pt x="2071" y="3780"/>
                </a:cubicBezTo>
                <a:close/>
                <a:moveTo>
                  <a:pt x="3241" y="3780"/>
                </a:moveTo>
                <a:cubicBezTo>
                  <a:pt x="3151" y="3798"/>
                  <a:pt x="3079" y="3798"/>
                  <a:pt x="3007" y="3798"/>
                </a:cubicBezTo>
                <a:lnTo>
                  <a:pt x="3007" y="3906"/>
                </a:lnTo>
                <a:cubicBezTo>
                  <a:pt x="3097" y="3888"/>
                  <a:pt x="3169" y="3888"/>
                  <a:pt x="3259" y="3870"/>
                </a:cubicBezTo>
                <a:lnTo>
                  <a:pt x="3241" y="3780"/>
                </a:lnTo>
                <a:close/>
                <a:moveTo>
                  <a:pt x="2773" y="3816"/>
                </a:moveTo>
                <a:cubicBezTo>
                  <a:pt x="2719" y="3834"/>
                  <a:pt x="2665" y="3834"/>
                  <a:pt x="2611" y="3834"/>
                </a:cubicBezTo>
                <a:lnTo>
                  <a:pt x="2539" y="3834"/>
                </a:lnTo>
                <a:lnTo>
                  <a:pt x="2521" y="3924"/>
                </a:lnTo>
                <a:lnTo>
                  <a:pt x="2773" y="3924"/>
                </a:lnTo>
                <a:lnTo>
                  <a:pt x="2773" y="3816"/>
                </a:lnTo>
                <a:close/>
                <a:moveTo>
                  <a:pt x="6769" y="3744"/>
                </a:moveTo>
                <a:lnTo>
                  <a:pt x="6733" y="3834"/>
                </a:lnTo>
                <a:cubicBezTo>
                  <a:pt x="6788" y="3870"/>
                  <a:pt x="6860" y="3906"/>
                  <a:pt x="6932" y="3960"/>
                </a:cubicBezTo>
                <a:lnTo>
                  <a:pt x="6985" y="3888"/>
                </a:lnTo>
                <a:cubicBezTo>
                  <a:pt x="6913" y="3834"/>
                  <a:pt x="6841" y="3780"/>
                  <a:pt x="6769" y="3744"/>
                </a:cubicBezTo>
                <a:close/>
                <a:moveTo>
                  <a:pt x="25364" y="3708"/>
                </a:moveTo>
                <a:lnTo>
                  <a:pt x="25238" y="3906"/>
                </a:lnTo>
                <a:lnTo>
                  <a:pt x="25310" y="3960"/>
                </a:lnTo>
                <a:lnTo>
                  <a:pt x="25436" y="3762"/>
                </a:lnTo>
                <a:lnTo>
                  <a:pt x="25364" y="3708"/>
                </a:lnTo>
                <a:close/>
                <a:moveTo>
                  <a:pt x="40197" y="3978"/>
                </a:moveTo>
                <a:lnTo>
                  <a:pt x="40197" y="4086"/>
                </a:lnTo>
                <a:cubicBezTo>
                  <a:pt x="40233" y="4077"/>
                  <a:pt x="40273" y="4073"/>
                  <a:pt x="40313" y="4073"/>
                </a:cubicBezTo>
                <a:cubicBezTo>
                  <a:pt x="40354" y="4073"/>
                  <a:pt x="40394" y="4077"/>
                  <a:pt x="40430" y="4086"/>
                </a:cubicBezTo>
                <a:lnTo>
                  <a:pt x="40430" y="3978"/>
                </a:lnTo>
                <a:close/>
                <a:moveTo>
                  <a:pt x="39945" y="3996"/>
                </a:moveTo>
                <a:cubicBezTo>
                  <a:pt x="39873" y="4014"/>
                  <a:pt x="39782" y="4032"/>
                  <a:pt x="39710" y="4032"/>
                </a:cubicBezTo>
                <a:lnTo>
                  <a:pt x="39729" y="4140"/>
                </a:lnTo>
                <a:cubicBezTo>
                  <a:pt x="39801" y="4122"/>
                  <a:pt x="39890" y="4104"/>
                  <a:pt x="39962" y="4104"/>
                </a:cubicBezTo>
                <a:lnTo>
                  <a:pt x="39945" y="3996"/>
                </a:lnTo>
                <a:close/>
                <a:moveTo>
                  <a:pt x="40682" y="3996"/>
                </a:moveTo>
                <a:lnTo>
                  <a:pt x="40665" y="4104"/>
                </a:lnTo>
                <a:cubicBezTo>
                  <a:pt x="40737" y="4104"/>
                  <a:pt x="40809" y="4122"/>
                  <a:pt x="40881" y="4140"/>
                </a:cubicBezTo>
                <a:lnTo>
                  <a:pt x="40898" y="4140"/>
                </a:lnTo>
                <a:lnTo>
                  <a:pt x="40917" y="4032"/>
                </a:lnTo>
                <a:lnTo>
                  <a:pt x="40898" y="4032"/>
                </a:lnTo>
                <a:cubicBezTo>
                  <a:pt x="40826" y="4014"/>
                  <a:pt x="40754" y="4014"/>
                  <a:pt x="40682" y="3996"/>
                </a:cubicBezTo>
                <a:close/>
                <a:moveTo>
                  <a:pt x="34274" y="3942"/>
                </a:moveTo>
                <a:lnTo>
                  <a:pt x="34185" y="3978"/>
                </a:lnTo>
                <a:cubicBezTo>
                  <a:pt x="34202" y="4050"/>
                  <a:pt x="34238" y="4122"/>
                  <a:pt x="34257" y="4194"/>
                </a:cubicBezTo>
                <a:lnTo>
                  <a:pt x="34346" y="4176"/>
                </a:lnTo>
                <a:cubicBezTo>
                  <a:pt x="34329" y="4086"/>
                  <a:pt x="34293" y="4014"/>
                  <a:pt x="34274" y="3942"/>
                </a:cubicBezTo>
                <a:close/>
                <a:moveTo>
                  <a:pt x="39477" y="4104"/>
                </a:moveTo>
                <a:cubicBezTo>
                  <a:pt x="39386" y="4122"/>
                  <a:pt x="39314" y="4140"/>
                  <a:pt x="39242" y="4176"/>
                </a:cubicBezTo>
                <a:lnTo>
                  <a:pt x="39278" y="4266"/>
                </a:lnTo>
                <a:cubicBezTo>
                  <a:pt x="39350" y="4230"/>
                  <a:pt x="39422" y="4212"/>
                  <a:pt x="39494" y="4194"/>
                </a:cubicBezTo>
                <a:lnTo>
                  <a:pt x="39477" y="4104"/>
                </a:lnTo>
                <a:close/>
                <a:moveTo>
                  <a:pt x="41150" y="4104"/>
                </a:moveTo>
                <a:lnTo>
                  <a:pt x="41133" y="4194"/>
                </a:lnTo>
                <a:cubicBezTo>
                  <a:pt x="41205" y="4212"/>
                  <a:pt x="41277" y="4248"/>
                  <a:pt x="41349" y="4266"/>
                </a:cubicBezTo>
                <a:lnTo>
                  <a:pt x="41385" y="4176"/>
                </a:lnTo>
                <a:cubicBezTo>
                  <a:pt x="41313" y="4158"/>
                  <a:pt x="41222" y="4122"/>
                  <a:pt x="41150" y="4104"/>
                </a:cubicBezTo>
                <a:close/>
                <a:moveTo>
                  <a:pt x="7165" y="4032"/>
                </a:moveTo>
                <a:lnTo>
                  <a:pt x="7093" y="4104"/>
                </a:lnTo>
                <a:cubicBezTo>
                  <a:pt x="7148" y="4158"/>
                  <a:pt x="7201" y="4212"/>
                  <a:pt x="7256" y="4284"/>
                </a:cubicBezTo>
                <a:lnTo>
                  <a:pt x="7328" y="4212"/>
                </a:lnTo>
                <a:cubicBezTo>
                  <a:pt x="7273" y="4158"/>
                  <a:pt x="7220" y="4086"/>
                  <a:pt x="7165" y="4032"/>
                </a:cubicBezTo>
                <a:close/>
                <a:moveTo>
                  <a:pt x="25094" y="4104"/>
                </a:moveTo>
                <a:cubicBezTo>
                  <a:pt x="25058" y="4176"/>
                  <a:pt x="25022" y="4248"/>
                  <a:pt x="24968" y="4302"/>
                </a:cubicBezTo>
                <a:lnTo>
                  <a:pt x="25058" y="4356"/>
                </a:lnTo>
                <a:cubicBezTo>
                  <a:pt x="25094" y="4302"/>
                  <a:pt x="25130" y="4230"/>
                  <a:pt x="25184" y="4158"/>
                </a:cubicBezTo>
                <a:lnTo>
                  <a:pt x="25094" y="4104"/>
                </a:lnTo>
                <a:close/>
                <a:moveTo>
                  <a:pt x="39009" y="4266"/>
                </a:moveTo>
                <a:lnTo>
                  <a:pt x="38793" y="4374"/>
                </a:lnTo>
                <a:lnTo>
                  <a:pt x="38846" y="4446"/>
                </a:lnTo>
                <a:cubicBezTo>
                  <a:pt x="38918" y="4410"/>
                  <a:pt x="38990" y="4374"/>
                  <a:pt x="39062" y="4356"/>
                </a:cubicBezTo>
                <a:lnTo>
                  <a:pt x="39009" y="4266"/>
                </a:lnTo>
                <a:close/>
                <a:moveTo>
                  <a:pt x="41601" y="4284"/>
                </a:moveTo>
                <a:lnTo>
                  <a:pt x="41565" y="4356"/>
                </a:lnTo>
                <a:cubicBezTo>
                  <a:pt x="41637" y="4392"/>
                  <a:pt x="41709" y="4428"/>
                  <a:pt x="41781" y="4482"/>
                </a:cubicBezTo>
                <a:lnTo>
                  <a:pt x="41817" y="4392"/>
                </a:lnTo>
                <a:lnTo>
                  <a:pt x="41601" y="4284"/>
                </a:lnTo>
                <a:close/>
                <a:moveTo>
                  <a:pt x="7489" y="4410"/>
                </a:moveTo>
                <a:lnTo>
                  <a:pt x="7400" y="4464"/>
                </a:lnTo>
                <a:cubicBezTo>
                  <a:pt x="7453" y="4518"/>
                  <a:pt x="7489" y="4590"/>
                  <a:pt x="7544" y="4662"/>
                </a:cubicBezTo>
                <a:lnTo>
                  <a:pt x="7616" y="4608"/>
                </a:lnTo>
                <a:cubicBezTo>
                  <a:pt x="7580" y="4536"/>
                  <a:pt x="7525" y="4464"/>
                  <a:pt x="7489" y="4410"/>
                </a:cubicBezTo>
                <a:close/>
                <a:moveTo>
                  <a:pt x="34418" y="4410"/>
                </a:moveTo>
                <a:lnTo>
                  <a:pt x="34310" y="4428"/>
                </a:lnTo>
                <a:cubicBezTo>
                  <a:pt x="34346" y="4500"/>
                  <a:pt x="34365" y="4590"/>
                  <a:pt x="34365" y="4662"/>
                </a:cubicBezTo>
                <a:lnTo>
                  <a:pt x="34473" y="4644"/>
                </a:lnTo>
                <a:cubicBezTo>
                  <a:pt x="34454" y="4554"/>
                  <a:pt x="34437" y="4482"/>
                  <a:pt x="34418" y="4410"/>
                </a:cubicBezTo>
                <a:close/>
                <a:moveTo>
                  <a:pt x="38594" y="4500"/>
                </a:moveTo>
                <a:cubicBezTo>
                  <a:pt x="38522" y="4536"/>
                  <a:pt x="38450" y="4590"/>
                  <a:pt x="38397" y="4626"/>
                </a:cubicBezTo>
                <a:lnTo>
                  <a:pt x="38450" y="4716"/>
                </a:lnTo>
                <a:cubicBezTo>
                  <a:pt x="38505" y="4662"/>
                  <a:pt x="38577" y="4608"/>
                  <a:pt x="38649" y="4572"/>
                </a:cubicBezTo>
                <a:lnTo>
                  <a:pt x="38594" y="4500"/>
                </a:lnTo>
                <a:close/>
                <a:moveTo>
                  <a:pt x="42033" y="4518"/>
                </a:moveTo>
                <a:lnTo>
                  <a:pt x="41978" y="4608"/>
                </a:lnTo>
                <a:cubicBezTo>
                  <a:pt x="42033" y="4644"/>
                  <a:pt x="42105" y="4698"/>
                  <a:pt x="42158" y="4734"/>
                </a:cubicBezTo>
                <a:lnTo>
                  <a:pt x="42213" y="4662"/>
                </a:lnTo>
                <a:cubicBezTo>
                  <a:pt x="42158" y="4626"/>
                  <a:pt x="42086" y="4572"/>
                  <a:pt x="42033" y="4518"/>
                </a:cubicBezTo>
                <a:close/>
                <a:moveTo>
                  <a:pt x="24842" y="4500"/>
                </a:moveTo>
                <a:cubicBezTo>
                  <a:pt x="24788" y="4572"/>
                  <a:pt x="24752" y="4644"/>
                  <a:pt x="24698" y="4698"/>
                </a:cubicBezTo>
                <a:lnTo>
                  <a:pt x="24788" y="4752"/>
                </a:lnTo>
                <a:cubicBezTo>
                  <a:pt x="24824" y="4698"/>
                  <a:pt x="24878" y="4626"/>
                  <a:pt x="24914" y="4554"/>
                </a:cubicBezTo>
                <a:lnTo>
                  <a:pt x="24842" y="4500"/>
                </a:lnTo>
                <a:close/>
                <a:moveTo>
                  <a:pt x="38198" y="4788"/>
                </a:moveTo>
                <a:lnTo>
                  <a:pt x="38037" y="4950"/>
                </a:lnTo>
                <a:lnTo>
                  <a:pt x="38090" y="5022"/>
                </a:lnTo>
                <a:cubicBezTo>
                  <a:pt x="38145" y="4968"/>
                  <a:pt x="38217" y="4914"/>
                  <a:pt x="38270" y="4860"/>
                </a:cubicBezTo>
                <a:lnTo>
                  <a:pt x="38198" y="4788"/>
                </a:lnTo>
                <a:close/>
                <a:moveTo>
                  <a:pt x="42410" y="4824"/>
                </a:moveTo>
                <a:lnTo>
                  <a:pt x="42338" y="4896"/>
                </a:lnTo>
                <a:lnTo>
                  <a:pt x="42501" y="5058"/>
                </a:lnTo>
                <a:lnTo>
                  <a:pt x="42573" y="5004"/>
                </a:lnTo>
                <a:cubicBezTo>
                  <a:pt x="42518" y="4950"/>
                  <a:pt x="42465" y="4878"/>
                  <a:pt x="42410" y="4824"/>
                </a:cubicBezTo>
                <a:close/>
                <a:moveTo>
                  <a:pt x="7741" y="4824"/>
                </a:moveTo>
                <a:lnTo>
                  <a:pt x="7652" y="4860"/>
                </a:lnTo>
                <a:lnTo>
                  <a:pt x="7760" y="5076"/>
                </a:lnTo>
                <a:lnTo>
                  <a:pt x="7849" y="5040"/>
                </a:lnTo>
                <a:lnTo>
                  <a:pt x="7741" y="4824"/>
                </a:lnTo>
                <a:close/>
                <a:moveTo>
                  <a:pt x="34509" y="4878"/>
                </a:moveTo>
                <a:lnTo>
                  <a:pt x="34418" y="4896"/>
                </a:lnTo>
                <a:cubicBezTo>
                  <a:pt x="34418" y="4968"/>
                  <a:pt x="34437" y="5040"/>
                  <a:pt x="34437" y="5130"/>
                </a:cubicBezTo>
                <a:lnTo>
                  <a:pt x="34545" y="5112"/>
                </a:lnTo>
                <a:cubicBezTo>
                  <a:pt x="34526" y="5040"/>
                  <a:pt x="34526" y="4950"/>
                  <a:pt x="34509" y="4878"/>
                </a:cubicBezTo>
                <a:close/>
                <a:moveTo>
                  <a:pt x="24554" y="4896"/>
                </a:moveTo>
                <a:cubicBezTo>
                  <a:pt x="24518" y="4968"/>
                  <a:pt x="24464" y="5022"/>
                  <a:pt x="24410" y="5076"/>
                </a:cubicBezTo>
                <a:lnTo>
                  <a:pt x="24482" y="5148"/>
                </a:lnTo>
                <a:cubicBezTo>
                  <a:pt x="24536" y="5076"/>
                  <a:pt x="24590" y="5022"/>
                  <a:pt x="24644" y="4950"/>
                </a:cubicBezTo>
                <a:lnTo>
                  <a:pt x="24554" y="4896"/>
                </a:lnTo>
                <a:close/>
                <a:moveTo>
                  <a:pt x="37874" y="5148"/>
                </a:moveTo>
                <a:cubicBezTo>
                  <a:pt x="37821" y="5202"/>
                  <a:pt x="37766" y="5274"/>
                  <a:pt x="37730" y="5328"/>
                </a:cubicBezTo>
                <a:lnTo>
                  <a:pt x="37802" y="5400"/>
                </a:lnTo>
                <a:cubicBezTo>
                  <a:pt x="37857" y="5328"/>
                  <a:pt x="37893" y="5256"/>
                  <a:pt x="37946" y="5202"/>
                </a:cubicBezTo>
                <a:lnTo>
                  <a:pt x="37874" y="5148"/>
                </a:lnTo>
                <a:close/>
                <a:moveTo>
                  <a:pt x="42734" y="5184"/>
                </a:moveTo>
                <a:lnTo>
                  <a:pt x="42662" y="5238"/>
                </a:lnTo>
                <a:cubicBezTo>
                  <a:pt x="42698" y="5310"/>
                  <a:pt x="42753" y="5364"/>
                  <a:pt x="42789" y="5436"/>
                </a:cubicBezTo>
                <a:lnTo>
                  <a:pt x="42878" y="5382"/>
                </a:lnTo>
                <a:cubicBezTo>
                  <a:pt x="42825" y="5310"/>
                  <a:pt x="42789" y="5256"/>
                  <a:pt x="42734" y="5184"/>
                </a:cubicBezTo>
                <a:close/>
                <a:moveTo>
                  <a:pt x="7940" y="5256"/>
                </a:moveTo>
                <a:lnTo>
                  <a:pt x="7849" y="5292"/>
                </a:lnTo>
                <a:cubicBezTo>
                  <a:pt x="7885" y="5364"/>
                  <a:pt x="7921" y="5436"/>
                  <a:pt x="7940" y="5508"/>
                </a:cubicBezTo>
                <a:lnTo>
                  <a:pt x="8029" y="5490"/>
                </a:lnTo>
                <a:cubicBezTo>
                  <a:pt x="8012" y="5400"/>
                  <a:pt x="7976" y="5328"/>
                  <a:pt x="7940" y="5256"/>
                </a:cubicBezTo>
                <a:close/>
                <a:moveTo>
                  <a:pt x="24266" y="5256"/>
                </a:moveTo>
                <a:cubicBezTo>
                  <a:pt x="24212" y="5328"/>
                  <a:pt x="24158" y="5382"/>
                  <a:pt x="24104" y="5436"/>
                </a:cubicBezTo>
                <a:lnTo>
                  <a:pt x="24176" y="5508"/>
                </a:lnTo>
                <a:cubicBezTo>
                  <a:pt x="24230" y="5454"/>
                  <a:pt x="24284" y="5382"/>
                  <a:pt x="24338" y="5328"/>
                </a:cubicBezTo>
                <a:lnTo>
                  <a:pt x="24266" y="5256"/>
                </a:lnTo>
                <a:close/>
                <a:moveTo>
                  <a:pt x="34454" y="5364"/>
                </a:moveTo>
                <a:cubicBezTo>
                  <a:pt x="34454" y="5436"/>
                  <a:pt x="34454" y="5526"/>
                  <a:pt x="34473" y="5598"/>
                </a:cubicBezTo>
                <a:lnTo>
                  <a:pt x="34562" y="5598"/>
                </a:lnTo>
                <a:lnTo>
                  <a:pt x="34562" y="5364"/>
                </a:lnTo>
                <a:close/>
                <a:moveTo>
                  <a:pt x="37586" y="5544"/>
                </a:moveTo>
                <a:cubicBezTo>
                  <a:pt x="37550" y="5598"/>
                  <a:pt x="37514" y="5670"/>
                  <a:pt x="37461" y="5742"/>
                </a:cubicBezTo>
                <a:lnTo>
                  <a:pt x="37550" y="5796"/>
                </a:lnTo>
                <a:cubicBezTo>
                  <a:pt x="37586" y="5724"/>
                  <a:pt x="37622" y="5652"/>
                  <a:pt x="37677" y="5598"/>
                </a:cubicBezTo>
                <a:lnTo>
                  <a:pt x="37586" y="5544"/>
                </a:lnTo>
                <a:close/>
                <a:moveTo>
                  <a:pt x="23924" y="5598"/>
                </a:moveTo>
                <a:cubicBezTo>
                  <a:pt x="23870" y="5652"/>
                  <a:pt x="23816" y="5706"/>
                  <a:pt x="23744" y="5742"/>
                </a:cubicBezTo>
                <a:lnTo>
                  <a:pt x="23798" y="5832"/>
                </a:lnTo>
                <a:cubicBezTo>
                  <a:pt x="23870" y="5778"/>
                  <a:pt x="23924" y="5724"/>
                  <a:pt x="23996" y="5670"/>
                </a:cubicBezTo>
                <a:lnTo>
                  <a:pt x="23924" y="5598"/>
                </a:lnTo>
                <a:close/>
                <a:moveTo>
                  <a:pt x="43005" y="5598"/>
                </a:moveTo>
                <a:lnTo>
                  <a:pt x="42914" y="5634"/>
                </a:lnTo>
                <a:lnTo>
                  <a:pt x="43022" y="5850"/>
                </a:lnTo>
                <a:lnTo>
                  <a:pt x="43113" y="5814"/>
                </a:lnTo>
                <a:lnTo>
                  <a:pt x="43005" y="5598"/>
                </a:lnTo>
                <a:close/>
                <a:moveTo>
                  <a:pt x="8120" y="5706"/>
                </a:moveTo>
                <a:lnTo>
                  <a:pt x="8029" y="5742"/>
                </a:lnTo>
                <a:cubicBezTo>
                  <a:pt x="8048" y="5814"/>
                  <a:pt x="8084" y="5886"/>
                  <a:pt x="8101" y="5958"/>
                </a:cubicBezTo>
                <a:lnTo>
                  <a:pt x="8192" y="5940"/>
                </a:lnTo>
                <a:cubicBezTo>
                  <a:pt x="8173" y="5850"/>
                  <a:pt x="8137" y="5778"/>
                  <a:pt x="8120" y="5706"/>
                </a:cubicBezTo>
                <a:close/>
                <a:moveTo>
                  <a:pt x="23564" y="5886"/>
                </a:moveTo>
                <a:cubicBezTo>
                  <a:pt x="23492" y="5922"/>
                  <a:pt x="23420" y="5976"/>
                  <a:pt x="23348" y="6012"/>
                </a:cubicBezTo>
                <a:lnTo>
                  <a:pt x="23401" y="6084"/>
                </a:lnTo>
                <a:cubicBezTo>
                  <a:pt x="23473" y="6048"/>
                  <a:pt x="23545" y="6012"/>
                  <a:pt x="23600" y="5958"/>
                </a:cubicBezTo>
                <a:lnTo>
                  <a:pt x="23564" y="5886"/>
                </a:lnTo>
                <a:close/>
                <a:moveTo>
                  <a:pt x="34562" y="5832"/>
                </a:moveTo>
                <a:lnTo>
                  <a:pt x="34473" y="5850"/>
                </a:lnTo>
                <a:cubicBezTo>
                  <a:pt x="34473" y="5940"/>
                  <a:pt x="34473" y="6012"/>
                  <a:pt x="34490" y="6084"/>
                </a:cubicBezTo>
                <a:lnTo>
                  <a:pt x="34581" y="6084"/>
                </a:lnTo>
                <a:cubicBezTo>
                  <a:pt x="34581" y="6012"/>
                  <a:pt x="34562" y="5922"/>
                  <a:pt x="34562" y="5832"/>
                </a:cubicBezTo>
                <a:close/>
                <a:moveTo>
                  <a:pt x="37353" y="5958"/>
                </a:moveTo>
                <a:cubicBezTo>
                  <a:pt x="37298" y="6012"/>
                  <a:pt x="37262" y="6084"/>
                  <a:pt x="37226" y="6156"/>
                </a:cubicBezTo>
                <a:lnTo>
                  <a:pt x="37298" y="6210"/>
                </a:lnTo>
                <a:cubicBezTo>
                  <a:pt x="37353" y="6138"/>
                  <a:pt x="37389" y="6066"/>
                  <a:pt x="37425" y="5994"/>
                </a:cubicBezTo>
                <a:lnTo>
                  <a:pt x="37353" y="5958"/>
                </a:lnTo>
                <a:close/>
                <a:moveTo>
                  <a:pt x="19721" y="6125"/>
                </a:moveTo>
                <a:cubicBezTo>
                  <a:pt x="19680" y="6125"/>
                  <a:pt x="19640" y="6129"/>
                  <a:pt x="19604" y="6138"/>
                </a:cubicBezTo>
                <a:lnTo>
                  <a:pt x="19604" y="6228"/>
                </a:lnTo>
                <a:lnTo>
                  <a:pt x="19837" y="6228"/>
                </a:lnTo>
                <a:lnTo>
                  <a:pt x="19837" y="6138"/>
                </a:lnTo>
                <a:cubicBezTo>
                  <a:pt x="19801" y="6129"/>
                  <a:pt x="19761" y="6125"/>
                  <a:pt x="19721" y="6125"/>
                </a:cubicBezTo>
                <a:close/>
                <a:moveTo>
                  <a:pt x="20089" y="6138"/>
                </a:moveTo>
                <a:lnTo>
                  <a:pt x="20072" y="6246"/>
                </a:lnTo>
                <a:cubicBezTo>
                  <a:pt x="20161" y="6246"/>
                  <a:pt x="20233" y="6246"/>
                  <a:pt x="20324" y="6264"/>
                </a:cubicBezTo>
                <a:lnTo>
                  <a:pt x="20324" y="6156"/>
                </a:lnTo>
                <a:cubicBezTo>
                  <a:pt x="20233" y="6156"/>
                  <a:pt x="20161" y="6156"/>
                  <a:pt x="20089" y="6138"/>
                </a:cubicBezTo>
                <a:close/>
                <a:moveTo>
                  <a:pt x="19369" y="6138"/>
                </a:moveTo>
                <a:cubicBezTo>
                  <a:pt x="19280" y="6156"/>
                  <a:pt x="19189" y="6174"/>
                  <a:pt x="19117" y="6174"/>
                </a:cubicBezTo>
                <a:lnTo>
                  <a:pt x="19136" y="6282"/>
                </a:lnTo>
                <a:cubicBezTo>
                  <a:pt x="19208" y="6264"/>
                  <a:pt x="19297" y="6246"/>
                  <a:pt x="19369" y="6246"/>
                </a:cubicBezTo>
                <a:lnTo>
                  <a:pt x="19369" y="6138"/>
                </a:lnTo>
                <a:close/>
                <a:moveTo>
                  <a:pt x="23149" y="6102"/>
                </a:moveTo>
                <a:cubicBezTo>
                  <a:pt x="23077" y="6138"/>
                  <a:pt x="22988" y="6156"/>
                  <a:pt x="22916" y="6192"/>
                </a:cubicBezTo>
                <a:lnTo>
                  <a:pt x="22952" y="6282"/>
                </a:lnTo>
                <a:cubicBezTo>
                  <a:pt x="23024" y="6246"/>
                  <a:pt x="23096" y="6228"/>
                  <a:pt x="23185" y="6192"/>
                </a:cubicBezTo>
                <a:lnTo>
                  <a:pt x="23149" y="6102"/>
                </a:lnTo>
                <a:close/>
                <a:moveTo>
                  <a:pt x="43202" y="6030"/>
                </a:moveTo>
                <a:lnTo>
                  <a:pt x="43113" y="6066"/>
                </a:lnTo>
                <a:lnTo>
                  <a:pt x="43166" y="6228"/>
                </a:lnTo>
                <a:cubicBezTo>
                  <a:pt x="43166" y="6246"/>
                  <a:pt x="43166" y="6264"/>
                  <a:pt x="43185" y="6300"/>
                </a:cubicBezTo>
                <a:lnTo>
                  <a:pt x="43274" y="6264"/>
                </a:lnTo>
                <a:cubicBezTo>
                  <a:pt x="43274" y="6246"/>
                  <a:pt x="43257" y="6210"/>
                  <a:pt x="43257" y="6192"/>
                </a:cubicBezTo>
                <a:lnTo>
                  <a:pt x="43202" y="6030"/>
                </a:lnTo>
                <a:close/>
                <a:moveTo>
                  <a:pt x="20557" y="6192"/>
                </a:moveTo>
                <a:lnTo>
                  <a:pt x="20557" y="6282"/>
                </a:lnTo>
                <a:cubicBezTo>
                  <a:pt x="20629" y="6300"/>
                  <a:pt x="20720" y="6300"/>
                  <a:pt x="20792" y="6318"/>
                </a:cubicBezTo>
                <a:lnTo>
                  <a:pt x="20809" y="6210"/>
                </a:lnTo>
                <a:cubicBezTo>
                  <a:pt x="20720" y="6210"/>
                  <a:pt x="20648" y="6192"/>
                  <a:pt x="20557" y="6192"/>
                </a:cubicBezTo>
                <a:close/>
                <a:moveTo>
                  <a:pt x="21044" y="6246"/>
                </a:moveTo>
                <a:lnTo>
                  <a:pt x="21025" y="6336"/>
                </a:lnTo>
                <a:cubicBezTo>
                  <a:pt x="21116" y="6354"/>
                  <a:pt x="21188" y="6354"/>
                  <a:pt x="21277" y="6372"/>
                </a:cubicBezTo>
                <a:lnTo>
                  <a:pt x="21277" y="6264"/>
                </a:lnTo>
                <a:cubicBezTo>
                  <a:pt x="21205" y="6264"/>
                  <a:pt x="21116" y="6246"/>
                  <a:pt x="21044" y="6246"/>
                </a:cubicBezTo>
                <a:close/>
                <a:moveTo>
                  <a:pt x="22700" y="6246"/>
                </a:moveTo>
                <a:cubicBezTo>
                  <a:pt x="22628" y="6264"/>
                  <a:pt x="22537" y="6282"/>
                  <a:pt x="22465" y="6282"/>
                </a:cubicBezTo>
                <a:lnTo>
                  <a:pt x="22484" y="6390"/>
                </a:lnTo>
                <a:cubicBezTo>
                  <a:pt x="22556" y="6372"/>
                  <a:pt x="22645" y="6354"/>
                  <a:pt x="22717" y="6336"/>
                </a:cubicBezTo>
                <a:lnTo>
                  <a:pt x="22700" y="6246"/>
                </a:lnTo>
                <a:close/>
                <a:moveTo>
                  <a:pt x="18884" y="6246"/>
                </a:moveTo>
                <a:cubicBezTo>
                  <a:pt x="18812" y="6264"/>
                  <a:pt x="18721" y="6300"/>
                  <a:pt x="18649" y="6318"/>
                </a:cubicBezTo>
                <a:lnTo>
                  <a:pt x="18685" y="6408"/>
                </a:lnTo>
                <a:cubicBezTo>
                  <a:pt x="18757" y="6372"/>
                  <a:pt x="18829" y="6354"/>
                  <a:pt x="18920" y="6336"/>
                </a:cubicBezTo>
                <a:lnTo>
                  <a:pt x="18884" y="6246"/>
                </a:lnTo>
                <a:close/>
                <a:moveTo>
                  <a:pt x="21512" y="6300"/>
                </a:moveTo>
                <a:lnTo>
                  <a:pt x="21512" y="6390"/>
                </a:lnTo>
                <a:cubicBezTo>
                  <a:pt x="21601" y="6390"/>
                  <a:pt x="21673" y="6408"/>
                  <a:pt x="21745" y="6408"/>
                </a:cubicBezTo>
                <a:lnTo>
                  <a:pt x="21745" y="6300"/>
                </a:lnTo>
                <a:close/>
                <a:moveTo>
                  <a:pt x="22232" y="6300"/>
                </a:moveTo>
                <a:cubicBezTo>
                  <a:pt x="22160" y="6318"/>
                  <a:pt x="22069" y="6318"/>
                  <a:pt x="21997" y="6318"/>
                </a:cubicBezTo>
                <a:lnTo>
                  <a:pt x="21997" y="6408"/>
                </a:lnTo>
                <a:lnTo>
                  <a:pt x="22232" y="6408"/>
                </a:lnTo>
                <a:lnTo>
                  <a:pt x="22232" y="6300"/>
                </a:lnTo>
                <a:close/>
                <a:moveTo>
                  <a:pt x="8264" y="6156"/>
                </a:moveTo>
                <a:lnTo>
                  <a:pt x="8173" y="6192"/>
                </a:lnTo>
                <a:cubicBezTo>
                  <a:pt x="8209" y="6264"/>
                  <a:pt x="8228" y="6336"/>
                  <a:pt x="8245" y="6426"/>
                </a:cubicBezTo>
                <a:lnTo>
                  <a:pt x="8336" y="6390"/>
                </a:lnTo>
                <a:cubicBezTo>
                  <a:pt x="8317" y="6318"/>
                  <a:pt x="8300" y="6246"/>
                  <a:pt x="8264" y="6156"/>
                </a:cubicBezTo>
                <a:close/>
                <a:moveTo>
                  <a:pt x="34509" y="6318"/>
                </a:moveTo>
                <a:cubicBezTo>
                  <a:pt x="34526" y="6408"/>
                  <a:pt x="34526" y="6498"/>
                  <a:pt x="34562" y="6570"/>
                </a:cubicBezTo>
                <a:lnTo>
                  <a:pt x="34653" y="6534"/>
                </a:lnTo>
                <a:lnTo>
                  <a:pt x="34598" y="6318"/>
                </a:lnTo>
                <a:close/>
                <a:moveTo>
                  <a:pt x="37101" y="6354"/>
                </a:moveTo>
                <a:cubicBezTo>
                  <a:pt x="37046" y="6426"/>
                  <a:pt x="37010" y="6498"/>
                  <a:pt x="36957" y="6552"/>
                </a:cubicBezTo>
                <a:lnTo>
                  <a:pt x="37046" y="6606"/>
                </a:lnTo>
                <a:cubicBezTo>
                  <a:pt x="37082" y="6552"/>
                  <a:pt x="37137" y="6480"/>
                  <a:pt x="37173" y="6408"/>
                </a:cubicBezTo>
                <a:lnTo>
                  <a:pt x="37101" y="6354"/>
                </a:lnTo>
                <a:close/>
                <a:moveTo>
                  <a:pt x="18433" y="6444"/>
                </a:moveTo>
                <a:cubicBezTo>
                  <a:pt x="18397" y="6462"/>
                  <a:pt x="18344" y="6498"/>
                  <a:pt x="18308" y="6516"/>
                </a:cubicBezTo>
                <a:cubicBezTo>
                  <a:pt x="18272" y="6534"/>
                  <a:pt x="18253" y="6552"/>
                  <a:pt x="18236" y="6570"/>
                </a:cubicBezTo>
                <a:lnTo>
                  <a:pt x="18289" y="6642"/>
                </a:lnTo>
                <a:cubicBezTo>
                  <a:pt x="18308" y="6624"/>
                  <a:pt x="18344" y="6624"/>
                  <a:pt x="18361" y="6606"/>
                </a:cubicBezTo>
                <a:cubicBezTo>
                  <a:pt x="18397" y="6570"/>
                  <a:pt x="18433" y="6552"/>
                  <a:pt x="18488" y="6516"/>
                </a:cubicBezTo>
                <a:lnTo>
                  <a:pt x="18433" y="6444"/>
                </a:lnTo>
                <a:close/>
                <a:moveTo>
                  <a:pt x="43329" y="6498"/>
                </a:moveTo>
                <a:lnTo>
                  <a:pt x="43238" y="6516"/>
                </a:lnTo>
                <a:cubicBezTo>
                  <a:pt x="43238" y="6606"/>
                  <a:pt x="43257" y="6678"/>
                  <a:pt x="43274" y="6750"/>
                </a:cubicBezTo>
                <a:lnTo>
                  <a:pt x="43365" y="6750"/>
                </a:lnTo>
                <a:cubicBezTo>
                  <a:pt x="43346" y="6660"/>
                  <a:pt x="43346" y="6588"/>
                  <a:pt x="43329" y="6498"/>
                </a:cubicBezTo>
                <a:close/>
                <a:moveTo>
                  <a:pt x="8408" y="6624"/>
                </a:moveTo>
                <a:lnTo>
                  <a:pt x="8317" y="6642"/>
                </a:lnTo>
                <a:cubicBezTo>
                  <a:pt x="8353" y="6732"/>
                  <a:pt x="8372" y="6804"/>
                  <a:pt x="8389" y="6876"/>
                </a:cubicBezTo>
                <a:lnTo>
                  <a:pt x="8480" y="6840"/>
                </a:lnTo>
                <a:cubicBezTo>
                  <a:pt x="8461" y="6768"/>
                  <a:pt x="8444" y="6696"/>
                  <a:pt x="8408" y="6624"/>
                </a:cubicBezTo>
                <a:close/>
                <a:moveTo>
                  <a:pt x="36813" y="6732"/>
                </a:moveTo>
                <a:cubicBezTo>
                  <a:pt x="36794" y="6750"/>
                  <a:pt x="36777" y="6768"/>
                  <a:pt x="36777" y="6786"/>
                </a:cubicBezTo>
                <a:cubicBezTo>
                  <a:pt x="36741" y="6822"/>
                  <a:pt x="36686" y="6858"/>
                  <a:pt x="36650" y="6912"/>
                </a:cubicBezTo>
                <a:lnTo>
                  <a:pt x="36722" y="6966"/>
                </a:lnTo>
                <a:lnTo>
                  <a:pt x="36830" y="6858"/>
                </a:lnTo>
                <a:lnTo>
                  <a:pt x="36885" y="6804"/>
                </a:lnTo>
                <a:lnTo>
                  <a:pt x="36813" y="6732"/>
                </a:lnTo>
                <a:close/>
                <a:moveTo>
                  <a:pt x="18056" y="6732"/>
                </a:moveTo>
                <a:cubicBezTo>
                  <a:pt x="18001" y="6786"/>
                  <a:pt x="17948" y="6858"/>
                  <a:pt x="17893" y="6912"/>
                </a:cubicBezTo>
                <a:lnTo>
                  <a:pt x="17965" y="6984"/>
                </a:lnTo>
                <a:cubicBezTo>
                  <a:pt x="18020" y="6912"/>
                  <a:pt x="18056" y="6858"/>
                  <a:pt x="18109" y="6804"/>
                </a:cubicBezTo>
                <a:lnTo>
                  <a:pt x="18056" y="6732"/>
                </a:lnTo>
                <a:close/>
                <a:moveTo>
                  <a:pt x="34725" y="6768"/>
                </a:moveTo>
                <a:lnTo>
                  <a:pt x="34634" y="6804"/>
                </a:lnTo>
                <a:lnTo>
                  <a:pt x="34742" y="7020"/>
                </a:lnTo>
                <a:lnTo>
                  <a:pt x="34833" y="6966"/>
                </a:lnTo>
                <a:cubicBezTo>
                  <a:pt x="34778" y="6894"/>
                  <a:pt x="34742" y="6840"/>
                  <a:pt x="34725" y="6768"/>
                </a:cubicBezTo>
                <a:close/>
                <a:moveTo>
                  <a:pt x="43274" y="6984"/>
                </a:moveTo>
                <a:lnTo>
                  <a:pt x="43274" y="7074"/>
                </a:lnTo>
                <a:lnTo>
                  <a:pt x="43274" y="7218"/>
                </a:lnTo>
                <a:lnTo>
                  <a:pt x="43382" y="7236"/>
                </a:lnTo>
                <a:lnTo>
                  <a:pt x="43382" y="7074"/>
                </a:lnTo>
                <a:lnTo>
                  <a:pt x="43382" y="6984"/>
                </a:lnTo>
                <a:close/>
                <a:moveTo>
                  <a:pt x="36470" y="7056"/>
                </a:moveTo>
                <a:cubicBezTo>
                  <a:pt x="36398" y="7092"/>
                  <a:pt x="36345" y="7128"/>
                  <a:pt x="36273" y="7164"/>
                </a:cubicBezTo>
                <a:lnTo>
                  <a:pt x="36309" y="7254"/>
                </a:lnTo>
                <a:cubicBezTo>
                  <a:pt x="36381" y="7218"/>
                  <a:pt x="36453" y="7182"/>
                  <a:pt x="36525" y="7128"/>
                </a:cubicBezTo>
                <a:lnTo>
                  <a:pt x="36470" y="7056"/>
                </a:lnTo>
                <a:close/>
                <a:moveTo>
                  <a:pt x="8569" y="7074"/>
                </a:moveTo>
                <a:lnTo>
                  <a:pt x="8480" y="7110"/>
                </a:lnTo>
                <a:cubicBezTo>
                  <a:pt x="8497" y="7182"/>
                  <a:pt x="8533" y="7254"/>
                  <a:pt x="8552" y="7326"/>
                </a:cubicBezTo>
                <a:lnTo>
                  <a:pt x="8641" y="7290"/>
                </a:lnTo>
                <a:cubicBezTo>
                  <a:pt x="8624" y="7218"/>
                  <a:pt x="8588" y="7146"/>
                  <a:pt x="8569" y="7074"/>
                </a:cubicBezTo>
                <a:close/>
                <a:moveTo>
                  <a:pt x="34977" y="7128"/>
                </a:moveTo>
                <a:lnTo>
                  <a:pt x="34922" y="7200"/>
                </a:lnTo>
                <a:lnTo>
                  <a:pt x="34977" y="7254"/>
                </a:lnTo>
                <a:cubicBezTo>
                  <a:pt x="35013" y="7290"/>
                  <a:pt x="35066" y="7326"/>
                  <a:pt x="35121" y="7344"/>
                </a:cubicBezTo>
                <a:lnTo>
                  <a:pt x="35174" y="7254"/>
                </a:lnTo>
                <a:cubicBezTo>
                  <a:pt x="35121" y="7236"/>
                  <a:pt x="35066" y="7200"/>
                  <a:pt x="35030" y="7182"/>
                </a:cubicBezTo>
                <a:lnTo>
                  <a:pt x="34977" y="7128"/>
                </a:lnTo>
                <a:close/>
                <a:moveTo>
                  <a:pt x="17732" y="7110"/>
                </a:moveTo>
                <a:cubicBezTo>
                  <a:pt x="17696" y="7182"/>
                  <a:pt x="17660" y="7236"/>
                  <a:pt x="17605" y="7308"/>
                </a:cubicBezTo>
                <a:lnTo>
                  <a:pt x="17696" y="7362"/>
                </a:lnTo>
                <a:cubicBezTo>
                  <a:pt x="17732" y="7290"/>
                  <a:pt x="17768" y="7236"/>
                  <a:pt x="17821" y="7164"/>
                </a:cubicBezTo>
                <a:lnTo>
                  <a:pt x="17732" y="7110"/>
                </a:lnTo>
                <a:close/>
                <a:moveTo>
                  <a:pt x="36057" y="7272"/>
                </a:moveTo>
                <a:lnTo>
                  <a:pt x="35841" y="7326"/>
                </a:lnTo>
                <a:lnTo>
                  <a:pt x="35858" y="7434"/>
                </a:lnTo>
                <a:cubicBezTo>
                  <a:pt x="35930" y="7416"/>
                  <a:pt x="36021" y="7380"/>
                  <a:pt x="36093" y="7362"/>
                </a:cubicBezTo>
                <a:lnTo>
                  <a:pt x="36057" y="7272"/>
                </a:lnTo>
                <a:close/>
                <a:moveTo>
                  <a:pt x="35373" y="7344"/>
                </a:moveTo>
                <a:lnTo>
                  <a:pt x="35354" y="7434"/>
                </a:lnTo>
                <a:cubicBezTo>
                  <a:pt x="35426" y="7452"/>
                  <a:pt x="35517" y="7452"/>
                  <a:pt x="35589" y="7452"/>
                </a:cubicBezTo>
                <a:lnTo>
                  <a:pt x="35606" y="7452"/>
                </a:lnTo>
                <a:lnTo>
                  <a:pt x="35606" y="7362"/>
                </a:lnTo>
                <a:lnTo>
                  <a:pt x="35589" y="7362"/>
                </a:lnTo>
                <a:cubicBezTo>
                  <a:pt x="35517" y="7362"/>
                  <a:pt x="35445" y="7344"/>
                  <a:pt x="35373" y="7344"/>
                </a:cubicBezTo>
                <a:close/>
                <a:moveTo>
                  <a:pt x="43257" y="7470"/>
                </a:moveTo>
                <a:cubicBezTo>
                  <a:pt x="43257" y="7542"/>
                  <a:pt x="43238" y="7614"/>
                  <a:pt x="43221" y="7686"/>
                </a:cubicBezTo>
                <a:lnTo>
                  <a:pt x="43310" y="7704"/>
                </a:lnTo>
                <a:cubicBezTo>
                  <a:pt x="43329" y="7632"/>
                  <a:pt x="43346" y="7560"/>
                  <a:pt x="43346" y="7470"/>
                </a:cubicBezTo>
                <a:close/>
                <a:moveTo>
                  <a:pt x="8732" y="7524"/>
                </a:moveTo>
                <a:lnTo>
                  <a:pt x="8641" y="7560"/>
                </a:lnTo>
                <a:lnTo>
                  <a:pt x="8749" y="7776"/>
                </a:lnTo>
                <a:lnTo>
                  <a:pt x="8821" y="7740"/>
                </a:lnTo>
                <a:cubicBezTo>
                  <a:pt x="8804" y="7668"/>
                  <a:pt x="8768" y="7596"/>
                  <a:pt x="8732" y="7524"/>
                </a:cubicBezTo>
                <a:close/>
                <a:moveTo>
                  <a:pt x="17480" y="7524"/>
                </a:moveTo>
                <a:cubicBezTo>
                  <a:pt x="17444" y="7596"/>
                  <a:pt x="17408" y="7668"/>
                  <a:pt x="17372" y="7722"/>
                </a:cubicBezTo>
                <a:lnTo>
                  <a:pt x="17444" y="7776"/>
                </a:lnTo>
                <a:cubicBezTo>
                  <a:pt x="17480" y="7704"/>
                  <a:pt x="17533" y="7632"/>
                  <a:pt x="17569" y="7578"/>
                </a:cubicBezTo>
                <a:lnTo>
                  <a:pt x="17480" y="7524"/>
                </a:lnTo>
                <a:close/>
                <a:moveTo>
                  <a:pt x="17245" y="7938"/>
                </a:moveTo>
                <a:lnTo>
                  <a:pt x="17137" y="8154"/>
                </a:lnTo>
                <a:lnTo>
                  <a:pt x="17209" y="8190"/>
                </a:lnTo>
                <a:cubicBezTo>
                  <a:pt x="17245" y="8118"/>
                  <a:pt x="17300" y="8064"/>
                  <a:pt x="17336" y="7992"/>
                </a:cubicBezTo>
                <a:lnTo>
                  <a:pt x="17245" y="7938"/>
                </a:lnTo>
                <a:close/>
                <a:moveTo>
                  <a:pt x="43166" y="7920"/>
                </a:moveTo>
                <a:cubicBezTo>
                  <a:pt x="43149" y="7992"/>
                  <a:pt x="43130" y="8082"/>
                  <a:pt x="43113" y="8154"/>
                </a:cubicBezTo>
                <a:lnTo>
                  <a:pt x="43202" y="8190"/>
                </a:lnTo>
                <a:cubicBezTo>
                  <a:pt x="43221" y="8100"/>
                  <a:pt x="43238" y="8028"/>
                  <a:pt x="43257" y="7956"/>
                </a:cubicBezTo>
                <a:lnTo>
                  <a:pt x="43166" y="7920"/>
                </a:lnTo>
                <a:close/>
                <a:moveTo>
                  <a:pt x="8929" y="7956"/>
                </a:moveTo>
                <a:lnTo>
                  <a:pt x="8857" y="7992"/>
                </a:lnTo>
                <a:lnTo>
                  <a:pt x="8965" y="8208"/>
                </a:lnTo>
                <a:lnTo>
                  <a:pt x="9056" y="8154"/>
                </a:lnTo>
                <a:cubicBezTo>
                  <a:pt x="9020" y="8082"/>
                  <a:pt x="8965" y="8010"/>
                  <a:pt x="8929" y="7956"/>
                </a:cubicBezTo>
                <a:close/>
                <a:moveTo>
                  <a:pt x="9181" y="8352"/>
                </a:moveTo>
                <a:lnTo>
                  <a:pt x="9092" y="8406"/>
                </a:lnTo>
                <a:cubicBezTo>
                  <a:pt x="9145" y="8478"/>
                  <a:pt x="9200" y="8532"/>
                  <a:pt x="9236" y="8604"/>
                </a:cubicBezTo>
                <a:lnTo>
                  <a:pt x="9308" y="8550"/>
                </a:lnTo>
                <a:cubicBezTo>
                  <a:pt x="9272" y="8478"/>
                  <a:pt x="9217" y="8424"/>
                  <a:pt x="9181" y="8352"/>
                </a:cubicBezTo>
                <a:close/>
                <a:moveTo>
                  <a:pt x="17012" y="8352"/>
                </a:moveTo>
                <a:cubicBezTo>
                  <a:pt x="16957" y="8406"/>
                  <a:pt x="16921" y="8478"/>
                  <a:pt x="16868" y="8550"/>
                </a:cubicBezTo>
                <a:lnTo>
                  <a:pt x="16940" y="8604"/>
                </a:lnTo>
                <a:cubicBezTo>
                  <a:pt x="16993" y="8532"/>
                  <a:pt x="17048" y="8460"/>
                  <a:pt x="17084" y="8406"/>
                </a:cubicBezTo>
                <a:lnTo>
                  <a:pt x="17012" y="8352"/>
                </a:lnTo>
                <a:close/>
                <a:moveTo>
                  <a:pt x="43022" y="8370"/>
                </a:moveTo>
                <a:cubicBezTo>
                  <a:pt x="43005" y="8442"/>
                  <a:pt x="42969" y="8514"/>
                  <a:pt x="42933" y="8586"/>
                </a:cubicBezTo>
                <a:lnTo>
                  <a:pt x="43022" y="8640"/>
                </a:lnTo>
                <a:cubicBezTo>
                  <a:pt x="43058" y="8568"/>
                  <a:pt x="43094" y="8478"/>
                  <a:pt x="43113" y="8406"/>
                </a:cubicBezTo>
                <a:lnTo>
                  <a:pt x="43022" y="8370"/>
                </a:lnTo>
                <a:close/>
                <a:moveTo>
                  <a:pt x="16724" y="8730"/>
                </a:moveTo>
                <a:cubicBezTo>
                  <a:pt x="16669" y="8784"/>
                  <a:pt x="16616" y="8856"/>
                  <a:pt x="16561" y="8910"/>
                </a:cubicBezTo>
                <a:lnTo>
                  <a:pt x="16633" y="8964"/>
                </a:lnTo>
                <a:cubicBezTo>
                  <a:pt x="16688" y="8910"/>
                  <a:pt x="16741" y="8856"/>
                  <a:pt x="16796" y="8784"/>
                </a:cubicBezTo>
                <a:lnTo>
                  <a:pt x="16724" y="8730"/>
                </a:lnTo>
                <a:close/>
                <a:moveTo>
                  <a:pt x="9469" y="8730"/>
                </a:moveTo>
                <a:lnTo>
                  <a:pt x="9397" y="8802"/>
                </a:lnTo>
                <a:cubicBezTo>
                  <a:pt x="9433" y="8856"/>
                  <a:pt x="9488" y="8910"/>
                  <a:pt x="9541" y="8982"/>
                </a:cubicBezTo>
                <a:lnTo>
                  <a:pt x="9613" y="8910"/>
                </a:lnTo>
                <a:cubicBezTo>
                  <a:pt x="9560" y="8856"/>
                  <a:pt x="9505" y="8802"/>
                  <a:pt x="9469" y="8730"/>
                </a:cubicBezTo>
                <a:close/>
                <a:moveTo>
                  <a:pt x="42825" y="8802"/>
                </a:moveTo>
                <a:lnTo>
                  <a:pt x="42717" y="9018"/>
                </a:lnTo>
                <a:lnTo>
                  <a:pt x="42806" y="9054"/>
                </a:lnTo>
                <a:cubicBezTo>
                  <a:pt x="42842" y="9000"/>
                  <a:pt x="42878" y="8928"/>
                  <a:pt x="42914" y="8856"/>
                </a:cubicBezTo>
                <a:lnTo>
                  <a:pt x="42825" y="8802"/>
                </a:lnTo>
                <a:close/>
                <a:moveTo>
                  <a:pt x="16400" y="9072"/>
                </a:moveTo>
                <a:cubicBezTo>
                  <a:pt x="16345" y="9126"/>
                  <a:pt x="16292" y="9180"/>
                  <a:pt x="16220" y="9234"/>
                </a:cubicBezTo>
                <a:lnTo>
                  <a:pt x="16292" y="9306"/>
                </a:lnTo>
                <a:cubicBezTo>
                  <a:pt x="16345" y="9252"/>
                  <a:pt x="16417" y="9198"/>
                  <a:pt x="16472" y="9144"/>
                </a:cubicBezTo>
                <a:lnTo>
                  <a:pt x="16400" y="9072"/>
                </a:lnTo>
                <a:close/>
                <a:moveTo>
                  <a:pt x="9776" y="9090"/>
                </a:moveTo>
                <a:lnTo>
                  <a:pt x="9721" y="9144"/>
                </a:lnTo>
                <a:cubicBezTo>
                  <a:pt x="9776" y="9198"/>
                  <a:pt x="9829" y="9270"/>
                  <a:pt x="9901" y="9324"/>
                </a:cubicBezTo>
                <a:lnTo>
                  <a:pt x="9956" y="9252"/>
                </a:lnTo>
                <a:cubicBezTo>
                  <a:pt x="9901" y="9198"/>
                  <a:pt x="9848" y="9144"/>
                  <a:pt x="9776" y="9090"/>
                </a:cubicBezTo>
                <a:close/>
                <a:moveTo>
                  <a:pt x="42590" y="9216"/>
                </a:moveTo>
                <a:cubicBezTo>
                  <a:pt x="42554" y="9288"/>
                  <a:pt x="42501" y="9342"/>
                  <a:pt x="42465" y="9414"/>
                </a:cubicBezTo>
                <a:lnTo>
                  <a:pt x="42537" y="9468"/>
                </a:lnTo>
                <a:cubicBezTo>
                  <a:pt x="42573" y="9396"/>
                  <a:pt x="42626" y="9342"/>
                  <a:pt x="42662" y="9270"/>
                </a:cubicBezTo>
                <a:lnTo>
                  <a:pt x="42590" y="9216"/>
                </a:lnTo>
                <a:close/>
                <a:moveTo>
                  <a:pt x="10136" y="9396"/>
                </a:moveTo>
                <a:lnTo>
                  <a:pt x="10081" y="9468"/>
                </a:lnTo>
                <a:cubicBezTo>
                  <a:pt x="10136" y="9522"/>
                  <a:pt x="10208" y="9576"/>
                  <a:pt x="10261" y="9612"/>
                </a:cubicBezTo>
                <a:lnTo>
                  <a:pt x="10333" y="9540"/>
                </a:lnTo>
                <a:cubicBezTo>
                  <a:pt x="10261" y="9504"/>
                  <a:pt x="10208" y="9450"/>
                  <a:pt x="10136" y="9396"/>
                </a:cubicBezTo>
                <a:close/>
                <a:moveTo>
                  <a:pt x="16040" y="9396"/>
                </a:moveTo>
                <a:cubicBezTo>
                  <a:pt x="15985" y="9450"/>
                  <a:pt x="15932" y="9486"/>
                  <a:pt x="15860" y="9540"/>
                </a:cubicBezTo>
                <a:lnTo>
                  <a:pt x="15913" y="9612"/>
                </a:lnTo>
                <a:cubicBezTo>
                  <a:pt x="15985" y="9558"/>
                  <a:pt x="16040" y="9522"/>
                  <a:pt x="16112" y="9468"/>
                </a:cubicBezTo>
                <a:lnTo>
                  <a:pt x="16040" y="9396"/>
                </a:lnTo>
                <a:close/>
                <a:moveTo>
                  <a:pt x="42321" y="9594"/>
                </a:moveTo>
                <a:cubicBezTo>
                  <a:pt x="42266" y="9666"/>
                  <a:pt x="42213" y="9720"/>
                  <a:pt x="42158" y="9774"/>
                </a:cubicBezTo>
                <a:lnTo>
                  <a:pt x="42230" y="9846"/>
                </a:lnTo>
                <a:cubicBezTo>
                  <a:pt x="42285" y="9792"/>
                  <a:pt x="42338" y="9720"/>
                  <a:pt x="42393" y="9666"/>
                </a:cubicBezTo>
                <a:lnTo>
                  <a:pt x="42321" y="9594"/>
                </a:lnTo>
                <a:close/>
                <a:moveTo>
                  <a:pt x="10513" y="9684"/>
                </a:moveTo>
                <a:lnTo>
                  <a:pt x="10477" y="9756"/>
                </a:lnTo>
                <a:cubicBezTo>
                  <a:pt x="10532" y="9810"/>
                  <a:pt x="10604" y="9846"/>
                  <a:pt x="10676" y="9882"/>
                </a:cubicBezTo>
                <a:lnTo>
                  <a:pt x="10729" y="9810"/>
                </a:lnTo>
                <a:cubicBezTo>
                  <a:pt x="10657" y="9756"/>
                  <a:pt x="10585" y="9720"/>
                  <a:pt x="10513" y="9684"/>
                </a:cubicBezTo>
                <a:close/>
                <a:moveTo>
                  <a:pt x="15661" y="9666"/>
                </a:moveTo>
                <a:cubicBezTo>
                  <a:pt x="15589" y="9720"/>
                  <a:pt x="15536" y="9756"/>
                  <a:pt x="15464" y="9792"/>
                </a:cubicBezTo>
                <a:lnTo>
                  <a:pt x="15517" y="9882"/>
                </a:lnTo>
                <a:cubicBezTo>
                  <a:pt x="15572" y="9846"/>
                  <a:pt x="15644" y="9792"/>
                  <a:pt x="15716" y="9756"/>
                </a:cubicBezTo>
                <a:lnTo>
                  <a:pt x="15661" y="9666"/>
                </a:lnTo>
                <a:close/>
                <a:moveTo>
                  <a:pt x="15248" y="9918"/>
                </a:moveTo>
                <a:cubicBezTo>
                  <a:pt x="15193" y="9954"/>
                  <a:pt x="15121" y="9990"/>
                  <a:pt x="15049" y="10009"/>
                </a:cubicBezTo>
                <a:lnTo>
                  <a:pt x="15085" y="10098"/>
                </a:lnTo>
                <a:lnTo>
                  <a:pt x="15301" y="9990"/>
                </a:lnTo>
                <a:lnTo>
                  <a:pt x="15248" y="9918"/>
                </a:lnTo>
                <a:close/>
                <a:moveTo>
                  <a:pt x="10928" y="9918"/>
                </a:moveTo>
                <a:lnTo>
                  <a:pt x="10892" y="10009"/>
                </a:lnTo>
                <a:lnTo>
                  <a:pt x="11108" y="10117"/>
                </a:lnTo>
                <a:lnTo>
                  <a:pt x="11144" y="10026"/>
                </a:lnTo>
                <a:lnTo>
                  <a:pt x="10928" y="9918"/>
                </a:lnTo>
                <a:close/>
                <a:moveTo>
                  <a:pt x="41997" y="9954"/>
                </a:moveTo>
                <a:lnTo>
                  <a:pt x="41834" y="10117"/>
                </a:lnTo>
                <a:lnTo>
                  <a:pt x="41889" y="10189"/>
                </a:lnTo>
                <a:cubicBezTo>
                  <a:pt x="41961" y="10134"/>
                  <a:pt x="42014" y="10081"/>
                  <a:pt x="42069" y="10026"/>
                </a:cubicBezTo>
                <a:lnTo>
                  <a:pt x="41997" y="9954"/>
                </a:lnTo>
                <a:close/>
                <a:moveTo>
                  <a:pt x="14816" y="10117"/>
                </a:moveTo>
                <a:cubicBezTo>
                  <a:pt x="14744" y="10134"/>
                  <a:pt x="14672" y="10170"/>
                  <a:pt x="14600" y="10189"/>
                </a:cubicBezTo>
                <a:lnTo>
                  <a:pt x="14636" y="10278"/>
                </a:lnTo>
                <a:cubicBezTo>
                  <a:pt x="14708" y="10261"/>
                  <a:pt x="14780" y="10225"/>
                  <a:pt x="14852" y="10206"/>
                </a:cubicBezTo>
                <a:lnTo>
                  <a:pt x="14816" y="10117"/>
                </a:lnTo>
                <a:close/>
                <a:moveTo>
                  <a:pt x="11360" y="10117"/>
                </a:moveTo>
                <a:lnTo>
                  <a:pt x="11324" y="10206"/>
                </a:lnTo>
                <a:cubicBezTo>
                  <a:pt x="11396" y="10242"/>
                  <a:pt x="11468" y="10261"/>
                  <a:pt x="11557" y="10297"/>
                </a:cubicBezTo>
                <a:lnTo>
                  <a:pt x="11576" y="10206"/>
                </a:lnTo>
                <a:cubicBezTo>
                  <a:pt x="11504" y="10170"/>
                  <a:pt x="11432" y="10153"/>
                  <a:pt x="11360" y="10117"/>
                </a:cubicBezTo>
                <a:close/>
                <a:moveTo>
                  <a:pt x="11809" y="10278"/>
                </a:moveTo>
                <a:lnTo>
                  <a:pt x="11773" y="10369"/>
                </a:lnTo>
                <a:cubicBezTo>
                  <a:pt x="11864" y="10386"/>
                  <a:pt x="11936" y="10405"/>
                  <a:pt x="12008" y="10422"/>
                </a:cubicBezTo>
                <a:lnTo>
                  <a:pt x="12044" y="10333"/>
                </a:lnTo>
                <a:cubicBezTo>
                  <a:pt x="11953" y="10314"/>
                  <a:pt x="11881" y="10297"/>
                  <a:pt x="11809" y="10278"/>
                </a:cubicBezTo>
                <a:close/>
                <a:moveTo>
                  <a:pt x="14384" y="10261"/>
                </a:moveTo>
                <a:cubicBezTo>
                  <a:pt x="14293" y="10297"/>
                  <a:pt x="14221" y="10314"/>
                  <a:pt x="14149" y="10333"/>
                </a:cubicBezTo>
                <a:lnTo>
                  <a:pt x="14168" y="10422"/>
                </a:lnTo>
                <a:cubicBezTo>
                  <a:pt x="14240" y="10405"/>
                  <a:pt x="14329" y="10386"/>
                  <a:pt x="14401" y="10350"/>
                </a:cubicBezTo>
                <a:lnTo>
                  <a:pt x="14384" y="10261"/>
                </a:lnTo>
                <a:close/>
                <a:moveTo>
                  <a:pt x="12260" y="10386"/>
                </a:moveTo>
                <a:lnTo>
                  <a:pt x="12241" y="10477"/>
                </a:lnTo>
                <a:cubicBezTo>
                  <a:pt x="12332" y="10494"/>
                  <a:pt x="12404" y="10513"/>
                  <a:pt x="12493" y="10513"/>
                </a:cubicBezTo>
                <a:lnTo>
                  <a:pt x="12493" y="10422"/>
                </a:lnTo>
                <a:cubicBezTo>
                  <a:pt x="12421" y="10405"/>
                  <a:pt x="12349" y="10405"/>
                  <a:pt x="12260" y="10386"/>
                </a:cubicBezTo>
                <a:close/>
                <a:moveTo>
                  <a:pt x="13916" y="10386"/>
                </a:moveTo>
                <a:cubicBezTo>
                  <a:pt x="13844" y="10386"/>
                  <a:pt x="13753" y="10405"/>
                  <a:pt x="13681" y="10422"/>
                </a:cubicBezTo>
                <a:lnTo>
                  <a:pt x="13700" y="10513"/>
                </a:lnTo>
                <a:cubicBezTo>
                  <a:pt x="13772" y="10494"/>
                  <a:pt x="13861" y="10494"/>
                  <a:pt x="13933" y="10477"/>
                </a:cubicBezTo>
                <a:lnTo>
                  <a:pt x="13916" y="10386"/>
                </a:lnTo>
                <a:close/>
                <a:moveTo>
                  <a:pt x="41654" y="10278"/>
                </a:moveTo>
                <a:cubicBezTo>
                  <a:pt x="41601" y="10314"/>
                  <a:pt x="41565" y="10350"/>
                  <a:pt x="41510" y="10386"/>
                </a:cubicBezTo>
                <a:cubicBezTo>
                  <a:pt x="41510" y="10405"/>
                  <a:pt x="41493" y="10422"/>
                  <a:pt x="41474" y="10422"/>
                </a:cubicBezTo>
                <a:lnTo>
                  <a:pt x="41529" y="10513"/>
                </a:lnTo>
                <a:lnTo>
                  <a:pt x="41582" y="10458"/>
                </a:lnTo>
                <a:cubicBezTo>
                  <a:pt x="41618" y="10422"/>
                  <a:pt x="41673" y="10386"/>
                  <a:pt x="41709" y="10350"/>
                </a:cubicBezTo>
                <a:lnTo>
                  <a:pt x="41654" y="10278"/>
                </a:lnTo>
                <a:close/>
                <a:moveTo>
                  <a:pt x="12745" y="10441"/>
                </a:moveTo>
                <a:lnTo>
                  <a:pt x="12728" y="10549"/>
                </a:lnTo>
                <a:lnTo>
                  <a:pt x="12980" y="10549"/>
                </a:lnTo>
                <a:lnTo>
                  <a:pt x="12980" y="10458"/>
                </a:lnTo>
                <a:lnTo>
                  <a:pt x="12781" y="10458"/>
                </a:lnTo>
                <a:cubicBezTo>
                  <a:pt x="12764" y="10458"/>
                  <a:pt x="12745" y="10441"/>
                  <a:pt x="12745" y="10441"/>
                </a:cubicBezTo>
                <a:close/>
                <a:moveTo>
                  <a:pt x="13448" y="10441"/>
                </a:moveTo>
                <a:cubicBezTo>
                  <a:pt x="13376" y="10458"/>
                  <a:pt x="13285" y="10458"/>
                  <a:pt x="13213" y="10458"/>
                </a:cubicBezTo>
                <a:lnTo>
                  <a:pt x="13213" y="10549"/>
                </a:lnTo>
                <a:cubicBezTo>
                  <a:pt x="13285" y="10549"/>
                  <a:pt x="13376" y="10549"/>
                  <a:pt x="13448" y="10530"/>
                </a:cubicBezTo>
                <a:lnTo>
                  <a:pt x="13448" y="10441"/>
                </a:lnTo>
                <a:close/>
                <a:moveTo>
                  <a:pt x="41277" y="10566"/>
                </a:moveTo>
                <a:cubicBezTo>
                  <a:pt x="41222" y="10621"/>
                  <a:pt x="41150" y="10657"/>
                  <a:pt x="41078" y="10710"/>
                </a:cubicBezTo>
                <a:lnTo>
                  <a:pt x="41133" y="10782"/>
                </a:lnTo>
                <a:cubicBezTo>
                  <a:pt x="41205" y="10746"/>
                  <a:pt x="41277" y="10693"/>
                  <a:pt x="41330" y="10657"/>
                </a:cubicBezTo>
                <a:lnTo>
                  <a:pt x="41277" y="10566"/>
                </a:lnTo>
                <a:close/>
                <a:moveTo>
                  <a:pt x="40881" y="10837"/>
                </a:moveTo>
                <a:cubicBezTo>
                  <a:pt x="40809" y="10873"/>
                  <a:pt x="40754" y="10909"/>
                  <a:pt x="40682" y="10962"/>
                </a:cubicBezTo>
                <a:lnTo>
                  <a:pt x="40718" y="11034"/>
                </a:lnTo>
                <a:cubicBezTo>
                  <a:pt x="40790" y="10998"/>
                  <a:pt x="40862" y="10962"/>
                  <a:pt x="40934" y="10909"/>
                </a:cubicBezTo>
                <a:lnTo>
                  <a:pt x="40881" y="10837"/>
                </a:lnTo>
                <a:close/>
                <a:moveTo>
                  <a:pt x="40466" y="11070"/>
                </a:moveTo>
                <a:lnTo>
                  <a:pt x="40250" y="11178"/>
                </a:lnTo>
                <a:lnTo>
                  <a:pt x="40305" y="11269"/>
                </a:lnTo>
                <a:lnTo>
                  <a:pt x="40521" y="11161"/>
                </a:lnTo>
                <a:lnTo>
                  <a:pt x="40466" y="11070"/>
                </a:lnTo>
                <a:close/>
                <a:moveTo>
                  <a:pt x="40034" y="11286"/>
                </a:moveTo>
                <a:cubicBezTo>
                  <a:pt x="39962" y="11322"/>
                  <a:pt x="39890" y="11358"/>
                  <a:pt x="39818" y="11377"/>
                </a:cubicBezTo>
                <a:lnTo>
                  <a:pt x="39854" y="11466"/>
                </a:lnTo>
                <a:cubicBezTo>
                  <a:pt x="39945" y="11430"/>
                  <a:pt x="40017" y="11413"/>
                  <a:pt x="40089" y="11377"/>
                </a:cubicBezTo>
                <a:lnTo>
                  <a:pt x="40034" y="11286"/>
                </a:lnTo>
                <a:close/>
                <a:moveTo>
                  <a:pt x="39602" y="11466"/>
                </a:moveTo>
                <a:cubicBezTo>
                  <a:pt x="39530" y="11502"/>
                  <a:pt x="39458" y="11538"/>
                  <a:pt x="39386" y="11557"/>
                </a:cubicBezTo>
                <a:lnTo>
                  <a:pt x="39422" y="11646"/>
                </a:lnTo>
                <a:cubicBezTo>
                  <a:pt x="39494" y="11629"/>
                  <a:pt x="39566" y="11593"/>
                  <a:pt x="39638" y="11557"/>
                </a:cubicBezTo>
                <a:lnTo>
                  <a:pt x="39602" y="11466"/>
                </a:lnTo>
                <a:close/>
                <a:moveTo>
                  <a:pt x="39153" y="11646"/>
                </a:moveTo>
                <a:cubicBezTo>
                  <a:pt x="39081" y="11682"/>
                  <a:pt x="39009" y="11701"/>
                  <a:pt x="38937" y="11718"/>
                </a:cubicBezTo>
                <a:lnTo>
                  <a:pt x="38973" y="11809"/>
                </a:lnTo>
                <a:cubicBezTo>
                  <a:pt x="39045" y="11790"/>
                  <a:pt x="39117" y="11773"/>
                  <a:pt x="39189" y="11737"/>
                </a:cubicBezTo>
                <a:lnTo>
                  <a:pt x="39153" y="11646"/>
                </a:lnTo>
                <a:close/>
                <a:moveTo>
                  <a:pt x="38702" y="11809"/>
                </a:moveTo>
                <a:cubicBezTo>
                  <a:pt x="38630" y="11826"/>
                  <a:pt x="38558" y="11862"/>
                  <a:pt x="38486" y="11881"/>
                </a:cubicBezTo>
                <a:lnTo>
                  <a:pt x="38505" y="11970"/>
                </a:lnTo>
                <a:cubicBezTo>
                  <a:pt x="38594" y="11953"/>
                  <a:pt x="38666" y="11917"/>
                  <a:pt x="38738" y="11898"/>
                </a:cubicBezTo>
                <a:lnTo>
                  <a:pt x="38702" y="11809"/>
                </a:lnTo>
                <a:close/>
                <a:moveTo>
                  <a:pt x="38253" y="11953"/>
                </a:moveTo>
                <a:cubicBezTo>
                  <a:pt x="38181" y="11970"/>
                  <a:pt x="38109" y="11989"/>
                  <a:pt x="38018" y="12025"/>
                </a:cubicBezTo>
                <a:lnTo>
                  <a:pt x="38054" y="12114"/>
                </a:lnTo>
                <a:cubicBezTo>
                  <a:pt x="38126" y="12097"/>
                  <a:pt x="38198" y="12061"/>
                  <a:pt x="38289" y="12042"/>
                </a:cubicBezTo>
                <a:lnTo>
                  <a:pt x="38253" y="11953"/>
                </a:lnTo>
                <a:close/>
                <a:moveTo>
                  <a:pt x="37802" y="12078"/>
                </a:moveTo>
                <a:cubicBezTo>
                  <a:pt x="37713" y="12114"/>
                  <a:pt x="37641" y="12133"/>
                  <a:pt x="37569" y="12150"/>
                </a:cubicBezTo>
                <a:lnTo>
                  <a:pt x="37586" y="12241"/>
                </a:lnTo>
                <a:cubicBezTo>
                  <a:pt x="37677" y="12222"/>
                  <a:pt x="37749" y="12205"/>
                  <a:pt x="37821" y="12186"/>
                </a:cubicBezTo>
                <a:lnTo>
                  <a:pt x="37802" y="12078"/>
                </a:lnTo>
                <a:close/>
                <a:moveTo>
                  <a:pt x="37334" y="12222"/>
                </a:moveTo>
                <a:lnTo>
                  <a:pt x="37154" y="12277"/>
                </a:lnTo>
                <a:lnTo>
                  <a:pt x="37173" y="12366"/>
                </a:lnTo>
                <a:lnTo>
                  <a:pt x="37370" y="12313"/>
                </a:lnTo>
                <a:lnTo>
                  <a:pt x="37334" y="12222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871753" y="379013"/>
            <a:ext cx="274600" cy="321970"/>
            <a:chOff x="4636986" y="2820121"/>
            <a:chExt cx="86206" cy="101077"/>
          </a:xfrm>
        </p:grpSpPr>
        <p:sp>
          <p:nvSpPr>
            <p:cNvPr id="14" name="Google Shape;14;p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822964" y="4511167"/>
            <a:ext cx="443211" cy="364591"/>
            <a:chOff x="1467054" y="3152821"/>
            <a:chExt cx="139138" cy="114457"/>
          </a:xfrm>
        </p:grpSpPr>
        <p:sp>
          <p:nvSpPr>
            <p:cNvPr id="18" name="Google Shape;18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 rot="10800000">
            <a:off x="6271253" y="287251"/>
            <a:ext cx="274600" cy="321970"/>
            <a:chOff x="4636986" y="2820121"/>
            <a:chExt cx="86206" cy="101077"/>
          </a:xfrm>
        </p:grpSpPr>
        <p:sp>
          <p:nvSpPr>
            <p:cNvPr id="23" name="Google Shape;23;p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5400000">
            <a:off x="83476" y="103092"/>
            <a:ext cx="443211" cy="364591"/>
            <a:chOff x="1467054" y="3152821"/>
            <a:chExt cx="139138" cy="114457"/>
          </a:xfrm>
        </p:grpSpPr>
        <p:sp>
          <p:nvSpPr>
            <p:cNvPr id="27" name="Google Shape;27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7664387">
            <a:off x="3447312" y="4010765"/>
            <a:ext cx="348716" cy="364589"/>
            <a:chOff x="1467054" y="3152821"/>
            <a:chExt cx="109474" cy="114457"/>
          </a:xfrm>
        </p:grpSpPr>
        <p:sp>
          <p:nvSpPr>
            <p:cNvPr id="32" name="Google Shape;32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10800000">
            <a:off x="1993653" y="4442513"/>
            <a:ext cx="274600" cy="321970"/>
            <a:chOff x="4636986" y="2820121"/>
            <a:chExt cx="86206" cy="101077"/>
          </a:xfrm>
        </p:grpSpPr>
        <p:sp>
          <p:nvSpPr>
            <p:cNvPr id="36" name="Google Shape;36;p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 rot="8477748">
            <a:off x="4757656" y="654498"/>
            <a:ext cx="443204" cy="364585"/>
            <a:chOff x="1467054" y="3152821"/>
            <a:chExt cx="139138" cy="114457"/>
          </a:xfrm>
        </p:grpSpPr>
        <p:sp>
          <p:nvSpPr>
            <p:cNvPr id="40" name="Google Shape;40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2"/>
          <p:cNvSpPr/>
          <p:nvPr/>
        </p:nvSpPr>
        <p:spPr>
          <a:xfrm rot="-10119784">
            <a:off x="-353766" y="4273531"/>
            <a:ext cx="2515243" cy="839848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10210736">
            <a:off x="-257445" y="-148354"/>
            <a:ext cx="1590291" cy="1193187"/>
          </a:xfrm>
          <a:custGeom>
            <a:avLst/>
            <a:gdLst/>
            <a:ahLst/>
            <a:cxnLst/>
            <a:rect l="l" t="t" r="r" b="b"/>
            <a:pathLst>
              <a:path w="14421" h="10820" extrusionOk="0">
                <a:moveTo>
                  <a:pt x="10388" y="0"/>
                </a:moveTo>
                <a:cubicBezTo>
                  <a:pt x="10297" y="0"/>
                  <a:pt x="10225" y="0"/>
                  <a:pt x="10136" y="19"/>
                </a:cubicBezTo>
                <a:lnTo>
                  <a:pt x="10153" y="108"/>
                </a:lnTo>
                <a:lnTo>
                  <a:pt x="10388" y="108"/>
                </a:lnTo>
                <a:lnTo>
                  <a:pt x="10388" y="0"/>
                </a:lnTo>
                <a:close/>
                <a:moveTo>
                  <a:pt x="10621" y="0"/>
                </a:moveTo>
                <a:lnTo>
                  <a:pt x="10621" y="108"/>
                </a:lnTo>
                <a:lnTo>
                  <a:pt x="10856" y="108"/>
                </a:lnTo>
                <a:lnTo>
                  <a:pt x="10873" y="19"/>
                </a:lnTo>
                <a:cubicBezTo>
                  <a:pt x="10784" y="19"/>
                  <a:pt x="10693" y="19"/>
                  <a:pt x="10621" y="0"/>
                </a:cubicBezTo>
                <a:close/>
                <a:moveTo>
                  <a:pt x="11108" y="36"/>
                </a:moveTo>
                <a:lnTo>
                  <a:pt x="11089" y="127"/>
                </a:lnTo>
                <a:cubicBezTo>
                  <a:pt x="11180" y="144"/>
                  <a:pt x="11252" y="144"/>
                  <a:pt x="11341" y="144"/>
                </a:cubicBezTo>
                <a:lnTo>
                  <a:pt x="11341" y="55"/>
                </a:lnTo>
                <a:cubicBezTo>
                  <a:pt x="11269" y="55"/>
                  <a:pt x="11180" y="36"/>
                  <a:pt x="11108" y="36"/>
                </a:cubicBezTo>
                <a:close/>
                <a:moveTo>
                  <a:pt x="9901" y="36"/>
                </a:moveTo>
                <a:cubicBezTo>
                  <a:pt x="9812" y="36"/>
                  <a:pt x="9740" y="55"/>
                  <a:pt x="9668" y="72"/>
                </a:cubicBezTo>
                <a:lnTo>
                  <a:pt x="9685" y="163"/>
                </a:lnTo>
                <a:cubicBezTo>
                  <a:pt x="9757" y="144"/>
                  <a:pt x="9829" y="144"/>
                  <a:pt x="9920" y="127"/>
                </a:cubicBezTo>
                <a:lnTo>
                  <a:pt x="9901" y="36"/>
                </a:lnTo>
                <a:close/>
                <a:moveTo>
                  <a:pt x="11593" y="72"/>
                </a:moveTo>
                <a:lnTo>
                  <a:pt x="11576" y="180"/>
                </a:lnTo>
                <a:cubicBezTo>
                  <a:pt x="11648" y="180"/>
                  <a:pt x="11737" y="199"/>
                  <a:pt x="11809" y="216"/>
                </a:cubicBezTo>
                <a:lnTo>
                  <a:pt x="11828" y="108"/>
                </a:lnTo>
                <a:cubicBezTo>
                  <a:pt x="11756" y="108"/>
                  <a:pt x="11665" y="91"/>
                  <a:pt x="11593" y="72"/>
                </a:cubicBezTo>
                <a:close/>
                <a:moveTo>
                  <a:pt x="9416" y="127"/>
                </a:moveTo>
                <a:cubicBezTo>
                  <a:pt x="9344" y="163"/>
                  <a:pt x="9272" y="180"/>
                  <a:pt x="9200" y="216"/>
                </a:cubicBezTo>
                <a:lnTo>
                  <a:pt x="9236" y="307"/>
                </a:lnTo>
                <a:cubicBezTo>
                  <a:pt x="9308" y="271"/>
                  <a:pt x="9380" y="252"/>
                  <a:pt x="9452" y="216"/>
                </a:cubicBezTo>
                <a:lnTo>
                  <a:pt x="9416" y="127"/>
                </a:lnTo>
                <a:close/>
                <a:moveTo>
                  <a:pt x="12061" y="163"/>
                </a:moveTo>
                <a:lnTo>
                  <a:pt x="12044" y="252"/>
                </a:lnTo>
                <a:cubicBezTo>
                  <a:pt x="12116" y="271"/>
                  <a:pt x="12188" y="288"/>
                  <a:pt x="12277" y="324"/>
                </a:cubicBezTo>
                <a:lnTo>
                  <a:pt x="12296" y="235"/>
                </a:lnTo>
                <a:cubicBezTo>
                  <a:pt x="12224" y="199"/>
                  <a:pt x="12133" y="180"/>
                  <a:pt x="12061" y="163"/>
                </a:cubicBezTo>
                <a:close/>
                <a:moveTo>
                  <a:pt x="12529" y="307"/>
                </a:moveTo>
                <a:lnTo>
                  <a:pt x="12493" y="396"/>
                </a:lnTo>
                <a:cubicBezTo>
                  <a:pt x="12565" y="415"/>
                  <a:pt x="12637" y="451"/>
                  <a:pt x="12709" y="487"/>
                </a:cubicBezTo>
                <a:lnTo>
                  <a:pt x="12745" y="396"/>
                </a:lnTo>
                <a:cubicBezTo>
                  <a:pt x="12673" y="360"/>
                  <a:pt x="12601" y="343"/>
                  <a:pt x="12529" y="307"/>
                </a:cubicBezTo>
                <a:close/>
                <a:moveTo>
                  <a:pt x="8984" y="324"/>
                </a:moveTo>
                <a:cubicBezTo>
                  <a:pt x="8912" y="360"/>
                  <a:pt x="8857" y="396"/>
                  <a:pt x="8804" y="451"/>
                </a:cubicBezTo>
                <a:cubicBezTo>
                  <a:pt x="8785" y="451"/>
                  <a:pt x="8785" y="451"/>
                  <a:pt x="8768" y="468"/>
                </a:cubicBezTo>
                <a:lnTo>
                  <a:pt x="8840" y="540"/>
                </a:lnTo>
                <a:lnTo>
                  <a:pt x="8857" y="523"/>
                </a:lnTo>
                <a:lnTo>
                  <a:pt x="9020" y="415"/>
                </a:lnTo>
                <a:lnTo>
                  <a:pt x="8984" y="324"/>
                </a:lnTo>
                <a:close/>
                <a:moveTo>
                  <a:pt x="12961" y="523"/>
                </a:moveTo>
                <a:lnTo>
                  <a:pt x="12908" y="612"/>
                </a:lnTo>
                <a:cubicBezTo>
                  <a:pt x="12980" y="648"/>
                  <a:pt x="13033" y="703"/>
                  <a:pt x="13105" y="739"/>
                </a:cubicBezTo>
                <a:lnTo>
                  <a:pt x="13160" y="667"/>
                </a:lnTo>
                <a:cubicBezTo>
                  <a:pt x="13105" y="612"/>
                  <a:pt x="13033" y="576"/>
                  <a:pt x="12961" y="523"/>
                </a:cubicBezTo>
                <a:close/>
                <a:moveTo>
                  <a:pt x="8588" y="631"/>
                </a:moveTo>
                <a:cubicBezTo>
                  <a:pt x="8533" y="684"/>
                  <a:pt x="8480" y="756"/>
                  <a:pt x="8425" y="811"/>
                </a:cubicBezTo>
                <a:lnTo>
                  <a:pt x="8516" y="883"/>
                </a:lnTo>
                <a:cubicBezTo>
                  <a:pt x="8552" y="811"/>
                  <a:pt x="8605" y="756"/>
                  <a:pt x="8660" y="703"/>
                </a:cubicBezTo>
                <a:lnTo>
                  <a:pt x="8588" y="631"/>
                </a:lnTo>
                <a:close/>
                <a:moveTo>
                  <a:pt x="13340" y="847"/>
                </a:moveTo>
                <a:lnTo>
                  <a:pt x="13268" y="901"/>
                </a:lnTo>
                <a:cubicBezTo>
                  <a:pt x="13321" y="955"/>
                  <a:pt x="13376" y="1027"/>
                  <a:pt x="13412" y="1081"/>
                </a:cubicBezTo>
                <a:lnTo>
                  <a:pt x="13501" y="1027"/>
                </a:lnTo>
                <a:cubicBezTo>
                  <a:pt x="13448" y="955"/>
                  <a:pt x="13393" y="901"/>
                  <a:pt x="13340" y="847"/>
                </a:cubicBezTo>
                <a:close/>
                <a:moveTo>
                  <a:pt x="8300" y="1027"/>
                </a:moveTo>
                <a:cubicBezTo>
                  <a:pt x="8245" y="1081"/>
                  <a:pt x="8209" y="1153"/>
                  <a:pt x="8173" y="1225"/>
                </a:cubicBezTo>
                <a:lnTo>
                  <a:pt x="8264" y="1279"/>
                </a:lnTo>
                <a:lnTo>
                  <a:pt x="8372" y="1063"/>
                </a:lnTo>
                <a:lnTo>
                  <a:pt x="8300" y="1027"/>
                </a:lnTo>
                <a:close/>
                <a:moveTo>
                  <a:pt x="13628" y="1225"/>
                </a:moveTo>
                <a:lnTo>
                  <a:pt x="13537" y="1279"/>
                </a:lnTo>
                <a:cubicBezTo>
                  <a:pt x="13592" y="1351"/>
                  <a:pt x="13628" y="1423"/>
                  <a:pt x="13664" y="1495"/>
                </a:cubicBezTo>
                <a:lnTo>
                  <a:pt x="13736" y="1441"/>
                </a:lnTo>
                <a:lnTo>
                  <a:pt x="13628" y="1225"/>
                </a:lnTo>
                <a:close/>
                <a:moveTo>
                  <a:pt x="8084" y="1459"/>
                </a:moveTo>
                <a:cubicBezTo>
                  <a:pt x="8048" y="1531"/>
                  <a:pt x="8012" y="1603"/>
                  <a:pt x="7993" y="1675"/>
                </a:cubicBezTo>
                <a:lnTo>
                  <a:pt x="8084" y="1711"/>
                </a:lnTo>
                <a:cubicBezTo>
                  <a:pt x="8101" y="1639"/>
                  <a:pt x="8137" y="1567"/>
                  <a:pt x="8156" y="1495"/>
                </a:cubicBezTo>
                <a:lnTo>
                  <a:pt x="8084" y="1459"/>
                </a:lnTo>
                <a:close/>
                <a:moveTo>
                  <a:pt x="13844" y="1675"/>
                </a:moveTo>
                <a:lnTo>
                  <a:pt x="13753" y="1711"/>
                </a:lnTo>
                <a:cubicBezTo>
                  <a:pt x="13772" y="1765"/>
                  <a:pt x="13808" y="1855"/>
                  <a:pt x="13825" y="1927"/>
                </a:cubicBezTo>
                <a:lnTo>
                  <a:pt x="13916" y="1891"/>
                </a:lnTo>
                <a:cubicBezTo>
                  <a:pt x="13897" y="1819"/>
                  <a:pt x="13861" y="1747"/>
                  <a:pt x="13844" y="1675"/>
                </a:cubicBezTo>
                <a:close/>
                <a:moveTo>
                  <a:pt x="7904" y="1909"/>
                </a:moveTo>
                <a:cubicBezTo>
                  <a:pt x="7885" y="1981"/>
                  <a:pt x="7868" y="2053"/>
                  <a:pt x="7832" y="2143"/>
                </a:cubicBezTo>
                <a:lnTo>
                  <a:pt x="7921" y="2161"/>
                </a:lnTo>
                <a:cubicBezTo>
                  <a:pt x="7957" y="2089"/>
                  <a:pt x="7976" y="2017"/>
                  <a:pt x="7993" y="1927"/>
                </a:cubicBezTo>
                <a:lnTo>
                  <a:pt x="7904" y="1909"/>
                </a:lnTo>
                <a:close/>
                <a:moveTo>
                  <a:pt x="13988" y="2125"/>
                </a:moveTo>
                <a:lnTo>
                  <a:pt x="13897" y="2161"/>
                </a:lnTo>
                <a:lnTo>
                  <a:pt x="13952" y="2377"/>
                </a:lnTo>
                <a:lnTo>
                  <a:pt x="14042" y="2359"/>
                </a:lnTo>
                <a:cubicBezTo>
                  <a:pt x="14024" y="2287"/>
                  <a:pt x="14006" y="2197"/>
                  <a:pt x="13988" y="2125"/>
                </a:cubicBezTo>
                <a:close/>
                <a:moveTo>
                  <a:pt x="7760" y="2359"/>
                </a:moveTo>
                <a:cubicBezTo>
                  <a:pt x="7741" y="2449"/>
                  <a:pt x="7724" y="2521"/>
                  <a:pt x="7688" y="2593"/>
                </a:cubicBezTo>
                <a:lnTo>
                  <a:pt x="7796" y="2629"/>
                </a:lnTo>
                <a:cubicBezTo>
                  <a:pt x="7813" y="2539"/>
                  <a:pt x="7832" y="2467"/>
                  <a:pt x="7849" y="2395"/>
                </a:cubicBezTo>
                <a:lnTo>
                  <a:pt x="7760" y="2359"/>
                </a:lnTo>
                <a:close/>
                <a:moveTo>
                  <a:pt x="14096" y="2593"/>
                </a:moveTo>
                <a:lnTo>
                  <a:pt x="14006" y="2611"/>
                </a:lnTo>
                <a:cubicBezTo>
                  <a:pt x="14024" y="2701"/>
                  <a:pt x="14042" y="2773"/>
                  <a:pt x="14042" y="2845"/>
                </a:cubicBezTo>
                <a:lnTo>
                  <a:pt x="14150" y="2827"/>
                </a:lnTo>
                <a:cubicBezTo>
                  <a:pt x="14132" y="2755"/>
                  <a:pt x="14114" y="2683"/>
                  <a:pt x="14096" y="2593"/>
                </a:cubicBezTo>
                <a:close/>
                <a:moveTo>
                  <a:pt x="7616" y="2827"/>
                </a:moveTo>
                <a:cubicBezTo>
                  <a:pt x="7597" y="2899"/>
                  <a:pt x="7561" y="2971"/>
                  <a:pt x="7544" y="3043"/>
                </a:cubicBezTo>
                <a:lnTo>
                  <a:pt x="7633" y="3079"/>
                </a:lnTo>
                <a:cubicBezTo>
                  <a:pt x="7652" y="3007"/>
                  <a:pt x="7688" y="2935"/>
                  <a:pt x="7705" y="2845"/>
                </a:cubicBezTo>
                <a:lnTo>
                  <a:pt x="7616" y="2827"/>
                </a:lnTo>
                <a:close/>
                <a:moveTo>
                  <a:pt x="14096" y="3079"/>
                </a:moveTo>
                <a:cubicBezTo>
                  <a:pt x="14096" y="3169"/>
                  <a:pt x="14114" y="3241"/>
                  <a:pt x="14132" y="3331"/>
                </a:cubicBezTo>
                <a:lnTo>
                  <a:pt x="14222" y="3313"/>
                </a:lnTo>
                <a:cubicBezTo>
                  <a:pt x="14204" y="3223"/>
                  <a:pt x="14204" y="3151"/>
                  <a:pt x="14186" y="3079"/>
                </a:cubicBezTo>
                <a:close/>
                <a:moveTo>
                  <a:pt x="7453" y="3259"/>
                </a:moveTo>
                <a:lnTo>
                  <a:pt x="7345" y="3475"/>
                </a:lnTo>
                <a:lnTo>
                  <a:pt x="7436" y="3529"/>
                </a:lnTo>
                <a:cubicBezTo>
                  <a:pt x="7472" y="3457"/>
                  <a:pt x="7508" y="3385"/>
                  <a:pt x="7544" y="3295"/>
                </a:cubicBezTo>
                <a:lnTo>
                  <a:pt x="7453" y="3259"/>
                </a:lnTo>
                <a:close/>
                <a:moveTo>
                  <a:pt x="14258" y="3547"/>
                </a:moveTo>
                <a:lnTo>
                  <a:pt x="14168" y="3565"/>
                </a:lnTo>
                <a:cubicBezTo>
                  <a:pt x="14168" y="3637"/>
                  <a:pt x="14186" y="3709"/>
                  <a:pt x="14204" y="3799"/>
                </a:cubicBezTo>
                <a:lnTo>
                  <a:pt x="14294" y="3781"/>
                </a:lnTo>
                <a:cubicBezTo>
                  <a:pt x="14276" y="3709"/>
                  <a:pt x="14276" y="3619"/>
                  <a:pt x="14258" y="3547"/>
                </a:cubicBezTo>
                <a:close/>
                <a:moveTo>
                  <a:pt x="7237" y="3673"/>
                </a:moveTo>
                <a:cubicBezTo>
                  <a:pt x="7184" y="3745"/>
                  <a:pt x="7148" y="3817"/>
                  <a:pt x="7093" y="3871"/>
                </a:cubicBezTo>
                <a:lnTo>
                  <a:pt x="7165" y="3925"/>
                </a:lnTo>
                <a:cubicBezTo>
                  <a:pt x="7220" y="3871"/>
                  <a:pt x="7273" y="3799"/>
                  <a:pt x="7309" y="3727"/>
                </a:cubicBezTo>
                <a:lnTo>
                  <a:pt x="7237" y="3673"/>
                </a:lnTo>
                <a:close/>
                <a:moveTo>
                  <a:pt x="6932" y="4033"/>
                </a:moveTo>
                <a:cubicBezTo>
                  <a:pt x="6896" y="4087"/>
                  <a:pt x="6860" y="4123"/>
                  <a:pt x="6824" y="4159"/>
                </a:cubicBezTo>
                <a:cubicBezTo>
                  <a:pt x="6805" y="4159"/>
                  <a:pt x="6788" y="4177"/>
                  <a:pt x="6769" y="4195"/>
                </a:cubicBezTo>
                <a:lnTo>
                  <a:pt x="6824" y="4267"/>
                </a:lnTo>
                <a:cubicBezTo>
                  <a:pt x="6841" y="4249"/>
                  <a:pt x="6860" y="4249"/>
                  <a:pt x="6877" y="4231"/>
                </a:cubicBezTo>
                <a:cubicBezTo>
                  <a:pt x="6913" y="4195"/>
                  <a:pt x="6968" y="4159"/>
                  <a:pt x="7004" y="4105"/>
                </a:cubicBezTo>
                <a:lnTo>
                  <a:pt x="6932" y="4033"/>
                </a:lnTo>
                <a:close/>
                <a:moveTo>
                  <a:pt x="14330" y="4015"/>
                </a:moveTo>
                <a:lnTo>
                  <a:pt x="14222" y="4033"/>
                </a:lnTo>
                <a:cubicBezTo>
                  <a:pt x="14240" y="4105"/>
                  <a:pt x="14240" y="4195"/>
                  <a:pt x="14258" y="4267"/>
                </a:cubicBezTo>
                <a:lnTo>
                  <a:pt x="14348" y="4267"/>
                </a:lnTo>
                <a:cubicBezTo>
                  <a:pt x="14348" y="4177"/>
                  <a:pt x="14330" y="4105"/>
                  <a:pt x="14330" y="4015"/>
                </a:cubicBezTo>
                <a:close/>
                <a:moveTo>
                  <a:pt x="2108" y="4195"/>
                </a:moveTo>
                <a:lnTo>
                  <a:pt x="2125" y="4303"/>
                </a:lnTo>
                <a:cubicBezTo>
                  <a:pt x="2197" y="4285"/>
                  <a:pt x="2269" y="4285"/>
                  <a:pt x="2360" y="4285"/>
                </a:cubicBezTo>
                <a:lnTo>
                  <a:pt x="2360" y="4195"/>
                </a:lnTo>
                <a:close/>
                <a:moveTo>
                  <a:pt x="2593" y="4195"/>
                </a:moveTo>
                <a:lnTo>
                  <a:pt x="2593" y="4285"/>
                </a:lnTo>
                <a:cubicBezTo>
                  <a:pt x="2665" y="4303"/>
                  <a:pt x="2756" y="4303"/>
                  <a:pt x="2828" y="4303"/>
                </a:cubicBezTo>
                <a:lnTo>
                  <a:pt x="2845" y="4213"/>
                </a:lnTo>
                <a:cubicBezTo>
                  <a:pt x="2756" y="4213"/>
                  <a:pt x="2684" y="4195"/>
                  <a:pt x="2593" y="4195"/>
                </a:cubicBezTo>
                <a:close/>
                <a:moveTo>
                  <a:pt x="1873" y="4231"/>
                </a:moveTo>
                <a:cubicBezTo>
                  <a:pt x="1784" y="4249"/>
                  <a:pt x="1712" y="4267"/>
                  <a:pt x="1640" y="4285"/>
                </a:cubicBezTo>
                <a:lnTo>
                  <a:pt x="1657" y="4375"/>
                </a:lnTo>
                <a:cubicBezTo>
                  <a:pt x="1729" y="4357"/>
                  <a:pt x="1801" y="4339"/>
                  <a:pt x="1892" y="4321"/>
                </a:cubicBezTo>
                <a:lnTo>
                  <a:pt x="1873" y="4231"/>
                </a:lnTo>
                <a:close/>
                <a:moveTo>
                  <a:pt x="3080" y="4249"/>
                </a:moveTo>
                <a:lnTo>
                  <a:pt x="3061" y="4339"/>
                </a:lnTo>
                <a:cubicBezTo>
                  <a:pt x="3133" y="4339"/>
                  <a:pt x="3224" y="4357"/>
                  <a:pt x="3296" y="4375"/>
                </a:cubicBezTo>
                <a:lnTo>
                  <a:pt x="3313" y="4285"/>
                </a:lnTo>
                <a:cubicBezTo>
                  <a:pt x="3241" y="4267"/>
                  <a:pt x="3152" y="4249"/>
                  <a:pt x="3080" y="4249"/>
                </a:cubicBezTo>
                <a:close/>
                <a:moveTo>
                  <a:pt x="3548" y="4321"/>
                </a:moveTo>
                <a:lnTo>
                  <a:pt x="3529" y="4411"/>
                </a:lnTo>
                <a:cubicBezTo>
                  <a:pt x="3620" y="4429"/>
                  <a:pt x="3692" y="4447"/>
                  <a:pt x="3764" y="4465"/>
                </a:cubicBezTo>
                <a:lnTo>
                  <a:pt x="3781" y="4375"/>
                </a:lnTo>
                <a:cubicBezTo>
                  <a:pt x="3709" y="4357"/>
                  <a:pt x="3637" y="4339"/>
                  <a:pt x="3548" y="4321"/>
                </a:cubicBezTo>
                <a:close/>
                <a:moveTo>
                  <a:pt x="6572" y="4321"/>
                </a:moveTo>
                <a:cubicBezTo>
                  <a:pt x="6500" y="4357"/>
                  <a:pt x="6428" y="4393"/>
                  <a:pt x="6356" y="4411"/>
                </a:cubicBezTo>
                <a:lnTo>
                  <a:pt x="6392" y="4501"/>
                </a:lnTo>
                <a:cubicBezTo>
                  <a:pt x="6464" y="4483"/>
                  <a:pt x="6536" y="4447"/>
                  <a:pt x="6608" y="4411"/>
                </a:cubicBezTo>
                <a:lnTo>
                  <a:pt x="6572" y="4321"/>
                </a:lnTo>
                <a:close/>
                <a:moveTo>
                  <a:pt x="1405" y="4375"/>
                </a:moveTo>
                <a:cubicBezTo>
                  <a:pt x="1369" y="4393"/>
                  <a:pt x="1333" y="4393"/>
                  <a:pt x="1297" y="4411"/>
                </a:cubicBezTo>
                <a:cubicBezTo>
                  <a:pt x="1261" y="4429"/>
                  <a:pt x="1225" y="4447"/>
                  <a:pt x="1189" y="4483"/>
                </a:cubicBezTo>
                <a:lnTo>
                  <a:pt x="1225" y="4555"/>
                </a:lnTo>
                <a:lnTo>
                  <a:pt x="1333" y="4501"/>
                </a:lnTo>
                <a:cubicBezTo>
                  <a:pt x="1369" y="4483"/>
                  <a:pt x="1405" y="4465"/>
                  <a:pt x="1441" y="4465"/>
                </a:cubicBezTo>
                <a:lnTo>
                  <a:pt x="1405" y="4375"/>
                </a:lnTo>
                <a:close/>
                <a:moveTo>
                  <a:pt x="4016" y="4411"/>
                </a:moveTo>
                <a:lnTo>
                  <a:pt x="3997" y="4519"/>
                </a:lnTo>
                <a:lnTo>
                  <a:pt x="4105" y="4537"/>
                </a:lnTo>
                <a:cubicBezTo>
                  <a:pt x="4141" y="4537"/>
                  <a:pt x="4196" y="4555"/>
                  <a:pt x="4232" y="4555"/>
                </a:cubicBezTo>
                <a:lnTo>
                  <a:pt x="4249" y="4465"/>
                </a:lnTo>
                <a:cubicBezTo>
                  <a:pt x="4213" y="4465"/>
                  <a:pt x="4160" y="4447"/>
                  <a:pt x="4124" y="4447"/>
                </a:cubicBezTo>
                <a:lnTo>
                  <a:pt x="4016" y="4411"/>
                </a:lnTo>
                <a:close/>
                <a:moveTo>
                  <a:pt x="4484" y="4501"/>
                </a:moveTo>
                <a:lnTo>
                  <a:pt x="4484" y="4609"/>
                </a:lnTo>
                <a:cubicBezTo>
                  <a:pt x="4556" y="4609"/>
                  <a:pt x="4645" y="4627"/>
                  <a:pt x="4717" y="4645"/>
                </a:cubicBezTo>
                <a:lnTo>
                  <a:pt x="4736" y="4537"/>
                </a:lnTo>
                <a:cubicBezTo>
                  <a:pt x="4645" y="4537"/>
                  <a:pt x="4573" y="4519"/>
                  <a:pt x="4484" y="4501"/>
                </a:cubicBezTo>
                <a:close/>
                <a:moveTo>
                  <a:pt x="6140" y="4501"/>
                </a:moveTo>
                <a:cubicBezTo>
                  <a:pt x="6068" y="4519"/>
                  <a:pt x="5977" y="4537"/>
                  <a:pt x="5905" y="4537"/>
                </a:cubicBezTo>
                <a:lnTo>
                  <a:pt x="5924" y="4645"/>
                </a:lnTo>
                <a:cubicBezTo>
                  <a:pt x="5996" y="4627"/>
                  <a:pt x="6085" y="4609"/>
                  <a:pt x="6157" y="4591"/>
                </a:cubicBezTo>
                <a:lnTo>
                  <a:pt x="6140" y="4501"/>
                </a:lnTo>
                <a:close/>
                <a:moveTo>
                  <a:pt x="4969" y="4573"/>
                </a:moveTo>
                <a:lnTo>
                  <a:pt x="4952" y="4663"/>
                </a:lnTo>
                <a:cubicBezTo>
                  <a:pt x="5041" y="4663"/>
                  <a:pt x="5113" y="4681"/>
                  <a:pt x="5204" y="4681"/>
                </a:cubicBezTo>
                <a:lnTo>
                  <a:pt x="5204" y="4591"/>
                </a:lnTo>
                <a:cubicBezTo>
                  <a:pt x="5132" y="4573"/>
                  <a:pt x="5041" y="4573"/>
                  <a:pt x="4969" y="4573"/>
                </a:cubicBezTo>
                <a:close/>
                <a:moveTo>
                  <a:pt x="5672" y="4573"/>
                </a:moveTo>
                <a:cubicBezTo>
                  <a:pt x="5600" y="4573"/>
                  <a:pt x="5509" y="4591"/>
                  <a:pt x="5437" y="4591"/>
                </a:cubicBezTo>
                <a:lnTo>
                  <a:pt x="5437" y="4681"/>
                </a:lnTo>
                <a:cubicBezTo>
                  <a:pt x="5528" y="4681"/>
                  <a:pt x="5600" y="4681"/>
                  <a:pt x="5689" y="4663"/>
                </a:cubicBezTo>
                <a:lnTo>
                  <a:pt x="5672" y="4573"/>
                </a:lnTo>
                <a:close/>
                <a:moveTo>
                  <a:pt x="14276" y="4501"/>
                </a:moveTo>
                <a:cubicBezTo>
                  <a:pt x="14276" y="4591"/>
                  <a:pt x="14294" y="4663"/>
                  <a:pt x="14294" y="4753"/>
                </a:cubicBezTo>
                <a:lnTo>
                  <a:pt x="14384" y="4735"/>
                </a:lnTo>
                <a:cubicBezTo>
                  <a:pt x="14384" y="4663"/>
                  <a:pt x="14384" y="4573"/>
                  <a:pt x="14366" y="4501"/>
                </a:cubicBezTo>
                <a:close/>
                <a:moveTo>
                  <a:pt x="973" y="4609"/>
                </a:moveTo>
                <a:cubicBezTo>
                  <a:pt x="901" y="4663"/>
                  <a:pt x="848" y="4717"/>
                  <a:pt x="793" y="4771"/>
                </a:cubicBezTo>
                <a:lnTo>
                  <a:pt x="848" y="4843"/>
                </a:lnTo>
                <a:cubicBezTo>
                  <a:pt x="901" y="4789"/>
                  <a:pt x="973" y="4735"/>
                  <a:pt x="1028" y="4681"/>
                </a:cubicBezTo>
                <a:lnTo>
                  <a:pt x="973" y="4609"/>
                </a:lnTo>
                <a:close/>
                <a:moveTo>
                  <a:pt x="613" y="4933"/>
                </a:moveTo>
                <a:cubicBezTo>
                  <a:pt x="560" y="5005"/>
                  <a:pt x="505" y="5059"/>
                  <a:pt x="469" y="5131"/>
                </a:cubicBezTo>
                <a:lnTo>
                  <a:pt x="541" y="5185"/>
                </a:lnTo>
                <a:cubicBezTo>
                  <a:pt x="596" y="5131"/>
                  <a:pt x="632" y="5059"/>
                  <a:pt x="685" y="5005"/>
                </a:cubicBezTo>
                <a:lnTo>
                  <a:pt x="613" y="4933"/>
                </a:lnTo>
                <a:close/>
                <a:moveTo>
                  <a:pt x="14402" y="4969"/>
                </a:moveTo>
                <a:lnTo>
                  <a:pt x="14312" y="4987"/>
                </a:lnTo>
                <a:cubicBezTo>
                  <a:pt x="14312" y="5059"/>
                  <a:pt x="14312" y="5149"/>
                  <a:pt x="14330" y="5221"/>
                </a:cubicBezTo>
                <a:lnTo>
                  <a:pt x="14420" y="5221"/>
                </a:lnTo>
                <a:cubicBezTo>
                  <a:pt x="14420" y="5131"/>
                  <a:pt x="14420" y="5059"/>
                  <a:pt x="14402" y="4969"/>
                </a:cubicBezTo>
                <a:close/>
                <a:moveTo>
                  <a:pt x="344" y="5347"/>
                </a:moveTo>
                <a:cubicBezTo>
                  <a:pt x="289" y="5419"/>
                  <a:pt x="253" y="5491"/>
                  <a:pt x="236" y="5563"/>
                </a:cubicBezTo>
                <a:lnTo>
                  <a:pt x="308" y="5599"/>
                </a:lnTo>
                <a:lnTo>
                  <a:pt x="416" y="5383"/>
                </a:lnTo>
                <a:lnTo>
                  <a:pt x="344" y="5347"/>
                </a:lnTo>
                <a:close/>
                <a:moveTo>
                  <a:pt x="14330" y="5455"/>
                </a:moveTo>
                <a:lnTo>
                  <a:pt x="14330" y="5635"/>
                </a:lnTo>
                <a:lnTo>
                  <a:pt x="14330" y="5707"/>
                </a:lnTo>
                <a:lnTo>
                  <a:pt x="14420" y="5707"/>
                </a:lnTo>
                <a:lnTo>
                  <a:pt x="14420" y="5635"/>
                </a:lnTo>
                <a:lnTo>
                  <a:pt x="14420" y="5455"/>
                </a:lnTo>
                <a:close/>
                <a:moveTo>
                  <a:pt x="145" y="5779"/>
                </a:moveTo>
                <a:cubicBezTo>
                  <a:pt x="109" y="5869"/>
                  <a:pt x="92" y="5941"/>
                  <a:pt x="73" y="6013"/>
                </a:cubicBezTo>
                <a:lnTo>
                  <a:pt x="164" y="6049"/>
                </a:lnTo>
                <a:cubicBezTo>
                  <a:pt x="181" y="5959"/>
                  <a:pt x="200" y="5887"/>
                  <a:pt x="236" y="5815"/>
                </a:cubicBezTo>
                <a:lnTo>
                  <a:pt x="145" y="5779"/>
                </a:lnTo>
                <a:close/>
                <a:moveTo>
                  <a:pt x="14330" y="5941"/>
                </a:moveTo>
                <a:cubicBezTo>
                  <a:pt x="14330" y="6013"/>
                  <a:pt x="14312" y="6103"/>
                  <a:pt x="14312" y="6175"/>
                </a:cubicBezTo>
                <a:lnTo>
                  <a:pt x="14420" y="6175"/>
                </a:lnTo>
                <a:lnTo>
                  <a:pt x="14420" y="5941"/>
                </a:lnTo>
                <a:close/>
                <a:moveTo>
                  <a:pt x="20" y="6265"/>
                </a:moveTo>
                <a:cubicBezTo>
                  <a:pt x="20" y="6337"/>
                  <a:pt x="1" y="6427"/>
                  <a:pt x="1" y="6499"/>
                </a:cubicBezTo>
                <a:lnTo>
                  <a:pt x="92" y="6499"/>
                </a:lnTo>
                <a:cubicBezTo>
                  <a:pt x="109" y="6427"/>
                  <a:pt x="109" y="6355"/>
                  <a:pt x="128" y="6265"/>
                </a:cubicBezTo>
                <a:close/>
                <a:moveTo>
                  <a:pt x="14294" y="6409"/>
                </a:moveTo>
                <a:cubicBezTo>
                  <a:pt x="14294" y="6499"/>
                  <a:pt x="14294" y="6571"/>
                  <a:pt x="14276" y="6643"/>
                </a:cubicBezTo>
                <a:lnTo>
                  <a:pt x="14366" y="6661"/>
                </a:lnTo>
                <a:cubicBezTo>
                  <a:pt x="14384" y="6589"/>
                  <a:pt x="14384" y="6499"/>
                  <a:pt x="14402" y="6427"/>
                </a:cubicBezTo>
                <a:lnTo>
                  <a:pt x="14294" y="6409"/>
                </a:lnTo>
                <a:close/>
                <a:moveTo>
                  <a:pt x="1" y="6751"/>
                </a:moveTo>
                <a:cubicBezTo>
                  <a:pt x="1" y="6805"/>
                  <a:pt x="1" y="6841"/>
                  <a:pt x="20" y="6895"/>
                </a:cubicBezTo>
                <a:lnTo>
                  <a:pt x="20" y="6985"/>
                </a:lnTo>
                <a:lnTo>
                  <a:pt x="128" y="6985"/>
                </a:lnTo>
                <a:cubicBezTo>
                  <a:pt x="109" y="6949"/>
                  <a:pt x="109" y="6913"/>
                  <a:pt x="109" y="6895"/>
                </a:cubicBezTo>
                <a:cubicBezTo>
                  <a:pt x="109" y="6841"/>
                  <a:pt x="109" y="6787"/>
                  <a:pt x="92" y="6751"/>
                </a:cubicBezTo>
                <a:close/>
                <a:moveTo>
                  <a:pt x="14240" y="6877"/>
                </a:moveTo>
                <a:cubicBezTo>
                  <a:pt x="14240" y="6967"/>
                  <a:pt x="14222" y="7039"/>
                  <a:pt x="14204" y="7129"/>
                </a:cubicBezTo>
                <a:lnTo>
                  <a:pt x="14312" y="7129"/>
                </a:lnTo>
                <a:cubicBezTo>
                  <a:pt x="14312" y="7057"/>
                  <a:pt x="14330" y="6985"/>
                  <a:pt x="14348" y="6895"/>
                </a:cubicBezTo>
                <a:lnTo>
                  <a:pt x="14240" y="6877"/>
                </a:lnTo>
                <a:close/>
                <a:moveTo>
                  <a:pt x="164" y="7201"/>
                </a:moveTo>
                <a:lnTo>
                  <a:pt x="73" y="7237"/>
                </a:lnTo>
                <a:cubicBezTo>
                  <a:pt x="92" y="7309"/>
                  <a:pt x="109" y="7381"/>
                  <a:pt x="128" y="7471"/>
                </a:cubicBezTo>
                <a:lnTo>
                  <a:pt x="217" y="7435"/>
                </a:lnTo>
                <a:cubicBezTo>
                  <a:pt x="200" y="7363"/>
                  <a:pt x="181" y="7291"/>
                  <a:pt x="164" y="7201"/>
                </a:cubicBezTo>
                <a:close/>
                <a:moveTo>
                  <a:pt x="14168" y="7363"/>
                </a:moveTo>
                <a:lnTo>
                  <a:pt x="14114" y="7579"/>
                </a:lnTo>
                <a:lnTo>
                  <a:pt x="14204" y="7615"/>
                </a:lnTo>
                <a:cubicBezTo>
                  <a:pt x="14222" y="7525"/>
                  <a:pt x="14240" y="7453"/>
                  <a:pt x="14258" y="7381"/>
                </a:cubicBezTo>
                <a:lnTo>
                  <a:pt x="14168" y="7363"/>
                </a:lnTo>
                <a:close/>
                <a:moveTo>
                  <a:pt x="308" y="7651"/>
                </a:moveTo>
                <a:lnTo>
                  <a:pt x="217" y="7687"/>
                </a:lnTo>
                <a:cubicBezTo>
                  <a:pt x="236" y="7759"/>
                  <a:pt x="272" y="7849"/>
                  <a:pt x="308" y="7921"/>
                </a:cubicBezTo>
                <a:lnTo>
                  <a:pt x="397" y="7867"/>
                </a:lnTo>
                <a:cubicBezTo>
                  <a:pt x="361" y="7795"/>
                  <a:pt x="325" y="7723"/>
                  <a:pt x="308" y="7651"/>
                </a:cubicBezTo>
                <a:close/>
                <a:moveTo>
                  <a:pt x="14060" y="7813"/>
                </a:moveTo>
                <a:cubicBezTo>
                  <a:pt x="14042" y="7885"/>
                  <a:pt x="14006" y="7975"/>
                  <a:pt x="13988" y="8047"/>
                </a:cubicBezTo>
                <a:lnTo>
                  <a:pt x="14078" y="8065"/>
                </a:lnTo>
                <a:cubicBezTo>
                  <a:pt x="14096" y="7993"/>
                  <a:pt x="14132" y="7921"/>
                  <a:pt x="14150" y="7849"/>
                </a:cubicBezTo>
                <a:lnTo>
                  <a:pt x="14060" y="7813"/>
                </a:lnTo>
                <a:close/>
                <a:moveTo>
                  <a:pt x="505" y="8083"/>
                </a:moveTo>
                <a:lnTo>
                  <a:pt x="433" y="8137"/>
                </a:lnTo>
                <a:cubicBezTo>
                  <a:pt x="469" y="8191"/>
                  <a:pt x="505" y="8263"/>
                  <a:pt x="560" y="8335"/>
                </a:cubicBezTo>
                <a:lnTo>
                  <a:pt x="632" y="8281"/>
                </a:lnTo>
                <a:cubicBezTo>
                  <a:pt x="596" y="8209"/>
                  <a:pt x="541" y="8155"/>
                  <a:pt x="505" y="8083"/>
                </a:cubicBezTo>
                <a:close/>
                <a:moveTo>
                  <a:pt x="13916" y="8263"/>
                </a:moveTo>
                <a:cubicBezTo>
                  <a:pt x="13880" y="8353"/>
                  <a:pt x="13861" y="8425"/>
                  <a:pt x="13825" y="8497"/>
                </a:cubicBezTo>
                <a:lnTo>
                  <a:pt x="13916" y="8533"/>
                </a:lnTo>
                <a:cubicBezTo>
                  <a:pt x="13952" y="8461"/>
                  <a:pt x="13970" y="8371"/>
                  <a:pt x="14006" y="8299"/>
                </a:cubicBezTo>
                <a:lnTo>
                  <a:pt x="13916" y="8263"/>
                </a:lnTo>
                <a:close/>
                <a:moveTo>
                  <a:pt x="776" y="8479"/>
                </a:moveTo>
                <a:lnTo>
                  <a:pt x="685" y="8533"/>
                </a:lnTo>
                <a:cubicBezTo>
                  <a:pt x="740" y="8605"/>
                  <a:pt x="793" y="8659"/>
                  <a:pt x="848" y="8731"/>
                </a:cubicBezTo>
                <a:lnTo>
                  <a:pt x="920" y="8659"/>
                </a:lnTo>
                <a:cubicBezTo>
                  <a:pt x="865" y="8605"/>
                  <a:pt x="812" y="8533"/>
                  <a:pt x="776" y="8479"/>
                </a:cubicBezTo>
                <a:close/>
                <a:moveTo>
                  <a:pt x="13736" y="8713"/>
                </a:moveTo>
                <a:lnTo>
                  <a:pt x="13628" y="8929"/>
                </a:lnTo>
                <a:lnTo>
                  <a:pt x="13717" y="8965"/>
                </a:lnTo>
                <a:lnTo>
                  <a:pt x="13825" y="8749"/>
                </a:lnTo>
                <a:lnTo>
                  <a:pt x="13736" y="8713"/>
                </a:lnTo>
                <a:close/>
                <a:moveTo>
                  <a:pt x="1081" y="8839"/>
                </a:moveTo>
                <a:lnTo>
                  <a:pt x="1009" y="8893"/>
                </a:lnTo>
                <a:cubicBezTo>
                  <a:pt x="1064" y="8965"/>
                  <a:pt x="1117" y="9020"/>
                  <a:pt x="1189" y="9073"/>
                </a:cubicBezTo>
                <a:lnTo>
                  <a:pt x="1244" y="9001"/>
                </a:lnTo>
                <a:lnTo>
                  <a:pt x="1081" y="8839"/>
                </a:lnTo>
                <a:close/>
                <a:moveTo>
                  <a:pt x="1424" y="9164"/>
                </a:moveTo>
                <a:lnTo>
                  <a:pt x="1369" y="9236"/>
                </a:lnTo>
                <a:cubicBezTo>
                  <a:pt x="1405" y="9272"/>
                  <a:pt x="1460" y="9308"/>
                  <a:pt x="1513" y="9344"/>
                </a:cubicBezTo>
                <a:lnTo>
                  <a:pt x="1549" y="9380"/>
                </a:lnTo>
                <a:lnTo>
                  <a:pt x="1604" y="9308"/>
                </a:lnTo>
                <a:cubicBezTo>
                  <a:pt x="1604" y="9289"/>
                  <a:pt x="1585" y="9289"/>
                  <a:pt x="1568" y="9272"/>
                </a:cubicBezTo>
                <a:cubicBezTo>
                  <a:pt x="1532" y="9236"/>
                  <a:pt x="1477" y="9200"/>
                  <a:pt x="1424" y="9164"/>
                </a:cubicBezTo>
                <a:close/>
                <a:moveTo>
                  <a:pt x="13520" y="9145"/>
                </a:moveTo>
                <a:cubicBezTo>
                  <a:pt x="13484" y="9200"/>
                  <a:pt x="13448" y="9272"/>
                  <a:pt x="13412" y="9344"/>
                </a:cubicBezTo>
                <a:lnTo>
                  <a:pt x="13484" y="9397"/>
                </a:lnTo>
                <a:cubicBezTo>
                  <a:pt x="13520" y="9325"/>
                  <a:pt x="13573" y="9253"/>
                  <a:pt x="13609" y="9181"/>
                </a:cubicBezTo>
                <a:lnTo>
                  <a:pt x="13520" y="9145"/>
                </a:lnTo>
                <a:close/>
                <a:moveTo>
                  <a:pt x="1801" y="9433"/>
                </a:moveTo>
                <a:lnTo>
                  <a:pt x="1748" y="9524"/>
                </a:lnTo>
                <a:cubicBezTo>
                  <a:pt x="1820" y="9560"/>
                  <a:pt x="1892" y="9613"/>
                  <a:pt x="1964" y="9649"/>
                </a:cubicBezTo>
                <a:lnTo>
                  <a:pt x="2000" y="9560"/>
                </a:lnTo>
                <a:cubicBezTo>
                  <a:pt x="1945" y="9524"/>
                  <a:pt x="1873" y="9488"/>
                  <a:pt x="1801" y="9433"/>
                </a:cubicBezTo>
                <a:close/>
                <a:moveTo>
                  <a:pt x="13268" y="9541"/>
                </a:moveTo>
                <a:cubicBezTo>
                  <a:pt x="13232" y="9613"/>
                  <a:pt x="13177" y="9668"/>
                  <a:pt x="13141" y="9740"/>
                </a:cubicBezTo>
                <a:lnTo>
                  <a:pt x="13213" y="9793"/>
                </a:lnTo>
                <a:cubicBezTo>
                  <a:pt x="13268" y="9721"/>
                  <a:pt x="13304" y="9668"/>
                  <a:pt x="13357" y="9596"/>
                </a:cubicBezTo>
                <a:lnTo>
                  <a:pt x="13268" y="9541"/>
                </a:lnTo>
                <a:close/>
                <a:moveTo>
                  <a:pt x="2216" y="9685"/>
                </a:moveTo>
                <a:lnTo>
                  <a:pt x="2161" y="9776"/>
                </a:lnTo>
                <a:lnTo>
                  <a:pt x="2377" y="9884"/>
                </a:lnTo>
                <a:lnTo>
                  <a:pt x="2413" y="9793"/>
                </a:lnTo>
                <a:cubicBezTo>
                  <a:pt x="2341" y="9757"/>
                  <a:pt x="2288" y="9721"/>
                  <a:pt x="2216" y="9685"/>
                </a:cubicBezTo>
                <a:close/>
                <a:moveTo>
                  <a:pt x="2629" y="9901"/>
                </a:moveTo>
                <a:lnTo>
                  <a:pt x="2593" y="9992"/>
                </a:lnTo>
                <a:cubicBezTo>
                  <a:pt x="2665" y="10009"/>
                  <a:pt x="2737" y="10045"/>
                  <a:pt x="2809" y="10081"/>
                </a:cubicBezTo>
                <a:lnTo>
                  <a:pt x="2864" y="9992"/>
                </a:lnTo>
                <a:cubicBezTo>
                  <a:pt x="2773" y="9956"/>
                  <a:pt x="2701" y="9937"/>
                  <a:pt x="2629" y="9901"/>
                </a:cubicBezTo>
                <a:close/>
                <a:moveTo>
                  <a:pt x="12997" y="9920"/>
                </a:moveTo>
                <a:cubicBezTo>
                  <a:pt x="12944" y="9992"/>
                  <a:pt x="12889" y="10045"/>
                  <a:pt x="12836" y="10100"/>
                </a:cubicBezTo>
                <a:lnTo>
                  <a:pt x="12908" y="10172"/>
                </a:lnTo>
                <a:cubicBezTo>
                  <a:pt x="12961" y="10117"/>
                  <a:pt x="13016" y="10045"/>
                  <a:pt x="13069" y="9992"/>
                </a:cubicBezTo>
                <a:lnTo>
                  <a:pt x="12997" y="9920"/>
                </a:lnTo>
                <a:close/>
                <a:moveTo>
                  <a:pt x="3080" y="10081"/>
                </a:moveTo>
                <a:lnTo>
                  <a:pt x="3044" y="10172"/>
                </a:lnTo>
                <a:cubicBezTo>
                  <a:pt x="3116" y="10189"/>
                  <a:pt x="3188" y="10225"/>
                  <a:pt x="3277" y="10244"/>
                </a:cubicBezTo>
                <a:lnTo>
                  <a:pt x="3296" y="10153"/>
                </a:lnTo>
                <a:cubicBezTo>
                  <a:pt x="3224" y="10136"/>
                  <a:pt x="3152" y="10100"/>
                  <a:pt x="3080" y="10081"/>
                </a:cubicBezTo>
                <a:close/>
                <a:moveTo>
                  <a:pt x="3529" y="10244"/>
                </a:moveTo>
                <a:lnTo>
                  <a:pt x="3493" y="10333"/>
                </a:lnTo>
                <a:cubicBezTo>
                  <a:pt x="3565" y="10352"/>
                  <a:pt x="3656" y="10369"/>
                  <a:pt x="3728" y="10405"/>
                </a:cubicBezTo>
                <a:lnTo>
                  <a:pt x="3745" y="10297"/>
                </a:lnTo>
                <a:lnTo>
                  <a:pt x="3529" y="10244"/>
                </a:lnTo>
                <a:close/>
                <a:moveTo>
                  <a:pt x="12673" y="10280"/>
                </a:moveTo>
                <a:lnTo>
                  <a:pt x="12512" y="10441"/>
                </a:lnTo>
                <a:lnTo>
                  <a:pt x="12565" y="10513"/>
                </a:lnTo>
                <a:cubicBezTo>
                  <a:pt x="12637" y="10460"/>
                  <a:pt x="12692" y="10405"/>
                  <a:pt x="12745" y="10352"/>
                </a:cubicBezTo>
                <a:lnTo>
                  <a:pt x="12673" y="10280"/>
                </a:lnTo>
                <a:close/>
                <a:moveTo>
                  <a:pt x="3980" y="10369"/>
                </a:moveTo>
                <a:lnTo>
                  <a:pt x="3961" y="10460"/>
                </a:lnTo>
                <a:cubicBezTo>
                  <a:pt x="4033" y="10477"/>
                  <a:pt x="4105" y="10496"/>
                  <a:pt x="4196" y="10532"/>
                </a:cubicBezTo>
                <a:lnTo>
                  <a:pt x="4213" y="10424"/>
                </a:lnTo>
                <a:cubicBezTo>
                  <a:pt x="4141" y="10405"/>
                  <a:pt x="4069" y="10388"/>
                  <a:pt x="3980" y="10369"/>
                </a:cubicBezTo>
                <a:close/>
                <a:moveTo>
                  <a:pt x="12332" y="10604"/>
                </a:moveTo>
                <a:cubicBezTo>
                  <a:pt x="12260" y="10640"/>
                  <a:pt x="12205" y="10693"/>
                  <a:pt x="12133" y="10748"/>
                </a:cubicBezTo>
                <a:lnTo>
                  <a:pt x="12205" y="10820"/>
                </a:lnTo>
                <a:cubicBezTo>
                  <a:pt x="12260" y="10765"/>
                  <a:pt x="12332" y="10729"/>
                  <a:pt x="12385" y="10676"/>
                </a:cubicBezTo>
                <a:lnTo>
                  <a:pt x="12332" y="10604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14F66-5999-4431-9F21-759228EC0F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57603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9589727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046472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3262020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492994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70169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086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5F1DB-0D99-4663-A66A-C84ED88135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115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16187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A5F1DB-0D99-4663-A66A-C84ED88135D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60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63914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49387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8890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314F66-5999-4431-9F21-759228EC0F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617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EEB50D-D6E1-4BA1-848B-61B17D4AA18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842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17285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6700" y="-4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3"/>
          <p:cNvGrpSpPr/>
          <p:nvPr/>
        </p:nvGrpSpPr>
        <p:grpSpPr>
          <a:xfrm rot="10800000">
            <a:off x="525225" y="379023"/>
            <a:ext cx="274600" cy="321970"/>
            <a:chOff x="4636986" y="2820121"/>
            <a:chExt cx="86206" cy="101077"/>
          </a:xfrm>
        </p:grpSpPr>
        <p:sp>
          <p:nvSpPr>
            <p:cNvPr id="49" name="Google Shape;49;p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3"/>
          <p:cNvGrpSpPr/>
          <p:nvPr/>
        </p:nvGrpSpPr>
        <p:grpSpPr>
          <a:xfrm rot="-6464290">
            <a:off x="544766" y="4440220"/>
            <a:ext cx="443216" cy="364595"/>
            <a:chOff x="1467054" y="3152821"/>
            <a:chExt cx="139138" cy="114457"/>
          </a:xfrm>
        </p:grpSpPr>
        <p:sp>
          <p:nvSpPr>
            <p:cNvPr id="53" name="Google Shape;53;p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3"/>
          <p:cNvGrpSpPr/>
          <p:nvPr/>
        </p:nvGrpSpPr>
        <p:grpSpPr>
          <a:xfrm rot="10396968">
            <a:off x="4717660" y="939778"/>
            <a:ext cx="443220" cy="364598"/>
            <a:chOff x="1467054" y="3152821"/>
            <a:chExt cx="139138" cy="114457"/>
          </a:xfrm>
        </p:grpSpPr>
        <p:sp>
          <p:nvSpPr>
            <p:cNvPr id="58" name="Google Shape;58;p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5519150" y="2848500"/>
            <a:ext cx="26148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440050" y="727600"/>
            <a:ext cx="2772900" cy="19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5439975" y="3710900"/>
            <a:ext cx="27729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 rot="10800000">
            <a:off x="7967100" y="761673"/>
            <a:ext cx="274600" cy="321970"/>
            <a:chOff x="4636986" y="2820121"/>
            <a:chExt cx="86206" cy="101077"/>
          </a:xfrm>
        </p:grpSpPr>
        <p:sp>
          <p:nvSpPr>
            <p:cNvPr id="66" name="Google Shape;66;p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3"/>
          <p:cNvGrpSpPr/>
          <p:nvPr/>
        </p:nvGrpSpPr>
        <p:grpSpPr>
          <a:xfrm rot="10396968">
            <a:off x="8583760" y="4499853"/>
            <a:ext cx="443220" cy="364598"/>
            <a:chOff x="1467054" y="3152821"/>
            <a:chExt cx="139138" cy="114457"/>
          </a:xfrm>
        </p:grpSpPr>
        <p:sp>
          <p:nvSpPr>
            <p:cNvPr id="70" name="Google Shape;70;p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3"/>
          <p:cNvSpPr/>
          <p:nvPr/>
        </p:nvSpPr>
        <p:spPr>
          <a:xfrm rot="9668764" flipH="1">
            <a:off x="7264620" y="4183581"/>
            <a:ext cx="2515184" cy="839828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 rot="-8381809" flipH="1">
            <a:off x="6031957" y="-41478"/>
            <a:ext cx="4784100" cy="1363672"/>
          </a:xfrm>
          <a:custGeom>
            <a:avLst/>
            <a:gdLst/>
            <a:ahLst/>
            <a:cxnLst/>
            <a:rect l="l" t="t" r="r" b="b"/>
            <a:pathLst>
              <a:path w="43383" h="12366" extrusionOk="0">
                <a:moveTo>
                  <a:pt x="325" y="0"/>
                </a:moveTo>
                <a:lnTo>
                  <a:pt x="217" y="216"/>
                </a:lnTo>
                <a:lnTo>
                  <a:pt x="307" y="269"/>
                </a:lnTo>
                <a:lnTo>
                  <a:pt x="415" y="53"/>
                </a:lnTo>
                <a:lnTo>
                  <a:pt x="325" y="0"/>
                </a:lnTo>
                <a:close/>
                <a:moveTo>
                  <a:pt x="127" y="449"/>
                </a:moveTo>
                <a:cubicBezTo>
                  <a:pt x="109" y="521"/>
                  <a:pt x="73" y="612"/>
                  <a:pt x="55" y="684"/>
                </a:cubicBezTo>
                <a:lnTo>
                  <a:pt x="163" y="701"/>
                </a:lnTo>
                <a:lnTo>
                  <a:pt x="217" y="485"/>
                </a:lnTo>
                <a:lnTo>
                  <a:pt x="127" y="449"/>
                </a:lnTo>
                <a:close/>
                <a:moveTo>
                  <a:pt x="29792" y="828"/>
                </a:moveTo>
                <a:lnTo>
                  <a:pt x="29810" y="917"/>
                </a:lnTo>
                <a:lnTo>
                  <a:pt x="30044" y="917"/>
                </a:lnTo>
                <a:lnTo>
                  <a:pt x="30044" y="828"/>
                </a:lnTo>
                <a:close/>
                <a:moveTo>
                  <a:pt x="29558" y="845"/>
                </a:moveTo>
                <a:cubicBezTo>
                  <a:pt x="29486" y="845"/>
                  <a:pt x="29396" y="845"/>
                  <a:pt x="29324" y="864"/>
                </a:cubicBezTo>
                <a:lnTo>
                  <a:pt x="29324" y="953"/>
                </a:lnTo>
                <a:cubicBezTo>
                  <a:pt x="29414" y="953"/>
                  <a:pt x="29486" y="936"/>
                  <a:pt x="29558" y="936"/>
                </a:cubicBezTo>
                <a:lnTo>
                  <a:pt x="29558" y="845"/>
                </a:lnTo>
                <a:close/>
                <a:moveTo>
                  <a:pt x="30278" y="845"/>
                </a:moveTo>
                <a:lnTo>
                  <a:pt x="30278" y="936"/>
                </a:lnTo>
                <a:cubicBezTo>
                  <a:pt x="30350" y="953"/>
                  <a:pt x="30440" y="953"/>
                  <a:pt x="30512" y="972"/>
                </a:cubicBezTo>
                <a:lnTo>
                  <a:pt x="30530" y="864"/>
                </a:lnTo>
                <a:cubicBezTo>
                  <a:pt x="30440" y="864"/>
                  <a:pt x="30368" y="845"/>
                  <a:pt x="30278" y="845"/>
                </a:cubicBezTo>
                <a:close/>
                <a:moveTo>
                  <a:pt x="29072" y="900"/>
                </a:moveTo>
                <a:cubicBezTo>
                  <a:pt x="29000" y="900"/>
                  <a:pt x="28928" y="917"/>
                  <a:pt x="28838" y="936"/>
                </a:cubicBezTo>
                <a:lnTo>
                  <a:pt x="28856" y="1025"/>
                </a:lnTo>
                <a:cubicBezTo>
                  <a:pt x="28946" y="1025"/>
                  <a:pt x="29018" y="1008"/>
                  <a:pt x="29090" y="989"/>
                </a:cubicBezTo>
                <a:lnTo>
                  <a:pt x="29072" y="900"/>
                </a:lnTo>
                <a:close/>
                <a:moveTo>
                  <a:pt x="30764" y="917"/>
                </a:moveTo>
                <a:lnTo>
                  <a:pt x="30746" y="1008"/>
                </a:lnTo>
                <a:cubicBezTo>
                  <a:pt x="30818" y="1025"/>
                  <a:pt x="30908" y="1044"/>
                  <a:pt x="30980" y="1061"/>
                </a:cubicBezTo>
                <a:lnTo>
                  <a:pt x="30998" y="953"/>
                </a:lnTo>
                <a:cubicBezTo>
                  <a:pt x="30926" y="936"/>
                  <a:pt x="30836" y="917"/>
                  <a:pt x="30764" y="917"/>
                </a:cubicBezTo>
                <a:close/>
                <a:moveTo>
                  <a:pt x="28604" y="989"/>
                </a:moveTo>
                <a:cubicBezTo>
                  <a:pt x="28532" y="1025"/>
                  <a:pt x="28442" y="1044"/>
                  <a:pt x="28370" y="1061"/>
                </a:cubicBezTo>
                <a:lnTo>
                  <a:pt x="28406" y="1152"/>
                </a:lnTo>
                <a:cubicBezTo>
                  <a:pt x="28478" y="1133"/>
                  <a:pt x="28550" y="1116"/>
                  <a:pt x="28640" y="1097"/>
                </a:cubicBezTo>
                <a:lnTo>
                  <a:pt x="28604" y="989"/>
                </a:lnTo>
                <a:close/>
                <a:moveTo>
                  <a:pt x="19" y="936"/>
                </a:moveTo>
                <a:cubicBezTo>
                  <a:pt x="19" y="1008"/>
                  <a:pt x="1" y="1097"/>
                  <a:pt x="1" y="1169"/>
                </a:cubicBezTo>
                <a:lnTo>
                  <a:pt x="109" y="1169"/>
                </a:lnTo>
                <a:lnTo>
                  <a:pt x="109" y="936"/>
                </a:lnTo>
                <a:close/>
                <a:moveTo>
                  <a:pt x="31233" y="1025"/>
                </a:moveTo>
                <a:lnTo>
                  <a:pt x="31214" y="1116"/>
                </a:lnTo>
                <a:cubicBezTo>
                  <a:pt x="31286" y="1133"/>
                  <a:pt x="31358" y="1169"/>
                  <a:pt x="31430" y="1188"/>
                </a:cubicBezTo>
                <a:lnTo>
                  <a:pt x="31466" y="1097"/>
                </a:lnTo>
                <a:cubicBezTo>
                  <a:pt x="31394" y="1080"/>
                  <a:pt x="31305" y="1044"/>
                  <a:pt x="31233" y="1025"/>
                </a:cubicBezTo>
                <a:close/>
                <a:moveTo>
                  <a:pt x="28154" y="1152"/>
                </a:moveTo>
                <a:cubicBezTo>
                  <a:pt x="28064" y="1169"/>
                  <a:pt x="27992" y="1205"/>
                  <a:pt x="27920" y="1241"/>
                </a:cubicBezTo>
                <a:lnTo>
                  <a:pt x="27956" y="1332"/>
                </a:lnTo>
                <a:cubicBezTo>
                  <a:pt x="28028" y="1296"/>
                  <a:pt x="28100" y="1260"/>
                  <a:pt x="28172" y="1241"/>
                </a:cubicBezTo>
                <a:lnTo>
                  <a:pt x="28154" y="1152"/>
                </a:lnTo>
                <a:close/>
                <a:moveTo>
                  <a:pt x="31682" y="1188"/>
                </a:moveTo>
                <a:lnTo>
                  <a:pt x="31646" y="1277"/>
                </a:lnTo>
                <a:lnTo>
                  <a:pt x="31862" y="1385"/>
                </a:lnTo>
                <a:lnTo>
                  <a:pt x="31917" y="1296"/>
                </a:lnTo>
                <a:cubicBezTo>
                  <a:pt x="31826" y="1260"/>
                  <a:pt x="31754" y="1224"/>
                  <a:pt x="31682" y="1188"/>
                </a:cubicBezTo>
                <a:close/>
                <a:moveTo>
                  <a:pt x="27704" y="1332"/>
                </a:moveTo>
                <a:cubicBezTo>
                  <a:pt x="27632" y="1368"/>
                  <a:pt x="27560" y="1404"/>
                  <a:pt x="27488" y="1457"/>
                </a:cubicBezTo>
                <a:lnTo>
                  <a:pt x="27542" y="1529"/>
                </a:lnTo>
                <a:cubicBezTo>
                  <a:pt x="27596" y="1493"/>
                  <a:pt x="27668" y="1457"/>
                  <a:pt x="27740" y="1421"/>
                </a:cubicBezTo>
                <a:lnTo>
                  <a:pt x="27704" y="1332"/>
                </a:lnTo>
                <a:close/>
                <a:moveTo>
                  <a:pt x="32114" y="1404"/>
                </a:moveTo>
                <a:lnTo>
                  <a:pt x="32078" y="1493"/>
                </a:lnTo>
                <a:cubicBezTo>
                  <a:pt x="32150" y="1529"/>
                  <a:pt x="32205" y="1565"/>
                  <a:pt x="32277" y="1620"/>
                </a:cubicBezTo>
                <a:lnTo>
                  <a:pt x="32330" y="1529"/>
                </a:lnTo>
                <a:cubicBezTo>
                  <a:pt x="32258" y="1493"/>
                  <a:pt x="32186" y="1440"/>
                  <a:pt x="32114" y="1404"/>
                </a:cubicBezTo>
                <a:close/>
                <a:moveTo>
                  <a:pt x="109" y="1404"/>
                </a:moveTo>
                <a:lnTo>
                  <a:pt x="19" y="1421"/>
                </a:lnTo>
                <a:cubicBezTo>
                  <a:pt x="19" y="1493"/>
                  <a:pt x="37" y="1584"/>
                  <a:pt x="37" y="1656"/>
                </a:cubicBezTo>
                <a:lnTo>
                  <a:pt x="145" y="1637"/>
                </a:lnTo>
                <a:cubicBezTo>
                  <a:pt x="127" y="1565"/>
                  <a:pt x="109" y="1476"/>
                  <a:pt x="109" y="1404"/>
                </a:cubicBezTo>
                <a:close/>
                <a:moveTo>
                  <a:pt x="27272" y="1565"/>
                </a:moveTo>
                <a:cubicBezTo>
                  <a:pt x="27218" y="1620"/>
                  <a:pt x="27146" y="1656"/>
                  <a:pt x="27074" y="1710"/>
                </a:cubicBezTo>
                <a:lnTo>
                  <a:pt x="27128" y="1782"/>
                </a:lnTo>
                <a:cubicBezTo>
                  <a:pt x="27200" y="1746"/>
                  <a:pt x="27272" y="1692"/>
                  <a:pt x="27326" y="1656"/>
                </a:cubicBezTo>
                <a:lnTo>
                  <a:pt x="27272" y="1565"/>
                </a:lnTo>
                <a:close/>
                <a:moveTo>
                  <a:pt x="32529" y="1674"/>
                </a:moveTo>
                <a:lnTo>
                  <a:pt x="32474" y="1746"/>
                </a:lnTo>
                <a:cubicBezTo>
                  <a:pt x="32529" y="1800"/>
                  <a:pt x="32601" y="1836"/>
                  <a:pt x="32654" y="1890"/>
                </a:cubicBezTo>
                <a:lnTo>
                  <a:pt x="32726" y="1818"/>
                </a:lnTo>
                <a:cubicBezTo>
                  <a:pt x="32654" y="1764"/>
                  <a:pt x="32601" y="1710"/>
                  <a:pt x="32529" y="1674"/>
                </a:cubicBezTo>
                <a:close/>
                <a:moveTo>
                  <a:pt x="26876" y="1854"/>
                </a:moveTo>
                <a:cubicBezTo>
                  <a:pt x="26822" y="1908"/>
                  <a:pt x="26750" y="1944"/>
                  <a:pt x="26696" y="1998"/>
                </a:cubicBezTo>
                <a:lnTo>
                  <a:pt x="26768" y="2070"/>
                </a:lnTo>
                <a:cubicBezTo>
                  <a:pt x="26822" y="2034"/>
                  <a:pt x="26876" y="1980"/>
                  <a:pt x="26948" y="1926"/>
                </a:cubicBezTo>
                <a:lnTo>
                  <a:pt x="26876" y="1854"/>
                </a:lnTo>
                <a:close/>
                <a:moveTo>
                  <a:pt x="181" y="1872"/>
                </a:moveTo>
                <a:lnTo>
                  <a:pt x="91" y="1890"/>
                </a:lnTo>
                <a:cubicBezTo>
                  <a:pt x="109" y="1980"/>
                  <a:pt x="145" y="2052"/>
                  <a:pt x="163" y="2124"/>
                </a:cubicBezTo>
                <a:lnTo>
                  <a:pt x="253" y="2088"/>
                </a:lnTo>
                <a:cubicBezTo>
                  <a:pt x="235" y="2016"/>
                  <a:pt x="199" y="1944"/>
                  <a:pt x="181" y="1872"/>
                </a:cubicBezTo>
                <a:close/>
                <a:moveTo>
                  <a:pt x="32906" y="1962"/>
                </a:moveTo>
                <a:lnTo>
                  <a:pt x="32853" y="2034"/>
                </a:lnTo>
                <a:lnTo>
                  <a:pt x="33014" y="2196"/>
                </a:lnTo>
                <a:lnTo>
                  <a:pt x="33086" y="2142"/>
                </a:lnTo>
                <a:lnTo>
                  <a:pt x="32906" y="1962"/>
                </a:lnTo>
                <a:close/>
                <a:moveTo>
                  <a:pt x="26516" y="2160"/>
                </a:moveTo>
                <a:cubicBezTo>
                  <a:pt x="26462" y="2214"/>
                  <a:pt x="26426" y="2268"/>
                  <a:pt x="26372" y="2322"/>
                </a:cubicBezTo>
                <a:lnTo>
                  <a:pt x="26354" y="2340"/>
                </a:lnTo>
                <a:lnTo>
                  <a:pt x="26426" y="2412"/>
                </a:lnTo>
                <a:lnTo>
                  <a:pt x="26444" y="2394"/>
                </a:lnTo>
                <a:cubicBezTo>
                  <a:pt x="26480" y="2340"/>
                  <a:pt x="26534" y="2286"/>
                  <a:pt x="26588" y="2232"/>
                </a:cubicBezTo>
                <a:lnTo>
                  <a:pt x="26516" y="2160"/>
                </a:lnTo>
                <a:close/>
                <a:moveTo>
                  <a:pt x="33249" y="2304"/>
                </a:moveTo>
                <a:lnTo>
                  <a:pt x="33177" y="2376"/>
                </a:lnTo>
                <a:cubicBezTo>
                  <a:pt x="33230" y="2430"/>
                  <a:pt x="33285" y="2484"/>
                  <a:pt x="33338" y="2556"/>
                </a:cubicBezTo>
                <a:lnTo>
                  <a:pt x="33410" y="2484"/>
                </a:lnTo>
                <a:cubicBezTo>
                  <a:pt x="33357" y="2430"/>
                  <a:pt x="33302" y="2358"/>
                  <a:pt x="33249" y="2304"/>
                </a:cubicBezTo>
                <a:close/>
                <a:moveTo>
                  <a:pt x="343" y="2322"/>
                </a:moveTo>
                <a:lnTo>
                  <a:pt x="253" y="2358"/>
                </a:lnTo>
                <a:lnTo>
                  <a:pt x="361" y="2574"/>
                </a:lnTo>
                <a:lnTo>
                  <a:pt x="451" y="2520"/>
                </a:lnTo>
                <a:cubicBezTo>
                  <a:pt x="415" y="2466"/>
                  <a:pt x="379" y="2394"/>
                  <a:pt x="343" y="2322"/>
                </a:cubicBezTo>
                <a:close/>
                <a:moveTo>
                  <a:pt x="26192" y="2520"/>
                </a:moveTo>
                <a:cubicBezTo>
                  <a:pt x="26138" y="2592"/>
                  <a:pt x="26084" y="2646"/>
                  <a:pt x="26048" y="2718"/>
                </a:cubicBezTo>
                <a:lnTo>
                  <a:pt x="26120" y="2772"/>
                </a:lnTo>
                <a:cubicBezTo>
                  <a:pt x="26174" y="2700"/>
                  <a:pt x="26210" y="2646"/>
                  <a:pt x="26264" y="2592"/>
                </a:cubicBezTo>
                <a:lnTo>
                  <a:pt x="26192" y="2520"/>
                </a:lnTo>
                <a:close/>
                <a:moveTo>
                  <a:pt x="33573" y="2682"/>
                </a:moveTo>
                <a:lnTo>
                  <a:pt x="33482" y="2736"/>
                </a:lnTo>
                <a:cubicBezTo>
                  <a:pt x="33537" y="2790"/>
                  <a:pt x="33590" y="2862"/>
                  <a:pt x="33626" y="2934"/>
                </a:cubicBezTo>
                <a:lnTo>
                  <a:pt x="33698" y="2880"/>
                </a:lnTo>
                <a:cubicBezTo>
                  <a:pt x="33662" y="2808"/>
                  <a:pt x="33609" y="2736"/>
                  <a:pt x="33573" y="2682"/>
                </a:cubicBezTo>
                <a:close/>
                <a:moveTo>
                  <a:pt x="559" y="2736"/>
                </a:moveTo>
                <a:lnTo>
                  <a:pt x="487" y="2790"/>
                </a:lnTo>
                <a:cubicBezTo>
                  <a:pt x="541" y="2844"/>
                  <a:pt x="577" y="2916"/>
                  <a:pt x="631" y="2970"/>
                </a:cubicBezTo>
                <a:lnTo>
                  <a:pt x="703" y="2916"/>
                </a:lnTo>
                <a:cubicBezTo>
                  <a:pt x="649" y="2862"/>
                  <a:pt x="613" y="2790"/>
                  <a:pt x="559" y="2736"/>
                </a:cubicBezTo>
                <a:close/>
                <a:moveTo>
                  <a:pt x="25904" y="2898"/>
                </a:moveTo>
                <a:cubicBezTo>
                  <a:pt x="25850" y="2970"/>
                  <a:pt x="25796" y="3042"/>
                  <a:pt x="25760" y="3096"/>
                </a:cubicBezTo>
                <a:lnTo>
                  <a:pt x="25832" y="3150"/>
                </a:lnTo>
                <a:cubicBezTo>
                  <a:pt x="25886" y="3096"/>
                  <a:pt x="25922" y="3024"/>
                  <a:pt x="25976" y="2970"/>
                </a:cubicBezTo>
                <a:lnTo>
                  <a:pt x="25904" y="2898"/>
                </a:lnTo>
                <a:close/>
                <a:moveTo>
                  <a:pt x="865" y="3096"/>
                </a:moveTo>
                <a:lnTo>
                  <a:pt x="793" y="3168"/>
                </a:lnTo>
                <a:cubicBezTo>
                  <a:pt x="847" y="3222"/>
                  <a:pt x="901" y="3276"/>
                  <a:pt x="973" y="3330"/>
                </a:cubicBezTo>
                <a:lnTo>
                  <a:pt x="1027" y="3258"/>
                </a:lnTo>
                <a:lnTo>
                  <a:pt x="865" y="3096"/>
                </a:lnTo>
                <a:close/>
                <a:moveTo>
                  <a:pt x="33842" y="3078"/>
                </a:moveTo>
                <a:lnTo>
                  <a:pt x="33753" y="3132"/>
                </a:lnTo>
                <a:cubicBezTo>
                  <a:pt x="33806" y="3186"/>
                  <a:pt x="33842" y="3258"/>
                  <a:pt x="33878" y="3330"/>
                </a:cubicBezTo>
                <a:lnTo>
                  <a:pt x="33969" y="3276"/>
                </a:lnTo>
                <a:cubicBezTo>
                  <a:pt x="33914" y="3222"/>
                  <a:pt x="33878" y="3150"/>
                  <a:pt x="33842" y="3078"/>
                </a:cubicBezTo>
                <a:close/>
                <a:moveTo>
                  <a:pt x="5365" y="3420"/>
                </a:moveTo>
                <a:lnTo>
                  <a:pt x="5384" y="3528"/>
                </a:lnTo>
                <a:lnTo>
                  <a:pt x="5617" y="3528"/>
                </a:lnTo>
                <a:lnTo>
                  <a:pt x="5617" y="3420"/>
                </a:lnTo>
                <a:close/>
                <a:moveTo>
                  <a:pt x="25616" y="3294"/>
                </a:moveTo>
                <a:cubicBezTo>
                  <a:pt x="25580" y="3366"/>
                  <a:pt x="25526" y="3438"/>
                  <a:pt x="25490" y="3510"/>
                </a:cubicBezTo>
                <a:lnTo>
                  <a:pt x="25562" y="3546"/>
                </a:lnTo>
                <a:cubicBezTo>
                  <a:pt x="25616" y="3492"/>
                  <a:pt x="25652" y="3420"/>
                  <a:pt x="25706" y="3348"/>
                </a:cubicBezTo>
                <a:lnTo>
                  <a:pt x="25616" y="3294"/>
                </a:lnTo>
                <a:close/>
                <a:moveTo>
                  <a:pt x="5132" y="3438"/>
                </a:moveTo>
                <a:cubicBezTo>
                  <a:pt x="5060" y="3456"/>
                  <a:pt x="4969" y="3456"/>
                  <a:pt x="4897" y="3474"/>
                </a:cubicBezTo>
                <a:lnTo>
                  <a:pt x="4897" y="3564"/>
                </a:lnTo>
                <a:cubicBezTo>
                  <a:pt x="4988" y="3564"/>
                  <a:pt x="5060" y="3546"/>
                  <a:pt x="5132" y="3546"/>
                </a:cubicBezTo>
                <a:lnTo>
                  <a:pt x="5132" y="3438"/>
                </a:lnTo>
                <a:close/>
                <a:moveTo>
                  <a:pt x="5852" y="3438"/>
                </a:moveTo>
                <a:lnTo>
                  <a:pt x="5852" y="3528"/>
                </a:lnTo>
                <a:cubicBezTo>
                  <a:pt x="5924" y="3546"/>
                  <a:pt x="5996" y="3564"/>
                  <a:pt x="6085" y="3582"/>
                </a:cubicBezTo>
                <a:lnTo>
                  <a:pt x="6104" y="3474"/>
                </a:lnTo>
                <a:cubicBezTo>
                  <a:pt x="6013" y="3456"/>
                  <a:pt x="5941" y="3456"/>
                  <a:pt x="5852" y="3438"/>
                </a:cubicBezTo>
                <a:close/>
                <a:moveTo>
                  <a:pt x="1207" y="3402"/>
                </a:moveTo>
                <a:lnTo>
                  <a:pt x="1153" y="3492"/>
                </a:lnTo>
                <a:cubicBezTo>
                  <a:pt x="1225" y="3528"/>
                  <a:pt x="1297" y="3582"/>
                  <a:pt x="1369" y="3618"/>
                </a:cubicBezTo>
                <a:lnTo>
                  <a:pt x="1405" y="3528"/>
                </a:lnTo>
                <a:cubicBezTo>
                  <a:pt x="1333" y="3492"/>
                  <a:pt x="1279" y="3456"/>
                  <a:pt x="1207" y="3402"/>
                </a:cubicBezTo>
                <a:close/>
                <a:moveTo>
                  <a:pt x="4645" y="3510"/>
                </a:moveTo>
                <a:cubicBezTo>
                  <a:pt x="4573" y="3528"/>
                  <a:pt x="4501" y="3546"/>
                  <a:pt x="4411" y="3564"/>
                </a:cubicBezTo>
                <a:lnTo>
                  <a:pt x="4429" y="3654"/>
                </a:lnTo>
                <a:cubicBezTo>
                  <a:pt x="4519" y="3636"/>
                  <a:pt x="4591" y="3618"/>
                  <a:pt x="4663" y="3600"/>
                </a:cubicBezTo>
                <a:lnTo>
                  <a:pt x="4645" y="3510"/>
                </a:lnTo>
                <a:close/>
                <a:moveTo>
                  <a:pt x="6337" y="3546"/>
                </a:moveTo>
                <a:lnTo>
                  <a:pt x="6301" y="3636"/>
                </a:lnTo>
                <a:cubicBezTo>
                  <a:pt x="6373" y="3654"/>
                  <a:pt x="6445" y="3690"/>
                  <a:pt x="6517" y="3726"/>
                </a:cubicBezTo>
                <a:lnTo>
                  <a:pt x="6553" y="3636"/>
                </a:lnTo>
                <a:cubicBezTo>
                  <a:pt x="6481" y="3600"/>
                  <a:pt x="6409" y="3564"/>
                  <a:pt x="6337" y="3546"/>
                </a:cubicBezTo>
                <a:close/>
                <a:moveTo>
                  <a:pt x="4177" y="3600"/>
                </a:moveTo>
                <a:lnTo>
                  <a:pt x="3943" y="3654"/>
                </a:lnTo>
                <a:lnTo>
                  <a:pt x="3961" y="3744"/>
                </a:lnTo>
                <a:lnTo>
                  <a:pt x="4195" y="3690"/>
                </a:lnTo>
                <a:lnTo>
                  <a:pt x="4177" y="3600"/>
                </a:lnTo>
                <a:close/>
                <a:moveTo>
                  <a:pt x="34077" y="3492"/>
                </a:moveTo>
                <a:lnTo>
                  <a:pt x="33986" y="3546"/>
                </a:lnTo>
                <a:lnTo>
                  <a:pt x="34094" y="3762"/>
                </a:lnTo>
                <a:lnTo>
                  <a:pt x="34185" y="3726"/>
                </a:lnTo>
                <a:cubicBezTo>
                  <a:pt x="34149" y="3636"/>
                  <a:pt x="34113" y="3564"/>
                  <a:pt x="34077" y="3492"/>
                </a:cubicBezTo>
                <a:close/>
                <a:moveTo>
                  <a:pt x="1621" y="3636"/>
                </a:moveTo>
                <a:lnTo>
                  <a:pt x="1585" y="3726"/>
                </a:lnTo>
                <a:cubicBezTo>
                  <a:pt x="1657" y="3762"/>
                  <a:pt x="1729" y="3780"/>
                  <a:pt x="1801" y="3816"/>
                </a:cubicBezTo>
                <a:lnTo>
                  <a:pt x="1837" y="3726"/>
                </a:lnTo>
                <a:cubicBezTo>
                  <a:pt x="1765" y="3690"/>
                  <a:pt x="1693" y="3672"/>
                  <a:pt x="1621" y="3636"/>
                </a:cubicBezTo>
                <a:close/>
                <a:moveTo>
                  <a:pt x="3709" y="3690"/>
                </a:moveTo>
                <a:cubicBezTo>
                  <a:pt x="3637" y="3708"/>
                  <a:pt x="3547" y="3726"/>
                  <a:pt x="3475" y="3744"/>
                </a:cubicBezTo>
                <a:lnTo>
                  <a:pt x="3493" y="3834"/>
                </a:lnTo>
                <a:cubicBezTo>
                  <a:pt x="3565" y="3816"/>
                  <a:pt x="3655" y="3816"/>
                  <a:pt x="3727" y="3798"/>
                </a:cubicBezTo>
                <a:lnTo>
                  <a:pt x="3709" y="3690"/>
                </a:lnTo>
                <a:close/>
                <a:moveTo>
                  <a:pt x="2071" y="3780"/>
                </a:moveTo>
                <a:lnTo>
                  <a:pt x="2053" y="3870"/>
                </a:lnTo>
                <a:cubicBezTo>
                  <a:pt x="2125" y="3888"/>
                  <a:pt x="2197" y="3906"/>
                  <a:pt x="2287" y="3906"/>
                </a:cubicBezTo>
                <a:lnTo>
                  <a:pt x="2305" y="3816"/>
                </a:lnTo>
                <a:cubicBezTo>
                  <a:pt x="2215" y="3798"/>
                  <a:pt x="2143" y="3798"/>
                  <a:pt x="2071" y="3780"/>
                </a:cubicBezTo>
                <a:close/>
                <a:moveTo>
                  <a:pt x="3241" y="3780"/>
                </a:moveTo>
                <a:cubicBezTo>
                  <a:pt x="3151" y="3798"/>
                  <a:pt x="3079" y="3798"/>
                  <a:pt x="3007" y="3798"/>
                </a:cubicBezTo>
                <a:lnTo>
                  <a:pt x="3007" y="3906"/>
                </a:lnTo>
                <a:cubicBezTo>
                  <a:pt x="3097" y="3888"/>
                  <a:pt x="3169" y="3888"/>
                  <a:pt x="3259" y="3870"/>
                </a:cubicBezTo>
                <a:lnTo>
                  <a:pt x="3241" y="3780"/>
                </a:lnTo>
                <a:close/>
                <a:moveTo>
                  <a:pt x="2773" y="3816"/>
                </a:moveTo>
                <a:cubicBezTo>
                  <a:pt x="2719" y="3834"/>
                  <a:pt x="2665" y="3834"/>
                  <a:pt x="2611" y="3834"/>
                </a:cubicBezTo>
                <a:lnTo>
                  <a:pt x="2539" y="3834"/>
                </a:lnTo>
                <a:lnTo>
                  <a:pt x="2521" y="3924"/>
                </a:lnTo>
                <a:lnTo>
                  <a:pt x="2773" y="3924"/>
                </a:lnTo>
                <a:lnTo>
                  <a:pt x="2773" y="3816"/>
                </a:lnTo>
                <a:close/>
                <a:moveTo>
                  <a:pt x="6769" y="3744"/>
                </a:moveTo>
                <a:lnTo>
                  <a:pt x="6733" y="3834"/>
                </a:lnTo>
                <a:cubicBezTo>
                  <a:pt x="6788" y="3870"/>
                  <a:pt x="6860" y="3906"/>
                  <a:pt x="6932" y="3960"/>
                </a:cubicBezTo>
                <a:lnTo>
                  <a:pt x="6985" y="3888"/>
                </a:lnTo>
                <a:cubicBezTo>
                  <a:pt x="6913" y="3834"/>
                  <a:pt x="6841" y="3780"/>
                  <a:pt x="6769" y="3744"/>
                </a:cubicBezTo>
                <a:close/>
                <a:moveTo>
                  <a:pt x="25364" y="3708"/>
                </a:moveTo>
                <a:lnTo>
                  <a:pt x="25238" y="3906"/>
                </a:lnTo>
                <a:lnTo>
                  <a:pt x="25310" y="3960"/>
                </a:lnTo>
                <a:lnTo>
                  <a:pt x="25436" y="3762"/>
                </a:lnTo>
                <a:lnTo>
                  <a:pt x="25364" y="3708"/>
                </a:lnTo>
                <a:close/>
                <a:moveTo>
                  <a:pt x="40197" y="3978"/>
                </a:moveTo>
                <a:lnTo>
                  <a:pt x="40197" y="4086"/>
                </a:lnTo>
                <a:cubicBezTo>
                  <a:pt x="40233" y="4077"/>
                  <a:pt x="40273" y="4073"/>
                  <a:pt x="40313" y="4073"/>
                </a:cubicBezTo>
                <a:cubicBezTo>
                  <a:pt x="40354" y="4073"/>
                  <a:pt x="40394" y="4077"/>
                  <a:pt x="40430" y="4086"/>
                </a:cubicBezTo>
                <a:lnTo>
                  <a:pt x="40430" y="3978"/>
                </a:lnTo>
                <a:close/>
                <a:moveTo>
                  <a:pt x="39945" y="3996"/>
                </a:moveTo>
                <a:cubicBezTo>
                  <a:pt x="39873" y="4014"/>
                  <a:pt x="39782" y="4032"/>
                  <a:pt x="39710" y="4032"/>
                </a:cubicBezTo>
                <a:lnTo>
                  <a:pt x="39729" y="4140"/>
                </a:lnTo>
                <a:cubicBezTo>
                  <a:pt x="39801" y="4122"/>
                  <a:pt x="39890" y="4104"/>
                  <a:pt x="39962" y="4104"/>
                </a:cubicBezTo>
                <a:lnTo>
                  <a:pt x="39945" y="3996"/>
                </a:lnTo>
                <a:close/>
                <a:moveTo>
                  <a:pt x="40682" y="3996"/>
                </a:moveTo>
                <a:lnTo>
                  <a:pt x="40665" y="4104"/>
                </a:lnTo>
                <a:cubicBezTo>
                  <a:pt x="40737" y="4104"/>
                  <a:pt x="40809" y="4122"/>
                  <a:pt x="40881" y="4140"/>
                </a:cubicBezTo>
                <a:lnTo>
                  <a:pt x="40898" y="4140"/>
                </a:lnTo>
                <a:lnTo>
                  <a:pt x="40917" y="4032"/>
                </a:lnTo>
                <a:lnTo>
                  <a:pt x="40898" y="4032"/>
                </a:lnTo>
                <a:cubicBezTo>
                  <a:pt x="40826" y="4014"/>
                  <a:pt x="40754" y="4014"/>
                  <a:pt x="40682" y="3996"/>
                </a:cubicBezTo>
                <a:close/>
                <a:moveTo>
                  <a:pt x="34274" y="3942"/>
                </a:moveTo>
                <a:lnTo>
                  <a:pt x="34185" y="3978"/>
                </a:lnTo>
                <a:cubicBezTo>
                  <a:pt x="34202" y="4050"/>
                  <a:pt x="34238" y="4122"/>
                  <a:pt x="34257" y="4194"/>
                </a:cubicBezTo>
                <a:lnTo>
                  <a:pt x="34346" y="4176"/>
                </a:lnTo>
                <a:cubicBezTo>
                  <a:pt x="34329" y="4086"/>
                  <a:pt x="34293" y="4014"/>
                  <a:pt x="34274" y="3942"/>
                </a:cubicBezTo>
                <a:close/>
                <a:moveTo>
                  <a:pt x="39477" y="4104"/>
                </a:moveTo>
                <a:cubicBezTo>
                  <a:pt x="39386" y="4122"/>
                  <a:pt x="39314" y="4140"/>
                  <a:pt x="39242" y="4176"/>
                </a:cubicBezTo>
                <a:lnTo>
                  <a:pt x="39278" y="4266"/>
                </a:lnTo>
                <a:cubicBezTo>
                  <a:pt x="39350" y="4230"/>
                  <a:pt x="39422" y="4212"/>
                  <a:pt x="39494" y="4194"/>
                </a:cubicBezTo>
                <a:lnTo>
                  <a:pt x="39477" y="4104"/>
                </a:lnTo>
                <a:close/>
                <a:moveTo>
                  <a:pt x="41150" y="4104"/>
                </a:moveTo>
                <a:lnTo>
                  <a:pt x="41133" y="4194"/>
                </a:lnTo>
                <a:cubicBezTo>
                  <a:pt x="41205" y="4212"/>
                  <a:pt x="41277" y="4248"/>
                  <a:pt x="41349" y="4266"/>
                </a:cubicBezTo>
                <a:lnTo>
                  <a:pt x="41385" y="4176"/>
                </a:lnTo>
                <a:cubicBezTo>
                  <a:pt x="41313" y="4158"/>
                  <a:pt x="41222" y="4122"/>
                  <a:pt x="41150" y="4104"/>
                </a:cubicBezTo>
                <a:close/>
                <a:moveTo>
                  <a:pt x="7165" y="4032"/>
                </a:moveTo>
                <a:lnTo>
                  <a:pt x="7093" y="4104"/>
                </a:lnTo>
                <a:cubicBezTo>
                  <a:pt x="7148" y="4158"/>
                  <a:pt x="7201" y="4212"/>
                  <a:pt x="7256" y="4284"/>
                </a:cubicBezTo>
                <a:lnTo>
                  <a:pt x="7328" y="4212"/>
                </a:lnTo>
                <a:cubicBezTo>
                  <a:pt x="7273" y="4158"/>
                  <a:pt x="7220" y="4086"/>
                  <a:pt x="7165" y="4032"/>
                </a:cubicBezTo>
                <a:close/>
                <a:moveTo>
                  <a:pt x="25094" y="4104"/>
                </a:moveTo>
                <a:cubicBezTo>
                  <a:pt x="25058" y="4176"/>
                  <a:pt x="25022" y="4248"/>
                  <a:pt x="24968" y="4302"/>
                </a:cubicBezTo>
                <a:lnTo>
                  <a:pt x="25058" y="4356"/>
                </a:lnTo>
                <a:cubicBezTo>
                  <a:pt x="25094" y="4302"/>
                  <a:pt x="25130" y="4230"/>
                  <a:pt x="25184" y="4158"/>
                </a:cubicBezTo>
                <a:lnTo>
                  <a:pt x="25094" y="4104"/>
                </a:lnTo>
                <a:close/>
                <a:moveTo>
                  <a:pt x="39009" y="4266"/>
                </a:moveTo>
                <a:lnTo>
                  <a:pt x="38793" y="4374"/>
                </a:lnTo>
                <a:lnTo>
                  <a:pt x="38846" y="4446"/>
                </a:lnTo>
                <a:cubicBezTo>
                  <a:pt x="38918" y="4410"/>
                  <a:pt x="38990" y="4374"/>
                  <a:pt x="39062" y="4356"/>
                </a:cubicBezTo>
                <a:lnTo>
                  <a:pt x="39009" y="4266"/>
                </a:lnTo>
                <a:close/>
                <a:moveTo>
                  <a:pt x="41601" y="4284"/>
                </a:moveTo>
                <a:lnTo>
                  <a:pt x="41565" y="4356"/>
                </a:lnTo>
                <a:cubicBezTo>
                  <a:pt x="41637" y="4392"/>
                  <a:pt x="41709" y="4428"/>
                  <a:pt x="41781" y="4482"/>
                </a:cubicBezTo>
                <a:lnTo>
                  <a:pt x="41817" y="4392"/>
                </a:lnTo>
                <a:lnTo>
                  <a:pt x="41601" y="4284"/>
                </a:lnTo>
                <a:close/>
                <a:moveTo>
                  <a:pt x="7489" y="4410"/>
                </a:moveTo>
                <a:lnTo>
                  <a:pt x="7400" y="4464"/>
                </a:lnTo>
                <a:cubicBezTo>
                  <a:pt x="7453" y="4518"/>
                  <a:pt x="7489" y="4590"/>
                  <a:pt x="7544" y="4662"/>
                </a:cubicBezTo>
                <a:lnTo>
                  <a:pt x="7616" y="4608"/>
                </a:lnTo>
                <a:cubicBezTo>
                  <a:pt x="7580" y="4536"/>
                  <a:pt x="7525" y="4464"/>
                  <a:pt x="7489" y="4410"/>
                </a:cubicBezTo>
                <a:close/>
                <a:moveTo>
                  <a:pt x="34418" y="4410"/>
                </a:moveTo>
                <a:lnTo>
                  <a:pt x="34310" y="4428"/>
                </a:lnTo>
                <a:cubicBezTo>
                  <a:pt x="34346" y="4500"/>
                  <a:pt x="34365" y="4590"/>
                  <a:pt x="34365" y="4662"/>
                </a:cubicBezTo>
                <a:lnTo>
                  <a:pt x="34473" y="4644"/>
                </a:lnTo>
                <a:cubicBezTo>
                  <a:pt x="34454" y="4554"/>
                  <a:pt x="34437" y="4482"/>
                  <a:pt x="34418" y="4410"/>
                </a:cubicBezTo>
                <a:close/>
                <a:moveTo>
                  <a:pt x="38594" y="4500"/>
                </a:moveTo>
                <a:cubicBezTo>
                  <a:pt x="38522" y="4536"/>
                  <a:pt x="38450" y="4590"/>
                  <a:pt x="38397" y="4626"/>
                </a:cubicBezTo>
                <a:lnTo>
                  <a:pt x="38450" y="4716"/>
                </a:lnTo>
                <a:cubicBezTo>
                  <a:pt x="38505" y="4662"/>
                  <a:pt x="38577" y="4608"/>
                  <a:pt x="38649" y="4572"/>
                </a:cubicBezTo>
                <a:lnTo>
                  <a:pt x="38594" y="4500"/>
                </a:lnTo>
                <a:close/>
                <a:moveTo>
                  <a:pt x="42033" y="4518"/>
                </a:moveTo>
                <a:lnTo>
                  <a:pt x="41978" y="4608"/>
                </a:lnTo>
                <a:cubicBezTo>
                  <a:pt x="42033" y="4644"/>
                  <a:pt x="42105" y="4698"/>
                  <a:pt x="42158" y="4734"/>
                </a:cubicBezTo>
                <a:lnTo>
                  <a:pt x="42213" y="4662"/>
                </a:lnTo>
                <a:cubicBezTo>
                  <a:pt x="42158" y="4626"/>
                  <a:pt x="42086" y="4572"/>
                  <a:pt x="42033" y="4518"/>
                </a:cubicBezTo>
                <a:close/>
                <a:moveTo>
                  <a:pt x="24842" y="4500"/>
                </a:moveTo>
                <a:cubicBezTo>
                  <a:pt x="24788" y="4572"/>
                  <a:pt x="24752" y="4644"/>
                  <a:pt x="24698" y="4698"/>
                </a:cubicBezTo>
                <a:lnTo>
                  <a:pt x="24788" y="4752"/>
                </a:lnTo>
                <a:cubicBezTo>
                  <a:pt x="24824" y="4698"/>
                  <a:pt x="24878" y="4626"/>
                  <a:pt x="24914" y="4554"/>
                </a:cubicBezTo>
                <a:lnTo>
                  <a:pt x="24842" y="4500"/>
                </a:lnTo>
                <a:close/>
                <a:moveTo>
                  <a:pt x="38198" y="4788"/>
                </a:moveTo>
                <a:lnTo>
                  <a:pt x="38037" y="4950"/>
                </a:lnTo>
                <a:lnTo>
                  <a:pt x="38090" y="5022"/>
                </a:lnTo>
                <a:cubicBezTo>
                  <a:pt x="38145" y="4968"/>
                  <a:pt x="38217" y="4914"/>
                  <a:pt x="38270" y="4860"/>
                </a:cubicBezTo>
                <a:lnTo>
                  <a:pt x="38198" y="4788"/>
                </a:lnTo>
                <a:close/>
                <a:moveTo>
                  <a:pt x="42410" y="4824"/>
                </a:moveTo>
                <a:lnTo>
                  <a:pt x="42338" y="4896"/>
                </a:lnTo>
                <a:lnTo>
                  <a:pt x="42501" y="5058"/>
                </a:lnTo>
                <a:lnTo>
                  <a:pt x="42573" y="5004"/>
                </a:lnTo>
                <a:cubicBezTo>
                  <a:pt x="42518" y="4950"/>
                  <a:pt x="42465" y="4878"/>
                  <a:pt x="42410" y="4824"/>
                </a:cubicBezTo>
                <a:close/>
                <a:moveTo>
                  <a:pt x="7741" y="4824"/>
                </a:moveTo>
                <a:lnTo>
                  <a:pt x="7652" y="4860"/>
                </a:lnTo>
                <a:lnTo>
                  <a:pt x="7760" y="5076"/>
                </a:lnTo>
                <a:lnTo>
                  <a:pt x="7849" y="5040"/>
                </a:lnTo>
                <a:lnTo>
                  <a:pt x="7741" y="4824"/>
                </a:lnTo>
                <a:close/>
                <a:moveTo>
                  <a:pt x="34509" y="4878"/>
                </a:moveTo>
                <a:lnTo>
                  <a:pt x="34418" y="4896"/>
                </a:lnTo>
                <a:cubicBezTo>
                  <a:pt x="34418" y="4968"/>
                  <a:pt x="34437" y="5040"/>
                  <a:pt x="34437" y="5130"/>
                </a:cubicBezTo>
                <a:lnTo>
                  <a:pt x="34545" y="5112"/>
                </a:lnTo>
                <a:cubicBezTo>
                  <a:pt x="34526" y="5040"/>
                  <a:pt x="34526" y="4950"/>
                  <a:pt x="34509" y="4878"/>
                </a:cubicBezTo>
                <a:close/>
                <a:moveTo>
                  <a:pt x="24554" y="4896"/>
                </a:moveTo>
                <a:cubicBezTo>
                  <a:pt x="24518" y="4968"/>
                  <a:pt x="24464" y="5022"/>
                  <a:pt x="24410" y="5076"/>
                </a:cubicBezTo>
                <a:lnTo>
                  <a:pt x="24482" y="5148"/>
                </a:lnTo>
                <a:cubicBezTo>
                  <a:pt x="24536" y="5076"/>
                  <a:pt x="24590" y="5022"/>
                  <a:pt x="24644" y="4950"/>
                </a:cubicBezTo>
                <a:lnTo>
                  <a:pt x="24554" y="4896"/>
                </a:lnTo>
                <a:close/>
                <a:moveTo>
                  <a:pt x="37874" y="5148"/>
                </a:moveTo>
                <a:cubicBezTo>
                  <a:pt x="37821" y="5202"/>
                  <a:pt x="37766" y="5274"/>
                  <a:pt x="37730" y="5328"/>
                </a:cubicBezTo>
                <a:lnTo>
                  <a:pt x="37802" y="5400"/>
                </a:lnTo>
                <a:cubicBezTo>
                  <a:pt x="37857" y="5328"/>
                  <a:pt x="37893" y="5256"/>
                  <a:pt x="37946" y="5202"/>
                </a:cubicBezTo>
                <a:lnTo>
                  <a:pt x="37874" y="5148"/>
                </a:lnTo>
                <a:close/>
                <a:moveTo>
                  <a:pt x="42734" y="5184"/>
                </a:moveTo>
                <a:lnTo>
                  <a:pt x="42662" y="5238"/>
                </a:lnTo>
                <a:cubicBezTo>
                  <a:pt x="42698" y="5310"/>
                  <a:pt x="42753" y="5364"/>
                  <a:pt x="42789" y="5436"/>
                </a:cubicBezTo>
                <a:lnTo>
                  <a:pt x="42878" y="5382"/>
                </a:lnTo>
                <a:cubicBezTo>
                  <a:pt x="42825" y="5310"/>
                  <a:pt x="42789" y="5256"/>
                  <a:pt x="42734" y="5184"/>
                </a:cubicBezTo>
                <a:close/>
                <a:moveTo>
                  <a:pt x="7940" y="5256"/>
                </a:moveTo>
                <a:lnTo>
                  <a:pt x="7849" y="5292"/>
                </a:lnTo>
                <a:cubicBezTo>
                  <a:pt x="7885" y="5364"/>
                  <a:pt x="7921" y="5436"/>
                  <a:pt x="7940" y="5508"/>
                </a:cubicBezTo>
                <a:lnTo>
                  <a:pt x="8029" y="5490"/>
                </a:lnTo>
                <a:cubicBezTo>
                  <a:pt x="8012" y="5400"/>
                  <a:pt x="7976" y="5328"/>
                  <a:pt x="7940" y="5256"/>
                </a:cubicBezTo>
                <a:close/>
                <a:moveTo>
                  <a:pt x="24266" y="5256"/>
                </a:moveTo>
                <a:cubicBezTo>
                  <a:pt x="24212" y="5328"/>
                  <a:pt x="24158" y="5382"/>
                  <a:pt x="24104" y="5436"/>
                </a:cubicBezTo>
                <a:lnTo>
                  <a:pt x="24176" y="5508"/>
                </a:lnTo>
                <a:cubicBezTo>
                  <a:pt x="24230" y="5454"/>
                  <a:pt x="24284" y="5382"/>
                  <a:pt x="24338" y="5328"/>
                </a:cubicBezTo>
                <a:lnTo>
                  <a:pt x="24266" y="5256"/>
                </a:lnTo>
                <a:close/>
                <a:moveTo>
                  <a:pt x="34454" y="5364"/>
                </a:moveTo>
                <a:cubicBezTo>
                  <a:pt x="34454" y="5436"/>
                  <a:pt x="34454" y="5526"/>
                  <a:pt x="34473" y="5598"/>
                </a:cubicBezTo>
                <a:lnTo>
                  <a:pt x="34562" y="5598"/>
                </a:lnTo>
                <a:lnTo>
                  <a:pt x="34562" y="5364"/>
                </a:lnTo>
                <a:close/>
                <a:moveTo>
                  <a:pt x="37586" y="5544"/>
                </a:moveTo>
                <a:cubicBezTo>
                  <a:pt x="37550" y="5598"/>
                  <a:pt x="37514" y="5670"/>
                  <a:pt x="37461" y="5742"/>
                </a:cubicBezTo>
                <a:lnTo>
                  <a:pt x="37550" y="5796"/>
                </a:lnTo>
                <a:cubicBezTo>
                  <a:pt x="37586" y="5724"/>
                  <a:pt x="37622" y="5652"/>
                  <a:pt x="37677" y="5598"/>
                </a:cubicBezTo>
                <a:lnTo>
                  <a:pt x="37586" y="5544"/>
                </a:lnTo>
                <a:close/>
                <a:moveTo>
                  <a:pt x="23924" y="5598"/>
                </a:moveTo>
                <a:cubicBezTo>
                  <a:pt x="23870" y="5652"/>
                  <a:pt x="23816" y="5706"/>
                  <a:pt x="23744" y="5742"/>
                </a:cubicBezTo>
                <a:lnTo>
                  <a:pt x="23798" y="5832"/>
                </a:lnTo>
                <a:cubicBezTo>
                  <a:pt x="23870" y="5778"/>
                  <a:pt x="23924" y="5724"/>
                  <a:pt x="23996" y="5670"/>
                </a:cubicBezTo>
                <a:lnTo>
                  <a:pt x="23924" y="5598"/>
                </a:lnTo>
                <a:close/>
                <a:moveTo>
                  <a:pt x="43005" y="5598"/>
                </a:moveTo>
                <a:lnTo>
                  <a:pt x="42914" y="5634"/>
                </a:lnTo>
                <a:lnTo>
                  <a:pt x="43022" y="5850"/>
                </a:lnTo>
                <a:lnTo>
                  <a:pt x="43113" y="5814"/>
                </a:lnTo>
                <a:lnTo>
                  <a:pt x="43005" y="5598"/>
                </a:lnTo>
                <a:close/>
                <a:moveTo>
                  <a:pt x="8120" y="5706"/>
                </a:moveTo>
                <a:lnTo>
                  <a:pt x="8029" y="5742"/>
                </a:lnTo>
                <a:cubicBezTo>
                  <a:pt x="8048" y="5814"/>
                  <a:pt x="8084" y="5886"/>
                  <a:pt x="8101" y="5958"/>
                </a:cubicBezTo>
                <a:lnTo>
                  <a:pt x="8192" y="5940"/>
                </a:lnTo>
                <a:cubicBezTo>
                  <a:pt x="8173" y="5850"/>
                  <a:pt x="8137" y="5778"/>
                  <a:pt x="8120" y="5706"/>
                </a:cubicBezTo>
                <a:close/>
                <a:moveTo>
                  <a:pt x="23564" y="5886"/>
                </a:moveTo>
                <a:cubicBezTo>
                  <a:pt x="23492" y="5922"/>
                  <a:pt x="23420" y="5976"/>
                  <a:pt x="23348" y="6012"/>
                </a:cubicBezTo>
                <a:lnTo>
                  <a:pt x="23401" y="6084"/>
                </a:lnTo>
                <a:cubicBezTo>
                  <a:pt x="23473" y="6048"/>
                  <a:pt x="23545" y="6012"/>
                  <a:pt x="23600" y="5958"/>
                </a:cubicBezTo>
                <a:lnTo>
                  <a:pt x="23564" y="5886"/>
                </a:lnTo>
                <a:close/>
                <a:moveTo>
                  <a:pt x="34562" y="5832"/>
                </a:moveTo>
                <a:lnTo>
                  <a:pt x="34473" y="5850"/>
                </a:lnTo>
                <a:cubicBezTo>
                  <a:pt x="34473" y="5940"/>
                  <a:pt x="34473" y="6012"/>
                  <a:pt x="34490" y="6084"/>
                </a:cubicBezTo>
                <a:lnTo>
                  <a:pt x="34581" y="6084"/>
                </a:lnTo>
                <a:cubicBezTo>
                  <a:pt x="34581" y="6012"/>
                  <a:pt x="34562" y="5922"/>
                  <a:pt x="34562" y="5832"/>
                </a:cubicBezTo>
                <a:close/>
                <a:moveTo>
                  <a:pt x="37353" y="5958"/>
                </a:moveTo>
                <a:cubicBezTo>
                  <a:pt x="37298" y="6012"/>
                  <a:pt x="37262" y="6084"/>
                  <a:pt x="37226" y="6156"/>
                </a:cubicBezTo>
                <a:lnTo>
                  <a:pt x="37298" y="6210"/>
                </a:lnTo>
                <a:cubicBezTo>
                  <a:pt x="37353" y="6138"/>
                  <a:pt x="37389" y="6066"/>
                  <a:pt x="37425" y="5994"/>
                </a:cubicBezTo>
                <a:lnTo>
                  <a:pt x="37353" y="5958"/>
                </a:lnTo>
                <a:close/>
                <a:moveTo>
                  <a:pt x="19721" y="6125"/>
                </a:moveTo>
                <a:cubicBezTo>
                  <a:pt x="19680" y="6125"/>
                  <a:pt x="19640" y="6129"/>
                  <a:pt x="19604" y="6138"/>
                </a:cubicBezTo>
                <a:lnTo>
                  <a:pt x="19604" y="6228"/>
                </a:lnTo>
                <a:lnTo>
                  <a:pt x="19837" y="6228"/>
                </a:lnTo>
                <a:lnTo>
                  <a:pt x="19837" y="6138"/>
                </a:lnTo>
                <a:cubicBezTo>
                  <a:pt x="19801" y="6129"/>
                  <a:pt x="19761" y="6125"/>
                  <a:pt x="19721" y="6125"/>
                </a:cubicBezTo>
                <a:close/>
                <a:moveTo>
                  <a:pt x="20089" y="6138"/>
                </a:moveTo>
                <a:lnTo>
                  <a:pt x="20072" y="6246"/>
                </a:lnTo>
                <a:cubicBezTo>
                  <a:pt x="20161" y="6246"/>
                  <a:pt x="20233" y="6246"/>
                  <a:pt x="20324" y="6264"/>
                </a:cubicBezTo>
                <a:lnTo>
                  <a:pt x="20324" y="6156"/>
                </a:lnTo>
                <a:cubicBezTo>
                  <a:pt x="20233" y="6156"/>
                  <a:pt x="20161" y="6156"/>
                  <a:pt x="20089" y="6138"/>
                </a:cubicBezTo>
                <a:close/>
                <a:moveTo>
                  <a:pt x="19369" y="6138"/>
                </a:moveTo>
                <a:cubicBezTo>
                  <a:pt x="19280" y="6156"/>
                  <a:pt x="19189" y="6174"/>
                  <a:pt x="19117" y="6174"/>
                </a:cubicBezTo>
                <a:lnTo>
                  <a:pt x="19136" y="6282"/>
                </a:lnTo>
                <a:cubicBezTo>
                  <a:pt x="19208" y="6264"/>
                  <a:pt x="19297" y="6246"/>
                  <a:pt x="19369" y="6246"/>
                </a:cubicBezTo>
                <a:lnTo>
                  <a:pt x="19369" y="6138"/>
                </a:lnTo>
                <a:close/>
                <a:moveTo>
                  <a:pt x="23149" y="6102"/>
                </a:moveTo>
                <a:cubicBezTo>
                  <a:pt x="23077" y="6138"/>
                  <a:pt x="22988" y="6156"/>
                  <a:pt x="22916" y="6192"/>
                </a:cubicBezTo>
                <a:lnTo>
                  <a:pt x="22952" y="6282"/>
                </a:lnTo>
                <a:cubicBezTo>
                  <a:pt x="23024" y="6246"/>
                  <a:pt x="23096" y="6228"/>
                  <a:pt x="23185" y="6192"/>
                </a:cubicBezTo>
                <a:lnTo>
                  <a:pt x="23149" y="6102"/>
                </a:lnTo>
                <a:close/>
                <a:moveTo>
                  <a:pt x="43202" y="6030"/>
                </a:moveTo>
                <a:lnTo>
                  <a:pt x="43113" y="6066"/>
                </a:lnTo>
                <a:lnTo>
                  <a:pt x="43166" y="6228"/>
                </a:lnTo>
                <a:cubicBezTo>
                  <a:pt x="43166" y="6246"/>
                  <a:pt x="43166" y="6264"/>
                  <a:pt x="43185" y="6300"/>
                </a:cubicBezTo>
                <a:lnTo>
                  <a:pt x="43274" y="6264"/>
                </a:lnTo>
                <a:cubicBezTo>
                  <a:pt x="43274" y="6246"/>
                  <a:pt x="43257" y="6210"/>
                  <a:pt x="43257" y="6192"/>
                </a:cubicBezTo>
                <a:lnTo>
                  <a:pt x="43202" y="6030"/>
                </a:lnTo>
                <a:close/>
                <a:moveTo>
                  <a:pt x="20557" y="6192"/>
                </a:moveTo>
                <a:lnTo>
                  <a:pt x="20557" y="6282"/>
                </a:lnTo>
                <a:cubicBezTo>
                  <a:pt x="20629" y="6300"/>
                  <a:pt x="20720" y="6300"/>
                  <a:pt x="20792" y="6318"/>
                </a:cubicBezTo>
                <a:lnTo>
                  <a:pt x="20809" y="6210"/>
                </a:lnTo>
                <a:cubicBezTo>
                  <a:pt x="20720" y="6210"/>
                  <a:pt x="20648" y="6192"/>
                  <a:pt x="20557" y="6192"/>
                </a:cubicBezTo>
                <a:close/>
                <a:moveTo>
                  <a:pt x="21044" y="6246"/>
                </a:moveTo>
                <a:lnTo>
                  <a:pt x="21025" y="6336"/>
                </a:lnTo>
                <a:cubicBezTo>
                  <a:pt x="21116" y="6354"/>
                  <a:pt x="21188" y="6354"/>
                  <a:pt x="21277" y="6372"/>
                </a:cubicBezTo>
                <a:lnTo>
                  <a:pt x="21277" y="6264"/>
                </a:lnTo>
                <a:cubicBezTo>
                  <a:pt x="21205" y="6264"/>
                  <a:pt x="21116" y="6246"/>
                  <a:pt x="21044" y="6246"/>
                </a:cubicBezTo>
                <a:close/>
                <a:moveTo>
                  <a:pt x="22700" y="6246"/>
                </a:moveTo>
                <a:cubicBezTo>
                  <a:pt x="22628" y="6264"/>
                  <a:pt x="22537" y="6282"/>
                  <a:pt x="22465" y="6282"/>
                </a:cubicBezTo>
                <a:lnTo>
                  <a:pt x="22484" y="6390"/>
                </a:lnTo>
                <a:cubicBezTo>
                  <a:pt x="22556" y="6372"/>
                  <a:pt x="22645" y="6354"/>
                  <a:pt x="22717" y="6336"/>
                </a:cubicBezTo>
                <a:lnTo>
                  <a:pt x="22700" y="6246"/>
                </a:lnTo>
                <a:close/>
                <a:moveTo>
                  <a:pt x="18884" y="6246"/>
                </a:moveTo>
                <a:cubicBezTo>
                  <a:pt x="18812" y="6264"/>
                  <a:pt x="18721" y="6300"/>
                  <a:pt x="18649" y="6318"/>
                </a:cubicBezTo>
                <a:lnTo>
                  <a:pt x="18685" y="6408"/>
                </a:lnTo>
                <a:cubicBezTo>
                  <a:pt x="18757" y="6372"/>
                  <a:pt x="18829" y="6354"/>
                  <a:pt x="18920" y="6336"/>
                </a:cubicBezTo>
                <a:lnTo>
                  <a:pt x="18884" y="6246"/>
                </a:lnTo>
                <a:close/>
                <a:moveTo>
                  <a:pt x="21512" y="6300"/>
                </a:moveTo>
                <a:lnTo>
                  <a:pt x="21512" y="6390"/>
                </a:lnTo>
                <a:cubicBezTo>
                  <a:pt x="21601" y="6390"/>
                  <a:pt x="21673" y="6408"/>
                  <a:pt x="21745" y="6408"/>
                </a:cubicBezTo>
                <a:lnTo>
                  <a:pt x="21745" y="6300"/>
                </a:lnTo>
                <a:close/>
                <a:moveTo>
                  <a:pt x="22232" y="6300"/>
                </a:moveTo>
                <a:cubicBezTo>
                  <a:pt x="22160" y="6318"/>
                  <a:pt x="22069" y="6318"/>
                  <a:pt x="21997" y="6318"/>
                </a:cubicBezTo>
                <a:lnTo>
                  <a:pt x="21997" y="6408"/>
                </a:lnTo>
                <a:lnTo>
                  <a:pt x="22232" y="6408"/>
                </a:lnTo>
                <a:lnTo>
                  <a:pt x="22232" y="6300"/>
                </a:lnTo>
                <a:close/>
                <a:moveTo>
                  <a:pt x="8264" y="6156"/>
                </a:moveTo>
                <a:lnTo>
                  <a:pt x="8173" y="6192"/>
                </a:lnTo>
                <a:cubicBezTo>
                  <a:pt x="8209" y="6264"/>
                  <a:pt x="8228" y="6336"/>
                  <a:pt x="8245" y="6426"/>
                </a:cubicBezTo>
                <a:lnTo>
                  <a:pt x="8336" y="6390"/>
                </a:lnTo>
                <a:cubicBezTo>
                  <a:pt x="8317" y="6318"/>
                  <a:pt x="8300" y="6246"/>
                  <a:pt x="8264" y="6156"/>
                </a:cubicBezTo>
                <a:close/>
                <a:moveTo>
                  <a:pt x="34509" y="6318"/>
                </a:moveTo>
                <a:cubicBezTo>
                  <a:pt x="34526" y="6408"/>
                  <a:pt x="34526" y="6498"/>
                  <a:pt x="34562" y="6570"/>
                </a:cubicBezTo>
                <a:lnTo>
                  <a:pt x="34653" y="6534"/>
                </a:lnTo>
                <a:lnTo>
                  <a:pt x="34598" y="6318"/>
                </a:lnTo>
                <a:close/>
                <a:moveTo>
                  <a:pt x="37101" y="6354"/>
                </a:moveTo>
                <a:cubicBezTo>
                  <a:pt x="37046" y="6426"/>
                  <a:pt x="37010" y="6498"/>
                  <a:pt x="36957" y="6552"/>
                </a:cubicBezTo>
                <a:lnTo>
                  <a:pt x="37046" y="6606"/>
                </a:lnTo>
                <a:cubicBezTo>
                  <a:pt x="37082" y="6552"/>
                  <a:pt x="37137" y="6480"/>
                  <a:pt x="37173" y="6408"/>
                </a:cubicBezTo>
                <a:lnTo>
                  <a:pt x="37101" y="6354"/>
                </a:lnTo>
                <a:close/>
                <a:moveTo>
                  <a:pt x="18433" y="6444"/>
                </a:moveTo>
                <a:cubicBezTo>
                  <a:pt x="18397" y="6462"/>
                  <a:pt x="18344" y="6498"/>
                  <a:pt x="18308" y="6516"/>
                </a:cubicBezTo>
                <a:cubicBezTo>
                  <a:pt x="18272" y="6534"/>
                  <a:pt x="18253" y="6552"/>
                  <a:pt x="18236" y="6570"/>
                </a:cubicBezTo>
                <a:lnTo>
                  <a:pt x="18289" y="6642"/>
                </a:lnTo>
                <a:cubicBezTo>
                  <a:pt x="18308" y="6624"/>
                  <a:pt x="18344" y="6624"/>
                  <a:pt x="18361" y="6606"/>
                </a:cubicBezTo>
                <a:cubicBezTo>
                  <a:pt x="18397" y="6570"/>
                  <a:pt x="18433" y="6552"/>
                  <a:pt x="18488" y="6516"/>
                </a:cubicBezTo>
                <a:lnTo>
                  <a:pt x="18433" y="6444"/>
                </a:lnTo>
                <a:close/>
                <a:moveTo>
                  <a:pt x="43329" y="6498"/>
                </a:moveTo>
                <a:lnTo>
                  <a:pt x="43238" y="6516"/>
                </a:lnTo>
                <a:cubicBezTo>
                  <a:pt x="43238" y="6606"/>
                  <a:pt x="43257" y="6678"/>
                  <a:pt x="43274" y="6750"/>
                </a:cubicBezTo>
                <a:lnTo>
                  <a:pt x="43365" y="6750"/>
                </a:lnTo>
                <a:cubicBezTo>
                  <a:pt x="43346" y="6660"/>
                  <a:pt x="43346" y="6588"/>
                  <a:pt x="43329" y="6498"/>
                </a:cubicBezTo>
                <a:close/>
                <a:moveTo>
                  <a:pt x="8408" y="6624"/>
                </a:moveTo>
                <a:lnTo>
                  <a:pt x="8317" y="6642"/>
                </a:lnTo>
                <a:cubicBezTo>
                  <a:pt x="8353" y="6732"/>
                  <a:pt x="8372" y="6804"/>
                  <a:pt x="8389" y="6876"/>
                </a:cubicBezTo>
                <a:lnTo>
                  <a:pt x="8480" y="6840"/>
                </a:lnTo>
                <a:cubicBezTo>
                  <a:pt x="8461" y="6768"/>
                  <a:pt x="8444" y="6696"/>
                  <a:pt x="8408" y="6624"/>
                </a:cubicBezTo>
                <a:close/>
                <a:moveTo>
                  <a:pt x="36813" y="6732"/>
                </a:moveTo>
                <a:cubicBezTo>
                  <a:pt x="36794" y="6750"/>
                  <a:pt x="36777" y="6768"/>
                  <a:pt x="36777" y="6786"/>
                </a:cubicBezTo>
                <a:cubicBezTo>
                  <a:pt x="36741" y="6822"/>
                  <a:pt x="36686" y="6858"/>
                  <a:pt x="36650" y="6912"/>
                </a:cubicBezTo>
                <a:lnTo>
                  <a:pt x="36722" y="6966"/>
                </a:lnTo>
                <a:lnTo>
                  <a:pt x="36830" y="6858"/>
                </a:lnTo>
                <a:lnTo>
                  <a:pt x="36885" y="6804"/>
                </a:lnTo>
                <a:lnTo>
                  <a:pt x="36813" y="6732"/>
                </a:lnTo>
                <a:close/>
                <a:moveTo>
                  <a:pt x="18056" y="6732"/>
                </a:moveTo>
                <a:cubicBezTo>
                  <a:pt x="18001" y="6786"/>
                  <a:pt x="17948" y="6858"/>
                  <a:pt x="17893" y="6912"/>
                </a:cubicBezTo>
                <a:lnTo>
                  <a:pt x="17965" y="6984"/>
                </a:lnTo>
                <a:cubicBezTo>
                  <a:pt x="18020" y="6912"/>
                  <a:pt x="18056" y="6858"/>
                  <a:pt x="18109" y="6804"/>
                </a:cubicBezTo>
                <a:lnTo>
                  <a:pt x="18056" y="6732"/>
                </a:lnTo>
                <a:close/>
                <a:moveTo>
                  <a:pt x="34725" y="6768"/>
                </a:moveTo>
                <a:lnTo>
                  <a:pt x="34634" y="6804"/>
                </a:lnTo>
                <a:lnTo>
                  <a:pt x="34742" y="7020"/>
                </a:lnTo>
                <a:lnTo>
                  <a:pt x="34833" y="6966"/>
                </a:lnTo>
                <a:cubicBezTo>
                  <a:pt x="34778" y="6894"/>
                  <a:pt x="34742" y="6840"/>
                  <a:pt x="34725" y="6768"/>
                </a:cubicBezTo>
                <a:close/>
                <a:moveTo>
                  <a:pt x="43274" y="6984"/>
                </a:moveTo>
                <a:lnTo>
                  <a:pt x="43274" y="7074"/>
                </a:lnTo>
                <a:lnTo>
                  <a:pt x="43274" y="7218"/>
                </a:lnTo>
                <a:lnTo>
                  <a:pt x="43382" y="7236"/>
                </a:lnTo>
                <a:lnTo>
                  <a:pt x="43382" y="7074"/>
                </a:lnTo>
                <a:lnTo>
                  <a:pt x="43382" y="6984"/>
                </a:lnTo>
                <a:close/>
                <a:moveTo>
                  <a:pt x="36470" y="7056"/>
                </a:moveTo>
                <a:cubicBezTo>
                  <a:pt x="36398" y="7092"/>
                  <a:pt x="36345" y="7128"/>
                  <a:pt x="36273" y="7164"/>
                </a:cubicBezTo>
                <a:lnTo>
                  <a:pt x="36309" y="7254"/>
                </a:lnTo>
                <a:cubicBezTo>
                  <a:pt x="36381" y="7218"/>
                  <a:pt x="36453" y="7182"/>
                  <a:pt x="36525" y="7128"/>
                </a:cubicBezTo>
                <a:lnTo>
                  <a:pt x="36470" y="7056"/>
                </a:lnTo>
                <a:close/>
                <a:moveTo>
                  <a:pt x="8569" y="7074"/>
                </a:moveTo>
                <a:lnTo>
                  <a:pt x="8480" y="7110"/>
                </a:lnTo>
                <a:cubicBezTo>
                  <a:pt x="8497" y="7182"/>
                  <a:pt x="8533" y="7254"/>
                  <a:pt x="8552" y="7326"/>
                </a:cubicBezTo>
                <a:lnTo>
                  <a:pt x="8641" y="7290"/>
                </a:lnTo>
                <a:cubicBezTo>
                  <a:pt x="8624" y="7218"/>
                  <a:pt x="8588" y="7146"/>
                  <a:pt x="8569" y="7074"/>
                </a:cubicBezTo>
                <a:close/>
                <a:moveTo>
                  <a:pt x="34977" y="7128"/>
                </a:moveTo>
                <a:lnTo>
                  <a:pt x="34922" y="7200"/>
                </a:lnTo>
                <a:lnTo>
                  <a:pt x="34977" y="7254"/>
                </a:lnTo>
                <a:cubicBezTo>
                  <a:pt x="35013" y="7290"/>
                  <a:pt x="35066" y="7326"/>
                  <a:pt x="35121" y="7344"/>
                </a:cubicBezTo>
                <a:lnTo>
                  <a:pt x="35174" y="7254"/>
                </a:lnTo>
                <a:cubicBezTo>
                  <a:pt x="35121" y="7236"/>
                  <a:pt x="35066" y="7200"/>
                  <a:pt x="35030" y="7182"/>
                </a:cubicBezTo>
                <a:lnTo>
                  <a:pt x="34977" y="7128"/>
                </a:lnTo>
                <a:close/>
                <a:moveTo>
                  <a:pt x="17732" y="7110"/>
                </a:moveTo>
                <a:cubicBezTo>
                  <a:pt x="17696" y="7182"/>
                  <a:pt x="17660" y="7236"/>
                  <a:pt x="17605" y="7308"/>
                </a:cubicBezTo>
                <a:lnTo>
                  <a:pt x="17696" y="7362"/>
                </a:lnTo>
                <a:cubicBezTo>
                  <a:pt x="17732" y="7290"/>
                  <a:pt x="17768" y="7236"/>
                  <a:pt x="17821" y="7164"/>
                </a:cubicBezTo>
                <a:lnTo>
                  <a:pt x="17732" y="7110"/>
                </a:lnTo>
                <a:close/>
                <a:moveTo>
                  <a:pt x="36057" y="7272"/>
                </a:moveTo>
                <a:lnTo>
                  <a:pt x="35841" y="7326"/>
                </a:lnTo>
                <a:lnTo>
                  <a:pt x="35858" y="7434"/>
                </a:lnTo>
                <a:cubicBezTo>
                  <a:pt x="35930" y="7416"/>
                  <a:pt x="36021" y="7380"/>
                  <a:pt x="36093" y="7362"/>
                </a:cubicBezTo>
                <a:lnTo>
                  <a:pt x="36057" y="7272"/>
                </a:lnTo>
                <a:close/>
                <a:moveTo>
                  <a:pt x="35373" y="7344"/>
                </a:moveTo>
                <a:lnTo>
                  <a:pt x="35354" y="7434"/>
                </a:lnTo>
                <a:cubicBezTo>
                  <a:pt x="35426" y="7452"/>
                  <a:pt x="35517" y="7452"/>
                  <a:pt x="35589" y="7452"/>
                </a:cubicBezTo>
                <a:lnTo>
                  <a:pt x="35606" y="7452"/>
                </a:lnTo>
                <a:lnTo>
                  <a:pt x="35606" y="7362"/>
                </a:lnTo>
                <a:lnTo>
                  <a:pt x="35589" y="7362"/>
                </a:lnTo>
                <a:cubicBezTo>
                  <a:pt x="35517" y="7362"/>
                  <a:pt x="35445" y="7344"/>
                  <a:pt x="35373" y="7344"/>
                </a:cubicBezTo>
                <a:close/>
                <a:moveTo>
                  <a:pt x="43257" y="7470"/>
                </a:moveTo>
                <a:cubicBezTo>
                  <a:pt x="43257" y="7542"/>
                  <a:pt x="43238" y="7614"/>
                  <a:pt x="43221" y="7686"/>
                </a:cubicBezTo>
                <a:lnTo>
                  <a:pt x="43310" y="7704"/>
                </a:lnTo>
                <a:cubicBezTo>
                  <a:pt x="43329" y="7632"/>
                  <a:pt x="43346" y="7560"/>
                  <a:pt x="43346" y="7470"/>
                </a:cubicBezTo>
                <a:close/>
                <a:moveTo>
                  <a:pt x="8732" y="7524"/>
                </a:moveTo>
                <a:lnTo>
                  <a:pt x="8641" y="7560"/>
                </a:lnTo>
                <a:lnTo>
                  <a:pt x="8749" y="7776"/>
                </a:lnTo>
                <a:lnTo>
                  <a:pt x="8821" y="7740"/>
                </a:lnTo>
                <a:cubicBezTo>
                  <a:pt x="8804" y="7668"/>
                  <a:pt x="8768" y="7596"/>
                  <a:pt x="8732" y="7524"/>
                </a:cubicBezTo>
                <a:close/>
                <a:moveTo>
                  <a:pt x="17480" y="7524"/>
                </a:moveTo>
                <a:cubicBezTo>
                  <a:pt x="17444" y="7596"/>
                  <a:pt x="17408" y="7668"/>
                  <a:pt x="17372" y="7722"/>
                </a:cubicBezTo>
                <a:lnTo>
                  <a:pt x="17444" y="7776"/>
                </a:lnTo>
                <a:cubicBezTo>
                  <a:pt x="17480" y="7704"/>
                  <a:pt x="17533" y="7632"/>
                  <a:pt x="17569" y="7578"/>
                </a:cubicBezTo>
                <a:lnTo>
                  <a:pt x="17480" y="7524"/>
                </a:lnTo>
                <a:close/>
                <a:moveTo>
                  <a:pt x="17245" y="7938"/>
                </a:moveTo>
                <a:lnTo>
                  <a:pt x="17137" y="8154"/>
                </a:lnTo>
                <a:lnTo>
                  <a:pt x="17209" y="8190"/>
                </a:lnTo>
                <a:cubicBezTo>
                  <a:pt x="17245" y="8118"/>
                  <a:pt x="17300" y="8064"/>
                  <a:pt x="17336" y="7992"/>
                </a:cubicBezTo>
                <a:lnTo>
                  <a:pt x="17245" y="7938"/>
                </a:lnTo>
                <a:close/>
                <a:moveTo>
                  <a:pt x="43166" y="7920"/>
                </a:moveTo>
                <a:cubicBezTo>
                  <a:pt x="43149" y="7992"/>
                  <a:pt x="43130" y="8082"/>
                  <a:pt x="43113" y="8154"/>
                </a:cubicBezTo>
                <a:lnTo>
                  <a:pt x="43202" y="8190"/>
                </a:lnTo>
                <a:cubicBezTo>
                  <a:pt x="43221" y="8100"/>
                  <a:pt x="43238" y="8028"/>
                  <a:pt x="43257" y="7956"/>
                </a:cubicBezTo>
                <a:lnTo>
                  <a:pt x="43166" y="7920"/>
                </a:lnTo>
                <a:close/>
                <a:moveTo>
                  <a:pt x="8929" y="7956"/>
                </a:moveTo>
                <a:lnTo>
                  <a:pt x="8857" y="7992"/>
                </a:lnTo>
                <a:lnTo>
                  <a:pt x="8965" y="8208"/>
                </a:lnTo>
                <a:lnTo>
                  <a:pt x="9056" y="8154"/>
                </a:lnTo>
                <a:cubicBezTo>
                  <a:pt x="9020" y="8082"/>
                  <a:pt x="8965" y="8010"/>
                  <a:pt x="8929" y="7956"/>
                </a:cubicBezTo>
                <a:close/>
                <a:moveTo>
                  <a:pt x="9181" y="8352"/>
                </a:moveTo>
                <a:lnTo>
                  <a:pt x="9092" y="8406"/>
                </a:lnTo>
                <a:cubicBezTo>
                  <a:pt x="9145" y="8478"/>
                  <a:pt x="9200" y="8532"/>
                  <a:pt x="9236" y="8604"/>
                </a:cubicBezTo>
                <a:lnTo>
                  <a:pt x="9308" y="8550"/>
                </a:lnTo>
                <a:cubicBezTo>
                  <a:pt x="9272" y="8478"/>
                  <a:pt x="9217" y="8424"/>
                  <a:pt x="9181" y="8352"/>
                </a:cubicBezTo>
                <a:close/>
                <a:moveTo>
                  <a:pt x="17012" y="8352"/>
                </a:moveTo>
                <a:cubicBezTo>
                  <a:pt x="16957" y="8406"/>
                  <a:pt x="16921" y="8478"/>
                  <a:pt x="16868" y="8550"/>
                </a:cubicBezTo>
                <a:lnTo>
                  <a:pt x="16940" y="8604"/>
                </a:lnTo>
                <a:cubicBezTo>
                  <a:pt x="16993" y="8532"/>
                  <a:pt x="17048" y="8460"/>
                  <a:pt x="17084" y="8406"/>
                </a:cubicBezTo>
                <a:lnTo>
                  <a:pt x="17012" y="8352"/>
                </a:lnTo>
                <a:close/>
                <a:moveTo>
                  <a:pt x="43022" y="8370"/>
                </a:moveTo>
                <a:cubicBezTo>
                  <a:pt x="43005" y="8442"/>
                  <a:pt x="42969" y="8514"/>
                  <a:pt x="42933" y="8586"/>
                </a:cubicBezTo>
                <a:lnTo>
                  <a:pt x="43022" y="8640"/>
                </a:lnTo>
                <a:cubicBezTo>
                  <a:pt x="43058" y="8568"/>
                  <a:pt x="43094" y="8478"/>
                  <a:pt x="43113" y="8406"/>
                </a:cubicBezTo>
                <a:lnTo>
                  <a:pt x="43022" y="8370"/>
                </a:lnTo>
                <a:close/>
                <a:moveTo>
                  <a:pt x="16724" y="8730"/>
                </a:moveTo>
                <a:cubicBezTo>
                  <a:pt x="16669" y="8784"/>
                  <a:pt x="16616" y="8856"/>
                  <a:pt x="16561" y="8910"/>
                </a:cubicBezTo>
                <a:lnTo>
                  <a:pt x="16633" y="8964"/>
                </a:lnTo>
                <a:cubicBezTo>
                  <a:pt x="16688" y="8910"/>
                  <a:pt x="16741" y="8856"/>
                  <a:pt x="16796" y="8784"/>
                </a:cubicBezTo>
                <a:lnTo>
                  <a:pt x="16724" y="8730"/>
                </a:lnTo>
                <a:close/>
                <a:moveTo>
                  <a:pt x="9469" y="8730"/>
                </a:moveTo>
                <a:lnTo>
                  <a:pt x="9397" y="8802"/>
                </a:lnTo>
                <a:cubicBezTo>
                  <a:pt x="9433" y="8856"/>
                  <a:pt x="9488" y="8910"/>
                  <a:pt x="9541" y="8982"/>
                </a:cubicBezTo>
                <a:lnTo>
                  <a:pt x="9613" y="8910"/>
                </a:lnTo>
                <a:cubicBezTo>
                  <a:pt x="9560" y="8856"/>
                  <a:pt x="9505" y="8802"/>
                  <a:pt x="9469" y="8730"/>
                </a:cubicBezTo>
                <a:close/>
                <a:moveTo>
                  <a:pt x="42825" y="8802"/>
                </a:moveTo>
                <a:lnTo>
                  <a:pt x="42717" y="9018"/>
                </a:lnTo>
                <a:lnTo>
                  <a:pt x="42806" y="9054"/>
                </a:lnTo>
                <a:cubicBezTo>
                  <a:pt x="42842" y="9000"/>
                  <a:pt x="42878" y="8928"/>
                  <a:pt x="42914" y="8856"/>
                </a:cubicBezTo>
                <a:lnTo>
                  <a:pt x="42825" y="8802"/>
                </a:lnTo>
                <a:close/>
                <a:moveTo>
                  <a:pt x="16400" y="9072"/>
                </a:moveTo>
                <a:cubicBezTo>
                  <a:pt x="16345" y="9126"/>
                  <a:pt x="16292" y="9180"/>
                  <a:pt x="16220" y="9234"/>
                </a:cubicBezTo>
                <a:lnTo>
                  <a:pt x="16292" y="9306"/>
                </a:lnTo>
                <a:cubicBezTo>
                  <a:pt x="16345" y="9252"/>
                  <a:pt x="16417" y="9198"/>
                  <a:pt x="16472" y="9144"/>
                </a:cubicBezTo>
                <a:lnTo>
                  <a:pt x="16400" y="9072"/>
                </a:lnTo>
                <a:close/>
                <a:moveTo>
                  <a:pt x="9776" y="9090"/>
                </a:moveTo>
                <a:lnTo>
                  <a:pt x="9721" y="9144"/>
                </a:lnTo>
                <a:cubicBezTo>
                  <a:pt x="9776" y="9198"/>
                  <a:pt x="9829" y="9270"/>
                  <a:pt x="9901" y="9324"/>
                </a:cubicBezTo>
                <a:lnTo>
                  <a:pt x="9956" y="9252"/>
                </a:lnTo>
                <a:cubicBezTo>
                  <a:pt x="9901" y="9198"/>
                  <a:pt x="9848" y="9144"/>
                  <a:pt x="9776" y="9090"/>
                </a:cubicBezTo>
                <a:close/>
                <a:moveTo>
                  <a:pt x="42590" y="9216"/>
                </a:moveTo>
                <a:cubicBezTo>
                  <a:pt x="42554" y="9288"/>
                  <a:pt x="42501" y="9342"/>
                  <a:pt x="42465" y="9414"/>
                </a:cubicBezTo>
                <a:lnTo>
                  <a:pt x="42537" y="9468"/>
                </a:lnTo>
                <a:cubicBezTo>
                  <a:pt x="42573" y="9396"/>
                  <a:pt x="42626" y="9342"/>
                  <a:pt x="42662" y="9270"/>
                </a:cubicBezTo>
                <a:lnTo>
                  <a:pt x="42590" y="9216"/>
                </a:lnTo>
                <a:close/>
                <a:moveTo>
                  <a:pt x="10136" y="9396"/>
                </a:moveTo>
                <a:lnTo>
                  <a:pt x="10081" y="9468"/>
                </a:lnTo>
                <a:cubicBezTo>
                  <a:pt x="10136" y="9522"/>
                  <a:pt x="10208" y="9576"/>
                  <a:pt x="10261" y="9612"/>
                </a:cubicBezTo>
                <a:lnTo>
                  <a:pt x="10333" y="9540"/>
                </a:lnTo>
                <a:cubicBezTo>
                  <a:pt x="10261" y="9504"/>
                  <a:pt x="10208" y="9450"/>
                  <a:pt x="10136" y="9396"/>
                </a:cubicBezTo>
                <a:close/>
                <a:moveTo>
                  <a:pt x="16040" y="9396"/>
                </a:moveTo>
                <a:cubicBezTo>
                  <a:pt x="15985" y="9450"/>
                  <a:pt x="15932" y="9486"/>
                  <a:pt x="15860" y="9540"/>
                </a:cubicBezTo>
                <a:lnTo>
                  <a:pt x="15913" y="9612"/>
                </a:lnTo>
                <a:cubicBezTo>
                  <a:pt x="15985" y="9558"/>
                  <a:pt x="16040" y="9522"/>
                  <a:pt x="16112" y="9468"/>
                </a:cubicBezTo>
                <a:lnTo>
                  <a:pt x="16040" y="9396"/>
                </a:lnTo>
                <a:close/>
                <a:moveTo>
                  <a:pt x="42321" y="9594"/>
                </a:moveTo>
                <a:cubicBezTo>
                  <a:pt x="42266" y="9666"/>
                  <a:pt x="42213" y="9720"/>
                  <a:pt x="42158" y="9774"/>
                </a:cubicBezTo>
                <a:lnTo>
                  <a:pt x="42230" y="9846"/>
                </a:lnTo>
                <a:cubicBezTo>
                  <a:pt x="42285" y="9792"/>
                  <a:pt x="42338" y="9720"/>
                  <a:pt x="42393" y="9666"/>
                </a:cubicBezTo>
                <a:lnTo>
                  <a:pt x="42321" y="9594"/>
                </a:lnTo>
                <a:close/>
                <a:moveTo>
                  <a:pt x="10513" y="9684"/>
                </a:moveTo>
                <a:lnTo>
                  <a:pt x="10477" y="9756"/>
                </a:lnTo>
                <a:cubicBezTo>
                  <a:pt x="10532" y="9810"/>
                  <a:pt x="10604" y="9846"/>
                  <a:pt x="10676" y="9882"/>
                </a:cubicBezTo>
                <a:lnTo>
                  <a:pt x="10729" y="9810"/>
                </a:lnTo>
                <a:cubicBezTo>
                  <a:pt x="10657" y="9756"/>
                  <a:pt x="10585" y="9720"/>
                  <a:pt x="10513" y="9684"/>
                </a:cubicBezTo>
                <a:close/>
                <a:moveTo>
                  <a:pt x="15661" y="9666"/>
                </a:moveTo>
                <a:cubicBezTo>
                  <a:pt x="15589" y="9720"/>
                  <a:pt x="15536" y="9756"/>
                  <a:pt x="15464" y="9792"/>
                </a:cubicBezTo>
                <a:lnTo>
                  <a:pt x="15517" y="9882"/>
                </a:lnTo>
                <a:cubicBezTo>
                  <a:pt x="15572" y="9846"/>
                  <a:pt x="15644" y="9792"/>
                  <a:pt x="15716" y="9756"/>
                </a:cubicBezTo>
                <a:lnTo>
                  <a:pt x="15661" y="9666"/>
                </a:lnTo>
                <a:close/>
                <a:moveTo>
                  <a:pt x="15248" y="9918"/>
                </a:moveTo>
                <a:cubicBezTo>
                  <a:pt x="15193" y="9954"/>
                  <a:pt x="15121" y="9990"/>
                  <a:pt x="15049" y="10009"/>
                </a:cubicBezTo>
                <a:lnTo>
                  <a:pt x="15085" y="10098"/>
                </a:lnTo>
                <a:lnTo>
                  <a:pt x="15301" y="9990"/>
                </a:lnTo>
                <a:lnTo>
                  <a:pt x="15248" y="9918"/>
                </a:lnTo>
                <a:close/>
                <a:moveTo>
                  <a:pt x="10928" y="9918"/>
                </a:moveTo>
                <a:lnTo>
                  <a:pt x="10892" y="10009"/>
                </a:lnTo>
                <a:lnTo>
                  <a:pt x="11108" y="10117"/>
                </a:lnTo>
                <a:lnTo>
                  <a:pt x="11144" y="10026"/>
                </a:lnTo>
                <a:lnTo>
                  <a:pt x="10928" y="9918"/>
                </a:lnTo>
                <a:close/>
                <a:moveTo>
                  <a:pt x="41997" y="9954"/>
                </a:moveTo>
                <a:lnTo>
                  <a:pt x="41834" y="10117"/>
                </a:lnTo>
                <a:lnTo>
                  <a:pt x="41889" y="10189"/>
                </a:lnTo>
                <a:cubicBezTo>
                  <a:pt x="41961" y="10134"/>
                  <a:pt x="42014" y="10081"/>
                  <a:pt x="42069" y="10026"/>
                </a:cubicBezTo>
                <a:lnTo>
                  <a:pt x="41997" y="9954"/>
                </a:lnTo>
                <a:close/>
                <a:moveTo>
                  <a:pt x="14816" y="10117"/>
                </a:moveTo>
                <a:cubicBezTo>
                  <a:pt x="14744" y="10134"/>
                  <a:pt x="14672" y="10170"/>
                  <a:pt x="14600" y="10189"/>
                </a:cubicBezTo>
                <a:lnTo>
                  <a:pt x="14636" y="10278"/>
                </a:lnTo>
                <a:cubicBezTo>
                  <a:pt x="14708" y="10261"/>
                  <a:pt x="14780" y="10225"/>
                  <a:pt x="14852" y="10206"/>
                </a:cubicBezTo>
                <a:lnTo>
                  <a:pt x="14816" y="10117"/>
                </a:lnTo>
                <a:close/>
                <a:moveTo>
                  <a:pt x="11360" y="10117"/>
                </a:moveTo>
                <a:lnTo>
                  <a:pt x="11324" y="10206"/>
                </a:lnTo>
                <a:cubicBezTo>
                  <a:pt x="11396" y="10242"/>
                  <a:pt x="11468" y="10261"/>
                  <a:pt x="11557" y="10297"/>
                </a:cubicBezTo>
                <a:lnTo>
                  <a:pt x="11576" y="10206"/>
                </a:lnTo>
                <a:cubicBezTo>
                  <a:pt x="11504" y="10170"/>
                  <a:pt x="11432" y="10153"/>
                  <a:pt x="11360" y="10117"/>
                </a:cubicBezTo>
                <a:close/>
                <a:moveTo>
                  <a:pt x="11809" y="10278"/>
                </a:moveTo>
                <a:lnTo>
                  <a:pt x="11773" y="10369"/>
                </a:lnTo>
                <a:cubicBezTo>
                  <a:pt x="11864" y="10386"/>
                  <a:pt x="11936" y="10405"/>
                  <a:pt x="12008" y="10422"/>
                </a:cubicBezTo>
                <a:lnTo>
                  <a:pt x="12044" y="10333"/>
                </a:lnTo>
                <a:cubicBezTo>
                  <a:pt x="11953" y="10314"/>
                  <a:pt x="11881" y="10297"/>
                  <a:pt x="11809" y="10278"/>
                </a:cubicBezTo>
                <a:close/>
                <a:moveTo>
                  <a:pt x="14384" y="10261"/>
                </a:moveTo>
                <a:cubicBezTo>
                  <a:pt x="14293" y="10297"/>
                  <a:pt x="14221" y="10314"/>
                  <a:pt x="14149" y="10333"/>
                </a:cubicBezTo>
                <a:lnTo>
                  <a:pt x="14168" y="10422"/>
                </a:lnTo>
                <a:cubicBezTo>
                  <a:pt x="14240" y="10405"/>
                  <a:pt x="14329" y="10386"/>
                  <a:pt x="14401" y="10350"/>
                </a:cubicBezTo>
                <a:lnTo>
                  <a:pt x="14384" y="10261"/>
                </a:lnTo>
                <a:close/>
                <a:moveTo>
                  <a:pt x="12260" y="10386"/>
                </a:moveTo>
                <a:lnTo>
                  <a:pt x="12241" y="10477"/>
                </a:lnTo>
                <a:cubicBezTo>
                  <a:pt x="12332" y="10494"/>
                  <a:pt x="12404" y="10513"/>
                  <a:pt x="12493" y="10513"/>
                </a:cubicBezTo>
                <a:lnTo>
                  <a:pt x="12493" y="10422"/>
                </a:lnTo>
                <a:cubicBezTo>
                  <a:pt x="12421" y="10405"/>
                  <a:pt x="12349" y="10405"/>
                  <a:pt x="12260" y="10386"/>
                </a:cubicBezTo>
                <a:close/>
                <a:moveTo>
                  <a:pt x="13916" y="10386"/>
                </a:moveTo>
                <a:cubicBezTo>
                  <a:pt x="13844" y="10386"/>
                  <a:pt x="13753" y="10405"/>
                  <a:pt x="13681" y="10422"/>
                </a:cubicBezTo>
                <a:lnTo>
                  <a:pt x="13700" y="10513"/>
                </a:lnTo>
                <a:cubicBezTo>
                  <a:pt x="13772" y="10494"/>
                  <a:pt x="13861" y="10494"/>
                  <a:pt x="13933" y="10477"/>
                </a:cubicBezTo>
                <a:lnTo>
                  <a:pt x="13916" y="10386"/>
                </a:lnTo>
                <a:close/>
                <a:moveTo>
                  <a:pt x="41654" y="10278"/>
                </a:moveTo>
                <a:cubicBezTo>
                  <a:pt x="41601" y="10314"/>
                  <a:pt x="41565" y="10350"/>
                  <a:pt x="41510" y="10386"/>
                </a:cubicBezTo>
                <a:cubicBezTo>
                  <a:pt x="41510" y="10405"/>
                  <a:pt x="41493" y="10422"/>
                  <a:pt x="41474" y="10422"/>
                </a:cubicBezTo>
                <a:lnTo>
                  <a:pt x="41529" y="10513"/>
                </a:lnTo>
                <a:lnTo>
                  <a:pt x="41582" y="10458"/>
                </a:lnTo>
                <a:cubicBezTo>
                  <a:pt x="41618" y="10422"/>
                  <a:pt x="41673" y="10386"/>
                  <a:pt x="41709" y="10350"/>
                </a:cubicBezTo>
                <a:lnTo>
                  <a:pt x="41654" y="10278"/>
                </a:lnTo>
                <a:close/>
                <a:moveTo>
                  <a:pt x="12745" y="10441"/>
                </a:moveTo>
                <a:lnTo>
                  <a:pt x="12728" y="10549"/>
                </a:lnTo>
                <a:lnTo>
                  <a:pt x="12980" y="10549"/>
                </a:lnTo>
                <a:lnTo>
                  <a:pt x="12980" y="10458"/>
                </a:lnTo>
                <a:lnTo>
                  <a:pt x="12781" y="10458"/>
                </a:lnTo>
                <a:cubicBezTo>
                  <a:pt x="12764" y="10458"/>
                  <a:pt x="12745" y="10441"/>
                  <a:pt x="12745" y="10441"/>
                </a:cubicBezTo>
                <a:close/>
                <a:moveTo>
                  <a:pt x="13448" y="10441"/>
                </a:moveTo>
                <a:cubicBezTo>
                  <a:pt x="13376" y="10458"/>
                  <a:pt x="13285" y="10458"/>
                  <a:pt x="13213" y="10458"/>
                </a:cubicBezTo>
                <a:lnTo>
                  <a:pt x="13213" y="10549"/>
                </a:lnTo>
                <a:cubicBezTo>
                  <a:pt x="13285" y="10549"/>
                  <a:pt x="13376" y="10549"/>
                  <a:pt x="13448" y="10530"/>
                </a:cubicBezTo>
                <a:lnTo>
                  <a:pt x="13448" y="10441"/>
                </a:lnTo>
                <a:close/>
                <a:moveTo>
                  <a:pt x="41277" y="10566"/>
                </a:moveTo>
                <a:cubicBezTo>
                  <a:pt x="41222" y="10621"/>
                  <a:pt x="41150" y="10657"/>
                  <a:pt x="41078" y="10710"/>
                </a:cubicBezTo>
                <a:lnTo>
                  <a:pt x="41133" y="10782"/>
                </a:lnTo>
                <a:cubicBezTo>
                  <a:pt x="41205" y="10746"/>
                  <a:pt x="41277" y="10693"/>
                  <a:pt x="41330" y="10657"/>
                </a:cubicBezTo>
                <a:lnTo>
                  <a:pt x="41277" y="10566"/>
                </a:lnTo>
                <a:close/>
                <a:moveTo>
                  <a:pt x="40881" y="10837"/>
                </a:moveTo>
                <a:cubicBezTo>
                  <a:pt x="40809" y="10873"/>
                  <a:pt x="40754" y="10909"/>
                  <a:pt x="40682" y="10962"/>
                </a:cubicBezTo>
                <a:lnTo>
                  <a:pt x="40718" y="11034"/>
                </a:lnTo>
                <a:cubicBezTo>
                  <a:pt x="40790" y="10998"/>
                  <a:pt x="40862" y="10962"/>
                  <a:pt x="40934" y="10909"/>
                </a:cubicBezTo>
                <a:lnTo>
                  <a:pt x="40881" y="10837"/>
                </a:lnTo>
                <a:close/>
                <a:moveTo>
                  <a:pt x="40466" y="11070"/>
                </a:moveTo>
                <a:lnTo>
                  <a:pt x="40250" y="11178"/>
                </a:lnTo>
                <a:lnTo>
                  <a:pt x="40305" y="11269"/>
                </a:lnTo>
                <a:lnTo>
                  <a:pt x="40521" y="11161"/>
                </a:lnTo>
                <a:lnTo>
                  <a:pt x="40466" y="11070"/>
                </a:lnTo>
                <a:close/>
                <a:moveTo>
                  <a:pt x="40034" y="11286"/>
                </a:moveTo>
                <a:cubicBezTo>
                  <a:pt x="39962" y="11322"/>
                  <a:pt x="39890" y="11358"/>
                  <a:pt x="39818" y="11377"/>
                </a:cubicBezTo>
                <a:lnTo>
                  <a:pt x="39854" y="11466"/>
                </a:lnTo>
                <a:cubicBezTo>
                  <a:pt x="39945" y="11430"/>
                  <a:pt x="40017" y="11413"/>
                  <a:pt x="40089" y="11377"/>
                </a:cubicBezTo>
                <a:lnTo>
                  <a:pt x="40034" y="11286"/>
                </a:lnTo>
                <a:close/>
                <a:moveTo>
                  <a:pt x="39602" y="11466"/>
                </a:moveTo>
                <a:cubicBezTo>
                  <a:pt x="39530" y="11502"/>
                  <a:pt x="39458" y="11538"/>
                  <a:pt x="39386" y="11557"/>
                </a:cubicBezTo>
                <a:lnTo>
                  <a:pt x="39422" y="11646"/>
                </a:lnTo>
                <a:cubicBezTo>
                  <a:pt x="39494" y="11629"/>
                  <a:pt x="39566" y="11593"/>
                  <a:pt x="39638" y="11557"/>
                </a:cubicBezTo>
                <a:lnTo>
                  <a:pt x="39602" y="11466"/>
                </a:lnTo>
                <a:close/>
                <a:moveTo>
                  <a:pt x="39153" y="11646"/>
                </a:moveTo>
                <a:cubicBezTo>
                  <a:pt x="39081" y="11682"/>
                  <a:pt x="39009" y="11701"/>
                  <a:pt x="38937" y="11718"/>
                </a:cubicBezTo>
                <a:lnTo>
                  <a:pt x="38973" y="11809"/>
                </a:lnTo>
                <a:cubicBezTo>
                  <a:pt x="39045" y="11790"/>
                  <a:pt x="39117" y="11773"/>
                  <a:pt x="39189" y="11737"/>
                </a:cubicBezTo>
                <a:lnTo>
                  <a:pt x="39153" y="11646"/>
                </a:lnTo>
                <a:close/>
                <a:moveTo>
                  <a:pt x="38702" y="11809"/>
                </a:moveTo>
                <a:cubicBezTo>
                  <a:pt x="38630" y="11826"/>
                  <a:pt x="38558" y="11862"/>
                  <a:pt x="38486" y="11881"/>
                </a:cubicBezTo>
                <a:lnTo>
                  <a:pt x="38505" y="11970"/>
                </a:lnTo>
                <a:cubicBezTo>
                  <a:pt x="38594" y="11953"/>
                  <a:pt x="38666" y="11917"/>
                  <a:pt x="38738" y="11898"/>
                </a:cubicBezTo>
                <a:lnTo>
                  <a:pt x="38702" y="11809"/>
                </a:lnTo>
                <a:close/>
                <a:moveTo>
                  <a:pt x="38253" y="11953"/>
                </a:moveTo>
                <a:cubicBezTo>
                  <a:pt x="38181" y="11970"/>
                  <a:pt x="38109" y="11989"/>
                  <a:pt x="38018" y="12025"/>
                </a:cubicBezTo>
                <a:lnTo>
                  <a:pt x="38054" y="12114"/>
                </a:lnTo>
                <a:cubicBezTo>
                  <a:pt x="38126" y="12097"/>
                  <a:pt x="38198" y="12061"/>
                  <a:pt x="38289" y="12042"/>
                </a:cubicBezTo>
                <a:lnTo>
                  <a:pt x="38253" y="11953"/>
                </a:lnTo>
                <a:close/>
                <a:moveTo>
                  <a:pt x="37802" y="12078"/>
                </a:moveTo>
                <a:cubicBezTo>
                  <a:pt x="37713" y="12114"/>
                  <a:pt x="37641" y="12133"/>
                  <a:pt x="37569" y="12150"/>
                </a:cubicBezTo>
                <a:lnTo>
                  <a:pt x="37586" y="12241"/>
                </a:lnTo>
                <a:cubicBezTo>
                  <a:pt x="37677" y="12222"/>
                  <a:pt x="37749" y="12205"/>
                  <a:pt x="37821" y="12186"/>
                </a:cubicBezTo>
                <a:lnTo>
                  <a:pt x="37802" y="12078"/>
                </a:lnTo>
                <a:close/>
                <a:moveTo>
                  <a:pt x="37334" y="12222"/>
                </a:moveTo>
                <a:lnTo>
                  <a:pt x="37154" y="12277"/>
                </a:lnTo>
                <a:lnTo>
                  <a:pt x="37173" y="12366"/>
                </a:lnTo>
                <a:lnTo>
                  <a:pt x="37370" y="12313"/>
                </a:lnTo>
                <a:lnTo>
                  <a:pt x="37334" y="12222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rot="-1123004" flipH="1">
            <a:off x="-638736" y="-5553"/>
            <a:ext cx="2515183" cy="839828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53349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51629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75210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670438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112949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333052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2119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668425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875434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2258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"/>
          <p:cNvSpPr txBox="1">
            <a:spLocks noGrp="1"/>
          </p:cNvSpPr>
          <p:nvPr>
            <p:ph type="body" idx="1"/>
          </p:nvPr>
        </p:nvSpPr>
        <p:spPr>
          <a:xfrm>
            <a:off x="715400" y="3781488"/>
            <a:ext cx="77334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7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A5F1DB-0D99-4663-A66A-C84ED88135D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494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859798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862886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872210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314F66-5999-4431-9F21-759228EC0F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0720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EEB50D-D6E1-4BA1-848B-61B17D4AA18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725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39615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315368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424417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08833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1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3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2" hasCustomPrompt="1"/>
          </p:nvPr>
        </p:nvSpPr>
        <p:spPr>
          <a:xfrm>
            <a:off x="1470600" y="1303322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1"/>
          </p:nvPr>
        </p:nvSpPr>
        <p:spPr>
          <a:xfrm>
            <a:off x="870000" y="2075688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3"/>
          </p:nvPr>
        </p:nvSpPr>
        <p:spPr>
          <a:xfrm>
            <a:off x="720000" y="2453625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4" hasCustomPrompt="1"/>
          </p:nvPr>
        </p:nvSpPr>
        <p:spPr>
          <a:xfrm>
            <a:off x="4846025" y="1303322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06" name="Google Shape;306;p13"/>
          <p:cNvSpPr txBox="1">
            <a:spLocks noGrp="1"/>
          </p:cNvSpPr>
          <p:nvPr>
            <p:ph type="subTitle" idx="5"/>
          </p:nvPr>
        </p:nvSpPr>
        <p:spPr>
          <a:xfrm>
            <a:off x="4245417" y="2075525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6"/>
          </p:nvPr>
        </p:nvSpPr>
        <p:spPr>
          <a:xfrm>
            <a:off x="4095425" y="2453625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7" hasCustomPrompt="1"/>
          </p:nvPr>
        </p:nvSpPr>
        <p:spPr>
          <a:xfrm>
            <a:off x="3158300" y="2895217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09" name="Google Shape;309;p13"/>
          <p:cNvSpPr txBox="1">
            <a:spLocks noGrp="1"/>
          </p:cNvSpPr>
          <p:nvPr>
            <p:ph type="subTitle" idx="8"/>
          </p:nvPr>
        </p:nvSpPr>
        <p:spPr>
          <a:xfrm>
            <a:off x="2557708" y="3659950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9"/>
          </p:nvPr>
        </p:nvSpPr>
        <p:spPr>
          <a:xfrm>
            <a:off x="2407700" y="4038000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3" hasCustomPrompt="1"/>
          </p:nvPr>
        </p:nvSpPr>
        <p:spPr>
          <a:xfrm>
            <a:off x="6533725" y="2895217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14"/>
          </p:nvPr>
        </p:nvSpPr>
        <p:spPr>
          <a:xfrm>
            <a:off x="5933125" y="3659950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subTitle" idx="15"/>
          </p:nvPr>
        </p:nvSpPr>
        <p:spPr>
          <a:xfrm>
            <a:off x="5783125" y="4038000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582703" y="1453162"/>
            <a:ext cx="274600" cy="321970"/>
            <a:chOff x="4636986" y="2820121"/>
            <a:chExt cx="86206" cy="101077"/>
          </a:xfrm>
        </p:grpSpPr>
        <p:sp>
          <p:nvSpPr>
            <p:cNvPr id="315" name="Google Shape;315;p1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13"/>
          <p:cNvGrpSpPr/>
          <p:nvPr/>
        </p:nvGrpSpPr>
        <p:grpSpPr>
          <a:xfrm rot="1927793">
            <a:off x="5247909" y="3206713"/>
            <a:ext cx="443204" cy="364585"/>
            <a:chOff x="1467054" y="3152821"/>
            <a:chExt cx="139138" cy="114457"/>
          </a:xfrm>
        </p:grpSpPr>
        <p:sp>
          <p:nvSpPr>
            <p:cNvPr id="319" name="Google Shape;319;p1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13"/>
          <p:cNvGrpSpPr/>
          <p:nvPr/>
        </p:nvGrpSpPr>
        <p:grpSpPr>
          <a:xfrm>
            <a:off x="3502516" y="1778551"/>
            <a:ext cx="274600" cy="321970"/>
            <a:chOff x="4636986" y="2820121"/>
            <a:chExt cx="86206" cy="101077"/>
          </a:xfrm>
        </p:grpSpPr>
        <p:sp>
          <p:nvSpPr>
            <p:cNvPr id="324" name="Google Shape;324;p1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" name="Google Shape;327;p13"/>
          <p:cNvGrpSpPr/>
          <p:nvPr/>
        </p:nvGrpSpPr>
        <p:grpSpPr>
          <a:xfrm>
            <a:off x="7286591" y="1017726"/>
            <a:ext cx="274600" cy="321970"/>
            <a:chOff x="4636986" y="2820121"/>
            <a:chExt cx="86206" cy="101077"/>
          </a:xfrm>
        </p:grpSpPr>
        <p:sp>
          <p:nvSpPr>
            <p:cNvPr id="328" name="Google Shape;328;p1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13"/>
          <p:cNvSpPr/>
          <p:nvPr/>
        </p:nvSpPr>
        <p:spPr>
          <a:xfrm rot="865481">
            <a:off x="-434889" y="3068437"/>
            <a:ext cx="3434146" cy="2042712"/>
          </a:xfrm>
          <a:custGeom>
            <a:avLst/>
            <a:gdLst/>
            <a:ahLst/>
            <a:cxnLst/>
            <a:rect l="l" t="t" r="r" b="b"/>
            <a:pathLst>
              <a:path w="31142" h="18524" extrusionOk="0">
                <a:moveTo>
                  <a:pt x="271" y="0"/>
                </a:moveTo>
                <a:cubicBezTo>
                  <a:pt x="216" y="55"/>
                  <a:pt x="180" y="127"/>
                  <a:pt x="144" y="199"/>
                </a:cubicBezTo>
                <a:lnTo>
                  <a:pt x="235" y="252"/>
                </a:lnTo>
                <a:cubicBezTo>
                  <a:pt x="252" y="180"/>
                  <a:pt x="307" y="108"/>
                  <a:pt x="343" y="55"/>
                </a:cubicBezTo>
                <a:lnTo>
                  <a:pt x="271" y="0"/>
                </a:lnTo>
                <a:close/>
                <a:moveTo>
                  <a:pt x="55" y="432"/>
                </a:moveTo>
                <a:cubicBezTo>
                  <a:pt x="36" y="523"/>
                  <a:pt x="19" y="595"/>
                  <a:pt x="0" y="684"/>
                </a:cubicBezTo>
                <a:lnTo>
                  <a:pt x="108" y="684"/>
                </a:lnTo>
                <a:cubicBezTo>
                  <a:pt x="108" y="612"/>
                  <a:pt x="127" y="540"/>
                  <a:pt x="144" y="468"/>
                </a:cubicBezTo>
                <a:lnTo>
                  <a:pt x="55" y="432"/>
                </a:lnTo>
                <a:close/>
                <a:moveTo>
                  <a:pt x="0" y="919"/>
                </a:moveTo>
                <a:cubicBezTo>
                  <a:pt x="0" y="1008"/>
                  <a:pt x="0" y="1080"/>
                  <a:pt x="19" y="1171"/>
                </a:cubicBezTo>
                <a:lnTo>
                  <a:pt x="108" y="1152"/>
                </a:lnTo>
                <a:cubicBezTo>
                  <a:pt x="108" y="1080"/>
                  <a:pt x="91" y="1008"/>
                  <a:pt x="91" y="919"/>
                </a:cubicBezTo>
                <a:close/>
                <a:moveTo>
                  <a:pt x="163" y="1387"/>
                </a:moveTo>
                <a:lnTo>
                  <a:pt x="72" y="1404"/>
                </a:lnTo>
                <a:cubicBezTo>
                  <a:pt x="91" y="1495"/>
                  <a:pt x="127" y="1567"/>
                  <a:pt x="144" y="1639"/>
                </a:cubicBezTo>
                <a:lnTo>
                  <a:pt x="235" y="1603"/>
                </a:lnTo>
                <a:cubicBezTo>
                  <a:pt x="216" y="1531"/>
                  <a:pt x="180" y="1459"/>
                  <a:pt x="163" y="1387"/>
                </a:cubicBezTo>
                <a:close/>
                <a:moveTo>
                  <a:pt x="343" y="1819"/>
                </a:moveTo>
                <a:lnTo>
                  <a:pt x="252" y="1855"/>
                </a:lnTo>
                <a:cubicBezTo>
                  <a:pt x="288" y="1927"/>
                  <a:pt x="343" y="1999"/>
                  <a:pt x="379" y="2071"/>
                </a:cubicBezTo>
                <a:lnTo>
                  <a:pt x="468" y="2016"/>
                </a:lnTo>
                <a:cubicBezTo>
                  <a:pt x="415" y="1944"/>
                  <a:pt x="379" y="1891"/>
                  <a:pt x="343" y="1819"/>
                </a:cubicBezTo>
                <a:close/>
                <a:moveTo>
                  <a:pt x="612" y="2196"/>
                </a:moveTo>
                <a:lnTo>
                  <a:pt x="523" y="2268"/>
                </a:lnTo>
                <a:lnTo>
                  <a:pt x="703" y="2448"/>
                </a:lnTo>
                <a:lnTo>
                  <a:pt x="756" y="2376"/>
                </a:lnTo>
                <a:cubicBezTo>
                  <a:pt x="703" y="2323"/>
                  <a:pt x="648" y="2268"/>
                  <a:pt x="612" y="2196"/>
                </a:cubicBezTo>
                <a:close/>
                <a:moveTo>
                  <a:pt x="936" y="2520"/>
                </a:moveTo>
                <a:lnTo>
                  <a:pt x="883" y="2592"/>
                </a:lnTo>
                <a:lnTo>
                  <a:pt x="900" y="2611"/>
                </a:lnTo>
                <a:cubicBezTo>
                  <a:pt x="955" y="2647"/>
                  <a:pt x="1027" y="2700"/>
                  <a:pt x="1099" y="2736"/>
                </a:cubicBezTo>
                <a:lnTo>
                  <a:pt x="1135" y="2647"/>
                </a:lnTo>
                <a:cubicBezTo>
                  <a:pt x="1080" y="2611"/>
                  <a:pt x="1008" y="2575"/>
                  <a:pt x="955" y="2520"/>
                </a:cubicBezTo>
                <a:close/>
                <a:moveTo>
                  <a:pt x="1351" y="2772"/>
                </a:moveTo>
                <a:lnTo>
                  <a:pt x="1296" y="2844"/>
                </a:lnTo>
                <a:cubicBezTo>
                  <a:pt x="1368" y="2880"/>
                  <a:pt x="1459" y="2916"/>
                  <a:pt x="1531" y="2952"/>
                </a:cubicBezTo>
                <a:lnTo>
                  <a:pt x="1567" y="2863"/>
                </a:lnTo>
                <a:cubicBezTo>
                  <a:pt x="1495" y="2827"/>
                  <a:pt x="1423" y="2808"/>
                  <a:pt x="1351" y="2772"/>
                </a:cubicBezTo>
                <a:close/>
                <a:moveTo>
                  <a:pt x="1783" y="2935"/>
                </a:moveTo>
                <a:lnTo>
                  <a:pt x="1747" y="3043"/>
                </a:lnTo>
                <a:cubicBezTo>
                  <a:pt x="1836" y="3060"/>
                  <a:pt x="1908" y="3079"/>
                  <a:pt x="1980" y="3096"/>
                </a:cubicBezTo>
                <a:lnTo>
                  <a:pt x="2016" y="3007"/>
                </a:lnTo>
                <a:cubicBezTo>
                  <a:pt x="1927" y="2988"/>
                  <a:pt x="1855" y="2971"/>
                  <a:pt x="1783" y="2935"/>
                </a:cubicBezTo>
                <a:close/>
                <a:moveTo>
                  <a:pt x="5580" y="3024"/>
                </a:moveTo>
                <a:lnTo>
                  <a:pt x="5580" y="3132"/>
                </a:lnTo>
                <a:lnTo>
                  <a:pt x="5815" y="3132"/>
                </a:lnTo>
                <a:lnTo>
                  <a:pt x="5815" y="3024"/>
                </a:lnTo>
                <a:close/>
                <a:moveTo>
                  <a:pt x="5095" y="3043"/>
                </a:moveTo>
                <a:lnTo>
                  <a:pt x="5095" y="3151"/>
                </a:lnTo>
                <a:cubicBezTo>
                  <a:pt x="5184" y="3132"/>
                  <a:pt x="5256" y="3132"/>
                  <a:pt x="5347" y="3132"/>
                </a:cubicBezTo>
                <a:lnTo>
                  <a:pt x="5328" y="3043"/>
                </a:lnTo>
                <a:close/>
                <a:moveTo>
                  <a:pt x="6067" y="3043"/>
                </a:moveTo>
                <a:lnTo>
                  <a:pt x="6048" y="3132"/>
                </a:lnTo>
                <a:cubicBezTo>
                  <a:pt x="6139" y="3151"/>
                  <a:pt x="6211" y="3151"/>
                  <a:pt x="6283" y="3151"/>
                </a:cubicBezTo>
                <a:lnTo>
                  <a:pt x="6300" y="3060"/>
                </a:lnTo>
                <a:cubicBezTo>
                  <a:pt x="6228" y="3060"/>
                  <a:pt x="6139" y="3043"/>
                  <a:pt x="6067" y="3043"/>
                </a:cubicBezTo>
                <a:close/>
                <a:moveTo>
                  <a:pt x="4860" y="3060"/>
                </a:moveTo>
                <a:cubicBezTo>
                  <a:pt x="4771" y="3060"/>
                  <a:pt x="4699" y="3079"/>
                  <a:pt x="4608" y="3079"/>
                </a:cubicBezTo>
                <a:lnTo>
                  <a:pt x="4627" y="3168"/>
                </a:lnTo>
                <a:cubicBezTo>
                  <a:pt x="4699" y="3168"/>
                  <a:pt x="4788" y="3168"/>
                  <a:pt x="4860" y="3151"/>
                </a:cubicBezTo>
                <a:lnTo>
                  <a:pt x="4860" y="3060"/>
                </a:lnTo>
                <a:close/>
                <a:moveTo>
                  <a:pt x="2251" y="3060"/>
                </a:moveTo>
                <a:lnTo>
                  <a:pt x="2232" y="3151"/>
                </a:lnTo>
                <a:cubicBezTo>
                  <a:pt x="2304" y="3168"/>
                  <a:pt x="2376" y="3187"/>
                  <a:pt x="2467" y="3187"/>
                </a:cubicBezTo>
                <a:lnTo>
                  <a:pt x="2484" y="3096"/>
                </a:lnTo>
                <a:cubicBezTo>
                  <a:pt x="2395" y="3079"/>
                  <a:pt x="2323" y="3079"/>
                  <a:pt x="2251" y="3060"/>
                </a:cubicBezTo>
                <a:close/>
                <a:moveTo>
                  <a:pt x="4375" y="3096"/>
                </a:moveTo>
                <a:cubicBezTo>
                  <a:pt x="4303" y="3096"/>
                  <a:pt x="4212" y="3115"/>
                  <a:pt x="4140" y="3115"/>
                </a:cubicBezTo>
                <a:lnTo>
                  <a:pt x="4140" y="3204"/>
                </a:lnTo>
                <a:cubicBezTo>
                  <a:pt x="4231" y="3204"/>
                  <a:pt x="4303" y="3204"/>
                  <a:pt x="4392" y="3187"/>
                </a:cubicBezTo>
                <a:lnTo>
                  <a:pt x="4375" y="3096"/>
                </a:lnTo>
                <a:close/>
                <a:moveTo>
                  <a:pt x="6535" y="3096"/>
                </a:moveTo>
                <a:lnTo>
                  <a:pt x="6516" y="3187"/>
                </a:lnTo>
                <a:cubicBezTo>
                  <a:pt x="6552" y="3187"/>
                  <a:pt x="6571" y="3187"/>
                  <a:pt x="6607" y="3204"/>
                </a:cubicBezTo>
                <a:cubicBezTo>
                  <a:pt x="6660" y="3204"/>
                  <a:pt x="6696" y="3223"/>
                  <a:pt x="6751" y="3223"/>
                </a:cubicBezTo>
                <a:lnTo>
                  <a:pt x="6787" y="3132"/>
                </a:lnTo>
                <a:cubicBezTo>
                  <a:pt x="6732" y="3132"/>
                  <a:pt x="6660" y="3115"/>
                  <a:pt x="6607" y="3096"/>
                </a:cubicBezTo>
                <a:close/>
                <a:moveTo>
                  <a:pt x="2719" y="3115"/>
                </a:moveTo>
                <a:lnTo>
                  <a:pt x="2700" y="3223"/>
                </a:lnTo>
                <a:cubicBezTo>
                  <a:pt x="2772" y="3223"/>
                  <a:pt x="2863" y="3223"/>
                  <a:pt x="2952" y="3240"/>
                </a:cubicBezTo>
                <a:lnTo>
                  <a:pt x="2952" y="3132"/>
                </a:lnTo>
                <a:cubicBezTo>
                  <a:pt x="2863" y="3132"/>
                  <a:pt x="2791" y="3132"/>
                  <a:pt x="2719" y="3115"/>
                </a:cubicBezTo>
                <a:close/>
                <a:moveTo>
                  <a:pt x="3187" y="3151"/>
                </a:moveTo>
                <a:lnTo>
                  <a:pt x="3187" y="3240"/>
                </a:lnTo>
                <a:lnTo>
                  <a:pt x="3420" y="3240"/>
                </a:lnTo>
                <a:lnTo>
                  <a:pt x="3420" y="3151"/>
                </a:lnTo>
                <a:close/>
                <a:moveTo>
                  <a:pt x="3655" y="3132"/>
                </a:moveTo>
                <a:lnTo>
                  <a:pt x="3672" y="3240"/>
                </a:lnTo>
                <a:lnTo>
                  <a:pt x="3708" y="3240"/>
                </a:lnTo>
                <a:cubicBezTo>
                  <a:pt x="3780" y="3240"/>
                  <a:pt x="3835" y="3223"/>
                  <a:pt x="3907" y="3223"/>
                </a:cubicBezTo>
                <a:lnTo>
                  <a:pt x="3907" y="3132"/>
                </a:lnTo>
                <a:close/>
                <a:moveTo>
                  <a:pt x="7020" y="3187"/>
                </a:moveTo>
                <a:lnTo>
                  <a:pt x="6984" y="3295"/>
                </a:lnTo>
                <a:cubicBezTo>
                  <a:pt x="7056" y="3312"/>
                  <a:pt x="7147" y="3331"/>
                  <a:pt x="7219" y="3367"/>
                </a:cubicBezTo>
                <a:lnTo>
                  <a:pt x="7236" y="3276"/>
                </a:lnTo>
                <a:cubicBezTo>
                  <a:pt x="7164" y="3240"/>
                  <a:pt x="7092" y="3223"/>
                  <a:pt x="7020" y="3187"/>
                </a:cubicBezTo>
                <a:close/>
                <a:moveTo>
                  <a:pt x="7471" y="3367"/>
                </a:moveTo>
                <a:lnTo>
                  <a:pt x="7435" y="3439"/>
                </a:lnTo>
                <a:lnTo>
                  <a:pt x="7651" y="3547"/>
                </a:lnTo>
                <a:lnTo>
                  <a:pt x="7687" y="3475"/>
                </a:lnTo>
                <a:cubicBezTo>
                  <a:pt x="7615" y="3420"/>
                  <a:pt x="7543" y="3384"/>
                  <a:pt x="7471" y="3367"/>
                </a:cubicBezTo>
                <a:close/>
                <a:moveTo>
                  <a:pt x="7903" y="3583"/>
                </a:moveTo>
                <a:lnTo>
                  <a:pt x="7848" y="3672"/>
                </a:lnTo>
                <a:cubicBezTo>
                  <a:pt x="7920" y="3708"/>
                  <a:pt x="7975" y="3763"/>
                  <a:pt x="8047" y="3799"/>
                </a:cubicBezTo>
                <a:lnTo>
                  <a:pt x="8100" y="3727"/>
                </a:lnTo>
                <a:cubicBezTo>
                  <a:pt x="8028" y="3672"/>
                  <a:pt x="7975" y="3636"/>
                  <a:pt x="7903" y="3583"/>
                </a:cubicBezTo>
                <a:close/>
                <a:moveTo>
                  <a:pt x="8280" y="3888"/>
                </a:moveTo>
                <a:lnTo>
                  <a:pt x="8227" y="3960"/>
                </a:lnTo>
                <a:lnTo>
                  <a:pt x="8388" y="4123"/>
                </a:lnTo>
                <a:lnTo>
                  <a:pt x="8460" y="4068"/>
                </a:lnTo>
                <a:cubicBezTo>
                  <a:pt x="8407" y="3996"/>
                  <a:pt x="8352" y="3943"/>
                  <a:pt x="8280" y="3888"/>
                </a:cubicBezTo>
                <a:close/>
                <a:moveTo>
                  <a:pt x="8604" y="4248"/>
                </a:moveTo>
                <a:lnTo>
                  <a:pt x="8532" y="4303"/>
                </a:lnTo>
                <a:cubicBezTo>
                  <a:pt x="8568" y="4375"/>
                  <a:pt x="8604" y="4447"/>
                  <a:pt x="8640" y="4500"/>
                </a:cubicBezTo>
                <a:lnTo>
                  <a:pt x="8731" y="4464"/>
                </a:lnTo>
                <a:cubicBezTo>
                  <a:pt x="8695" y="4392"/>
                  <a:pt x="8659" y="4320"/>
                  <a:pt x="8604" y="4248"/>
                </a:cubicBezTo>
                <a:close/>
                <a:moveTo>
                  <a:pt x="8839" y="4680"/>
                </a:moveTo>
                <a:lnTo>
                  <a:pt x="8748" y="4716"/>
                </a:lnTo>
                <a:cubicBezTo>
                  <a:pt x="8748" y="4752"/>
                  <a:pt x="8767" y="4788"/>
                  <a:pt x="8784" y="4807"/>
                </a:cubicBezTo>
                <a:cubicBezTo>
                  <a:pt x="8784" y="4860"/>
                  <a:pt x="8803" y="4896"/>
                  <a:pt x="8820" y="4951"/>
                </a:cubicBezTo>
                <a:lnTo>
                  <a:pt x="8911" y="4915"/>
                </a:lnTo>
                <a:cubicBezTo>
                  <a:pt x="8892" y="4879"/>
                  <a:pt x="8875" y="4824"/>
                  <a:pt x="8875" y="4788"/>
                </a:cubicBezTo>
                <a:cubicBezTo>
                  <a:pt x="8856" y="4752"/>
                  <a:pt x="8839" y="4716"/>
                  <a:pt x="8839" y="4680"/>
                </a:cubicBezTo>
                <a:close/>
                <a:moveTo>
                  <a:pt x="8856" y="5167"/>
                </a:moveTo>
                <a:cubicBezTo>
                  <a:pt x="8856" y="5256"/>
                  <a:pt x="8875" y="5328"/>
                  <a:pt x="8875" y="5400"/>
                </a:cubicBezTo>
                <a:lnTo>
                  <a:pt x="8964" y="5400"/>
                </a:lnTo>
                <a:cubicBezTo>
                  <a:pt x="8964" y="5328"/>
                  <a:pt x="8964" y="5239"/>
                  <a:pt x="8947" y="5167"/>
                </a:cubicBezTo>
                <a:close/>
                <a:moveTo>
                  <a:pt x="8856" y="5635"/>
                </a:moveTo>
                <a:cubicBezTo>
                  <a:pt x="8856" y="5724"/>
                  <a:pt x="8839" y="5796"/>
                  <a:pt x="8820" y="5868"/>
                </a:cubicBezTo>
                <a:lnTo>
                  <a:pt x="8928" y="5887"/>
                </a:lnTo>
                <a:cubicBezTo>
                  <a:pt x="8928" y="5815"/>
                  <a:pt x="8947" y="5724"/>
                  <a:pt x="8947" y="5652"/>
                </a:cubicBezTo>
                <a:lnTo>
                  <a:pt x="8856" y="5635"/>
                </a:lnTo>
                <a:close/>
                <a:moveTo>
                  <a:pt x="8767" y="6103"/>
                </a:moveTo>
                <a:cubicBezTo>
                  <a:pt x="8748" y="6175"/>
                  <a:pt x="8731" y="6247"/>
                  <a:pt x="8712" y="6336"/>
                </a:cubicBezTo>
                <a:lnTo>
                  <a:pt x="8803" y="6355"/>
                </a:lnTo>
                <a:cubicBezTo>
                  <a:pt x="8820" y="6283"/>
                  <a:pt x="8839" y="6211"/>
                  <a:pt x="8875" y="6120"/>
                </a:cubicBezTo>
                <a:lnTo>
                  <a:pt x="8767" y="6103"/>
                </a:lnTo>
                <a:close/>
                <a:moveTo>
                  <a:pt x="8623" y="6552"/>
                </a:moveTo>
                <a:cubicBezTo>
                  <a:pt x="8604" y="6624"/>
                  <a:pt x="8568" y="6696"/>
                  <a:pt x="8532" y="6768"/>
                </a:cubicBezTo>
                <a:lnTo>
                  <a:pt x="8623" y="6804"/>
                </a:lnTo>
                <a:cubicBezTo>
                  <a:pt x="8659" y="6732"/>
                  <a:pt x="8676" y="6660"/>
                  <a:pt x="8712" y="6588"/>
                </a:cubicBezTo>
                <a:lnTo>
                  <a:pt x="8623" y="6552"/>
                </a:lnTo>
                <a:close/>
                <a:moveTo>
                  <a:pt x="8424" y="6985"/>
                </a:moveTo>
                <a:lnTo>
                  <a:pt x="8316" y="7201"/>
                </a:lnTo>
                <a:lnTo>
                  <a:pt x="8407" y="7237"/>
                </a:lnTo>
                <a:lnTo>
                  <a:pt x="8515" y="7021"/>
                </a:lnTo>
                <a:lnTo>
                  <a:pt x="8424" y="6985"/>
                </a:lnTo>
                <a:close/>
                <a:moveTo>
                  <a:pt x="8208" y="7399"/>
                </a:moveTo>
                <a:cubicBezTo>
                  <a:pt x="8172" y="7471"/>
                  <a:pt x="8119" y="7543"/>
                  <a:pt x="8083" y="7615"/>
                </a:cubicBezTo>
                <a:lnTo>
                  <a:pt x="8172" y="7669"/>
                </a:lnTo>
                <a:lnTo>
                  <a:pt x="8280" y="7453"/>
                </a:lnTo>
                <a:lnTo>
                  <a:pt x="8208" y="7399"/>
                </a:lnTo>
                <a:close/>
                <a:moveTo>
                  <a:pt x="7956" y="7813"/>
                </a:moveTo>
                <a:lnTo>
                  <a:pt x="7939" y="7849"/>
                </a:lnTo>
                <a:cubicBezTo>
                  <a:pt x="7903" y="7903"/>
                  <a:pt x="7884" y="7975"/>
                  <a:pt x="7848" y="8029"/>
                </a:cubicBezTo>
                <a:lnTo>
                  <a:pt x="7920" y="8065"/>
                </a:lnTo>
                <a:lnTo>
                  <a:pt x="8028" y="7903"/>
                </a:lnTo>
                <a:lnTo>
                  <a:pt x="8047" y="7867"/>
                </a:lnTo>
                <a:lnTo>
                  <a:pt x="7956" y="7813"/>
                </a:lnTo>
                <a:close/>
                <a:moveTo>
                  <a:pt x="7723" y="8227"/>
                </a:moveTo>
                <a:lnTo>
                  <a:pt x="7615" y="8443"/>
                </a:lnTo>
                <a:lnTo>
                  <a:pt x="7704" y="8497"/>
                </a:lnTo>
                <a:cubicBezTo>
                  <a:pt x="7723" y="8425"/>
                  <a:pt x="7776" y="8353"/>
                  <a:pt x="7812" y="8281"/>
                </a:cubicBezTo>
                <a:lnTo>
                  <a:pt x="7723" y="8227"/>
                </a:lnTo>
                <a:close/>
                <a:moveTo>
                  <a:pt x="7507" y="8659"/>
                </a:moveTo>
                <a:lnTo>
                  <a:pt x="7399" y="8875"/>
                </a:lnTo>
                <a:lnTo>
                  <a:pt x="7488" y="8929"/>
                </a:lnTo>
                <a:lnTo>
                  <a:pt x="7596" y="8713"/>
                </a:lnTo>
                <a:lnTo>
                  <a:pt x="7507" y="8659"/>
                </a:lnTo>
                <a:close/>
                <a:moveTo>
                  <a:pt x="7308" y="9109"/>
                </a:moveTo>
                <a:cubicBezTo>
                  <a:pt x="7291" y="9181"/>
                  <a:pt x="7255" y="9271"/>
                  <a:pt x="7236" y="9343"/>
                </a:cubicBezTo>
                <a:lnTo>
                  <a:pt x="7327" y="9361"/>
                </a:lnTo>
                <a:cubicBezTo>
                  <a:pt x="7344" y="9289"/>
                  <a:pt x="7380" y="9217"/>
                  <a:pt x="7399" y="9145"/>
                </a:cubicBezTo>
                <a:lnTo>
                  <a:pt x="7308" y="9109"/>
                </a:lnTo>
                <a:close/>
                <a:moveTo>
                  <a:pt x="7183" y="9577"/>
                </a:moveTo>
                <a:cubicBezTo>
                  <a:pt x="7147" y="9649"/>
                  <a:pt x="7147" y="9739"/>
                  <a:pt x="7128" y="9811"/>
                </a:cubicBezTo>
                <a:lnTo>
                  <a:pt x="7219" y="9829"/>
                </a:lnTo>
                <a:cubicBezTo>
                  <a:pt x="7236" y="9757"/>
                  <a:pt x="7255" y="9667"/>
                  <a:pt x="7272" y="9595"/>
                </a:cubicBezTo>
                <a:lnTo>
                  <a:pt x="7183" y="9577"/>
                </a:lnTo>
                <a:close/>
                <a:moveTo>
                  <a:pt x="15697" y="9883"/>
                </a:moveTo>
                <a:cubicBezTo>
                  <a:pt x="15625" y="9883"/>
                  <a:pt x="15535" y="9883"/>
                  <a:pt x="15463" y="9901"/>
                </a:cubicBezTo>
                <a:lnTo>
                  <a:pt x="15463" y="9991"/>
                </a:lnTo>
                <a:cubicBezTo>
                  <a:pt x="15553" y="9973"/>
                  <a:pt x="15625" y="9973"/>
                  <a:pt x="15697" y="9973"/>
                </a:cubicBezTo>
                <a:lnTo>
                  <a:pt x="15697" y="9883"/>
                </a:lnTo>
                <a:close/>
                <a:moveTo>
                  <a:pt x="15949" y="9883"/>
                </a:moveTo>
                <a:lnTo>
                  <a:pt x="15931" y="9973"/>
                </a:lnTo>
                <a:cubicBezTo>
                  <a:pt x="16021" y="9973"/>
                  <a:pt x="16093" y="9991"/>
                  <a:pt x="16165" y="9991"/>
                </a:cubicBezTo>
                <a:lnTo>
                  <a:pt x="16183" y="9901"/>
                </a:lnTo>
                <a:cubicBezTo>
                  <a:pt x="16111" y="9883"/>
                  <a:pt x="16021" y="9883"/>
                  <a:pt x="15949" y="9883"/>
                </a:cubicBezTo>
                <a:close/>
                <a:moveTo>
                  <a:pt x="15211" y="9919"/>
                </a:moveTo>
                <a:cubicBezTo>
                  <a:pt x="15139" y="9937"/>
                  <a:pt x="15049" y="9955"/>
                  <a:pt x="14977" y="9973"/>
                </a:cubicBezTo>
                <a:lnTo>
                  <a:pt x="14995" y="10063"/>
                </a:lnTo>
                <a:cubicBezTo>
                  <a:pt x="15085" y="10045"/>
                  <a:pt x="15157" y="10027"/>
                  <a:pt x="15229" y="10027"/>
                </a:cubicBezTo>
                <a:lnTo>
                  <a:pt x="15211" y="9919"/>
                </a:lnTo>
                <a:close/>
                <a:moveTo>
                  <a:pt x="16417" y="9937"/>
                </a:moveTo>
                <a:lnTo>
                  <a:pt x="16399" y="10027"/>
                </a:lnTo>
                <a:cubicBezTo>
                  <a:pt x="16489" y="10045"/>
                  <a:pt x="16561" y="10063"/>
                  <a:pt x="16633" y="10081"/>
                </a:cubicBezTo>
                <a:lnTo>
                  <a:pt x="16669" y="9991"/>
                </a:lnTo>
                <a:cubicBezTo>
                  <a:pt x="16579" y="9973"/>
                  <a:pt x="16507" y="9955"/>
                  <a:pt x="16417" y="9937"/>
                </a:cubicBezTo>
                <a:close/>
                <a:moveTo>
                  <a:pt x="14743" y="10027"/>
                </a:moveTo>
                <a:cubicBezTo>
                  <a:pt x="14671" y="10045"/>
                  <a:pt x="14581" y="10063"/>
                  <a:pt x="14509" y="10099"/>
                </a:cubicBezTo>
                <a:lnTo>
                  <a:pt x="14545" y="10189"/>
                </a:lnTo>
                <a:cubicBezTo>
                  <a:pt x="14617" y="10153"/>
                  <a:pt x="14689" y="10135"/>
                  <a:pt x="14761" y="10117"/>
                </a:cubicBezTo>
                <a:lnTo>
                  <a:pt x="14743" y="10027"/>
                </a:lnTo>
                <a:close/>
                <a:moveTo>
                  <a:pt x="16885" y="10081"/>
                </a:moveTo>
                <a:lnTo>
                  <a:pt x="16849" y="10171"/>
                </a:lnTo>
                <a:lnTo>
                  <a:pt x="17065" y="10279"/>
                </a:lnTo>
                <a:lnTo>
                  <a:pt x="17101" y="10189"/>
                </a:lnTo>
                <a:cubicBezTo>
                  <a:pt x="17047" y="10153"/>
                  <a:pt x="16957" y="10117"/>
                  <a:pt x="16885" y="10081"/>
                </a:cubicBezTo>
                <a:close/>
                <a:moveTo>
                  <a:pt x="7111" y="10045"/>
                </a:moveTo>
                <a:cubicBezTo>
                  <a:pt x="7092" y="10099"/>
                  <a:pt x="7092" y="10153"/>
                  <a:pt x="7092" y="10189"/>
                </a:cubicBezTo>
                <a:lnTo>
                  <a:pt x="7092" y="10297"/>
                </a:lnTo>
                <a:lnTo>
                  <a:pt x="7200" y="10297"/>
                </a:lnTo>
                <a:lnTo>
                  <a:pt x="7200" y="10189"/>
                </a:lnTo>
                <a:lnTo>
                  <a:pt x="7200" y="10063"/>
                </a:lnTo>
                <a:lnTo>
                  <a:pt x="7111" y="10045"/>
                </a:lnTo>
                <a:close/>
                <a:moveTo>
                  <a:pt x="14275" y="10171"/>
                </a:moveTo>
                <a:cubicBezTo>
                  <a:pt x="14203" y="10207"/>
                  <a:pt x="14131" y="10225"/>
                  <a:pt x="14059" y="10261"/>
                </a:cubicBezTo>
                <a:lnTo>
                  <a:pt x="14095" y="10351"/>
                </a:lnTo>
                <a:cubicBezTo>
                  <a:pt x="14167" y="10315"/>
                  <a:pt x="14239" y="10279"/>
                  <a:pt x="14311" y="10261"/>
                </a:cubicBezTo>
                <a:lnTo>
                  <a:pt x="14275" y="10171"/>
                </a:lnTo>
                <a:close/>
                <a:moveTo>
                  <a:pt x="13843" y="10351"/>
                </a:moveTo>
                <a:lnTo>
                  <a:pt x="13825" y="10369"/>
                </a:lnTo>
                <a:cubicBezTo>
                  <a:pt x="13753" y="10405"/>
                  <a:pt x="13681" y="10423"/>
                  <a:pt x="13627" y="10459"/>
                </a:cubicBezTo>
                <a:lnTo>
                  <a:pt x="13663" y="10549"/>
                </a:lnTo>
                <a:cubicBezTo>
                  <a:pt x="13735" y="10513"/>
                  <a:pt x="13789" y="10477"/>
                  <a:pt x="13861" y="10459"/>
                </a:cubicBezTo>
                <a:lnTo>
                  <a:pt x="13879" y="10441"/>
                </a:lnTo>
                <a:lnTo>
                  <a:pt x="13843" y="10351"/>
                </a:lnTo>
                <a:close/>
                <a:moveTo>
                  <a:pt x="17317" y="10315"/>
                </a:moveTo>
                <a:lnTo>
                  <a:pt x="17263" y="10405"/>
                </a:lnTo>
                <a:cubicBezTo>
                  <a:pt x="17281" y="10423"/>
                  <a:pt x="17317" y="10441"/>
                  <a:pt x="17353" y="10459"/>
                </a:cubicBezTo>
                <a:cubicBezTo>
                  <a:pt x="17371" y="10495"/>
                  <a:pt x="17407" y="10513"/>
                  <a:pt x="17443" y="10549"/>
                </a:cubicBezTo>
                <a:lnTo>
                  <a:pt x="17515" y="10477"/>
                </a:lnTo>
                <a:cubicBezTo>
                  <a:pt x="17479" y="10441"/>
                  <a:pt x="17443" y="10423"/>
                  <a:pt x="17407" y="10387"/>
                </a:cubicBezTo>
                <a:cubicBezTo>
                  <a:pt x="17371" y="10369"/>
                  <a:pt x="17353" y="10333"/>
                  <a:pt x="17317" y="10315"/>
                </a:cubicBezTo>
                <a:close/>
                <a:moveTo>
                  <a:pt x="13411" y="10567"/>
                </a:moveTo>
                <a:cubicBezTo>
                  <a:pt x="13339" y="10621"/>
                  <a:pt x="13267" y="10657"/>
                  <a:pt x="13195" y="10693"/>
                </a:cubicBezTo>
                <a:lnTo>
                  <a:pt x="13249" y="10765"/>
                </a:lnTo>
                <a:cubicBezTo>
                  <a:pt x="13321" y="10729"/>
                  <a:pt x="13375" y="10693"/>
                  <a:pt x="13447" y="10657"/>
                </a:cubicBezTo>
                <a:lnTo>
                  <a:pt x="13411" y="10567"/>
                </a:lnTo>
                <a:close/>
                <a:moveTo>
                  <a:pt x="7219" y="10531"/>
                </a:moveTo>
                <a:lnTo>
                  <a:pt x="7128" y="10549"/>
                </a:lnTo>
                <a:cubicBezTo>
                  <a:pt x="7147" y="10621"/>
                  <a:pt x="7164" y="10711"/>
                  <a:pt x="7183" y="10783"/>
                </a:cubicBezTo>
                <a:lnTo>
                  <a:pt x="7272" y="10747"/>
                </a:lnTo>
                <a:lnTo>
                  <a:pt x="7219" y="10531"/>
                </a:lnTo>
                <a:close/>
                <a:moveTo>
                  <a:pt x="17677" y="10639"/>
                </a:moveTo>
                <a:lnTo>
                  <a:pt x="17605" y="10711"/>
                </a:lnTo>
                <a:cubicBezTo>
                  <a:pt x="17659" y="10765"/>
                  <a:pt x="17713" y="10819"/>
                  <a:pt x="17767" y="10891"/>
                </a:cubicBezTo>
                <a:lnTo>
                  <a:pt x="17839" y="10837"/>
                </a:lnTo>
                <a:cubicBezTo>
                  <a:pt x="17785" y="10765"/>
                  <a:pt x="17731" y="10711"/>
                  <a:pt x="17677" y="10639"/>
                </a:cubicBezTo>
                <a:close/>
                <a:moveTo>
                  <a:pt x="12979" y="10801"/>
                </a:moveTo>
                <a:cubicBezTo>
                  <a:pt x="12924" y="10855"/>
                  <a:pt x="12852" y="10891"/>
                  <a:pt x="12780" y="10927"/>
                </a:cubicBezTo>
                <a:lnTo>
                  <a:pt x="12835" y="11017"/>
                </a:lnTo>
                <a:cubicBezTo>
                  <a:pt x="12888" y="10963"/>
                  <a:pt x="12960" y="10927"/>
                  <a:pt x="13032" y="10891"/>
                </a:cubicBezTo>
                <a:lnTo>
                  <a:pt x="12979" y="10801"/>
                </a:lnTo>
                <a:close/>
                <a:moveTo>
                  <a:pt x="7363" y="10963"/>
                </a:moveTo>
                <a:lnTo>
                  <a:pt x="7272" y="11017"/>
                </a:lnTo>
                <a:lnTo>
                  <a:pt x="7380" y="11233"/>
                </a:lnTo>
                <a:lnTo>
                  <a:pt x="7471" y="11179"/>
                </a:lnTo>
                <a:cubicBezTo>
                  <a:pt x="7416" y="11107"/>
                  <a:pt x="7380" y="11035"/>
                  <a:pt x="7363" y="10963"/>
                </a:cubicBezTo>
                <a:close/>
                <a:moveTo>
                  <a:pt x="12564" y="11053"/>
                </a:moveTo>
                <a:cubicBezTo>
                  <a:pt x="12511" y="11089"/>
                  <a:pt x="12439" y="11125"/>
                  <a:pt x="12367" y="11179"/>
                </a:cubicBezTo>
                <a:lnTo>
                  <a:pt x="12420" y="11251"/>
                </a:lnTo>
                <a:cubicBezTo>
                  <a:pt x="12492" y="11215"/>
                  <a:pt x="12547" y="11179"/>
                  <a:pt x="12619" y="11125"/>
                </a:cubicBezTo>
                <a:lnTo>
                  <a:pt x="12564" y="11053"/>
                </a:lnTo>
                <a:close/>
                <a:moveTo>
                  <a:pt x="17983" y="11035"/>
                </a:moveTo>
                <a:lnTo>
                  <a:pt x="17893" y="11089"/>
                </a:lnTo>
                <a:cubicBezTo>
                  <a:pt x="17947" y="11143"/>
                  <a:pt x="17983" y="11215"/>
                  <a:pt x="18019" y="11287"/>
                </a:cubicBezTo>
                <a:lnTo>
                  <a:pt x="18109" y="11233"/>
                </a:lnTo>
                <a:cubicBezTo>
                  <a:pt x="18073" y="11161"/>
                  <a:pt x="18019" y="11089"/>
                  <a:pt x="17983" y="11035"/>
                </a:cubicBezTo>
                <a:close/>
                <a:moveTo>
                  <a:pt x="12168" y="11287"/>
                </a:moveTo>
                <a:cubicBezTo>
                  <a:pt x="12096" y="11323"/>
                  <a:pt x="12024" y="11377"/>
                  <a:pt x="11952" y="11413"/>
                </a:cubicBezTo>
                <a:lnTo>
                  <a:pt x="12007" y="11485"/>
                </a:lnTo>
                <a:cubicBezTo>
                  <a:pt x="12060" y="11449"/>
                  <a:pt x="12132" y="11413"/>
                  <a:pt x="12204" y="11377"/>
                </a:cubicBezTo>
                <a:lnTo>
                  <a:pt x="12168" y="11287"/>
                </a:lnTo>
                <a:close/>
                <a:moveTo>
                  <a:pt x="7596" y="11359"/>
                </a:moveTo>
                <a:lnTo>
                  <a:pt x="7524" y="11431"/>
                </a:lnTo>
                <a:cubicBezTo>
                  <a:pt x="7579" y="11485"/>
                  <a:pt x="7632" y="11557"/>
                  <a:pt x="7687" y="11611"/>
                </a:cubicBezTo>
                <a:lnTo>
                  <a:pt x="7759" y="11539"/>
                </a:lnTo>
                <a:cubicBezTo>
                  <a:pt x="7704" y="11485"/>
                  <a:pt x="7651" y="11431"/>
                  <a:pt x="7596" y="11359"/>
                </a:cubicBezTo>
                <a:close/>
                <a:moveTo>
                  <a:pt x="18217" y="11449"/>
                </a:moveTo>
                <a:lnTo>
                  <a:pt x="18145" y="11485"/>
                </a:lnTo>
                <a:lnTo>
                  <a:pt x="18253" y="11701"/>
                </a:lnTo>
                <a:lnTo>
                  <a:pt x="18343" y="11665"/>
                </a:lnTo>
                <a:cubicBezTo>
                  <a:pt x="18289" y="11575"/>
                  <a:pt x="18253" y="11503"/>
                  <a:pt x="18217" y="11449"/>
                </a:cubicBezTo>
                <a:close/>
                <a:moveTo>
                  <a:pt x="11736" y="11521"/>
                </a:moveTo>
                <a:cubicBezTo>
                  <a:pt x="11664" y="11557"/>
                  <a:pt x="11592" y="11593"/>
                  <a:pt x="11539" y="11629"/>
                </a:cubicBezTo>
                <a:lnTo>
                  <a:pt x="11575" y="11719"/>
                </a:lnTo>
                <a:lnTo>
                  <a:pt x="11791" y="11611"/>
                </a:lnTo>
                <a:lnTo>
                  <a:pt x="11736" y="11521"/>
                </a:lnTo>
                <a:close/>
                <a:moveTo>
                  <a:pt x="7939" y="11683"/>
                </a:moveTo>
                <a:lnTo>
                  <a:pt x="7884" y="11755"/>
                </a:lnTo>
                <a:cubicBezTo>
                  <a:pt x="7939" y="11809"/>
                  <a:pt x="8011" y="11863"/>
                  <a:pt x="8083" y="11899"/>
                </a:cubicBezTo>
                <a:lnTo>
                  <a:pt x="8136" y="11809"/>
                </a:lnTo>
                <a:cubicBezTo>
                  <a:pt x="8064" y="11773"/>
                  <a:pt x="7992" y="11737"/>
                  <a:pt x="7939" y="11683"/>
                </a:cubicBezTo>
                <a:close/>
                <a:moveTo>
                  <a:pt x="11323" y="11737"/>
                </a:moveTo>
                <a:cubicBezTo>
                  <a:pt x="11232" y="11773"/>
                  <a:pt x="11160" y="11791"/>
                  <a:pt x="11088" y="11827"/>
                </a:cubicBezTo>
                <a:lnTo>
                  <a:pt x="11143" y="11917"/>
                </a:lnTo>
                <a:cubicBezTo>
                  <a:pt x="11215" y="11881"/>
                  <a:pt x="11287" y="11845"/>
                  <a:pt x="11359" y="11827"/>
                </a:cubicBezTo>
                <a:lnTo>
                  <a:pt x="11323" y="11737"/>
                </a:lnTo>
                <a:close/>
                <a:moveTo>
                  <a:pt x="10872" y="11917"/>
                </a:moveTo>
                <a:cubicBezTo>
                  <a:pt x="10800" y="11935"/>
                  <a:pt x="10728" y="11971"/>
                  <a:pt x="10656" y="11989"/>
                </a:cubicBezTo>
                <a:lnTo>
                  <a:pt x="10675" y="12079"/>
                </a:lnTo>
                <a:cubicBezTo>
                  <a:pt x="10764" y="12061"/>
                  <a:pt x="10836" y="12025"/>
                  <a:pt x="10908" y="12007"/>
                </a:cubicBezTo>
                <a:lnTo>
                  <a:pt x="10872" y="11917"/>
                </a:lnTo>
                <a:close/>
                <a:moveTo>
                  <a:pt x="8352" y="11917"/>
                </a:moveTo>
                <a:lnTo>
                  <a:pt x="8299" y="12007"/>
                </a:lnTo>
                <a:cubicBezTo>
                  <a:pt x="8371" y="12043"/>
                  <a:pt x="8460" y="12061"/>
                  <a:pt x="8532" y="12097"/>
                </a:cubicBezTo>
                <a:lnTo>
                  <a:pt x="8568" y="12007"/>
                </a:lnTo>
                <a:cubicBezTo>
                  <a:pt x="8496" y="11971"/>
                  <a:pt x="8407" y="11953"/>
                  <a:pt x="8352" y="11917"/>
                </a:cubicBezTo>
                <a:close/>
                <a:moveTo>
                  <a:pt x="18433" y="11881"/>
                </a:moveTo>
                <a:lnTo>
                  <a:pt x="18361" y="11917"/>
                </a:lnTo>
                <a:cubicBezTo>
                  <a:pt x="18397" y="11989"/>
                  <a:pt x="18415" y="12061"/>
                  <a:pt x="18451" y="12133"/>
                </a:cubicBezTo>
                <a:lnTo>
                  <a:pt x="18541" y="12097"/>
                </a:lnTo>
                <a:lnTo>
                  <a:pt x="18433" y="11881"/>
                </a:lnTo>
                <a:close/>
                <a:moveTo>
                  <a:pt x="8784" y="12079"/>
                </a:moveTo>
                <a:lnTo>
                  <a:pt x="8767" y="12169"/>
                </a:lnTo>
                <a:cubicBezTo>
                  <a:pt x="8839" y="12187"/>
                  <a:pt x="8928" y="12205"/>
                  <a:pt x="9000" y="12205"/>
                </a:cubicBezTo>
                <a:lnTo>
                  <a:pt x="9019" y="12115"/>
                </a:lnTo>
                <a:cubicBezTo>
                  <a:pt x="8947" y="12097"/>
                  <a:pt x="8856" y="12097"/>
                  <a:pt x="8784" y="12079"/>
                </a:cubicBezTo>
                <a:close/>
                <a:moveTo>
                  <a:pt x="10423" y="12061"/>
                </a:moveTo>
                <a:cubicBezTo>
                  <a:pt x="10351" y="12079"/>
                  <a:pt x="10279" y="12097"/>
                  <a:pt x="10188" y="12115"/>
                </a:cubicBezTo>
                <a:lnTo>
                  <a:pt x="10207" y="12205"/>
                </a:lnTo>
                <a:cubicBezTo>
                  <a:pt x="10296" y="12187"/>
                  <a:pt x="10368" y="12169"/>
                  <a:pt x="10440" y="12151"/>
                </a:cubicBezTo>
                <a:lnTo>
                  <a:pt x="10423" y="12061"/>
                </a:lnTo>
                <a:close/>
                <a:moveTo>
                  <a:pt x="9252" y="12151"/>
                </a:moveTo>
                <a:lnTo>
                  <a:pt x="9252" y="12241"/>
                </a:lnTo>
                <a:cubicBezTo>
                  <a:pt x="9324" y="12259"/>
                  <a:pt x="9415" y="12259"/>
                  <a:pt x="9487" y="12259"/>
                </a:cubicBezTo>
                <a:lnTo>
                  <a:pt x="9487" y="12169"/>
                </a:lnTo>
                <a:cubicBezTo>
                  <a:pt x="9415" y="12169"/>
                  <a:pt x="9324" y="12151"/>
                  <a:pt x="9252" y="12151"/>
                </a:cubicBezTo>
                <a:close/>
                <a:moveTo>
                  <a:pt x="9955" y="12151"/>
                </a:moveTo>
                <a:cubicBezTo>
                  <a:pt x="9883" y="12151"/>
                  <a:pt x="9811" y="12151"/>
                  <a:pt x="9720" y="12169"/>
                </a:cubicBezTo>
                <a:lnTo>
                  <a:pt x="9720" y="12259"/>
                </a:lnTo>
                <a:cubicBezTo>
                  <a:pt x="9811" y="12259"/>
                  <a:pt x="9883" y="12241"/>
                  <a:pt x="9972" y="12241"/>
                </a:cubicBezTo>
                <a:lnTo>
                  <a:pt x="9955" y="12151"/>
                </a:lnTo>
                <a:close/>
                <a:moveTo>
                  <a:pt x="18649" y="12313"/>
                </a:moveTo>
                <a:lnTo>
                  <a:pt x="18559" y="12349"/>
                </a:lnTo>
                <a:lnTo>
                  <a:pt x="18667" y="12565"/>
                </a:lnTo>
                <a:lnTo>
                  <a:pt x="18739" y="12529"/>
                </a:lnTo>
                <a:cubicBezTo>
                  <a:pt x="18703" y="12457"/>
                  <a:pt x="18685" y="12385"/>
                  <a:pt x="18649" y="12313"/>
                </a:cubicBezTo>
                <a:close/>
                <a:moveTo>
                  <a:pt x="18847" y="12745"/>
                </a:moveTo>
                <a:lnTo>
                  <a:pt x="18775" y="12781"/>
                </a:lnTo>
                <a:lnTo>
                  <a:pt x="18883" y="12997"/>
                </a:lnTo>
                <a:lnTo>
                  <a:pt x="18973" y="12943"/>
                </a:lnTo>
                <a:cubicBezTo>
                  <a:pt x="18919" y="12889"/>
                  <a:pt x="18883" y="12817"/>
                  <a:pt x="18847" y="12745"/>
                </a:cubicBezTo>
                <a:close/>
                <a:moveTo>
                  <a:pt x="19081" y="13159"/>
                </a:moveTo>
                <a:lnTo>
                  <a:pt x="19009" y="13195"/>
                </a:lnTo>
                <a:cubicBezTo>
                  <a:pt x="19045" y="13267"/>
                  <a:pt x="19099" y="13339"/>
                  <a:pt x="19153" y="13411"/>
                </a:cubicBezTo>
                <a:lnTo>
                  <a:pt x="19225" y="13339"/>
                </a:lnTo>
                <a:cubicBezTo>
                  <a:pt x="19171" y="13285"/>
                  <a:pt x="19135" y="13213"/>
                  <a:pt x="19081" y="13159"/>
                </a:cubicBezTo>
                <a:close/>
                <a:moveTo>
                  <a:pt x="24284" y="13321"/>
                </a:moveTo>
                <a:lnTo>
                  <a:pt x="24284" y="13411"/>
                </a:lnTo>
                <a:lnTo>
                  <a:pt x="24301" y="13411"/>
                </a:lnTo>
                <a:cubicBezTo>
                  <a:pt x="24373" y="13411"/>
                  <a:pt x="24445" y="13411"/>
                  <a:pt x="24517" y="13429"/>
                </a:cubicBezTo>
                <a:lnTo>
                  <a:pt x="24536" y="13321"/>
                </a:lnTo>
                <a:close/>
                <a:moveTo>
                  <a:pt x="24049" y="13321"/>
                </a:moveTo>
                <a:cubicBezTo>
                  <a:pt x="23960" y="13339"/>
                  <a:pt x="23888" y="13339"/>
                  <a:pt x="23797" y="13357"/>
                </a:cubicBezTo>
                <a:lnTo>
                  <a:pt x="23816" y="13447"/>
                </a:lnTo>
                <a:cubicBezTo>
                  <a:pt x="23905" y="13447"/>
                  <a:pt x="23977" y="13429"/>
                  <a:pt x="24049" y="13429"/>
                </a:cubicBezTo>
                <a:lnTo>
                  <a:pt x="24049" y="13321"/>
                </a:lnTo>
                <a:close/>
                <a:moveTo>
                  <a:pt x="24769" y="13375"/>
                </a:moveTo>
                <a:lnTo>
                  <a:pt x="24752" y="13465"/>
                </a:lnTo>
                <a:cubicBezTo>
                  <a:pt x="24824" y="13483"/>
                  <a:pt x="24913" y="13501"/>
                  <a:pt x="24985" y="13519"/>
                </a:cubicBezTo>
                <a:lnTo>
                  <a:pt x="25004" y="13429"/>
                </a:lnTo>
                <a:cubicBezTo>
                  <a:pt x="24932" y="13411"/>
                  <a:pt x="24860" y="13393"/>
                  <a:pt x="24769" y="13375"/>
                </a:cubicBezTo>
                <a:close/>
                <a:moveTo>
                  <a:pt x="23564" y="13411"/>
                </a:moveTo>
                <a:cubicBezTo>
                  <a:pt x="23492" y="13429"/>
                  <a:pt x="23420" y="13447"/>
                  <a:pt x="23329" y="13465"/>
                </a:cubicBezTo>
                <a:lnTo>
                  <a:pt x="23365" y="13555"/>
                </a:lnTo>
                <a:lnTo>
                  <a:pt x="23581" y="13501"/>
                </a:lnTo>
                <a:lnTo>
                  <a:pt x="23564" y="13411"/>
                </a:lnTo>
                <a:close/>
                <a:moveTo>
                  <a:pt x="23096" y="13537"/>
                </a:moveTo>
                <a:cubicBezTo>
                  <a:pt x="23024" y="13555"/>
                  <a:pt x="22952" y="13591"/>
                  <a:pt x="22880" y="13609"/>
                </a:cubicBezTo>
                <a:lnTo>
                  <a:pt x="22897" y="13699"/>
                </a:lnTo>
                <a:cubicBezTo>
                  <a:pt x="22988" y="13681"/>
                  <a:pt x="23060" y="13645"/>
                  <a:pt x="23132" y="13627"/>
                </a:cubicBezTo>
                <a:lnTo>
                  <a:pt x="23096" y="13537"/>
                </a:lnTo>
                <a:close/>
                <a:moveTo>
                  <a:pt x="25237" y="13537"/>
                </a:moveTo>
                <a:lnTo>
                  <a:pt x="25184" y="13627"/>
                </a:lnTo>
                <a:cubicBezTo>
                  <a:pt x="25237" y="13645"/>
                  <a:pt x="25273" y="13681"/>
                  <a:pt x="25309" y="13699"/>
                </a:cubicBezTo>
                <a:cubicBezTo>
                  <a:pt x="25345" y="13717"/>
                  <a:pt x="25364" y="13735"/>
                  <a:pt x="25381" y="13753"/>
                </a:cubicBezTo>
                <a:lnTo>
                  <a:pt x="25436" y="13681"/>
                </a:lnTo>
                <a:lnTo>
                  <a:pt x="25381" y="13627"/>
                </a:lnTo>
                <a:cubicBezTo>
                  <a:pt x="25328" y="13591"/>
                  <a:pt x="25273" y="13573"/>
                  <a:pt x="25237" y="13537"/>
                </a:cubicBezTo>
                <a:close/>
                <a:moveTo>
                  <a:pt x="19369" y="13519"/>
                </a:moveTo>
                <a:lnTo>
                  <a:pt x="19297" y="13591"/>
                </a:lnTo>
                <a:cubicBezTo>
                  <a:pt x="19351" y="13645"/>
                  <a:pt x="19405" y="13717"/>
                  <a:pt x="19477" y="13771"/>
                </a:cubicBezTo>
                <a:lnTo>
                  <a:pt x="19531" y="13699"/>
                </a:lnTo>
                <a:cubicBezTo>
                  <a:pt x="19477" y="13645"/>
                  <a:pt x="19423" y="13591"/>
                  <a:pt x="19369" y="13519"/>
                </a:cubicBezTo>
                <a:close/>
                <a:moveTo>
                  <a:pt x="22645" y="13699"/>
                </a:moveTo>
                <a:cubicBezTo>
                  <a:pt x="22573" y="13717"/>
                  <a:pt x="22501" y="13753"/>
                  <a:pt x="22429" y="13771"/>
                </a:cubicBezTo>
                <a:lnTo>
                  <a:pt x="22448" y="13861"/>
                </a:lnTo>
                <a:cubicBezTo>
                  <a:pt x="22537" y="13843"/>
                  <a:pt x="22609" y="13807"/>
                  <a:pt x="22681" y="13789"/>
                </a:cubicBezTo>
                <a:lnTo>
                  <a:pt x="22645" y="13699"/>
                </a:lnTo>
                <a:close/>
                <a:moveTo>
                  <a:pt x="22196" y="13861"/>
                </a:moveTo>
                <a:cubicBezTo>
                  <a:pt x="22124" y="13879"/>
                  <a:pt x="22052" y="13915"/>
                  <a:pt x="21980" y="13933"/>
                </a:cubicBezTo>
                <a:lnTo>
                  <a:pt x="21997" y="14023"/>
                </a:lnTo>
                <a:cubicBezTo>
                  <a:pt x="22088" y="14005"/>
                  <a:pt x="22160" y="13969"/>
                  <a:pt x="22232" y="13951"/>
                </a:cubicBezTo>
                <a:lnTo>
                  <a:pt x="22196" y="13861"/>
                </a:lnTo>
                <a:close/>
                <a:moveTo>
                  <a:pt x="19711" y="13843"/>
                </a:moveTo>
                <a:lnTo>
                  <a:pt x="19657" y="13915"/>
                </a:lnTo>
                <a:cubicBezTo>
                  <a:pt x="19729" y="13969"/>
                  <a:pt x="19801" y="14005"/>
                  <a:pt x="19873" y="14041"/>
                </a:cubicBezTo>
                <a:lnTo>
                  <a:pt x="19909" y="13951"/>
                </a:lnTo>
                <a:cubicBezTo>
                  <a:pt x="19855" y="13915"/>
                  <a:pt x="19783" y="13879"/>
                  <a:pt x="19711" y="13843"/>
                </a:cubicBezTo>
                <a:close/>
                <a:moveTo>
                  <a:pt x="25616" y="13843"/>
                </a:moveTo>
                <a:lnTo>
                  <a:pt x="25544" y="13915"/>
                </a:lnTo>
                <a:cubicBezTo>
                  <a:pt x="25597" y="13969"/>
                  <a:pt x="25652" y="14023"/>
                  <a:pt x="25705" y="14095"/>
                </a:cubicBezTo>
                <a:lnTo>
                  <a:pt x="25777" y="14023"/>
                </a:lnTo>
                <a:cubicBezTo>
                  <a:pt x="25724" y="13969"/>
                  <a:pt x="25669" y="13897"/>
                  <a:pt x="25616" y="13843"/>
                </a:cubicBezTo>
                <a:close/>
                <a:moveTo>
                  <a:pt x="21745" y="14005"/>
                </a:moveTo>
                <a:cubicBezTo>
                  <a:pt x="21673" y="14023"/>
                  <a:pt x="21584" y="14059"/>
                  <a:pt x="21512" y="14077"/>
                </a:cubicBezTo>
                <a:lnTo>
                  <a:pt x="21548" y="14167"/>
                </a:lnTo>
                <a:cubicBezTo>
                  <a:pt x="21620" y="14149"/>
                  <a:pt x="21692" y="14131"/>
                  <a:pt x="21764" y="14095"/>
                </a:cubicBezTo>
                <a:lnTo>
                  <a:pt x="21745" y="14005"/>
                </a:lnTo>
                <a:close/>
                <a:moveTo>
                  <a:pt x="20125" y="14059"/>
                </a:moveTo>
                <a:lnTo>
                  <a:pt x="20089" y="14149"/>
                </a:lnTo>
                <a:cubicBezTo>
                  <a:pt x="20179" y="14167"/>
                  <a:pt x="20251" y="14203"/>
                  <a:pt x="20323" y="14221"/>
                </a:cubicBezTo>
                <a:lnTo>
                  <a:pt x="20359" y="14113"/>
                </a:lnTo>
                <a:cubicBezTo>
                  <a:pt x="20269" y="14095"/>
                  <a:pt x="20197" y="14077"/>
                  <a:pt x="20125" y="14059"/>
                </a:cubicBezTo>
                <a:close/>
                <a:moveTo>
                  <a:pt x="21277" y="14113"/>
                </a:moveTo>
                <a:cubicBezTo>
                  <a:pt x="21205" y="14131"/>
                  <a:pt x="21133" y="14149"/>
                  <a:pt x="21044" y="14149"/>
                </a:cubicBezTo>
                <a:lnTo>
                  <a:pt x="21061" y="14239"/>
                </a:lnTo>
                <a:cubicBezTo>
                  <a:pt x="21133" y="14239"/>
                  <a:pt x="21224" y="14221"/>
                  <a:pt x="21296" y="14203"/>
                </a:cubicBezTo>
                <a:lnTo>
                  <a:pt x="21277" y="14113"/>
                </a:lnTo>
                <a:close/>
                <a:moveTo>
                  <a:pt x="20575" y="14149"/>
                </a:moveTo>
                <a:lnTo>
                  <a:pt x="20575" y="14257"/>
                </a:lnTo>
                <a:lnTo>
                  <a:pt x="20809" y="14257"/>
                </a:lnTo>
                <a:lnTo>
                  <a:pt x="20809" y="14167"/>
                </a:lnTo>
                <a:lnTo>
                  <a:pt x="20792" y="14167"/>
                </a:lnTo>
                <a:cubicBezTo>
                  <a:pt x="20720" y="14167"/>
                  <a:pt x="20648" y="14167"/>
                  <a:pt x="20575" y="14149"/>
                </a:cubicBezTo>
                <a:close/>
                <a:moveTo>
                  <a:pt x="25904" y="14239"/>
                </a:moveTo>
                <a:lnTo>
                  <a:pt x="25832" y="14293"/>
                </a:lnTo>
                <a:cubicBezTo>
                  <a:pt x="25868" y="14347"/>
                  <a:pt x="25904" y="14419"/>
                  <a:pt x="25940" y="14491"/>
                </a:cubicBezTo>
                <a:lnTo>
                  <a:pt x="26029" y="14455"/>
                </a:lnTo>
                <a:cubicBezTo>
                  <a:pt x="25993" y="14383"/>
                  <a:pt x="25957" y="14311"/>
                  <a:pt x="25904" y="14239"/>
                </a:cubicBezTo>
                <a:close/>
                <a:moveTo>
                  <a:pt x="26120" y="14671"/>
                </a:moveTo>
                <a:lnTo>
                  <a:pt x="26029" y="14707"/>
                </a:lnTo>
                <a:cubicBezTo>
                  <a:pt x="26065" y="14779"/>
                  <a:pt x="26084" y="14851"/>
                  <a:pt x="26120" y="14923"/>
                </a:cubicBezTo>
                <a:lnTo>
                  <a:pt x="26209" y="14905"/>
                </a:lnTo>
                <a:cubicBezTo>
                  <a:pt x="26173" y="14815"/>
                  <a:pt x="26156" y="14743"/>
                  <a:pt x="26120" y="14671"/>
                </a:cubicBezTo>
                <a:close/>
                <a:moveTo>
                  <a:pt x="26281" y="15121"/>
                </a:moveTo>
                <a:lnTo>
                  <a:pt x="26192" y="15157"/>
                </a:lnTo>
                <a:lnTo>
                  <a:pt x="26245" y="15320"/>
                </a:lnTo>
                <a:lnTo>
                  <a:pt x="26281" y="15392"/>
                </a:lnTo>
                <a:lnTo>
                  <a:pt x="26372" y="15356"/>
                </a:lnTo>
                <a:lnTo>
                  <a:pt x="26336" y="15284"/>
                </a:lnTo>
                <a:lnTo>
                  <a:pt x="26281" y="15121"/>
                </a:lnTo>
                <a:close/>
                <a:moveTo>
                  <a:pt x="26444" y="15572"/>
                </a:moveTo>
                <a:lnTo>
                  <a:pt x="26353" y="15608"/>
                </a:lnTo>
                <a:cubicBezTo>
                  <a:pt x="26389" y="15697"/>
                  <a:pt x="26408" y="15769"/>
                  <a:pt x="26444" y="15841"/>
                </a:cubicBezTo>
                <a:lnTo>
                  <a:pt x="26533" y="15805"/>
                </a:lnTo>
                <a:cubicBezTo>
                  <a:pt x="26497" y="15733"/>
                  <a:pt x="26480" y="15661"/>
                  <a:pt x="26444" y="15572"/>
                </a:cubicBezTo>
                <a:close/>
                <a:moveTo>
                  <a:pt x="26624" y="16021"/>
                </a:moveTo>
                <a:lnTo>
                  <a:pt x="26533" y="16057"/>
                </a:lnTo>
                <a:lnTo>
                  <a:pt x="26641" y="16273"/>
                </a:lnTo>
                <a:lnTo>
                  <a:pt x="26713" y="16237"/>
                </a:lnTo>
                <a:cubicBezTo>
                  <a:pt x="26677" y="16165"/>
                  <a:pt x="26641" y="16093"/>
                  <a:pt x="26624" y="16021"/>
                </a:cubicBezTo>
                <a:close/>
                <a:moveTo>
                  <a:pt x="26840" y="16436"/>
                </a:moveTo>
                <a:lnTo>
                  <a:pt x="26749" y="16489"/>
                </a:lnTo>
                <a:cubicBezTo>
                  <a:pt x="26804" y="16561"/>
                  <a:pt x="26840" y="16633"/>
                  <a:pt x="26893" y="16688"/>
                </a:cubicBezTo>
                <a:lnTo>
                  <a:pt x="26965" y="16633"/>
                </a:lnTo>
                <a:cubicBezTo>
                  <a:pt x="26929" y="16580"/>
                  <a:pt x="26876" y="16508"/>
                  <a:pt x="26840" y="16436"/>
                </a:cubicBezTo>
                <a:close/>
                <a:moveTo>
                  <a:pt x="27109" y="16832"/>
                </a:moveTo>
                <a:lnTo>
                  <a:pt x="27037" y="16885"/>
                </a:lnTo>
                <a:cubicBezTo>
                  <a:pt x="27092" y="16940"/>
                  <a:pt x="27145" y="17012"/>
                  <a:pt x="27200" y="17065"/>
                </a:cubicBezTo>
                <a:lnTo>
                  <a:pt x="27272" y="17012"/>
                </a:lnTo>
                <a:cubicBezTo>
                  <a:pt x="27217" y="16940"/>
                  <a:pt x="27164" y="16885"/>
                  <a:pt x="27109" y="16832"/>
                </a:cubicBezTo>
                <a:close/>
                <a:moveTo>
                  <a:pt x="27433" y="17173"/>
                </a:moveTo>
                <a:lnTo>
                  <a:pt x="27361" y="17245"/>
                </a:lnTo>
                <a:cubicBezTo>
                  <a:pt x="27416" y="17300"/>
                  <a:pt x="27469" y="17353"/>
                  <a:pt x="27541" y="17408"/>
                </a:cubicBezTo>
                <a:lnTo>
                  <a:pt x="27596" y="17336"/>
                </a:lnTo>
                <a:lnTo>
                  <a:pt x="27433" y="17173"/>
                </a:lnTo>
                <a:close/>
                <a:moveTo>
                  <a:pt x="27776" y="17497"/>
                </a:moveTo>
                <a:lnTo>
                  <a:pt x="27721" y="17569"/>
                </a:lnTo>
                <a:cubicBezTo>
                  <a:pt x="27793" y="17624"/>
                  <a:pt x="27848" y="17660"/>
                  <a:pt x="27920" y="17713"/>
                </a:cubicBezTo>
                <a:lnTo>
                  <a:pt x="27973" y="17624"/>
                </a:lnTo>
                <a:cubicBezTo>
                  <a:pt x="27901" y="17588"/>
                  <a:pt x="27848" y="17533"/>
                  <a:pt x="27776" y="17497"/>
                </a:cubicBezTo>
                <a:close/>
                <a:moveTo>
                  <a:pt x="28172" y="17768"/>
                </a:moveTo>
                <a:lnTo>
                  <a:pt x="28117" y="17840"/>
                </a:lnTo>
                <a:cubicBezTo>
                  <a:pt x="28189" y="17893"/>
                  <a:pt x="28261" y="17929"/>
                  <a:pt x="28333" y="17965"/>
                </a:cubicBezTo>
                <a:lnTo>
                  <a:pt x="28369" y="17876"/>
                </a:lnTo>
                <a:cubicBezTo>
                  <a:pt x="28297" y="17840"/>
                  <a:pt x="28225" y="17804"/>
                  <a:pt x="28172" y="17768"/>
                </a:cubicBezTo>
                <a:close/>
                <a:moveTo>
                  <a:pt x="28585" y="18001"/>
                </a:moveTo>
                <a:lnTo>
                  <a:pt x="28532" y="18073"/>
                </a:lnTo>
                <a:cubicBezTo>
                  <a:pt x="28621" y="18109"/>
                  <a:pt x="28693" y="18145"/>
                  <a:pt x="28765" y="18181"/>
                </a:cubicBezTo>
                <a:lnTo>
                  <a:pt x="28801" y="18092"/>
                </a:lnTo>
                <a:cubicBezTo>
                  <a:pt x="28729" y="18056"/>
                  <a:pt x="28657" y="18020"/>
                  <a:pt x="28585" y="18001"/>
                </a:cubicBezTo>
                <a:close/>
                <a:moveTo>
                  <a:pt x="29017" y="18181"/>
                </a:moveTo>
                <a:lnTo>
                  <a:pt x="28981" y="18272"/>
                </a:lnTo>
                <a:cubicBezTo>
                  <a:pt x="29053" y="18289"/>
                  <a:pt x="29144" y="18325"/>
                  <a:pt x="29216" y="18344"/>
                </a:cubicBezTo>
                <a:lnTo>
                  <a:pt x="29252" y="18253"/>
                </a:lnTo>
                <a:cubicBezTo>
                  <a:pt x="29161" y="18236"/>
                  <a:pt x="29089" y="18200"/>
                  <a:pt x="29017" y="18181"/>
                </a:cubicBezTo>
                <a:close/>
                <a:moveTo>
                  <a:pt x="29468" y="18308"/>
                </a:moveTo>
                <a:lnTo>
                  <a:pt x="29449" y="18397"/>
                </a:lnTo>
                <a:cubicBezTo>
                  <a:pt x="29521" y="18416"/>
                  <a:pt x="29612" y="18433"/>
                  <a:pt x="29684" y="18452"/>
                </a:cubicBezTo>
                <a:lnTo>
                  <a:pt x="29701" y="18361"/>
                </a:lnTo>
                <a:cubicBezTo>
                  <a:pt x="29629" y="18344"/>
                  <a:pt x="29557" y="18325"/>
                  <a:pt x="29468" y="18308"/>
                </a:cubicBezTo>
                <a:close/>
                <a:moveTo>
                  <a:pt x="31124" y="18361"/>
                </a:moveTo>
                <a:cubicBezTo>
                  <a:pt x="31033" y="18380"/>
                  <a:pt x="30961" y="18397"/>
                  <a:pt x="30889" y="18397"/>
                </a:cubicBezTo>
                <a:lnTo>
                  <a:pt x="30889" y="18488"/>
                </a:lnTo>
                <a:cubicBezTo>
                  <a:pt x="30980" y="18488"/>
                  <a:pt x="31052" y="18469"/>
                  <a:pt x="31141" y="18452"/>
                </a:cubicBezTo>
                <a:lnTo>
                  <a:pt x="31124" y="18361"/>
                </a:lnTo>
                <a:close/>
                <a:moveTo>
                  <a:pt x="29936" y="18397"/>
                </a:moveTo>
                <a:lnTo>
                  <a:pt x="29917" y="18488"/>
                </a:lnTo>
                <a:cubicBezTo>
                  <a:pt x="30008" y="18505"/>
                  <a:pt x="30080" y="18505"/>
                  <a:pt x="30169" y="18524"/>
                </a:cubicBezTo>
                <a:lnTo>
                  <a:pt x="30169" y="18416"/>
                </a:lnTo>
                <a:cubicBezTo>
                  <a:pt x="30097" y="18416"/>
                  <a:pt x="30008" y="18416"/>
                  <a:pt x="29936" y="18397"/>
                </a:cubicBezTo>
                <a:close/>
                <a:moveTo>
                  <a:pt x="30656" y="18416"/>
                </a:moveTo>
                <a:cubicBezTo>
                  <a:pt x="30565" y="18433"/>
                  <a:pt x="30493" y="18433"/>
                  <a:pt x="30421" y="18433"/>
                </a:cubicBezTo>
                <a:lnTo>
                  <a:pt x="30404" y="18433"/>
                </a:lnTo>
                <a:lnTo>
                  <a:pt x="30404" y="18524"/>
                </a:lnTo>
                <a:lnTo>
                  <a:pt x="30656" y="18524"/>
                </a:lnTo>
                <a:lnTo>
                  <a:pt x="30656" y="18416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3"/>
          <p:cNvSpPr/>
          <p:nvPr/>
        </p:nvSpPr>
        <p:spPr>
          <a:xfrm rot="2314915" flipH="1">
            <a:off x="7010336" y="489706"/>
            <a:ext cx="2515222" cy="839841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13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334" name="Google Shape;334;p1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" name="Google Shape;338;p13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339" name="Google Shape;339;p1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2828380"/>
            <a:ext cx="5459737" cy="25663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4507157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062384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063712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497178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911908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09090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085850"/>
            <a:ext cx="6619244" cy="2497186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624701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A5F1DB-0D99-4663-A66A-C84ED88135D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7166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146300"/>
            <a:ext cx="6619243" cy="143673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739754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545432"/>
            <a:ext cx="3297254" cy="314682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542069"/>
            <a:ext cx="3297256" cy="315018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49297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TWO_COLUMNS_1_1_2_1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17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p17"/>
          <p:cNvGrpSpPr/>
          <p:nvPr/>
        </p:nvGrpSpPr>
        <p:grpSpPr>
          <a:xfrm rot="10800000">
            <a:off x="8527527" y="4332379"/>
            <a:ext cx="274600" cy="321970"/>
            <a:chOff x="4636986" y="2820121"/>
            <a:chExt cx="86206" cy="101077"/>
          </a:xfrm>
        </p:grpSpPr>
        <p:sp>
          <p:nvSpPr>
            <p:cNvPr id="445" name="Google Shape;445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17"/>
          <p:cNvGrpSpPr/>
          <p:nvPr/>
        </p:nvGrpSpPr>
        <p:grpSpPr>
          <a:xfrm rot="8100000">
            <a:off x="2526109" y="4578825"/>
            <a:ext cx="443207" cy="364588"/>
            <a:chOff x="1467054" y="3152821"/>
            <a:chExt cx="139138" cy="114457"/>
          </a:xfrm>
        </p:grpSpPr>
        <p:sp>
          <p:nvSpPr>
            <p:cNvPr id="449" name="Google Shape;449;p1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17"/>
          <p:cNvGrpSpPr/>
          <p:nvPr/>
        </p:nvGrpSpPr>
        <p:grpSpPr>
          <a:xfrm rot="10800000">
            <a:off x="3170727" y="123478"/>
            <a:ext cx="274600" cy="321970"/>
            <a:chOff x="4636986" y="2820121"/>
            <a:chExt cx="86206" cy="101077"/>
          </a:xfrm>
        </p:grpSpPr>
        <p:sp>
          <p:nvSpPr>
            <p:cNvPr id="454" name="Google Shape;454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17"/>
          <p:cNvGrpSpPr/>
          <p:nvPr/>
        </p:nvGrpSpPr>
        <p:grpSpPr>
          <a:xfrm rot="10800000">
            <a:off x="127227" y="3580216"/>
            <a:ext cx="274600" cy="321970"/>
            <a:chOff x="4636986" y="2820121"/>
            <a:chExt cx="86206" cy="101077"/>
          </a:xfrm>
        </p:grpSpPr>
        <p:sp>
          <p:nvSpPr>
            <p:cNvPr id="458" name="Google Shape;458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17"/>
          <p:cNvGrpSpPr/>
          <p:nvPr/>
        </p:nvGrpSpPr>
        <p:grpSpPr>
          <a:xfrm rot="-5400000">
            <a:off x="8288081" y="102167"/>
            <a:ext cx="443211" cy="364591"/>
            <a:chOff x="1467054" y="3152821"/>
            <a:chExt cx="139138" cy="114457"/>
          </a:xfrm>
        </p:grpSpPr>
        <p:sp>
          <p:nvSpPr>
            <p:cNvPr id="462" name="Google Shape;462;p1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" name="Google Shape;466;p17"/>
          <p:cNvGrpSpPr/>
          <p:nvPr/>
        </p:nvGrpSpPr>
        <p:grpSpPr>
          <a:xfrm>
            <a:off x="401806" y="247579"/>
            <a:ext cx="443211" cy="364591"/>
            <a:chOff x="1467054" y="3152821"/>
            <a:chExt cx="139138" cy="114457"/>
          </a:xfrm>
        </p:grpSpPr>
        <p:sp>
          <p:nvSpPr>
            <p:cNvPr id="467" name="Google Shape;467;p1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1" name="Google Shape;471;p17"/>
          <p:cNvSpPr txBox="1">
            <a:spLocks noGrp="1"/>
          </p:cNvSpPr>
          <p:nvPr>
            <p:ph type="title"/>
          </p:nvPr>
        </p:nvSpPr>
        <p:spPr>
          <a:xfrm>
            <a:off x="4844200" y="1780750"/>
            <a:ext cx="33999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72" name="Google Shape;472;p17"/>
          <p:cNvGrpSpPr/>
          <p:nvPr/>
        </p:nvGrpSpPr>
        <p:grpSpPr>
          <a:xfrm rot="173399">
            <a:off x="8637653" y="1099449"/>
            <a:ext cx="274596" cy="321966"/>
            <a:chOff x="4636986" y="2820121"/>
            <a:chExt cx="86206" cy="101077"/>
          </a:xfrm>
        </p:grpSpPr>
        <p:sp>
          <p:nvSpPr>
            <p:cNvPr id="473" name="Google Shape;473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" name="Google Shape;476;p17"/>
          <p:cNvSpPr txBox="1">
            <a:spLocks noGrp="1"/>
          </p:cNvSpPr>
          <p:nvPr>
            <p:ph type="subTitle" idx="1"/>
          </p:nvPr>
        </p:nvSpPr>
        <p:spPr>
          <a:xfrm>
            <a:off x="4844200" y="2414575"/>
            <a:ext cx="3399900" cy="11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7"/>
          <p:cNvSpPr/>
          <p:nvPr/>
        </p:nvSpPr>
        <p:spPr>
          <a:xfrm rot="902457">
            <a:off x="6980231" y="115480"/>
            <a:ext cx="3434199" cy="2042743"/>
          </a:xfrm>
          <a:custGeom>
            <a:avLst/>
            <a:gdLst/>
            <a:ahLst/>
            <a:cxnLst/>
            <a:rect l="l" t="t" r="r" b="b"/>
            <a:pathLst>
              <a:path w="31142" h="18524" extrusionOk="0">
                <a:moveTo>
                  <a:pt x="271" y="0"/>
                </a:moveTo>
                <a:cubicBezTo>
                  <a:pt x="216" y="55"/>
                  <a:pt x="180" y="127"/>
                  <a:pt x="144" y="199"/>
                </a:cubicBezTo>
                <a:lnTo>
                  <a:pt x="235" y="252"/>
                </a:lnTo>
                <a:cubicBezTo>
                  <a:pt x="252" y="180"/>
                  <a:pt x="307" y="108"/>
                  <a:pt x="343" y="55"/>
                </a:cubicBezTo>
                <a:lnTo>
                  <a:pt x="271" y="0"/>
                </a:lnTo>
                <a:close/>
                <a:moveTo>
                  <a:pt x="55" y="432"/>
                </a:moveTo>
                <a:cubicBezTo>
                  <a:pt x="36" y="523"/>
                  <a:pt x="19" y="595"/>
                  <a:pt x="0" y="684"/>
                </a:cubicBezTo>
                <a:lnTo>
                  <a:pt x="108" y="684"/>
                </a:lnTo>
                <a:cubicBezTo>
                  <a:pt x="108" y="612"/>
                  <a:pt x="127" y="540"/>
                  <a:pt x="144" y="468"/>
                </a:cubicBezTo>
                <a:lnTo>
                  <a:pt x="55" y="432"/>
                </a:lnTo>
                <a:close/>
                <a:moveTo>
                  <a:pt x="0" y="919"/>
                </a:moveTo>
                <a:cubicBezTo>
                  <a:pt x="0" y="1008"/>
                  <a:pt x="0" y="1080"/>
                  <a:pt x="19" y="1171"/>
                </a:cubicBezTo>
                <a:lnTo>
                  <a:pt x="108" y="1152"/>
                </a:lnTo>
                <a:cubicBezTo>
                  <a:pt x="108" y="1080"/>
                  <a:pt x="91" y="1008"/>
                  <a:pt x="91" y="919"/>
                </a:cubicBezTo>
                <a:close/>
                <a:moveTo>
                  <a:pt x="163" y="1387"/>
                </a:moveTo>
                <a:lnTo>
                  <a:pt x="72" y="1404"/>
                </a:lnTo>
                <a:cubicBezTo>
                  <a:pt x="91" y="1495"/>
                  <a:pt x="127" y="1567"/>
                  <a:pt x="144" y="1639"/>
                </a:cubicBezTo>
                <a:lnTo>
                  <a:pt x="235" y="1603"/>
                </a:lnTo>
                <a:cubicBezTo>
                  <a:pt x="216" y="1531"/>
                  <a:pt x="180" y="1459"/>
                  <a:pt x="163" y="1387"/>
                </a:cubicBezTo>
                <a:close/>
                <a:moveTo>
                  <a:pt x="343" y="1819"/>
                </a:moveTo>
                <a:lnTo>
                  <a:pt x="252" y="1855"/>
                </a:lnTo>
                <a:cubicBezTo>
                  <a:pt x="288" y="1927"/>
                  <a:pt x="343" y="1999"/>
                  <a:pt x="379" y="2071"/>
                </a:cubicBezTo>
                <a:lnTo>
                  <a:pt x="468" y="2016"/>
                </a:lnTo>
                <a:cubicBezTo>
                  <a:pt x="415" y="1944"/>
                  <a:pt x="379" y="1891"/>
                  <a:pt x="343" y="1819"/>
                </a:cubicBezTo>
                <a:close/>
                <a:moveTo>
                  <a:pt x="612" y="2196"/>
                </a:moveTo>
                <a:lnTo>
                  <a:pt x="523" y="2268"/>
                </a:lnTo>
                <a:lnTo>
                  <a:pt x="703" y="2448"/>
                </a:lnTo>
                <a:lnTo>
                  <a:pt x="756" y="2376"/>
                </a:lnTo>
                <a:cubicBezTo>
                  <a:pt x="703" y="2323"/>
                  <a:pt x="648" y="2268"/>
                  <a:pt x="612" y="2196"/>
                </a:cubicBezTo>
                <a:close/>
                <a:moveTo>
                  <a:pt x="936" y="2520"/>
                </a:moveTo>
                <a:lnTo>
                  <a:pt x="883" y="2592"/>
                </a:lnTo>
                <a:lnTo>
                  <a:pt x="900" y="2611"/>
                </a:lnTo>
                <a:cubicBezTo>
                  <a:pt x="955" y="2647"/>
                  <a:pt x="1027" y="2700"/>
                  <a:pt x="1099" y="2736"/>
                </a:cubicBezTo>
                <a:lnTo>
                  <a:pt x="1135" y="2647"/>
                </a:lnTo>
                <a:cubicBezTo>
                  <a:pt x="1080" y="2611"/>
                  <a:pt x="1008" y="2575"/>
                  <a:pt x="955" y="2520"/>
                </a:cubicBezTo>
                <a:close/>
                <a:moveTo>
                  <a:pt x="1351" y="2772"/>
                </a:moveTo>
                <a:lnTo>
                  <a:pt x="1296" y="2844"/>
                </a:lnTo>
                <a:cubicBezTo>
                  <a:pt x="1368" y="2880"/>
                  <a:pt x="1459" y="2916"/>
                  <a:pt x="1531" y="2952"/>
                </a:cubicBezTo>
                <a:lnTo>
                  <a:pt x="1567" y="2863"/>
                </a:lnTo>
                <a:cubicBezTo>
                  <a:pt x="1495" y="2827"/>
                  <a:pt x="1423" y="2808"/>
                  <a:pt x="1351" y="2772"/>
                </a:cubicBezTo>
                <a:close/>
                <a:moveTo>
                  <a:pt x="1783" y="2935"/>
                </a:moveTo>
                <a:lnTo>
                  <a:pt x="1747" y="3043"/>
                </a:lnTo>
                <a:cubicBezTo>
                  <a:pt x="1836" y="3060"/>
                  <a:pt x="1908" y="3079"/>
                  <a:pt x="1980" y="3096"/>
                </a:cubicBezTo>
                <a:lnTo>
                  <a:pt x="2016" y="3007"/>
                </a:lnTo>
                <a:cubicBezTo>
                  <a:pt x="1927" y="2988"/>
                  <a:pt x="1855" y="2971"/>
                  <a:pt x="1783" y="2935"/>
                </a:cubicBezTo>
                <a:close/>
                <a:moveTo>
                  <a:pt x="5580" y="3024"/>
                </a:moveTo>
                <a:lnTo>
                  <a:pt x="5580" y="3132"/>
                </a:lnTo>
                <a:lnTo>
                  <a:pt x="5815" y="3132"/>
                </a:lnTo>
                <a:lnTo>
                  <a:pt x="5815" y="3024"/>
                </a:lnTo>
                <a:close/>
                <a:moveTo>
                  <a:pt x="5095" y="3043"/>
                </a:moveTo>
                <a:lnTo>
                  <a:pt x="5095" y="3151"/>
                </a:lnTo>
                <a:cubicBezTo>
                  <a:pt x="5184" y="3132"/>
                  <a:pt x="5256" y="3132"/>
                  <a:pt x="5347" y="3132"/>
                </a:cubicBezTo>
                <a:lnTo>
                  <a:pt x="5328" y="3043"/>
                </a:lnTo>
                <a:close/>
                <a:moveTo>
                  <a:pt x="6067" y="3043"/>
                </a:moveTo>
                <a:lnTo>
                  <a:pt x="6048" y="3132"/>
                </a:lnTo>
                <a:cubicBezTo>
                  <a:pt x="6139" y="3151"/>
                  <a:pt x="6211" y="3151"/>
                  <a:pt x="6283" y="3151"/>
                </a:cubicBezTo>
                <a:lnTo>
                  <a:pt x="6300" y="3060"/>
                </a:lnTo>
                <a:cubicBezTo>
                  <a:pt x="6228" y="3060"/>
                  <a:pt x="6139" y="3043"/>
                  <a:pt x="6067" y="3043"/>
                </a:cubicBezTo>
                <a:close/>
                <a:moveTo>
                  <a:pt x="4860" y="3060"/>
                </a:moveTo>
                <a:cubicBezTo>
                  <a:pt x="4771" y="3060"/>
                  <a:pt x="4699" y="3079"/>
                  <a:pt x="4608" y="3079"/>
                </a:cubicBezTo>
                <a:lnTo>
                  <a:pt x="4627" y="3168"/>
                </a:lnTo>
                <a:cubicBezTo>
                  <a:pt x="4699" y="3168"/>
                  <a:pt x="4788" y="3168"/>
                  <a:pt x="4860" y="3151"/>
                </a:cubicBezTo>
                <a:lnTo>
                  <a:pt x="4860" y="3060"/>
                </a:lnTo>
                <a:close/>
                <a:moveTo>
                  <a:pt x="2251" y="3060"/>
                </a:moveTo>
                <a:lnTo>
                  <a:pt x="2232" y="3151"/>
                </a:lnTo>
                <a:cubicBezTo>
                  <a:pt x="2304" y="3168"/>
                  <a:pt x="2376" y="3187"/>
                  <a:pt x="2467" y="3187"/>
                </a:cubicBezTo>
                <a:lnTo>
                  <a:pt x="2484" y="3096"/>
                </a:lnTo>
                <a:cubicBezTo>
                  <a:pt x="2395" y="3079"/>
                  <a:pt x="2323" y="3079"/>
                  <a:pt x="2251" y="3060"/>
                </a:cubicBezTo>
                <a:close/>
                <a:moveTo>
                  <a:pt x="4375" y="3096"/>
                </a:moveTo>
                <a:cubicBezTo>
                  <a:pt x="4303" y="3096"/>
                  <a:pt x="4212" y="3115"/>
                  <a:pt x="4140" y="3115"/>
                </a:cubicBezTo>
                <a:lnTo>
                  <a:pt x="4140" y="3204"/>
                </a:lnTo>
                <a:cubicBezTo>
                  <a:pt x="4231" y="3204"/>
                  <a:pt x="4303" y="3204"/>
                  <a:pt x="4392" y="3187"/>
                </a:cubicBezTo>
                <a:lnTo>
                  <a:pt x="4375" y="3096"/>
                </a:lnTo>
                <a:close/>
                <a:moveTo>
                  <a:pt x="6535" y="3096"/>
                </a:moveTo>
                <a:lnTo>
                  <a:pt x="6516" y="3187"/>
                </a:lnTo>
                <a:cubicBezTo>
                  <a:pt x="6552" y="3187"/>
                  <a:pt x="6571" y="3187"/>
                  <a:pt x="6607" y="3204"/>
                </a:cubicBezTo>
                <a:cubicBezTo>
                  <a:pt x="6660" y="3204"/>
                  <a:pt x="6696" y="3223"/>
                  <a:pt x="6751" y="3223"/>
                </a:cubicBezTo>
                <a:lnTo>
                  <a:pt x="6787" y="3132"/>
                </a:lnTo>
                <a:cubicBezTo>
                  <a:pt x="6732" y="3132"/>
                  <a:pt x="6660" y="3115"/>
                  <a:pt x="6607" y="3096"/>
                </a:cubicBezTo>
                <a:close/>
                <a:moveTo>
                  <a:pt x="2719" y="3115"/>
                </a:moveTo>
                <a:lnTo>
                  <a:pt x="2700" y="3223"/>
                </a:lnTo>
                <a:cubicBezTo>
                  <a:pt x="2772" y="3223"/>
                  <a:pt x="2863" y="3223"/>
                  <a:pt x="2952" y="3240"/>
                </a:cubicBezTo>
                <a:lnTo>
                  <a:pt x="2952" y="3132"/>
                </a:lnTo>
                <a:cubicBezTo>
                  <a:pt x="2863" y="3132"/>
                  <a:pt x="2791" y="3132"/>
                  <a:pt x="2719" y="3115"/>
                </a:cubicBezTo>
                <a:close/>
                <a:moveTo>
                  <a:pt x="3187" y="3151"/>
                </a:moveTo>
                <a:lnTo>
                  <a:pt x="3187" y="3240"/>
                </a:lnTo>
                <a:lnTo>
                  <a:pt x="3420" y="3240"/>
                </a:lnTo>
                <a:lnTo>
                  <a:pt x="3420" y="3151"/>
                </a:lnTo>
                <a:close/>
                <a:moveTo>
                  <a:pt x="3655" y="3132"/>
                </a:moveTo>
                <a:lnTo>
                  <a:pt x="3672" y="3240"/>
                </a:lnTo>
                <a:lnTo>
                  <a:pt x="3708" y="3240"/>
                </a:lnTo>
                <a:cubicBezTo>
                  <a:pt x="3780" y="3240"/>
                  <a:pt x="3835" y="3223"/>
                  <a:pt x="3907" y="3223"/>
                </a:cubicBezTo>
                <a:lnTo>
                  <a:pt x="3907" y="3132"/>
                </a:lnTo>
                <a:close/>
                <a:moveTo>
                  <a:pt x="7020" y="3187"/>
                </a:moveTo>
                <a:lnTo>
                  <a:pt x="6984" y="3295"/>
                </a:lnTo>
                <a:cubicBezTo>
                  <a:pt x="7056" y="3312"/>
                  <a:pt x="7147" y="3331"/>
                  <a:pt x="7219" y="3367"/>
                </a:cubicBezTo>
                <a:lnTo>
                  <a:pt x="7236" y="3276"/>
                </a:lnTo>
                <a:cubicBezTo>
                  <a:pt x="7164" y="3240"/>
                  <a:pt x="7092" y="3223"/>
                  <a:pt x="7020" y="3187"/>
                </a:cubicBezTo>
                <a:close/>
                <a:moveTo>
                  <a:pt x="7471" y="3367"/>
                </a:moveTo>
                <a:lnTo>
                  <a:pt x="7435" y="3439"/>
                </a:lnTo>
                <a:lnTo>
                  <a:pt x="7651" y="3547"/>
                </a:lnTo>
                <a:lnTo>
                  <a:pt x="7687" y="3475"/>
                </a:lnTo>
                <a:cubicBezTo>
                  <a:pt x="7615" y="3420"/>
                  <a:pt x="7543" y="3384"/>
                  <a:pt x="7471" y="3367"/>
                </a:cubicBezTo>
                <a:close/>
                <a:moveTo>
                  <a:pt x="7903" y="3583"/>
                </a:moveTo>
                <a:lnTo>
                  <a:pt x="7848" y="3672"/>
                </a:lnTo>
                <a:cubicBezTo>
                  <a:pt x="7920" y="3708"/>
                  <a:pt x="7975" y="3763"/>
                  <a:pt x="8047" y="3799"/>
                </a:cubicBezTo>
                <a:lnTo>
                  <a:pt x="8100" y="3727"/>
                </a:lnTo>
                <a:cubicBezTo>
                  <a:pt x="8028" y="3672"/>
                  <a:pt x="7975" y="3636"/>
                  <a:pt x="7903" y="3583"/>
                </a:cubicBezTo>
                <a:close/>
                <a:moveTo>
                  <a:pt x="8280" y="3888"/>
                </a:moveTo>
                <a:lnTo>
                  <a:pt x="8227" y="3960"/>
                </a:lnTo>
                <a:lnTo>
                  <a:pt x="8388" y="4123"/>
                </a:lnTo>
                <a:lnTo>
                  <a:pt x="8460" y="4068"/>
                </a:lnTo>
                <a:cubicBezTo>
                  <a:pt x="8407" y="3996"/>
                  <a:pt x="8352" y="3943"/>
                  <a:pt x="8280" y="3888"/>
                </a:cubicBezTo>
                <a:close/>
                <a:moveTo>
                  <a:pt x="8604" y="4248"/>
                </a:moveTo>
                <a:lnTo>
                  <a:pt x="8532" y="4303"/>
                </a:lnTo>
                <a:cubicBezTo>
                  <a:pt x="8568" y="4375"/>
                  <a:pt x="8604" y="4447"/>
                  <a:pt x="8640" y="4500"/>
                </a:cubicBezTo>
                <a:lnTo>
                  <a:pt x="8731" y="4464"/>
                </a:lnTo>
                <a:cubicBezTo>
                  <a:pt x="8695" y="4392"/>
                  <a:pt x="8659" y="4320"/>
                  <a:pt x="8604" y="4248"/>
                </a:cubicBezTo>
                <a:close/>
                <a:moveTo>
                  <a:pt x="8839" y="4680"/>
                </a:moveTo>
                <a:lnTo>
                  <a:pt x="8748" y="4716"/>
                </a:lnTo>
                <a:cubicBezTo>
                  <a:pt x="8748" y="4752"/>
                  <a:pt x="8767" y="4788"/>
                  <a:pt x="8784" y="4807"/>
                </a:cubicBezTo>
                <a:cubicBezTo>
                  <a:pt x="8784" y="4860"/>
                  <a:pt x="8803" y="4896"/>
                  <a:pt x="8820" y="4951"/>
                </a:cubicBezTo>
                <a:lnTo>
                  <a:pt x="8911" y="4915"/>
                </a:lnTo>
                <a:cubicBezTo>
                  <a:pt x="8892" y="4879"/>
                  <a:pt x="8875" y="4824"/>
                  <a:pt x="8875" y="4788"/>
                </a:cubicBezTo>
                <a:cubicBezTo>
                  <a:pt x="8856" y="4752"/>
                  <a:pt x="8839" y="4716"/>
                  <a:pt x="8839" y="4680"/>
                </a:cubicBezTo>
                <a:close/>
                <a:moveTo>
                  <a:pt x="8856" y="5167"/>
                </a:moveTo>
                <a:cubicBezTo>
                  <a:pt x="8856" y="5256"/>
                  <a:pt x="8875" y="5328"/>
                  <a:pt x="8875" y="5400"/>
                </a:cubicBezTo>
                <a:lnTo>
                  <a:pt x="8964" y="5400"/>
                </a:lnTo>
                <a:cubicBezTo>
                  <a:pt x="8964" y="5328"/>
                  <a:pt x="8964" y="5239"/>
                  <a:pt x="8947" y="5167"/>
                </a:cubicBezTo>
                <a:close/>
                <a:moveTo>
                  <a:pt x="8856" y="5635"/>
                </a:moveTo>
                <a:cubicBezTo>
                  <a:pt x="8856" y="5724"/>
                  <a:pt x="8839" y="5796"/>
                  <a:pt x="8820" y="5868"/>
                </a:cubicBezTo>
                <a:lnTo>
                  <a:pt x="8928" y="5887"/>
                </a:lnTo>
                <a:cubicBezTo>
                  <a:pt x="8928" y="5815"/>
                  <a:pt x="8947" y="5724"/>
                  <a:pt x="8947" y="5652"/>
                </a:cubicBezTo>
                <a:lnTo>
                  <a:pt x="8856" y="5635"/>
                </a:lnTo>
                <a:close/>
                <a:moveTo>
                  <a:pt x="8767" y="6103"/>
                </a:moveTo>
                <a:cubicBezTo>
                  <a:pt x="8748" y="6175"/>
                  <a:pt x="8731" y="6247"/>
                  <a:pt x="8712" y="6336"/>
                </a:cubicBezTo>
                <a:lnTo>
                  <a:pt x="8803" y="6355"/>
                </a:lnTo>
                <a:cubicBezTo>
                  <a:pt x="8820" y="6283"/>
                  <a:pt x="8839" y="6211"/>
                  <a:pt x="8875" y="6120"/>
                </a:cubicBezTo>
                <a:lnTo>
                  <a:pt x="8767" y="6103"/>
                </a:lnTo>
                <a:close/>
                <a:moveTo>
                  <a:pt x="8623" y="6552"/>
                </a:moveTo>
                <a:cubicBezTo>
                  <a:pt x="8604" y="6624"/>
                  <a:pt x="8568" y="6696"/>
                  <a:pt x="8532" y="6768"/>
                </a:cubicBezTo>
                <a:lnTo>
                  <a:pt x="8623" y="6804"/>
                </a:lnTo>
                <a:cubicBezTo>
                  <a:pt x="8659" y="6732"/>
                  <a:pt x="8676" y="6660"/>
                  <a:pt x="8712" y="6588"/>
                </a:cubicBezTo>
                <a:lnTo>
                  <a:pt x="8623" y="6552"/>
                </a:lnTo>
                <a:close/>
                <a:moveTo>
                  <a:pt x="8424" y="6985"/>
                </a:moveTo>
                <a:lnTo>
                  <a:pt x="8316" y="7201"/>
                </a:lnTo>
                <a:lnTo>
                  <a:pt x="8407" y="7237"/>
                </a:lnTo>
                <a:lnTo>
                  <a:pt x="8515" y="7021"/>
                </a:lnTo>
                <a:lnTo>
                  <a:pt x="8424" y="6985"/>
                </a:lnTo>
                <a:close/>
                <a:moveTo>
                  <a:pt x="8208" y="7399"/>
                </a:moveTo>
                <a:cubicBezTo>
                  <a:pt x="8172" y="7471"/>
                  <a:pt x="8119" y="7543"/>
                  <a:pt x="8083" y="7615"/>
                </a:cubicBezTo>
                <a:lnTo>
                  <a:pt x="8172" y="7669"/>
                </a:lnTo>
                <a:lnTo>
                  <a:pt x="8280" y="7453"/>
                </a:lnTo>
                <a:lnTo>
                  <a:pt x="8208" y="7399"/>
                </a:lnTo>
                <a:close/>
                <a:moveTo>
                  <a:pt x="7956" y="7813"/>
                </a:moveTo>
                <a:lnTo>
                  <a:pt x="7939" y="7849"/>
                </a:lnTo>
                <a:cubicBezTo>
                  <a:pt x="7903" y="7903"/>
                  <a:pt x="7884" y="7975"/>
                  <a:pt x="7848" y="8029"/>
                </a:cubicBezTo>
                <a:lnTo>
                  <a:pt x="7920" y="8065"/>
                </a:lnTo>
                <a:lnTo>
                  <a:pt x="8028" y="7903"/>
                </a:lnTo>
                <a:lnTo>
                  <a:pt x="8047" y="7867"/>
                </a:lnTo>
                <a:lnTo>
                  <a:pt x="7956" y="7813"/>
                </a:lnTo>
                <a:close/>
                <a:moveTo>
                  <a:pt x="7723" y="8227"/>
                </a:moveTo>
                <a:lnTo>
                  <a:pt x="7615" y="8443"/>
                </a:lnTo>
                <a:lnTo>
                  <a:pt x="7704" y="8497"/>
                </a:lnTo>
                <a:cubicBezTo>
                  <a:pt x="7723" y="8425"/>
                  <a:pt x="7776" y="8353"/>
                  <a:pt x="7812" y="8281"/>
                </a:cubicBezTo>
                <a:lnTo>
                  <a:pt x="7723" y="8227"/>
                </a:lnTo>
                <a:close/>
                <a:moveTo>
                  <a:pt x="7507" y="8659"/>
                </a:moveTo>
                <a:lnTo>
                  <a:pt x="7399" y="8875"/>
                </a:lnTo>
                <a:lnTo>
                  <a:pt x="7488" y="8929"/>
                </a:lnTo>
                <a:lnTo>
                  <a:pt x="7596" y="8713"/>
                </a:lnTo>
                <a:lnTo>
                  <a:pt x="7507" y="8659"/>
                </a:lnTo>
                <a:close/>
                <a:moveTo>
                  <a:pt x="7308" y="9109"/>
                </a:moveTo>
                <a:cubicBezTo>
                  <a:pt x="7291" y="9181"/>
                  <a:pt x="7255" y="9271"/>
                  <a:pt x="7236" y="9343"/>
                </a:cubicBezTo>
                <a:lnTo>
                  <a:pt x="7327" y="9361"/>
                </a:lnTo>
                <a:cubicBezTo>
                  <a:pt x="7344" y="9289"/>
                  <a:pt x="7380" y="9217"/>
                  <a:pt x="7399" y="9145"/>
                </a:cubicBezTo>
                <a:lnTo>
                  <a:pt x="7308" y="9109"/>
                </a:lnTo>
                <a:close/>
                <a:moveTo>
                  <a:pt x="7183" y="9577"/>
                </a:moveTo>
                <a:cubicBezTo>
                  <a:pt x="7147" y="9649"/>
                  <a:pt x="7147" y="9739"/>
                  <a:pt x="7128" y="9811"/>
                </a:cubicBezTo>
                <a:lnTo>
                  <a:pt x="7219" y="9829"/>
                </a:lnTo>
                <a:cubicBezTo>
                  <a:pt x="7236" y="9757"/>
                  <a:pt x="7255" y="9667"/>
                  <a:pt x="7272" y="9595"/>
                </a:cubicBezTo>
                <a:lnTo>
                  <a:pt x="7183" y="9577"/>
                </a:lnTo>
                <a:close/>
                <a:moveTo>
                  <a:pt x="15697" y="9883"/>
                </a:moveTo>
                <a:cubicBezTo>
                  <a:pt x="15625" y="9883"/>
                  <a:pt x="15535" y="9883"/>
                  <a:pt x="15463" y="9901"/>
                </a:cubicBezTo>
                <a:lnTo>
                  <a:pt x="15463" y="9991"/>
                </a:lnTo>
                <a:cubicBezTo>
                  <a:pt x="15553" y="9973"/>
                  <a:pt x="15625" y="9973"/>
                  <a:pt x="15697" y="9973"/>
                </a:cubicBezTo>
                <a:lnTo>
                  <a:pt x="15697" y="9883"/>
                </a:lnTo>
                <a:close/>
                <a:moveTo>
                  <a:pt x="15949" y="9883"/>
                </a:moveTo>
                <a:lnTo>
                  <a:pt x="15931" y="9973"/>
                </a:lnTo>
                <a:cubicBezTo>
                  <a:pt x="16021" y="9973"/>
                  <a:pt x="16093" y="9991"/>
                  <a:pt x="16165" y="9991"/>
                </a:cubicBezTo>
                <a:lnTo>
                  <a:pt x="16183" y="9901"/>
                </a:lnTo>
                <a:cubicBezTo>
                  <a:pt x="16111" y="9883"/>
                  <a:pt x="16021" y="9883"/>
                  <a:pt x="15949" y="9883"/>
                </a:cubicBezTo>
                <a:close/>
                <a:moveTo>
                  <a:pt x="15211" y="9919"/>
                </a:moveTo>
                <a:cubicBezTo>
                  <a:pt x="15139" y="9937"/>
                  <a:pt x="15049" y="9955"/>
                  <a:pt x="14977" y="9973"/>
                </a:cubicBezTo>
                <a:lnTo>
                  <a:pt x="14995" y="10063"/>
                </a:lnTo>
                <a:cubicBezTo>
                  <a:pt x="15085" y="10045"/>
                  <a:pt x="15157" y="10027"/>
                  <a:pt x="15229" y="10027"/>
                </a:cubicBezTo>
                <a:lnTo>
                  <a:pt x="15211" y="9919"/>
                </a:lnTo>
                <a:close/>
                <a:moveTo>
                  <a:pt x="16417" y="9937"/>
                </a:moveTo>
                <a:lnTo>
                  <a:pt x="16399" y="10027"/>
                </a:lnTo>
                <a:cubicBezTo>
                  <a:pt x="16489" y="10045"/>
                  <a:pt x="16561" y="10063"/>
                  <a:pt x="16633" y="10081"/>
                </a:cubicBezTo>
                <a:lnTo>
                  <a:pt x="16669" y="9991"/>
                </a:lnTo>
                <a:cubicBezTo>
                  <a:pt x="16579" y="9973"/>
                  <a:pt x="16507" y="9955"/>
                  <a:pt x="16417" y="9937"/>
                </a:cubicBezTo>
                <a:close/>
                <a:moveTo>
                  <a:pt x="14743" y="10027"/>
                </a:moveTo>
                <a:cubicBezTo>
                  <a:pt x="14671" y="10045"/>
                  <a:pt x="14581" y="10063"/>
                  <a:pt x="14509" y="10099"/>
                </a:cubicBezTo>
                <a:lnTo>
                  <a:pt x="14545" y="10189"/>
                </a:lnTo>
                <a:cubicBezTo>
                  <a:pt x="14617" y="10153"/>
                  <a:pt x="14689" y="10135"/>
                  <a:pt x="14761" y="10117"/>
                </a:cubicBezTo>
                <a:lnTo>
                  <a:pt x="14743" y="10027"/>
                </a:lnTo>
                <a:close/>
                <a:moveTo>
                  <a:pt x="16885" y="10081"/>
                </a:moveTo>
                <a:lnTo>
                  <a:pt x="16849" y="10171"/>
                </a:lnTo>
                <a:lnTo>
                  <a:pt x="17065" y="10279"/>
                </a:lnTo>
                <a:lnTo>
                  <a:pt x="17101" y="10189"/>
                </a:lnTo>
                <a:cubicBezTo>
                  <a:pt x="17047" y="10153"/>
                  <a:pt x="16957" y="10117"/>
                  <a:pt x="16885" y="10081"/>
                </a:cubicBezTo>
                <a:close/>
                <a:moveTo>
                  <a:pt x="7111" y="10045"/>
                </a:moveTo>
                <a:cubicBezTo>
                  <a:pt x="7092" y="10099"/>
                  <a:pt x="7092" y="10153"/>
                  <a:pt x="7092" y="10189"/>
                </a:cubicBezTo>
                <a:lnTo>
                  <a:pt x="7092" y="10297"/>
                </a:lnTo>
                <a:lnTo>
                  <a:pt x="7200" y="10297"/>
                </a:lnTo>
                <a:lnTo>
                  <a:pt x="7200" y="10189"/>
                </a:lnTo>
                <a:lnTo>
                  <a:pt x="7200" y="10063"/>
                </a:lnTo>
                <a:lnTo>
                  <a:pt x="7111" y="10045"/>
                </a:lnTo>
                <a:close/>
                <a:moveTo>
                  <a:pt x="14275" y="10171"/>
                </a:moveTo>
                <a:cubicBezTo>
                  <a:pt x="14203" y="10207"/>
                  <a:pt x="14131" y="10225"/>
                  <a:pt x="14059" y="10261"/>
                </a:cubicBezTo>
                <a:lnTo>
                  <a:pt x="14095" y="10351"/>
                </a:lnTo>
                <a:cubicBezTo>
                  <a:pt x="14167" y="10315"/>
                  <a:pt x="14239" y="10279"/>
                  <a:pt x="14311" y="10261"/>
                </a:cubicBezTo>
                <a:lnTo>
                  <a:pt x="14275" y="10171"/>
                </a:lnTo>
                <a:close/>
                <a:moveTo>
                  <a:pt x="13843" y="10351"/>
                </a:moveTo>
                <a:lnTo>
                  <a:pt x="13825" y="10369"/>
                </a:lnTo>
                <a:cubicBezTo>
                  <a:pt x="13753" y="10405"/>
                  <a:pt x="13681" y="10423"/>
                  <a:pt x="13627" y="10459"/>
                </a:cubicBezTo>
                <a:lnTo>
                  <a:pt x="13663" y="10549"/>
                </a:lnTo>
                <a:cubicBezTo>
                  <a:pt x="13735" y="10513"/>
                  <a:pt x="13789" y="10477"/>
                  <a:pt x="13861" y="10459"/>
                </a:cubicBezTo>
                <a:lnTo>
                  <a:pt x="13879" y="10441"/>
                </a:lnTo>
                <a:lnTo>
                  <a:pt x="13843" y="10351"/>
                </a:lnTo>
                <a:close/>
                <a:moveTo>
                  <a:pt x="17317" y="10315"/>
                </a:moveTo>
                <a:lnTo>
                  <a:pt x="17263" y="10405"/>
                </a:lnTo>
                <a:cubicBezTo>
                  <a:pt x="17281" y="10423"/>
                  <a:pt x="17317" y="10441"/>
                  <a:pt x="17353" y="10459"/>
                </a:cubicBezTo>
                <a:cubicBezTo>
                  <a:pt x="17371" y="10495"/>
                  <a:pt x="17407" y="10513"/>
                  <a:pt x="17443" y="10549"/>
                </a:cubicBezTo>
                <a:lnTo>
                  <a:pt x="17515" y="10477"/>
                </a:lnTo>
                <a:cubicBezTo>
                  <a:pt x="17479" y="10441"/>
                  <a:pt x="17443" y="10423"/>
                  <a:pt x="17407" y="10387"/>
                </a:cubicBezTo>
                <a:cubicBezTo>
                  <a:pt x="17371" y="10369"/>
                  <a:pt x="17353" y="10333"/>
                  <a:pt x="17317" y="10315"/>
                </a:cubicBezTo>
                <a:close/>
                <a:moveTo>
                  <a:pt x="13411" y="10567"/>
                </a:moveTo>
                <a:cubicBezTo>
                  <a:pt x="13339" y="10621"/>
                  <a:pt x="13267" y="10657"/>
                  <a:pt x="13195" y="10693"/>
                </a:cubicBezTo>
                <a:lnTo>
                  <a:pt x="13249" y="10765"/>
                </a:lnTo>
                <a:cubicBezTo>
                  <a:pt x="13321" y="10729"/>
                  <a:pt x="13375" y="10693"/>
                  <a:pt x="13447" y="10657"/>
                </a:cubicBezTo>
                <a:lnTo>
                  <a:pt x="13411" y="10567"/>
                </a:lnTo>
                <a:close/>
                <a:moveTo>
                  <a:pt x="7219" y="10531"/>
                </a:moveTo>
                <a:lnTo>
                  <a:pt x="7128" y="10549"/>
                </a:lnTo>
                <a:cubicBezTo>
                  <a:pt x="7147" y="10621"/>
                  <a:pt x="7164" y="10711"/>
                  <a:pt x="7183" y="10783"/>
                </a:cubicBezTo>
                <a:lnTo>
                  <a:pt x="7272" y="10747"/>
                </a:lnTo>
                <a:lnTo>
                  <a:pt x="7219" y="10531"/>
                </a:lnTo>
                <a:close/>
                <a:moveTo>
                  <a:pt x="17677" y="10639"/>
                </a:moveTo>
                <a:lnTo>
                  <a:pt x="17605" y="10711"/>
                </a:lnTo>
                <a:cubicBezTo>
                  <a:pt x="17659" y="10765"/>
                  <a:pt x="17713" y="10819"/>
                  <a:pt x="17767" y="10891"/>
                </a:cubicBezTo>
                <a:lnTo>
                  <a:pt x="17839" y="10837"/>
                </a:lnTo>
                <a:cubicBezTo>
                  <a:pt x="17785" y="10765"/>
                  <a:pt x="17731" y="10711"/>
                  <a:pt x="17677" y="10639"/>
                </a:cubicBezTo>
                <a:close/>
                <a:moveTo>
                  <a:pt x="12979" y="10801"/>
                </a:moveTo>
                <a:cubicBezTo>
                  <a:pt x="12924" y="10855"/>
                  <a:pt x="12852" y="10891"/>
                  <a:pt x="12780" y="10927"/>
                </a:cubicBezTo>
                <a:lnTo>
                  <a:pt x="12835" y="11017"/>
                </a:lnTo>
                <a:cubicBezTo>
                  <a:pt x="12888" y="10963"/>
                  <a:pt x="12960" y="10927"/>
                  <a:pt x="13032" y="10891"/>
                </a:cubicBezTo>
                <a:lnTo>
                  <a:pt x="12979" y="10801"/>
                </a:lnTo>
                <a:close/>
                <a:moveTo>
                  <a:pt x="7363" y="10963"/>
                </a:moveTo>
                <a:lnTo>
                  <a:pt x="7272" y="11017"/>
                </a:lnTo>
                <a:lnTo>
                  <a:pt x="7380" y="11233"/>
                </a:lnTo>
                <a:lnTo>
                  <a:pt x="7471" y="11179"/>
                </a:lnTo>
                <a:cubicBezTo>
                  <a:pt x="7416" y="11107"/>
                  <a:pt x="7380" y="11035"/>
                  <a:pt x="7363" y="10963"/>
                </a:cubicBezTo>
                <a:close/>
                <a:moveTo>
                  <a:pt x="12564" y="11053"/>
                </a:moveTo>
                <a:cubicBezTo>
                  <a:pt x="12511" y="11089"/>
                  <a:pt x="12439" y="11125"/>
                  <a:pt x="12367" y="11179"/>
                </a:cubicBezTo>
                <a:lnTo>
                  <a:pt x="12420" y="11251"/>
                </a:lnTo>
                <a:cubicBezTo>
                  <a:pt x="12492" y="11215"/>
                  <a:pt x="12547" y="11179"/>
                  <a:pt x="12619" y="11125"/>
                </a:cubicBezTo>
                <a:lnTo>
                  <a:pt x="12564" y="11053"/>
                </a:lnTo>
                <a:close/>
                <a:moveTo>
                  <a:pt x="17983" y="11035"/>
                </a:moveTo>
                <a:lnTo>
                  <a:pt x="17893" y="11089"/>
                </a:lnTo>
                <a:cubicBezTo>
                  <a:pt x="17947" y="11143"/>
                  <a:pt x="17983" y="11215"/>
                  <a:pt x="18019" y="11287"/>
                </a:cubicBezTo>
                <a:lnTo>
                  <a:pt x="18109" y="11233"/>
                </a:lnTo>
                <a:cubicBezTo>
                  <a:pt x="18073" y="11161"/>
                  <a:pt x="18019" y="11089"/>
                  <a:pt x="17983" y="11035"/>
                </a:cubicBezTo>
                <a:close/>
                <a:moveTo>
                  <a:pt x="12168" y="11287"/>
                </a:moveTo>
                <a:cubicBezTo>
                  <a:pt x="12096" y="11323"/>
                  <a:pt x="12024" y="11377"/>
                  <a:pt x="11952" y="11413"/>
                </a:cubicBezTo>
                <a:lnTo>
                  <a:pt x="12007" y="11485"/>
                </a:lnTo>
                <a:cubicBezTo>
                  <a:pt x="12060" y="11449"/>
                  <a:pt x="12132" y="11413"/>
                  <a:pt x="12204" y="11377"/>
                </a:cubicBezTo>
                <a:lnTo>
                  <a:pt x="12168" y="11287"/>
                </a:lnTo>
                <a:close/>
                <a:moveTo>
                  <a:pt x="7596" y="11359"/>
                </a:moveTo>
                <a:lnTo>
                  <a:pt x="7524" y="11431"/>
                </a:lnTo>
                <a:cubicBezTo>
                  <a:pt x="7579" y="11485"/>
                  <a:pt x="7632" y="11557"/>
                  <a:pt x="7687" y="11611"/>
                </a:cubicBezTo>
                <a:lnTo>
                  <a:pt x="7759" y="11539"/>
                </a:lnTo>
                <a:cubicBezTo>
                  <a:pt x="7704" y="11485"/>
                  <a:pt x="7651" y="11431"/>
                  <a:pt x="7596" y="11359"/>
                </a:cubicBezTo>
                <a:close/>
                <a:moveTo>
                  <a:pt x="18217" y="11449"/>
                </a:moveTo>
                <a:lnTo>
                  <a:pt x="18145" y="11485"/>
                </a:lnTo>
                <a:lnTo>
                  <a:pt x="18253" y="11701"/>
                </a:lnTo>
                <a:lnTo>
                  <a:pt x="18343" y="11665"/>
                </a:lnTo>
                <a:cubicBezTo>
                  <a:pt x="18289" y="11575"/>
                  <a:pt x="18253" y="11503"/>
                  <a:pt x="18217" y="11449"/>
                </a:cubicBezTo>
                <a:close/>
                <a:moveTo>
                  <a:pt x="11736" y="11521"/>
                </a:moveTo>
                <a:cubicBezTo>
                  <a:pt x="11664" y="11557"/>
                  <a:pt x="11592" y="11593"/>
                  <a:pt x="11539" y="11629"/>
                </a:cubicBezTo>
                <a:lnTo>
                  <a:pt x="11575" y="11719"/>
                </a:lnTo>
                <a:lnTo>
                  <a:pt x="11791" y="11611"/>
                </a:lnTo>
                <a:lnTo>
                  <a:pt x="11736" y="11521"/>
                </a:lnTo>
                <a:close/>
                <a:moveTo>
                  <a:pt x="7939" y="11683"/>
                </a:moveTo>
                <a:lnTo>
                  <a:pt x="7884" y="11755"/>
                </a:lnTo>
                <a:cubicBezTo>
                  <a:pt x="7939" y="11809"/>
                  <a:pt x="8011" y="11863"/>
                  <a:pt x="8083" y="11899"/>
                </a:cubicBezTo>
                <a:lnTo>
                  <a:pt x="8136" y="11809"/>
                </a:lnTo>
                <a:cubicBezTo>
                  <a:pt x="8064" y="11773"/>
                  <a:pt x="7992" y="11737"/>
                  <a:pt x="7939" y="11683"/>
                </a:cubicBezTo>
                <a:close/>
                <a:moveTo>
                  <a:pt x="11323" y="11737"/>
                </a:moveTo>
                <a:cubicBezTo>
                  <a:pt x="11232" y="11773"/>
                  <a:pt x="11160" y="11791"/>
                  <a:pt x="11088" y="11827"/>
                </a:cubicBezTo>
                <a:lnTo>
                  <a:pt x="11143" y="11917"/>
                </a:lnTo>
                <a:cubicBezTo>
                  <a:pt x="11215" y="11881"/>
                  <a:pt x="11287" y="11845"/>
                  <a:pt x="11359" y="11827"/>
                </a:cubicBezTo>
                <a:lnTo>
                  <a:pt x="11323" y="11737"/>
                </a:lnTo>
                <a:close/>
                <a:moveTo>
                  <a:pt x="10872" y="11917"/>
                </a:moveTo>
                <a:cubicBezTo>
                  <a:pt x="10800" y="11935"/>
                  <a:pt x="10728" y="11971"/>
                  <a:pt x="10656" y="11989"/>
                </a:cubicBezTo>
                <a:lnTo>
                  <a:pt x="10675" y="12079"/>
                </a:lnTo>
                <a:cubicBezTo>
                  <a:pt x="10764" y="12061"/>
                  <a:pt x="10836" y="12025"/>
                  <a:pt x="10908" y="12007"/>
                </a:cubicBezTo>
                <a:lnTo>
                  <a:pt x="10872" y="11917"/>
                </a:lnTo>
                <a:close/>
                <a:moveTo>
                  <a:pt x="8352" y="11917"/>
                </a:moveTo>
                <a:lnTo>
                  <a:pt x="8299" y="12007"/>
                </a:lnTo>
                <a:cubicBezTo>
                  <a:pt x="8371" y="12043"/>
                  <a:pt x="8460" y="12061"/>
                  <a:pt x="8532" y="12097"/>
                </a:cubicBezTo>
                <a:lnTo>
                  <a:pt x="8568" y="12007"/>
                </a:lnTo>
                <a:cubicBezTo>
                  <a:pt x="8496" y="11971"/>
                  <a:pt x="8407" y="11953"/>
                  <a:pt x="8352" y="11917"/>
                </a:cubicBezTo>
                <a:close/>
                <a:moveTo>
                  <a:pt x="18433" y="11881"/>
                </a:moveTo>
                <a:lnTo>
                  <a:pt x="18361" y="11917"/>
                </a:lnTo>
                <a:cubicBezTo>
                  <a:pt x="18397" y="11989"/>
                  <a:pt x="18415" y="12061"/>
                  <a:pt x="18451" y="12133"/>
                </a:cubicBezTo>
                <a:lnTo>
                  <a:pt x="18541" y="12097"/>
                </a:lnTo>
                <a:lnTo>
                  <a:pt x="18433" y="11881"/>
                </a:lnTo>
                <a:close/>
                <a:moveTo>
                  <a:pt x="8784" y="12079"/>
                </a:moveTo>
                <a:lnTo>
                  <a:pt x="8767" y="12169"/>
                </a:lnTo>
                <a:cubicBezTo>
                  <a:pt x="8839" y="12187"/>
                  <a:pt x="8928" y="12205"/>
                  <a:pt x="9000" y="12205"/>
                </a:cubicBezTo>
                <a:lnTo>
                  <a:pt x="9019" y="12115"/>
                </a:lnTo>
                <a:cubicBezTo>
                  <a:pt x="8947" y="12097"/>
                  <a:pt x="8856" y="12097"/>
                  <a:pt x="8784" y="12079"/>
                </a:cubicBezTo>
                <a:close/>
                <a:moveTo>
                  <a:pt x="10423" y="12061"/>
                </a:moveTo>
                <a:cubicBezTo>
                  <a:pt x="10351" y="12079"/>
                  <a:pt x="10279" y="12097"/>
                  <a:pt x="10188" y="12115"/>
                </a:cubicBezTo>
                <a:lnTo>
                  <a:pt x="10207" y="12205"/>
                </a:lnTo>
                <a:cubicBezTo>
                  <a:pt x="10296" y="12187"/>
                  <a:pt x="10368" y="12169"/>
                  <a:pt x="10440" y="12151"/>
                </a:cubicBezTo>
                <a:lnTo>
                  <a:pt x="10423" y="12061"/>
                </a:lnTo>
                <a:close/>
                <a:moveTo>
                  <a:pt x="9252" y="12151"/>
                </a:moveTo>
                <a:lnTo>
                  <a:pt x="9252" y="12241"/>
                </a:lnTo>
                <a:cubicBezTo>
                  <a:pt x="9324" y="12259"/>
                  <a:pt x="9415" y="12259"/>
                  <a:pt x="9487" y="12259"/>
                </a:cubicBezTo>
                <a:lnTo>
                  <a:pt x="9487" y="12169"/>
                </a:lnTo>
                <a:cubicBezTo>
                  <a:pt x="9415" y="12169"/>
                  <a:pt x="9324" y="12151"/>
                  <a:pt x="9252" y="12151"/>
                </a:cubicBezTo>
                <a:close/>
                <a:moveTo>
                  <a:pt x="9955" y="12151"/>
                </a:moveTo>
                <a:cubicBezTo>
                  <a:pt x="9883" y="12151"/>
                  <a:pt x="9811" y="12151"/>
                  <a:pt x="9720" y="12169"/>
                </a:cubicBezTo>
                <a:lnTo>
                  <a:pt x="9720" y="12259"/>
                </a:lnTo>
                <a:cubicBezTo>
                  <a:pt x="9811" y="12259"/>
                  <a:pt x="9883" y="12241"/>
                  <a:pt x="9972" y="12241"/>
                </a:cubicBezTo>
                <a:lnTo>
                  <a:pt x="9955" y="12151"/>
                </a:lnTo>
                <a:close/>
                <a:moveTo>
                  <a:pt x="18649" y="12313"/>
                </a:moveTo>
                <a:lnTo>
                  <a:pt x="18559" y="12349"/>
                </a:lnTo>
                <a:lnTo>
                  <a:pt x="18667" y="12565"/>
                </a:lnTo>
                <a:lnTo>
                  <a:pt x="18739" y="12529"/>
                </a:lnTo>
                <a:cubicBezTo>
                  <a:pt x="18703" y="12457"/>
                  <a:pt x="18685" y="12385"/>
                  <a:pt x="18649" y="12313"/>
                </a:cubicBezTo>
                <a:close/>
                <a:moveTo>
                  <a:pt x="18847" y="12745"/>
                </a:moveTo>
                <a:lnTo>
                  <a:pt x="18775" y="12781"/>
                </a:lnTo>
                <a:lnTo>
                  <a:pt x="18883" y="12997"/>
                </a:lnTo>
                <a:lnTo>
                  <a:pt x="18973" y="12943"/>
                </a:lnTo>
                <a:cubicBezTo>
                  <a:pt x="18919" y="12889"/>
                  <a:pt x="18883" y="12817"/>
                  <a:pt x="18847" y="12745"/>
                </a:cubicBezTo>
                <a:close/>
                <a:moveTo>
                  <a:pt x="19081" y="13159"/>
                </a:moveTo>
                <a:lnTo>
                  <a:pt x="19009" y="13195"/>
                </a:lnTo>
                <a:cubicBezTo>
                  <a:pt x="19045" y="13267"/>
                  <a:pt x="19099" y="13339"/>
                  <a:pt x="19153" y="13411"/>
                </a:cubicBezTo>
                <a:lnTo>
                  <a:pt x="19225" y="13339"/>
                </a:lnTo>
                <a:cubicBezTo>
                  <a:pt x="19171" y="13285"/>
                  <a:pt x="19135" y="13213"/>
                  <a:pt x="19081" y="13159"/>
                </a:cubicBezTo>
                <a:close/>
                <a:moveTo>
                  <a:pt x="24284" y="13321"/>
                </a:moveTo>
                <a:lnTo>
                  <a:pt x="24284" y="13411"/>
                </a:lnTo>
                <a:lnTo>
                  <a:pt x="24301" y="13411"/>
                </a:lnTo>
                <a:cubicBezTo>
                  <a:pt x="24373" y="13411"/>
                  <a:pt x="24445" y="13411"/>
                  <a:pt x="24517" y="13429"/>
                </a:cubicBezTo>
                <a:lnTo>
                  <a:pt x="24536" y="13321"/>
                </a:lnTo>
                <a:close/>
                <a:moveTo>
                  <a:pt x="24049" y="13321"/>
                </a:moveTo>
                <a:cubicBezTo>
                  <a:pt x="23960" y="13339"/>
                  <a:pt x="23888" y="13339"/>
                  <a:pt x="23797" y="13357"/>
                </a:cubicBezTo>
                <a:lnTo>
                  <a:pt x="23816" y="13447"/>
                </a:lnTo>
                <a:cubicBezTo>
                  <a:pt x="23905" y="13447"/>
                  <a:pt x="23977" y="13429"/>
                  <a:pt x="24049" y="13429"/>
                </a:cubicBezTo>
                <a:lnTo>
                  <a:pt x="24049" y="13321"/>
                </a:lnTo>
                <a:close/>
                <a:moveTo>
                  <a:pt x="24769" y="13375"/>
                </a:moveTo>
                <a:lnTo>
                  <a:pt x="24752" y="13465"/>
                </a:lnTo>
                <a:cubicBezTo>
                  <a:pt x="24824" y="13483"/>
                  <a:pt x="24913" y="13501"/>
                  <a:pt x="24985" y="13519"/>
                </a:cubicBezTo>
                <a:lnTo>
                  <a:pt x="25004" y="13429"/>
                </a:lnTo>
                <a:cubicBezTo>
                  <a:pt x="24932" y="13411"/>
                  <a:pt x="24860" y="13393"/>
                  <a:pt x="24769" y="13375"/>
                </a:cubicBezTo>
                <a:close/>
                <a:moveTo>
                  <a:pt x="23564" y="13411"/>
                </a:moveTo>
                <a:cubicBezTo>
                  <a:pt x="23492" y="13429"/>
                  <a:pt x="23420" y="13447"/>
                  <a:pt x="23329" y="13465"/>
                </a:cubicBezTo>
                <a:lnTo>
                  <a:pt x="23365" y="13555"/>
                </a:lnTo>
                <a:lnTo>
                  <a:pt x="23581" y="13501"/>
                </a:lnTo>
                <a:lnTo>
                  <a:pt x="23564" y="13411"/>
                </a:lnTo>
                <a:close/>
                <a:moveTo>
                  <a:pt x="23096" y="13537"/>
                </a:moveTo>
                <a:cubicBezTo>
                  <a:pt x="23024" y="13555"/>
                  <a:pt x="22952" y="13591"/>
                  <a:pt x="22880" y="13609"/>
                </a:cubicBezTo>
                <a:lnTo>
                  <a:pt x="22897" y="13699"/>
                </a:lnTo>
                <a:cubicBezTo>
                  <a:pt x="22988" y="13681"/>
                  <a:pt x="23060" y="13645"/>
                  <a:pt x="23132" y="13627"/>
                </a:cubicBezTo>
                <a:lnTo>
                  <a:pt x="23096" y="13537"/>
                </a:lnTo>
                <a:close/>
                <a:moveTo>
                  <a:pt x="25237" y="13537"/>
                </a:moveTo>
                <a:lnTo>
                  <a:pt x="25184" y="13627"/>
                </a:lnTo>
                <a:cubicBezTo>
                  <a:pt x="25237" y="13645"/>
                  <a:pt x="25273" y="13681"/>
                  <a:pt x="25309" y="13699"/>
                </a:cubicBezTo>
                <a:cubicBezTo>
                  <a:pt x="25345" y="13717"/>
                  <a:pt x="25364" y="13735"/>
                  <a:pt x="25381" y="13753"/>
                </a:cubicBezTo>
                <a:lnTo>
                  <a:pt x="25436" y="13681"/>
                </a:lnTo>
                <a:lnTo>
                  <a:pt x="25381" y="13627"/>
                </a:lnTo>
                <a:cubicBezTo>
                  <a:pt x="25328" y="13591"/>
                  <a:pt x="25273" y="13573"/>
                  <a:pt x="25237" y="13537"/>
                </a:cubicBezTo>
                <a:close/>
                <a:moveTo>
                  <a:pt x="19369" y="13519"/>
                </a:moveTo>
                <a:lnTo>
                  <a:pt x="19297" y="13591"/>
                </a:lnTo>
                <a:cubicBezTo>
                  <a:pt x="19351" y="13645"/>
                  <a:pt x="19405" y="13717"/>
                  <a:pt x="19477" y="13771"/>
                </a:cubicBezTo>
                <a:lnTo>
                  <a:pt x="19531" y="13699"/>
                </a:lnTo>
                <a:cubicBezTo>
                  <a:pt x="19477" y="13645"/>
                  <a:pt x="19423" y="13591"/>
                  <a:pt x="19369" y="13519"/>
                </a:cubicBezTo>
                <a:close/>
                <a:moveTo>
                  <a:pt x="22645" y="13699"/>
                </a:moveTo>
                <a:cubicBezTo>
                  <a:pt x="22573" y="13717"/>
                  <a:pt x="22501" y="13753"/>
                  <a:pt x="22429" y="13771"/>
                </a:cubicBezTo>
                <a:lnTo>
                  <a:pt x="22448" y="13861"/>
                </a:lnTo>
                <a:cubicBezTo>
                  <a:pt x="22537" y="13843"/>
                  <a:pt x="22609" y="13807"/>
                  <a:pt x="22681" y="13789"/>
                </a:cubicBezTo>
                <a:lnTo>
                  <a:pt x="22645" y="13699"/>
                </a:lnTo>
                <a:close/>
                <a:moveTo>
                  <a:pt x="22196" y="13861"/>
                </a:moveTo>
                <a:cubicBezTo>
                  <a:pt x="22124" y="13879"/>
                  <a:pt x="22052" y="13915"/>
                  <a:pt x="21980" y="13933"/>
                </a:cubicBezTo>
                <a:lnTo>
                  <a:pt x="21997" y="14023"/>
                </a:lnTo>
                <a:cubicBezTo>
                  <a:pt x="22088" y="14005"/>
                  <a:pt x="22160" y="13969"/>
                  <a:pt x="22232" y="13951"/>
                </a:cubicBezTo>
                <a:lnTo>
                  <a:pt x="22196" y="13861"/>
                </a:lnTo>
                <a:close/>
                <a:moveTo>
                  <a:pt x="19711" y="13843"/>
                </a:moveTo>
                <a:lnTo>
                  <a:pt x="19657" y="13915"/>
                </a:lnTo>
                <a:cubicBezTo>
                  <a:pt x="19729" y="13969"/>
                  <a:pt x="19801" y="14005"/>
                  <a:pt x="19873" y="14041"/>
                </a:cubicBezTo>
                <a:lnTo>
                  <a:pt x="19909" y="13951"/>
                </a:lnTo>
                <a:cubicBezTo>
                  <a:pt x="19855" y="13915"/>
                  <a:pt x="19783" y="13879"/>
                  <a:pt x="19711" y="13843"/>
                </a:cubicBezTo>
                <a:close/>
                <a:moveTo>
                  <a:pt x="25616" y="13843"/>
                </a:moveTo>
                <a:lnTo>
                  <a:pt x="25544" y="13915"/>
                </a:lnTo>
                <a:cubicBezTo>
                  <a:pt x="25597" y="13969"/>
                  <a:pt x="25652" y="14023"/>
                  <a:pt x="25705" y="14095"/>
                </a:cubicBezTo>
                <a:lnTo>
                  <a:pt x="25777" y="14023"/>
                </a:lnTo>
                <a:cubicBezTo>
                  <a:pt x="25724" y="13969"/>
                  <a:pt x="25669" y="13897"/>
                  <a:pt x="25616" y="13843"/>
                </a:cubicBezTo>
                <a:close/>
                <a:moveTo>
                  <a:pt x="21745" y="14005"/>
                </a:moveTo>
                <a:cubicBezTo>
                  <a:pt x="21673" y="14023"/>
                  <a:pt x="21584" y="14059"/>
                  <a:pt x="21512" y="14077"/>
                </a:cubicBezTo>
                <a:lnTo>
                  <a:pt x="21548" y="14167"/>
                </a:lnTo>
                <a:cubicBezTo>
                  <a:pt x="21620" y="14149"/>
                  <a:pt x="21692" y="14131"/>
                  <a:pt x="21764" y="14095"/>
                </a:cubicBezTo>
                <a:lnTo>
                  <a:pt x="21745" y="14005"/>
                </a:lnTo>
                <a:close/>
                <a:moveTo>
                  <a:pt x="20125" y="14059"/>
                </a:moveTo>
                <a:lnTo>
                  <a:pt x="20089" y="14149"/>
                </a:lnTo>
                <a:cubicBezTo>
                  <a:pt x="20179" y="14167"/>
                  <a:pt x="20251" y="14203"/>
                  <a:pt x="20323" y="14221"/>
                </a:cubicBezTo>
                <a:lnTo>
                  <a:pt x="20359" y="14113"/>
                </a:lnTo>
                <a:cubicBezTo>
                  <a:pt x="20269" y="14095"/>
                  <a:pt x="20197" y="14077"/>
                  <a:pt x="20125" y="14059"/>
                </a:cubicBezTo>
                <a:close/>
                <a:moveTo>
                  <a:pt x="21277" y="14113"/>
                </a:moveTo>
                <a:cubicBezTo>
                  <a:pt x="21205" y="14131"/>
                  <a:pt x="21133" y="14149"/>
                  <a:pt x="21044" y="14149"/>
                </a:cubicBezTo>
                <a:lnTo>
                  <a:pt x="21061" y="14239"/>
                </a:lnTo>
                <a:cubicBezTo>
                  <a:pt x="21133" y="14239"/>
                  <a:pt x="21224" y="14221"/>
                  <a:pt x="21296" y="14203"/>
                </a:cubicBezTo>
                <a:lnTo>
                  <a:pt x="21277" y="14113"/>
                </a:lnTo>
                <a:close/>
                <a:moveTo>
                  <a:pt x="20575" y="14149"/>
                </a:moveTo>
                <a:lnTo>
                  <a:pt x="20575" y="14257"/>
                </a:lnTo>
                <a:lnTo>
                  <a:pt x="20809" y="14257"/>
                </a:lnTo>
                <a:lnTo>
                  <a:pt x="20809" y="14167"/>
                </a:lnTo>
                <a:lnTo>
                  <a:pt x="20792" y="14167"/>
                </a:lnTo>
                <a:cubicBezTo>
                  <a:pt x="20720" y="14167"/>
                  <a:pt x="20648" y="14167"/>
                  <a:pt x="20575" y="14149"/>
                </a:cubicBezTo>
                <a:close/>
                <a:moveTo>
                  <a:pt x="25904" y="14239"/>
                </a:moveTo>
                <a:lnTo>
                  <a:pt x="25832" y="14293"/>
                </a:lnTo>
                <a:cubicBezTo>
                  <a:pt x="25868" y="14347"/>
                  <a:pt x="25904" y="14419"/>
                  <a:pt x="25940" y="14491"/>
                </a:cubicBezTo>
                <a:lnTo>
                  <a:pt x="26029" y="14455"/>
                </a:lnTo>
                <a:cubicBezTo>
                  <a:pt x="25993" y="14383"/>
                  <a:pt x="25957" y="14311"/>
                  <a:pt x="25904" y="14239"/>
                </a:cubicBezTo>
                <a:close/>
                <a:moveTo>
                  <a:pt x="26120" y="14671"/>
                </a:moveTo>
                <a:lnTo>
                  <a:pt x="26029" y="14707"/>
                </a:lnTo>
                <a:cubicBezTo>
                  <a:pt x="26065" y="14779"/>
                  <a:pt x="26084" y="14851"/>
                  <a:pt x="26120" y="14923"/>
                </a:cubicBezTo>
                <a:lnTo>
                  <a:pt x="26209" y="14905"/>
                </a:lnTo>
                <a:cubicBezTo>
                  <a:pt x="26173" y="14815"/>
                  <a:pt x="26156" y="14743"/>
                  <a:pt x="26120" y="14671"/>
                </a:cubicBezTo>
                <a:close/>
                <a:moveTo>
                  <a:pt x="26281" y="15121"/>
                </a:moveTo>
                <a:lnTo>
                  <a:pt x="26192" y="15157"/>
                </a:lnTo>
                <a:lnTo>
                  <a:pt x="26245" y="15320"/>
                </a:lnTo>
                <a:lnTo>
                  <a:pt x="26281" y="15392"/>
                </a:lnTo>
                <a:lnTo>
                  <a:pt x="26372" y="15356"/>
                </a:lnTo>
                <a:lnTo>
                  <a:pt x="26336" y="15284"/>
                </a:lnTo>
                <a:lnTo>
                  <a:pt x="26281" y="15121"/>
                </a:lnTo>
                <a:close/>
                <a:moveTo>
                  <a:pt x="26444" y="15572"/>
                </a:moveTo>
                <a:lnTo>
                  <a:pt x="26353" y="15608"/>
                </a:lnTo>
                <a:cubicBezTo>
                  <a:pt x="26389" y="15697"/>
                  <a:pt x="26408" y="15769"/>
                  <a:pt x="26444" y="15841"/>
                </a:cubicBezTo>
                <a:lnTo>
                  <a:pt x="26533" y="15805"/>
                </a:lnTo>
                <a:cubicBezTo>
                  <a:pt x="26497" y="15733"/>
                  <a:pt x="26480" y="15661"/>
                  <a:pt x="26444" y="15572"/>
                </a:cubicBezTo>
                <a:close/>
                <a:moveTo>
                  <a:pt x="26624" y="16021"/>
                </a:moveTo>
                <a:lnTo>
                  <a:pt x="26533" y="16057"/>
                </a:lnTo>
                <a:lnTo>
                  <a:pt x="26641" y="16273"/>
                </a:lnTo>
                <a:lnTo>
                  <a:pt x="26713" y="16237"/>
                </a:lnTo>
                <a:cubicBezTo>
                  <a:pt x="26677" y="16165"/>
                  <a:pt x="26641" y="16093"/>
                  <a:pt x="26624" y="16021"/>
                </a:cubicBezTo>
                <a:close/>
                <a:moveTo>
                  <a:pt x="26840" y="16436"/>
                </a:moveTo>
                <a:lnTo>
                  <a:pt x="26749" y="16489"/>
                </a:lnTo>
                <a:cubicBezTo>
                  <a:pt x="26804" y="16561"/>
                  <a:pt x="26840" y="16633"/>
                  <a:pt x="26893" y="16688"/>
                </a:cubicBezTo>
                <a:lnTo>
                  <a:pt x="26965" y="16633"/>
                </a:lnTo>
                <a:cubicBezTo>
                  <a:pt x="26929" y="16580"/>
                  <a:pt x="26876" y="16508"/>
                  <a:pt x="26840" y="16436"/>
                </a:cubicBezTo>
                <a:close/>
                <a:moveTo>
                  <a:pt x="27109" y="16832"/>
                </a:moveTo>
                <a:lnTo>
                  <a:pt x="27037" y="16885"/>
                </a:lnTo>
                <a:cubicBezTo>
                  <a:pt x="27092" y="16940"/>
                  <a:pt x="27145" y="17012"/>
                  <a:pt x="27200" y="17065"/>
                </a:cubicBezTo>
                <a:lnTo>
                  <a:pt x="27272" y="17012"/>
                </a:lnTo>
                <a:cubicBezTo>
                  <a:pt x="27217" y="16940"/>
                  <a:pt x="27164" y="16885"/>
                  <a:pt x="27109" y="16832"/>
                </a:cubicBezTo>
                <a:close/>
                <a:moveTo>
                  <a:pt x="27433" y="17173"/>
                </a:moveTo>
                <a:lnTo>
                  <a:pt x="27361" y="17245"/>
                </a:lnTo>
                <a:cubicBezTo>
                  <a:pt x="27416" y="17300"/>
                  <a:pt x="27469" y="17353"/>
                  <a:pt x="27541" y="17408"/>
                </a:cubicBezTo>
                <a:lnTo>
                  <a:pt x="27596" y="17336"/>
                </a:lnTo>
                <a:lnTo>
                  <a:pt x="27433" y="17173"/>
                </a:lnTo>
                <a:close/>
                <a:moveTo>
                  <a:pt x="27776" y="17497"/>
                </a:moveTo>
                <a:lnTo>
                  <a:pt x="27721" y="17569"/>
                </a:lnTo>
                <a:cubicBezTo>
                  <a:pt x="27793" y="17624"/>
                  <a:pt x="27848" y="17660"/>
                  <a:pt x="27920" y="17713"/>
                </a:cubicBezTo>
                <a:lnTo>
                  <a:pt x="27973" y="17624"/>
                </a:lnTo>
                <a:cubicBezTo>
                  <a:pt x="27901" y="17588"/>
                  <a:pt x="27848" y="17533"/>
                  <a:pt x="27776" y="17497"/>
                </a:cubicBezTo>
                <a:close/>
                <a:moveTo>
                  <a:pt x="28172" y="17768"/>
                </a:moveTo>
                <a:lnTo>
                  <a:pt x="28117" y="17840"/>
                </a:lnTo>
                <a:cubicBezTo>
                  <a:pt x="28189" y="17893"/>
                  <a:pt x="28261" y="17929"/>
                  <a:pt x="28333" y="17965"/>
                </a:cubicBezTo>
                <a:lnTo>
                  <a:pt x="28369" y="17876"/>
                </a:lnTo>
                <a:cubicBezTo>
                  <a:pt x="28297" y="17840"/>
                  <a:pt x="28225" y="17804"/>
                  <a:pt x="28172" y="17768"/>
                </a:cubicBezTo>
                <a:close/>
                <a:moveTo>
                  <a:pt x="28585" y="18001"/>
                </a:moveTo>
                <a:lnTo>
                  <a:pt x="28532" y="18073"/>
                </a:lnTo>
                <a:cubicBezTo>
                  <a:pt x="28621" y="18109"/>
                  <a:pt x="28693" y="18145"/>
                  <a:pt x="28765" y="18181"/>
                </a:cubicBezTo>
                <a:lnTo>
                  <a:pt x="28801" y="18092"/>
                </a:lnTo>
                <a:cubicBezTo>
                  <a:pt x="28729" y="18056"/>
                  <a:pt x="28657" y="18020"/>
                  <a:pt x="28585" y="18001"/>
                </a:cubicBezTo>
                <a:close/>
                <a:moveTo>
                  <a:pt x="29017" y="18181"/>
                </a:moveTo>
                <a:lnTo>
                  <a:pt x="28981" y="18272"/>
                </a:lnTo>
                <a:cubicBezTo>
                  <a:pt x="29053" y="18289"/>
                  <a:pt x="29144" y="18325"/>
                  <a:pt x="29216" y="18344"/>
                </a:cubicBezTo>
                <a:lnTo>
                  <a:pt x="29252" y="18253"/>
                </a:lnTo>
                <a:cubicBezTo>
                  <a:pt x="29161" y="18236"/>
                  <a:pt x="29089" y="18200"/>
                  <a:pt x="29017" y="18181"/>
                </a:cubicBezTo>
                <a:close/>
                <a:moveTo>
                  <a:pt x="29468" y="18308"/>
                </a:moveTo>
                <a:lnTo>
                  <a:pt x="29449" y="18397"/>
                </a:lnTo>
                <a:cubicBezTo>
                  <a:pt x="29521" y="18416"/>
                  <a:pt x="29612" y="18433"/>
                  <a:pt x="29684" y="18452"/>
                </a:cubicBezTo>
                <a:lnTo>
                  <a:pt x="29701" y="18361"/>
                </a:lnTo>
                <a:cubicBezTo>
                  <a:pt x="29629" y="18344"/>
                  <a:pt x="29557" y="18325"/>
                  <a:pt x="29468" y="18308"/>
                </a:cubicBezTo>
                <a:close/>
                <a:moveTo>
                  <a:pt x="31124" y="18361"/>
                </a:moveTo>
                <a:cubicBezTo>
                  <a:pt x="31033" y="18380"/>
                  <a:pt x="30961" y="18397"/>
                  <a:pt x="30889" y="18397"/>
                </a:cubicBezTo>
                <a:lnTo>
                  <a:pt x="30889" y="18488"/>
                </a:lnTo>
                <a:cubicBezTo>
                  <a:pt x="30980" y="18488"/>
                  <a:pt x="31052" y="18469"/>
                  <a:pt x="31141" y="18452"/>
                </a:cubicBezTo>
                <a:lnTo>
                  <a:pt x="31124" y="18361"/>
                </a:lnTo>
                <a:close/>
                <a:moveTo>
                  <a:pt x="29936" y="18397"/>
                </a:moveTo>
                <a:lnTo>
                  <a:pt x="29917" y="18488"/>
                </a:lnTo>
                <a:cubicBezTo>
                  <a:pt x="30008" y="18505"/>
                  <a:pt x="30080" y="18505"/>
                  <a:pt x="30169" y="18524"/>
                </a:cubicBezTo>
                <a:lnTo>
                  <a:pt x="30169" y="18416"/>
                </a:lnTo>
                <a:cubicBezTo>
                  <a:pt x="30097" y="18416"/>
                  <a:pt x="30008" y="18416"/>
                  <a:pt x="29936" y="18397"/>
                </a:cubicBezTo>
                <a:close/>
                <a:moveTo>
                  <a:pt x="30656" y="18416"/>
                </a:moveTo>
                <a:cubicBezTo>
                  <a:pt x="30565" y="18433"/>
                  <a:pt x="30493" y="18433"/>
                  <a:pt x="30421" y="18433"/>
                </a:cubicBezTo>
                <a:lnTo>
                  <a:pt x="30404" y="18433"/>
                </a:lnTo>
                <a:lnTo>
                  <a:pt x="30404" y="18524"/>
                </a:lnTo>
                <a:lnTo>
                  <a:pt x="30656" y="18524"/>
                </a:lnTo>
                <a:lnTo>
                  <a:pt x="30656" y="18416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7"/>
          <p:cNvSpPr/>
          <p:nvPr/>
        </p:nvSpPr>
        <p:spPr>
          <a:xfrm rot="-939874">
            <a:off x="109155" y="3300319"/>
            <a:ext cx="1222848" cy="2606368"/>
          </a:xfrm>
          <a:custGeom>
            <a:avLst/>
            <a:gdLst/>
            <a:ahLst/>
            <a:cxnLst/>
            <a:rect l="l" t="t" r="r" b="b"/>
            <a:pathLst>
              <a:path w="11089" h="23635" extrusionOk="0">
                <a:moveTo>
                  <a:pt x="181" y="1"/>
                </a:moveTo>
                <a:cubicBezTo>
                  <a:pt x="145" y="73"/>
                  <a:pt x="127" y="145"/>
                  <a:pt x="91" y="234"/>
                </a:cubicBezTo>
                <a:lnTo>
                  <a:pt x="181" y="253"/>
                </a:lnTo>
                <a:cubicBezTo>
                  <a:pt x="217" y="181"/>
                  <a:pt x="235" y="109"/>
                  <a:pt x="271" y="37"/>
                </a:cubicBezTo>
                <a:lnTo>
                  <a:pt x="181" y="1"/>
                </a:lnTo>
                <a:close/>
                <a:moveTo>
                  <a:pt x="37" y="469"/>
                </a:moveTo>
                <a:cubicBezTo>
                  <a:pt x="19" y="541"/>
                  <a:pt x="1" y="630"/>
                  <a:pt x="1" y="702"/>
                </a:cubicBezTo>
                <a:lnTo>
                  <a:pt x="91" y="721"/>
                </a:lnTo>
                <a:cubicBezTo>
                  <a:pt x="109" y="630"/>
                  <a:pt x="109" y="558"/>
                  <a:pt x="127" y="486"/>
                </a:cubicBezTo>
                <a:lnTo>
                  <a:pt x="37" y="469"/>
                </a:lnTo>
                <a:close/>
                <a:moveTo>
                  <a:pt x="1" y="954"/>
                </a:moveTo>
                <a:cubicBezTo>
                  <a:pt x="1" y="1026"/>
                  <a:pt x="1" y="1117"/>
                  <a:pt x="19" y="1189"/>
                </a:cubicBezTo>
                <a:lnTo>
                  <a:pt x="109" y="1189"/>
                </a:lnTo>
                <a:cubicBezTo>
                  <a:pt x="91" y="1098"/>
                  <a:pt x="91" y="1026"/>
                  <a:pt x="91" y="954"/>
                </a:cubicBezTo>
                <a:close/>
                <a:moveTo>
                  <a:pt x="145" y="1405"/>
                </a:moveTo>
                <a:lnTo>
                  <a:pt x="55" y="1441"/>
                </a:lnTo>
                <a:cubicBezTo>
                  <a:pt x="73" y="1513"/>
                  <a:pt x="91" y="1585"/>
                  <a:pt x="127" y="1674"/>
                </a:cubicBezTo>
                <a:lnTo>
                  <a:pt x="217" y="1638"/>
                </a:lnTo>
                <a:cubicBezTo>
                  <a:pt x="181" y="1566"/>
                  <a:pt x="163" y="1494"/>
                  <a:pt x="145" y="1405"/>
                </a:cubicBezTo>
                <a:close/>
                <a:moveTo>
                  <a:pt x="289" y="1854"/>
                </a:moveTo>
                <a:lnTo>
                  <a:pt x="217" y="1890"/>
                </a:lnTo>
                <a:cubicBezTo>
                  <a:pt x="235" y="1962"/>
                  <a:pt x="271" y="2053"/>
                  <a:pt x="325" y="2106"/>
                </a:cubicBezTo>
                <a:lnTo>
                  <a:pt x="397" y="2070"/>
                </a:lnTo>
                <a:lnTo>
                  <a:pt x="289" y="1854"/>
                </a:lnTo>
                <a:close/>
                <a:moveTo>
                  <a:pt x="523" y="2269"/>
                </a:moveTo>
                <a:lnTo>
                  <a:pt x="451" y="2322"/>
                </a:lnTo>
                <a:cubicBezTo>
                  <a:pt x="505" y="2394"/>
                  <a:pt x="541" y="2449"/>
                  <a:pt x="595" y="2502"/>
                </a:cubicBezTo>
                <a:lnTo>
                  <a:pt x="667" y="2449"/>
                </a:lnTo>
                <a:cubicBezTo>
                  <a:pt x="631" y="2394"/>
                  <a:pt x="577" y="2322"/>
                  <a:pt x="523" y="2269"/>
                </a:cubicBezTo>
                <a:close/>
                <a:moveTo>
                  <a:pt x="847" y="2610"/>
                </a:moveTo>
                <a:lnTo>
                  <a:pt x="775" y="2682"/>
                </a:lnTo>
                <a:cubicBezTo>
                  <a:pt x="829" y="2737"/>
                  <a:pt x="901" y="2790"/>
                  <a:pt x="973" y="2845"/>
                </a:cubicBezTo>
                <a:lnTo>
                  <a:pt x="1027" y="2754"/>
                </a:lnTo>
                <a:cubicBezTo>
                  <a:pt x="955" y="2718"/>
                  <a:pt x="901" y="2665"/>
                  <a:pt x="847" y="2610"/>
                </a:cubicBezTo>
                <a:close/>
                <a:moveTo>
                  <a:pt x="1225" y="2881"/>
                </a:moveTo>
                <a:lnTo>
                  <a:pt x="1171" y="2970"/>
                </a:lnTo>
                <a:cubicBezTo>
                  <a:pt x="1189" y="2989"/>
                  <a:pt x="1225" y="2989"/>
                  <a:pt x="1243" y="3006"/>
                </a:cubicBezTo>
                <a:cubicBezTo>
                  <a:pt x="1297" y="3025"/>
                  <a:pt x="1333" y="3061"/>
                  <a:pt x="1387" y="3078"/>
                </a:cubicBezTo>
                <a:lnTo>
                  <a:pt x="1423" y="2989"/>
                </a:lnTo>
                <a:cubicBezTo>
                  <a:pt x="1387" y="2970"/>
                  <a:pt x="1333" y="2953"/>
                  <a:pt x="1297" y="2917"/>
                </a:cubicBezTo>
                <a:cubicBezTo>
                  <a:pt x="1261" y="2917"/>
                  <a:pt x="1243" y="2898"/>
                  <a:pt x="1225" y="2881"/>
                </a:cubicBezTo>
                <a:close/>
                <a:moveTo>
                  <a:pt x="1657" y="3061"/>
                </a:moveTo>
                <a:lnTo>
                  <a:pt x="1621" y="3150"/>
                </a:lnTo>
                <a:cubicBezTo>
                  <a:pt x="1693" y="3186"/>
                  <a:pt x="1765" y="3205"/>
                  <a:pt x="1855" y="3222"/>
                </a:cubicBezTo>
                <a:lnTo>
                  <a:pt x="1873" y="3133"/>
                </a:lnTo>
                <a:cubicBezTo>
                  <a:pt x="1801" y="3114"/>
                  <a:pt x="1711" y="3097"/>
                  <a:pt x="1657" y="3061"/>
                </a:cubicBezTo>
                <a:close/>
                <a:moveTo>
                  <a:pt x="2107" y="3186"/>
                </a:moveTo>
                <a:lnTo>
                  <a:pt x="2089" y="3294"/>
                </a:lnTo>
                <a:cubicBezTo>
                  <a:pt x="2161" y="3313"/>
                  <a:pt x="2233" y="3313"/>
                  <a:pt x="2323" y="3330"/>
                </a:cubicBezTo>
                <a:lnTo>
                  <a:pt x="2341" y="3241"/>
                </a:lnTo>
                <a:cubicBezTo>
                  <a:pt x="2251" y="3222"/>
                  <a:pt x="2179" y="3205"/>
                  <a:pt x="2107" y="3186"/>
                </a:cubicBezTo>
                <a:close/>
                <a:moveTo>
                  <a:pt x="2575" y="3294"/>
                </a:moveTo>
                <a:lnTo>
                  <a:pt x="2557" y="3385"/>
                </a:lnTo>
                <a:cubicBezTo>
                  <a:pt x="2647" y="3421"/>
                  <a:pt x="2719" y="3438"/>
                  <a:pt x="2791" y="3457"/>
                </a:cubicBezTo>
                <a:lnTo>
                  <a:pt x="2809" y="3349"/>
                </a:lnTo>
                <a:cubicBezTo>
                  <a:pt x="2737" y="3330"/>
                  <a:pt x="2665" y="3313"/>
                  <a:pt x="2575" y="3294"/>
                </a:cubicBezTo>
                <a:close/>
                <a:moveTo>
                  <a:pt x="3043" y="3421"/>
                </a:moveTo>
                <a:lnTo>
                  <a:pt x="3007" y="3510"/>
                </a:lnTo>
                <a:cubicBezTo>
                  <a:pt x="3097" y="3546"/>
                  <a:pt x="3169" y="3565"/>
                  <a:pt x="3223" y="3601"/>
                </a:cubicBezTo>
                <a:lnTo>
                  <a:pt x="3277" y="3510"/>
                </a:lnTo>
                <a:cubicBezTo>
                  <a:pt x="3205" y="3474"/>
                  <a:pt x="3115" y="3457"/>
                  <a:pt x="3043" y="3421"/>
                </a:cubicBezTo>
                <a:close/>
                <a:moveTo>
                  <a:pt x="3493" y="3618"/>
                </a:moveTo>
                <a:lnTo>
                  <a:pt x="3439" y="3709"/>
                </a:lnTo>
                <a:cubicBezTo>
                  <a:pt x="3511" y="3745"/>
                  <a:pt x="3583" y="3781"/>
                  <a:pt x="3637" y="3834"/>
                </a:cubicBezTo>
                <a:lnTo>
                  <a:pt x="3691" y="3762"/>
                </a:lnTo>
                <a:cubicBezTo>
                  <a:pt x="3637" y="3709"/>
                  <a:pt x="3565" y="3654"/>
                  <a:pt x="3493" y="3618"/>
                </a:cubicBezTo>
                <a:close/>
                <a:moveTo>
                  <a:pt x="3871" y="3925"/>
                </a:moveTo>
                <a:lnTo>
                  <a:pt x="3817" y="3978"/>
                </a:lnTo>
                <a:cubicBezTo>
                  <a:pt x="3871" y="4050"/>
                  <a:pt x="3907" y="4105"/>
                  <a:pt x="3961" y="4158"/>
                </a:cubicBezTo>
                <a:lnTo>
                  <a:pt x="4033" y="4105"/>
                </a:lnTo>
                <a:cubicBezTo>
                  <a:pt x="3979" y="4033"/>
                  <a:pt x="3943" y="3978"/>
                  <a:pt x="3871" y="3925"/>
                </a:cubicBezTo>
                <a:close/>
                <a:moveTo>
                  <a:pt x="4159" y="4321"/>
                </a:moveTo>
                <a:lnTo>
                  <a:pt x="4087" y="4357"/>
                </a:lnTo>
                <a:cubicBezTo>
                  <a:pt x="4123" y="4429"/>
                  <a:pt x="4141" y="4501"/>
                  <a:pt x="4177" y="4573"/>
                </a:cubicBezTo>
                <a:lnTo>
                  <a:pt x="4267" y="4537"/>
                </a:lnTo>
                <a:lnTo>
                  <a:pt x="4159" y="4321"/>
                </a:lnTo>
                <a:close/>
                <a:moveTo>
                  <a:pt x="4339" y="4770"/>
                </a:moveTo>
                <a:lnTo>
                  <a:pt x="4249" y="4789"/>
                </a:lnTo>
                <a:cubicBezTo>
                  <a:pt x="4267" y="4878"/>
                  <a:pt x="4285" y="4950"/>
                  <a:pt x="4303" y="5022"/>
                </a:cubicBezTo>
                <a:lnTo>
                  <a:pt x="4393" y="5005"/>
                </a:lnTo>
                <a:cubicBezTo>
                  <a:pt x="4375" y="4933"/>
                  <a:pt x="4357" y="4842"/>
                  <a:pt x="4339" y="4770"/>
                </a:cubicBezTo>
                <a:close/>
                <a:moveTo>
                  <a:pt x="4321" y="5257"/>
                </a:moveTo>
                <a:cubicBezTo>
                  <a:pt x="4339" y="5329"/>
                  <a:pt x="4339" y="5418"/>
                  <a:pt x="4339" y="5490"/>
                </a:cubicBezTo>
                <a:lnTo>
                  <a:pt x="4429" y="5490"/>
                </a:lnTo>
                <a:lnTo>
                  <a:pt x="4429" y="5257"/>
                </a:lnTo>
                <a:close/>
                <a:moveTo>
                  <a:pt x="4321" y="5725"/>
                </a:moveTo>
                <a:cubicBezTo>
                  <a:pt x="4321" y="5814"/>
                  <a:pt x="4303" y="5886"/>
                  <a:pt x="4303" y="5958"/>
                </a:cubicBezTo>
                <a:lnTo>
                  <a:pt x="4393" y="5977"/>
                </a:lnTo>
                <a:cubicBezTo>
                  <a:pt x="4411" y="5905"/>
                  <a:pt x="4411" y="5814"/>
                  <a:pt x="4429" y="5742"/>
                </a:cubicBezTo>
                <a:lnTo>
                  <a:pt x="4321" y="5725"/>
                </a:lnTo>
                <a:close/>
                <a:moveTo>
                  <a:pt x="4267" y="6193"/>
                </a:moveTo>
                <a:cubicBezTo>
                  <a:pt x="4249" y="6265"/>
                  <a:pt x="4231" y="6318"/>
                  <a:pt x="4213" y="6390"/>
                </a:cubicBezTo>
                <a:lnTo>
                  <a:pt x="4213" y="6426"/>
                </a:lnTo>
                <a:lnTo>
                  <a:pt x="4303" y="6462"/>
                </a:lnTo>
                <a:lnTo>
                  <a:pt x="4303" y="6409"/>
                </a:lnTo>
                <a:cubicBezTo>
                  <a:pt x="4321" y="6354"/>
                  <a:pt x="4339" y="6282"/>
                  <a:pt x="4357" y="6210"/>
                </a:cubicBezTo>
                <a:lnTo>
                  <a:pt x="4267" y="6193"/>
                </a:lnTo>
                <a:close/>
                <a:moveTo>
                  <a:pt x="4141" y="6661"/>
                </a:moveTo>
                <a:cubicBezTo>
                  <a:pt x="4123" y="6733"/>
                  <a:pt x="4087" y="6805"/>
                  <a:pt x="4069" y="6894"/>
                </a:cubicBezTo>
                <a:lnTo>
                  <a:pt x="4159" y="6913"/>
                </a:lnTo>
                <a:cubicBezTo>
                  <a:pt x="4195" y="6841"/>
                  <a:pt x="4213" y="6769"/>
                  <a:pt x="4231" y="6678"/>
                </a:cubicBezTo>
                <a:lnTo>
                  <a:pt x="4141" y="6661"/>
                </a:lnTo>
                <a:close/>
                <a:moveTo>
                  <a:pt x="3997" y="7110"/>
                </a:moveTo>
                <a:cubicBezTo>
                  <a:pt x="3961" y="7182"/>
                  <a:pt x="3943" y="7254"/>
                  <a:pt x="3907" y="7326"/>
                </a:cubicBezTo>
                <a:lnTo>
                  <a:pt x="3997" y="7362"/>
                </a:lnTo>
                <a:cubicBezTo>
                  <a:pt x="4033" y="7290"/>
                  <a:pt x="4051" y="7218"/>
                  <a:pt x="4087" y="7146"/>
                </a:cubicBezTo>
                <a:lnTo>
                  <a:pt x="3997" y="7110"/>
                </a:lnTo>
                <a:close/>
                <a:moveTo>
                  <a:pt x="3817" y="7561"/>
                </a:moveTo>
                <a:cubicBezTo>
                  <a:pt x="3799" y="7633"/>
                  <a:pt x="3763" y="7705"/>
                  <a:pt x="3745" y="7777"/>
                </a:cubicBezTo>
                <a:lnTo>
                  <a:pt x="3835" y="7813"/>
                </a:lnTo>
                <a:cubicBezTo>
                  <a:pt x="3853" y="7741"/>
                  <a:pt x="3889" y="7669"/>
                  <a:pt x="3907" y="7597"/>
                </a:cubicBezTo>
                <a:lnTo>
                  <a:pt x="3817" y="7561"/>
                </a:lnTo>
                <a:close/>
                <a:moveTo>
                  <a:pt x="3655" y="8010"/>
                </a:moveTo>
                <a:cubicBezTo>
                  <a:pt x="3637" y="8082"/>
                  <a:pt x="3601" y="8154"/>
                  <a:pt x="3583" y="8245"/>
                </a:cubicBezTo>
                <a:lnTo>
                  <a:pt x="3673" y="8262"/>
                </a:lnTo>
                <a:cubicBezTo>
                  <a:pt x="3691" y="8190"/>
                  <a:pt x="3727" y="8118"/>
                  <a:pt x="3745" y="8046"/>
                </a:cubicBezTo>
                <a:lnTo>
                  <a:pt x="3655" y="8010"/>
                </a:lnTo>
                <a:close/>
                <a:moveTo>
                  <a:pt x="3511" y="8478"/>
                </a:moveTo>
                <a:lnTo>
                  <a:pt x="3457" y="8694"/>
                </a:lnTo>
                <a:lnTo>
                  <a:pt x="3547" y="8730"/>
                </a:lnTo>
                <a:cubicBezTo>
                  <a:pt x="3565" y="8658"/>
                  <a:pt x="3583" y="8569"/>
                  <a:pt x="3601" y="8497"/>
                </a:cubicBezTo>
                <a:lnTo>
                  <a:pt x="3511" y="8478"/>
                </a:lnTo>
                <a:close/>
                <a:moveTo>
                  <a:pt x="3403" y="8946"/>
                </a:moveTo>
                <a:cubicBezTo>
                  <a:pt x="3403" y="8965"/>
                  <a:pt x="3403" y="8982"/>
                  <a:pt x="3385" y="9018"/>
                </a:cubicBezTo>
                <a:cubicBezTo>
                  <a:pt x="3385" y="9073"/>
                  <a:pt x="3367" y="9126"/>
                  <a:pt x="3367" y="9181"/>
                </a:cubicBezTo>
                <a:lnTo>
                  <a:pt x="3457" y="9198"/>
                </a:lnTo>
                <a:cubicBezTo>
                  <a:pt x="3475" y="9145"/>
                  <a:pt x="3475" y="9090"/>
                  <a:pt x="3493" y="9037"/>
                </a:cubicBezTo>
                <a:lnTo>
                  <a:pt x="3493" y="8965"/>
                </a:lnTo>
                <a:lnTo>
                  <a:pt x="3403" y="8946"/>
                </a:lnTo>
                <a:close/>
                <a:moveTo>
                  <a:pt x="3349" y="9433"/>
                </a:moveTo>
                <a:lnTo>
                  <a:pt x="3349" y="9486"/>
                </a:lnTo>
                <a:cubicBezTo>
                  <a:pt x="3349" y="9541"/>
                  <a:pt x="3349" y="9613"/>
                  <a:pt x="3367" y="9666"/>
                </a:cubicBezTo>
                <a:lnTo>
                  <a:pt x="3457" y="9666"/>
                </a:lnTo>
                <a:lnTo>
                  <a:pt x="3457" y="9486"/>
                </a:lnTo>
                <a:lnTo>
                  <a:pt x="3457" y="9433"/>
                </a:lnTo>
                <a:close/>
                <a:moveTo>
                  <a:pt x="3385" y="9901"/>
                </a:moveTo>
                <a:cubicBezTo>
                  <a:pt x="3403" y="9990"/>
                  <a:pt x="3403" y="10062"/>
                  <a:pt x="3421" y="10153"/>
                </a:cubicBezTo>
                <a:lnTo>
                  <a:pt x="3529" y="10134"/>
                </a:lnTo>
                <a:cubicBezTo>
                  <a:pt x="3511" y="10045"/>
                  <a:pt x="3493" y="9973"/>
                  <a:pt x="3475" y="9901"/>
                </a:cubicBezTo>
                <a:close/>
                <a:moveTo>
                  <a:pt x="3583" y="10350"/>
                </a:moveTo>
                <a:lnTo>
                  <a:pt x="3493" y="10386"/>
                </a:lnTo>
                <a:cubicBezTo>
                  <a:pt x="3529" y="10458"/>
                  <a:pt x="3547" y="10530"/>
                  <a:pt x="3583" y="10602"/>
                </a:cubicBezTo>
                <a:lnTo>
                  <a:pt x="3673" y="10566"/>
                </a:lnTo>
                <a:cubicBezTo>
                  <a:pt x="3637" y="10494"/>
                  <a:pt x="3619" y="10422"/>
                  <a:pt x="3583" y="10350"/>
                </a:cubicBezTo>
                <a:close/>
                <a:moveTo>
                  <a:pt x="3781" y="10782"/>
                </a:moveTo>
                <a:lnTo>
                  <a:pt x="3709" y="10818"/>
                </a:lnTo>
                <a:cubicBezTo>
                  <a:pt x="3745" y="10890"/>
                  <a:pt x="3799" y="10962"/>
                  <a:pt x="3853" y="11017"/>
                </a:cubicBezTo>
                <a:lnTo>
                  <a:pt x="3925" y="10962"/>
                </a:lnTo>
                <a:cubicBezTo>
                  <a:pt x="3871" y="10909"/>
                  <a:pt x="3835" y="10837"/>
                  <a:pt x="3781" y="10782"/>
                </a:cubicBezTo>
                <a:close/>
                <a:moveTo>
                  <a:pt x="4087" y="11125"/>
                </a:moveTo>
                <a:lnTo>
                  <a:pt x="4015" y="11197"/>
                </a:lnTo>
                <a:cubicBezTo>
                  <a:pt x="4087" y="11250"/>
                  <a:pt x="4159" y="11305"/>
                  <a:pt x="4213" y="11341"/>
                </a:cubicBezTo>
                <a:lnTo>
                  <a:pt x="4267" y="11269"/>
                </a:lnTo>
                <a:cubicBezTo>
                  <a:pt x="4213" y="11233"/>
                  <a:pt x="4141" y="11178"/>
                  <a:pt x="4087" y="11125"/>
                </a:cubicBezTo>
                <a:close/>
                <a:moveTo>
                  <a:pt x="4483" y="11377"/>
                </a:moveTo>
                <a:lnTo>
                  <a:pt x="4447" y="11466"/>
                </a:lnTo>
                <a:cubicBezTo>
                  <a:pt x="4519" y="11485"/>
                  <a:pt x="4591" y="11521"/>
                  <a:pt x="4681" y="11538"/>
                </a:cubicBezTo>
                <a:lnTo>
                  <a:pt x="4699" y="11449"/>
                </a:lnTo>
                <a:cubicBezTo>
                  <a:pt x="4627" y="11430"/>
                  <a:pt x="4555" y="11394"/>
                  <a:pt x="4483" y="11377"/>
                </a:cubicBezTo>
                <a:close/>
                <a:moveTo>
                  <a:pt x="4933" y="11485"/>
                </a:moveTo>
                <a:lnTo>
                  <a:pt x="4915" y="11574"/>
                </a:lnTo>
                <a:cubicBezTo>
                  <a:pt x="4987" y="11593"/>
                  <a:pt x="5077" y="11593"/>
                  <a:pt x="5167" y="11610"/>
                </a:cubicBezTo>
                <a:lnTo>
                  <a:pt x="5167" y="11502"/>
                </a:lnTo>
                <a:cubicBezTo>
                  <a:pt x="5077" y="11502"/>
                  <a:pt x="5005" y="11502"/>
                  <a:pt x="4933" y="11485"/>
                </a:cubicBezTo>
                <a:close/>
                <a:moveTo>
                  <a:pt x="5401" y="11502"/>
                </a:moveTo>
                <a:lnTo>
                  <a:pt x="5401" y="11610"/>
                </a:lnTo>
                <a:lnTo>
                  <a:pt x="5636" y="11610"/>
                </a:lnTo>
                <a:lnTo>
                  <a:pt x="5636" y="11502"/>
                </a:lnTo>
                <a:close/>
                <a:moveTo>
                  <a:pt x="5888" y="11502"/>
                </a:moveTo>
                <a:lnTo>
                  <a:pt x="5888" y="11610"/>
                </a:lnTo>
                <a:lnTo>
                  <a:pt x="5941" y="11593"/>
                </a:lnTo>
                <a:cubicBezTo>
                  <a:pt x="5996" y="11593"/>
                  <a:pt x="6032" y="11610"/>
                  <a:pt x="6085" y="11610"/>
                </a:cubicBezTo>
                <a:lnTo>
                  <a:pt x="6121" y="11610"/>
                </a:lnTo>
                <a:lnTo>
                  <a:pt x="6121" y="11502"/>
                </a:lnTo>
                <a:close/>
                <a:moveTo>
                  <a:pt x="6356" y="11521"/>
                </a:moveTo>
                <a:lnTo>
                  <a:pt x="6356" y="11610"/>
                </a:lnTo>
                <a:cubicBezTo>
                  <a:pt x="6428" y="11629"/>
                  <a:pt x="6517" y="11629"/>
                  <a:pt x="6589" y="11646"/>
                </a:cubicBezTo>
                <a:lnTo>
                  <a:pt x="6608" y="11557"/>
                </a:lnTo>
                <a:cubicBezTo>
                  <a:pt x="6517" y="11538"/>
                  <a:pt x="6445" y="11538"/>
                  <a:pt x="6356" y="11521"/>
                </a:cubicBezTo>
                <a:close/>
                <a:moveTo>
                  <a:pt x="6841" y="11593"/>
                </a:moveTo>
                <a:lnTo>
                  <a:pt x="6824" y="11701"/>
                </a:lnTo>
                <a:cubicBezTo>
                  <a:pt x="6896" y="11701"/>
                  <a:pt x="6968" y="11737"/>
                  <a:pt x="7057" y="11754"/>
                </a:cubicBezTo>
                <a:lnTo>
                  <a:pt x="7076" y="11665"/>
                </a:lnTo>
                <a:cubicBezTo>
                  <a:pt x="7004" y="11629"/>
                  <a:pt x="6913" y="11610"/>
                  <a:pt x="6841" y="11593"/>
                </a:cubicBezTo>
                <a:close/>
                <a:moveTo>
                  <a:pt x="7309" y="11737"/>
                </a:moveTo>
                <a:lnTo>
                  <a:pt x="7273" y="11826"/>
                </a:lnTo>
                <a:cubicBezTo>
                  <a:pt x="7345" y="11845"/>
                  <a:pt x="7417" y="11881"/>
                  <a:pt x="7489" y="11898"/>
                </a:cubicBezTo>
                <a:lnTo>
                  <a:pt x="7525" y="11809"/>
                </a:lnTo>
                <a:cubicBezTo>
                  <a:pt x="7453" y="11790"/>
                  <a:pt x="7381" y="11754"/>
                  <a:pt x="7309" y="11737"/>
                </a:cubicBezTo>
                <a:close/>
                <a:moveTo>
                  <a:pt x="7760" y="11917"/>
                </a:moveTo>
                <a:lnTo>
                  <a:pt x="7705" y="12006"/>
                </a:lnTo>
                <a:lnTo>
                  <a:pt x="7921" y="12114"/>
                </a:lnTo>
                <a:lnTo>
                  <a:pt x="7976" y="12025"/>
                </a:lnTo>
                <a:lnTo>
                  <a:pt x="7760" y="11917"/>
                </a:lnTo>
                <a:close/>
                <a:moveTo>
                  <a:pt x="8173" y="12150"/>
                </a:moveTo>
                <a:lnTo>
                  <a:pt x="8120" y="12241"/>
                </a:lnTo>
                <a:cubicBezTo>
                  <a:pt x="8192" y="12277"/>
                  <a:pt x="8245" y="12330"/>
                  <a:pt x="8317" y="12366"/>
                </a:cubicBezTo>
                <a:lnTo>
                  <a:pt x="8372" y="12294"/>
                </a:lnTo>
                <a:cubicBezTo>
                  <a:pt x="8317" y="12258"/>
                  <a:pt x="8245" y="12205"/>
                  <a:pt x="8173" y="12150"/>
                </a:cubicBezTo>
                <a:close/>
                <a:moveTo>
                  <a:pt x="8552" y="12457"/>
                </a:moveTo>
                <a:lnTo>
                  <a:pt x="8497" y="12529"/>
                </a:lnTo>
                <a:lnTo>
                  <a:pt x="8660" y="12690"/>
                </a:lnTo>
                <a:lnTo>
                  <a:pt x="8732" y="12618"/>
                </a:lnTo>
                <a:cubicBezTo>
                  <a:pt x="8677" y="12565"/>
                  <a:pt x="8624" y="12510"/>
                  <a:pt x="8552" y="12457"/>
                </a:cubicBezTo>
                <a:close/>
                <a:moveTo>
                  <a:pt x="8893" y="12798"/>
                </a:moveTo>
                <a:lnTo>
                  <a:pt x="8821" y="12870"/>
                </a:lnTo>
                <a:cubicBezTo>
                  <a:pt x="8876" y="12925"/>
                  <a:pt x="8912" y="12997"/>
                  <a:pt x="8965" y="13050"/>
                </a:cubicBezTo>
                <a:lnTo>
                  <a:pt x="9037" y="12997"/>
                </a:lnTo>
                <a:cubicBezTo>
                  <a:pt x="9001" y="12925"/>
                  <a:pt x="8948" y="12870"/>
                  <a:pt x="8893" y="12798"/>
                </a:cubicBezTo>
                <a:close/>
                <a:moveTo>
                  <a:pt x="9181" y="13213"/>
                </a:moveTo>
                <a:lnTo>
                  <a:pt x="9092" y="13249"/>
                </a:lnTo>
                <a:cubicBezTo>
                  <a:pt x="9109" y="13285"/>
                  <a:pt x="9128" y="13302"/>
                  <a:pt x="9128" y="13338"/>
                </a:cubicBezTo>
                <a:cubicBezTo>
                  <a:pt x="9164" y="13374"/>
                  <a:pt x="9181" y="13410"/>
                  <a:pt x="9200" y="13465"/>
                </a:cubicBezTo>
                <a:lnTo>
                  <a:pt x="9289" y="13429"/>
                </a:lnTo>
                <a:cubicBezTo>
                  <a:pt x="9272" y="13374"/>
                  <a:pt x="9236" y="13338"/>
                  <a:pt x="9217" y="13285"/>
                </a:cubicBezTo>
                <a:cubicBezTo>
                  <a:pt x="9200" y="13266"/>
                  <a:pt x="9181" y="13230"/>
                  <a:pt x="9181" y="13213"/>
                </a:cubicBezTo>
                <a:close/>
                <a:moveTo>
                  <a:pt x="9380" y="13645"/>
                </a:moveTo>
                <a:lnTo>
                  <a:pt x="9289" y="13681"/>
                </a:lnTo>
                <a:cubicBezTo>
                  <a:pt x="9308" y="13753"/>
                  <a:pt x="9325" y="13825"/>
                  <a:pt x="9361" y="13897"/>
                </a:cubicBezTo>
                <a:lnTo>
                  <a:pt x="9452" y="13879"/>
                </a:lnTo>
                <a:cubicBezTo>
                  <a:pt x="9433" y="13807"/>
                  <a:pt x="9397" y="13717"/>
                  <a:pt x="9380" y="13645"/>
                </a:cubicBezTo>
                <a:close/>
                <a:moveTo>
                  <a:pt x="9488" y="14113"/>
                </a:moveTo>
                <a:lnTo>
                  <a:pt x="9397" y="14131"/>
                </a:lnTo>
                <a:cubicBezTo>
                  <a:pt x="9416" y="14203"/>
                  <a:pt x="9416" y="14293"/>
                  <a:pt x="9433" y="14365"/>
                </a:cubicBezTo>
                <a:lnTo>
                  <a:pt x="9524" y="14365"/>
                </a:lnTo>
                <a:cubicBezTo>
                  <a:pt x="9524" y="14275"/>
                  <a:pt x="9505" y="14203"/>
                  <a:pt x="9488" y="14113"/>
                </a:cubicBezTo>
                <a:close/>
                <a:moveTo>
                  <a:pt x="9433" y="14599"/>
                </a:moveTo>
                <a:cubicBezTo>
                  <a:pt x="9433" y="14689"/>
                  <a:pt x="9433" y="14761"/>
                  <a:pt x="9416" y="14833"/>
                </a:cubicBezTo>
                <a:lnTo>
                  <a:pt x="9524" y="14851"/>
                </a:lnTo>
                <a:lnTo>
                  <a:pt x="9524" y="14599"/>
                </a:lnTo>
                <a:close/>
                <a:moveTo>
                  <a:pt x="9380" y="15067"/>
                </a:moveTo>
                <a:cubicBezTo>
                  <a:pt x="9380" y="15157"/>
                  <a:pt x="9361" y="15229"/>
                  <a:pt x="9325" y="15301"/>
                </a:cubicBezTo>
                <a:lnTo>
                  <a:pt x="9433" y="15319"/>
                </a:lnTo>
                <a:cubicBezTo>
                  <a:pt x="9452" y="15247"/>
                  <a:pt x="9469" y="15175"/>
                  <a:pt x="9488" y="15085"/>
                </a:cubicBezTo>
                <a:lnTo>
                  <a:pt x="9380" y="15067"/>
                </a:lnTo>
                <a:close/>
                <a:moveTo>
                  <a:pt x="9253" y="15517"/>
                </a:moveTo>
                <a:cubicBezTo>
                  <a:pt x="9236" y="15589"/>
                  <a:pt x="9200" y="15661"/>
                  <a:pt x="9164" y="15733"/>
                </a:cubicBezTo>
                <a:lnTo>
                  <a:pt x="9253" y="15787"/>
                </a:lnTo>
                <a:cubicBezTo>
                  <a:pt x="9289" y="15715"/>
                  <a:pt x="9325" y="15643"/>
                  <a:pt x="9344" y="15553"/>
                </a:cubicBezTo>
                <a:lnTo>
                  <a:pt x="9253" y="15517"/>
                </a:lnTo>
                <a:close/>
                <a:moveTo>
                  <a:pt x="9056" y="15949"/>
                </a:moveTo>
                <a:cubicBezTo>
                  <a:pt x="9001" y="16003"/>
                  <a:pt x="8965" y="16075"/>
                  <a:pt x="8912" y="16129"/>
                </a:cubicBezTo>
                <a:lnTo>
                  <a:pt x="8984" y="16201"/>
                </a:lnTo>
                <a:cubicBezTo>
                  <a:pt x="9037" y="16129"/>
                  <a:pt x="9092" y="16057"/>
                  <a:pt x="9128" y="16003"/>
                </a:cubicBezTo>
                <a:lnTo>
                  <a:pt x="9056" y="15949"/>
                </a:lnTo>
                <a:close/>
                <a:moveTo>
                  <a:pt x="8768" y="16309"/>
                </a:moveTo>
                <a:cubicBezTo>
                  <a:pt x="8713" y="16363"/>
                  <a:pt x="8641" y="16417"/>
                  <a:pt x="8588" y="16471"/>
                </a:cubicBezTo>
                <a:lnTo>
                  <a:pt x="8641" y="16543"/>
                </a:lnTo>
                <a:cubicBezTo>
                  <a:pt x="8713" y="16489"/>
                  <a:pt x="8768" y="16435"/>
                  <a:pt x="8821" y="16381"/>
                </a:cubicBezTo>
                <a:lnTo>
                  <a:pt x="8768" y="16309"/>
                </a:lnTo>
                <a:close/>
                <a:moveTo>
                  <a:pt x="8389" y="16597"/>
                </a:moveTo>
                <a:cubicBezTo>
                  <a:pt x="8336" y="16633"/>
                  <a:pt x="8264" y="16687"/>
                  <a:pt x="8192" y="16723"/>
                </a:cubicBezTo>
                <a:lnTo>
                  <a:pt x="8228" y="16795"/>
                </a:lnTo>
                <a:lnTo>
                  <a:pt x="8444" y="16687"/>
                </a:lnTo>
                <a:lnTo>
                  <a:pt x="8389" y="16597"/>
                </a:lnTo>
                <a:close/>
                <a:moveTo>
                  <a:pt x="7976" y="16813"/>
                </a:moveTo>
                <a:cubicBezTo>
                  <a:pt x="7904" y="16831"/>
                  <a:pt x="7832" y="16867"/>
                  <a:pt x="7760" y="16885"/>
                </a:cubicBezTo>
                <a:lnTo>
                  <a:pt x="7777" y="16975"/>
                </a:lnTo>
                <a:cubicBezTo>
                  <a:pt x="7849" y="16957"/>
                  <a:pt x="7940" y="16921"/>
                  <a:pt x="8012" y="16903"/>
                </a:cubicBezTo>
                <a:lnTo>
                  <a:pt x="7976" y="16813"/>
                </a:lnTo>
                <a:close/>
                <a:moveTo>
                  <a:pt x="7525" y="16939"/>
                </a:moveTo>
                <a:cubicBezTo>
                  <a:pt x="7453" y="16957"/>
                  <a:pt x="7364" y="16975"/>
                  <a:pt x="7292" y="16975"/>
                </a:cubicBezTo>
                <a:lnTo>
                  <a:pt x="7309" y="17083"/>
                </a:lnTo>
                <a:cubicBezTo>
                  <a:pt x="7381" y="17065"/>
                  <a:pt x="7472" y="17047"/>
                  <a:pt x="7544" y="17029"/>
                </a:cubicBezTo>
                <a:lnTo>
                  <a:pt x="7525" y="16939"/>
                </a:lnTo>
                <a:close/>
                <a:moveTo>
                  <a:pt x="7057" y="17011"/>
                </a:moveTo>
                <a:cubicBezTo>
                  <a:pt x="6985" y="17029"/>
                  <a:pt x="6896" y="17029"/>
                  <a:pt x="6824" y="17029"/>
                </a:cubicBezTo>
                <a:lnTo>
                  <a:pt x="6824" y="17137"/>
                </a:lnTo>
                <a:cubicBezTo>
                  <a:pt x="6913" y="17119"/>
                  <a:pt x="6985" y="17119"/>
                  <a:pt x="7057" y="17119"/>
                </a:cubicBezTo>
                <a:lnTo>
                  <a:pt x="7057" y="17011"/>
                </a:lnTo>
                <a:close/>
                <a:moveTo>
                  <a:pt x="6589" y="17047"/>
                </a:moveTo>
                <a:cubicBezTo>
                  <a:pt x="6500" y="17065"/>
                  <a:pt x="6428" y="17065"/>
                  <a:pt x="6337" y="17065"/>
                </a:cubicBezTo>
                <a:lnTo>
                  <a:pt x="6337" y="17155"/>
                </a:lnTo>
                <a:lnTo>
                  <a:pt x="6589" y="17155"/>
                </a:lnTo>
                <a:lnTo>
                  <a:pt x="6589" y="17047"/>
                </a:lnTo>
                <a:close/>
                <a:moveTo>
                  <a:pt x="5869" y="17083"/>
                </a:moveTo>
                <a:lnTo>
                  <a:pt x="5869" y="17173"/>
                </a:lnTo>
                <a:lnTo>
                  <a:pt x="6104" y="17173"/>
                </a:lnTo>
                <a:lnTo>
                  <a:pt x="6104" y="17083"/>
                </a:lnTo>
                <a:close/>
                <a:moveTo>
                  <a:pt x="5617" y="17101"/>
                </a:moveTo>
                <a:cubicBezTo>
                  <a:pt x="5545" y="17101"/>
                  <a:pt x="5456" y="17119"/>
                  <a:pt x="5383" y="17119"/>
                </a:cubicBezTo>
                <a:lnTo>
                  <a:pt x="5401" y="17209"/>
                </a:lnTo>
                <a:cubicBezTo>
                  <a:pt x="5473" y="17209"/>
                  <a:pt x="5545" y="17209"/>
                  <a:pt x="5636" y="17191"/>
                </a:cubicBezTo>
                <a:lnTo>
                  <a:pt x="5617" y="17101"/>
                </a:lnTo>
                <a:close/>
                <a:moveTo>
                  <a:pt x="5149" y="17155"/>
                </a:moveTo>
                <a:cubicBezTo>
                  <a:pt x="5059" y="17173"/>
                  <a:pt x="4987" y="17173"/>
                  <a:pt x="4897" y="17191"/>
                </a:cubicBezTo>
                <a:lnTo>
                  <a:pt x="4915" y="17281"/>
                </a:lnTo>
                <a:cubicBezTo>
                  <a:pt x="5005" y="17281"/>
                  <a:pt x="5077" y="17263"/>
                  <a:pt x="5149" y="17245"/>
                </a:cubicBezTo>
                <a:lnTo>
                  <a:pt x="5149" y="17155"/>
                </a:lnTo>
                <a:close/>
                <a:moveTo>
                  <a:pt x="4663" y="17245"/>
                </a:moveTo>
                <a:cubicBezTo>
                  <a:pt x="4591" y="17263"/>
                  <a:pt x="4501" y="17299"/>
                  <a:pt x="4429" y="17317"/>
                </a:cubicBezTo>
                <a:lnTo>
                  <a:pt x="4465" y="17407"/>
                </a:lnTo>
                <a:cubicBezTo>
                  <a:pt x="4537" y="17389"/>
                  <a:pt x="4609" y="17353"/>
                  <a:pt x="4699" y="17335"/>
                </a:cubicBezTo>
                <a:lnTo>
                  <a:pt x="4663" y="17245"/>
                </a:lnTo>
                <a:close/>
                <a:moveTo>
                  <a:pt x="4213" y="17407"/>
                </a:moveTo>
                <a:cubicBezTo>
                  <a:pt x="4123" y="17443"/>
                  <a:pt x="4051" y="17479"/>
                  <a:pt x="3997" y="17515"/>
                </a:cubicBezTo>
                <a:lnTo>
                  <a:pt x="4033" y="17605"/>
                </a:lnTo>
                <a:lnTo>
                  <a:pt x="4249" y="17497"/>
                </a:lnTo>
                <a:lnTo>
                  <a:pt x="4213" y="17407"/>
                </a:lnTo>
                <a:close/>
                <a:moveTo>
                  <a:pt x="3781" y="17641"/>
                </a:moveTo>
                <a:cubicBezTo>
                  <a:pt x="3709" y="17695"/>
                  <a:pt x="3655" y="17749"/>
                  <a:pt x="3583" y="17803"/>
                </a:cubicBezTo>
                <a:lnTo>
                  <a:pt x="3655" y="17875"/>
                </a:lnTo>
                <a:cubicBezTo>
                  <a:pt x="3709" y="17821"/>
                  <a:pt x="3763" y="17767"/>
                  <a:pt x="3835" y="17713"/>
                </a:cubicBezTo>
                <a:lnTo>
                  <a:pt x="3781" y="17641"/>
                </a:lnTo>
                <a:close/>
                <a:moveTo>
                  <a:pt x="3421" y="17965"/>
                </a:moveTo>
                <a:cubicBezTo>
                  <a:pt x="3367" y="18019"/>
                  <a:pt x="3331" y="18073"/>
                  <a:pt x="3295" y="18145"/>
                </a:cubicBezTo>
                <a:lnTo>
                  <a:pt x="3277" y="18163"/>
                </a:lnTo>
                <a:lnTo>
                  <a:pt x="3349" y="18217"/>
                </a:lnTo>
                <a:cubicBezTo>
                  <a:pt x="3367" y="18217"/>
                  <a:pt x="3367" y="18199"/>
                  <a:pt x="3385" y="18199"/>
                </a:cubicBezTo>
                <a:cubicBezTo>
                  <a:pt x="3403" y="18145"/>
                  <a:pt x="3457" y="18091"/>
                  <a:pt x="3493" y="18037"/>
                </a:cubicBezTo>
                <a:lnTo>
                  <a:pt x="3421" y="17965"/>
                </a:lnTo>
                <a:close/>
                <a:moveTo>
                  <a:pt x="3169" y="18397"/>
                </a:moveTo>
                <a:cubicBezTo>
                  <a:pt x="3133" y="18469"/>
                  <a:pt x="3097" y="18541"/>
                  <a:pt x="3079" y="18613"/>
                </a:cubicBezTo>
                <a:lnTo>
                  <a:pt x="3169" y="18649"/>
                </a:lnTo>
                <a:cubicBezTo>
                  <a:pt x="3187" y="18577"/>
                  <a:pt x="3223" y="18505"/>
                  <a:pt x="3241" y="18433"/>
                </a:cubicBezTo>
                <a:lnTo>
                  <a:pt x="3169" y="18397"/>
                </a:lnTo>
                <a:close/>
                <a:moveTo>
                  <a:pt x="3025" y="18865"/>
                </a:moveTo>
                <a:cubicBezTo>
                  <a:pt x="3025" y="18937"/>
                  <a:pt x="3007" y="19027"/>
                  <a:pt x="3007" y="19099"/>
                </a:cubicBezTo>
                <a:lnTo>
                  <a:pt x="3097" y="19117"/>
                </a:lnTo>
                <a:cubicBezTo>
                  <a:pt x="3097" y="19027"/>
                  <a:pt x="3115" y="18955"/>
                  <a:pt x="3115" y="18883"/>
                </a:cubicBezTo>
                <a:lnTo>
                  <a:pt x="3025" y="18865"/>
                </a:lnTo>
                <a:close/>
                <a:moveTo>
                  <a:pt x="3007" y="19351"/>
                </a:moveTo>
                <a:cubicBezTo>
                  <a:pt x="3025" y="19423"/>
                  <a:pt x="3025" y="19513"/>
                  <a:pt x="3043" y="19585"/>
                </a:cubicBezTo>
                <a:lnTo>
                  <a:pt x="3133" y="19567"/>
                </a:lnTo>
                <a:cubicBezTo>
                  <a:pt x="3115" y="19495"/>
                  <a:pt x="3115" y="19423"/>
                  <a:pt x="3115" y="19351"/>
                </a:cubicBezTo>
                <a:close/>
                <a:moveTo>
                  <a:pt x="3187" y="19801"/>
                </a:moveTo>
                <a:lnTo>
                  <a:pt x="3097" y="19837"/>
                </a:lnTo>
                <a:cubicBezTo>
                  <a:pt x="3115" y="19909"/>
                  <a:pt x="3151" y="19981"/>
                  <a:pt x="3169" y="20053"/>
                </a:cubicBezTo>
                <a:lnTo>
                  <a:pt x="3259" y="20035"/>
                </a:lnTo>
                <a:cubicBezTo>
                  <a:pt x="3241" y="19945"/>
                  <a:pt x="3205" y="19873"/>
                  <a:pt x="3187" y="19801"/>
                </a:cubicBezTo>
                <a:close/>
                <a:moveTo>
                  <a:pt x="3367" y="20233"/>
                </a:moveTo>
                <a:lnTo>
                  <a:pt x="3277" y="20287"/>
                </a:lnTo>
                <a:lnTo>
                  <a:pt x="3385" y="20503"/>
                </a:lnTo>
                <a:lnTo>
                  <a:pt x="3475" y="20449"/>
                </a:lnTo>
                <a:lnTo>
                  <a:pt x="3367" y="20233"/>
                </a:lnTo>
                <a:close/>
                <a:moveTo>
                  <a:pt x="3601" y="20647"/>
                </a:moveTo>
                <a:lnTo>
                  <a:pt x="3529" y="20701"/>
                </a:lnTo>
                <a:cubicBezTo>
                  <a:pt x="3565" y="20755"/>
                  <a:pt x="3619" y="20827"/>
                  <a:pt x="3673" y="20899"/>
                </a:cubicBezTo>
                <a:lnTo>
                  <a:pt x="3745" y="20827"/>
                </a:lnTo>
                <a:cubicBezTo>
                  <a:pt x="3691" y="20773"/>
                  <a:pt x="3655" y="20701"/>
                  <a:pt x="3601" y="20647"/>
                </a:cubicBezTo>
                <a:close/>
                <a:moveTo>
                  <a:pt x="3907" y="21007"/>
                </a:moveTo>
                <a:lnTo>
                  <a:pt x="3835" y="21079"/>
                </a:lnTo>
                <a:cubicBezTo>
                  <a:pt x="3889" y="21133"/>
                  <a:pt x="3943" y="21187"/>
                  <a:pt x="3997" y="21259"/>
                </a:cubicBezTo>
                <a:lnTo>
                  <a:pt x="4069" y="21187"/>
                </a:lnTo>
                <a:cubicBezTo>
                  <a:pt x="4015" y="21133"/>
                  <a:pt x="3961" y="21061"/>
                  <a:pt x="3907" y="21007"/>
                </a:cubicBezTo>
                <a:close/>
                <a:moveTo>
                  <a:pt x="4231" y="21349"/>
                </a:moveTo>
                <a:lnTo>
                  <a:pt x="4177" y="21421"/>
                </a:lnTo>
                <a:cubicBezTo>
                  <a:pt x="4231" y="21475"/>
                  <a:pt x="4285" y="21529"/>
                  <a:pt x="4357" y="21583"/>
                </a:cubicBezTo>
                <a:lnTo>
                  <a:pt x="4411" y="21511"/>
                </a:lnTo>
                <a:cubicBezTo>
                  <a:pt x="4357" y="21457"/>
                  <a:pt x="4303" y="21403"/>
                  <a:pt x="4231" y="21349"/>
                </a:cubicBezTo>
                <a:close/>
                <a:moveTo>
                  <a:pt x="4609" y="21655"/>
                </a:moveTo>
                <a:lnTo>
                  <a:pt x="4537" y="21727"/>
                </a:lnTo>
                <a:lnTo>
                  <a:pt x="4555" y="21727"/>
                </a:lnTo>
                <a:cubicBezTo>
                  <a:pt x="4609" y="21782"/>
                  <a:pt x="4681" y="21835"/>
                  <a:pt x="4735" y="21871"/>
                </a:cubicBezTo>
                <a:lnTo>
                  <a:pt x="4789" y="21799"/>
                </a:lnTo>
                <a:cubicBezTo>
                  <a:pt x="4735" y="21746"/>
                  <a:pt x="4663" y="21710"/>
                  <a:pt x="4609" y="21655"/>
                </a:cubicBezTo>
                <a:close/>
                <a:moveTo>
                  <a:pt x="4987" y="21943"/>
                </a:moveTo>
                <a:lnTo>
                  <a:pt x="4933" y="22015"/>
                </a:lnTo>
                <a:cubicBezTo>
                  <a:pt x="4987" y="22070"/>
                  <a:pt x="5059" y="22106"/>
                  <a:pt x="5131" y="22159"/>
                </a:cubicBezTo>
                <a:lnTo>
                  <a:pt x="5185" y="22070"/>
                </a:lnTo>
                <a:cubicBezTo>
                  <a:pt x="5113" y="22034"/>
                  <a:pt x="5041" y="21979"/>
                  <a:pt x="4987" y="21943"/>
                </a:cubicBezTo>
                <a:close/>
                <a:moveTo>
                  <a:pt x="5383" y="22195"/>
                </a:moveTo>
                <a:lnTo>
                  <a:pt x="5329" y="22286"/>
                </a:lnTo>
                <a:cubicBezTo>
                  <a:pt x="5401" y="22322"/>
                  <a:pt x="5473" y="22358"/>
                  <a:pt x="5545" y="22411"/>
                </a:cubicBezTo>
                <a:lnTo>
                  <a:pt x="5581" y="22322"/>
                </a:lnTo>
                <a:cubicBezTo>
                  <a:pt x="5509" y="22286"/>
                  <a:pt x="5456" y="22250"/>
                  <a:pt x="5383" y="22195"/>
                </a:cubicBezTo>
                <a:close/>
                <a:moveTo>
                  <a:pt x="5797" y="22447"/>
                </a:moveTo>
                <a:lnTo>
                  <a:pt x="5744" y="22519"/>
                </a:lnTo>
                <a:cubicBezTo>
                  <a:pt x="5816" y="22555"/>
                  <a:pt x="5888" y="22610"/>
                  <a:pt x="5960" y="22646"/>
                </a:cubicBezTo>
                <a:lnTo>
                  <a:pt x="5996" y="22555"/>
                </a:lnTo>
                <a:cubicBezTo>
                  <a:pt x="5941" y="22519"/>
                  <a:pt x="5869" y="22483"/>
                  <a:pt x="5797" y="22447"/>
                </a:cubicBezTo>
                <a:close/>
                <a:moveTo>
                  <a:pt x="6212" y="22663"/>
                </a:moveTo>
                <a:lnTo>
                  <a:pt x="6176" y="22754"/>
                </a:lnTo>
                <a:cubicBezTo>
                  <a:pt x="6248" y="22771"/>
                  <a:pt x="6320" y="22807"/>
                  <a:pt x="6392" y="22843"/>
                </a:cubicBezTo>
                <a:lnTo>
                  <a:pt x="6428" y="22754"/>
                </a:lnTo>
                <a:cubicBezTo>
                  <a:pt x="6356" y="22718"/>
                  <a:pt x="6284" y="22699"/>
                  <a:pt x="6212" y="22663"/>
                </a:cubicBezTo>
                <a:close/>
                <a:moveTo>
                  <a:pt x="6644" y="22862"/>
                </a:moveTo>
                <a:lnTo>
                  <a:pt x="6608" y="22934"/>
                </a:lnTo>
                <a:cubicBezTo>
                  <a:pt x="6697" y="22970"/>
                  <a:pt x="6769" y="23006"/>
                  <a:pt x="6841" y="23023"/>
                </a:cubicBezTo>
                <a:lnTo>
                  <a:pt x="6877" y="22934"/>
                </a:lnTo>
                <a:cubicBezTo>
                  <a:pt x="6805" y="22915"/>
                  <a:pt x="6733" y="22879"/>
                  <a:pt x="6644" y="22862"/>
                </a:cubicBezTo>
                <a:close/>
                <a:moveTo>
                  <a:pt x="7093" y="23023"/>
                </a:moveTo>
                <a:lnTo>
                  <a:pt x="7057" y="23114"/>
                </a:lnTo>
                <a:cubicBezTo>
                  <a:pt x="7148" y="23150"/>
                  <a:pt x="7220" y="23167"/>
                  <a:pt x="7292" y="23186"/>
                </a:cubicBezTo>
                <a:lnTo>
                  <a:pt x="7328" y="23095"/>
                </a:lnTo>
                <a:cubicBezTo>
                  <a:pt x="7237" y="23078"/>
                  <a:pt x="7165" y="23059"/>
                  <a:pt x="7093" y="23023"/>
                </a:cubicBezTo>
                <a:close/>
                <a:moveTo>
                  <a:pt x="7544" y="23167"/>
                </a:moveTo>
                <a:lnTo>
                  <a:pt x="7525" y="23258"/>
                </a:lnTo>
                <a:cubicBezTo>
                  <a:pt x="7597" y="23294"/>
                  <a:pt x="7669" y="23311"/>
                  <a:pt x="7760" y="23330"/>
                </a:cubicBezTo>
                <a:lnTo>
                  <a:pt x="7777" y="23239"/>
                </a:lnTo>
                <a:cubicBezTo>
                  <a:pt x="7705" y="23222"/>
                  <a:pt x="7633" y="23203"/>
                  <a:pt x="7544" y="23167"/>
                </a:cubicBezTo>
                <a:close/>
                <a:moveTo>
                  <a:pt x="8012" y="23294"/>
                </a:moveTo>
                <a:lnTo>
                  <a:pt x="7993" y="23383"/>
                </a:lnTo>
                <a:cubicBezTo>
                  <a:pt x="8065" y="23402"/>
                  <a:pt x="8137" y="23419"/>
                  <a:pt x="8228" y="23438"/>
                </a:cubicBezTo>
                <a:lnTo>
                  <a:pt x="8245" y="23347"/>
                </a:lnTo>
                <a:cubicBezTo>
                  <a:pt x="8156" y="23330"/>
                  <a:pt x="8084" y="23311"/>
                  <a:pt x="8012" y="23294"/>
                </a:cubicBezTo>
                <a:close/>
                <a:moveTo>
                  <a:pt x="8480" y="23402"/>
                </a:moveTo>
                <a:lnTo>
                  <a:pt x="8461" y="23491"/>
                </a:lnTo>
                <a:cubicBezTo>
                  <a:pt x="8533" y="23510"/>
                  <a:pt x="8624" y="23510"/>
                  <a:pt x="8696" y="23527"/>
                </a:cubicBezTo>
                <a:lnTo>
                  <a:pt x="8713" y="23438"/>
                </a:lnTo>
                <a:cubicBezTo>
                  <a:pt x="8624" y="23419"/>
                  <a:pt x="8552" y="23402"/>
                  <a:pt x="8480" y="23402"/>
                </a:cubicBezTo>
                <a:close/>
                <a:moveTo>
                  <a:pt x="8948" y="23474"/>
                </a:moveTo>
                <a:lnTo>
                  <a:pt x="8929" y="23563"/>
                </a:lnTo>
                <a:cubicBezTo>
                  <a:pt x="9020" y="23582"/>
                  <a:pt x="9092" y="23582"/>
                  <a:pt x="9164" y="23599"/>
                </a:cubicBezTo>
                <a:lnTo>
                  <a:pt x="9181" y="23491"/>
                </a:lnTo>
                <a:cubicBezTo>
                  <a:pt x="9109" y="23491"/>
                  <a:pt x="9020" y="23474"/>
                  <a:pt x="8948" y="23474"/>
                </a:cubicBezTo>
                <a:close/>
                <a:moveTo>
                  <a:pt x="11089" y="23491"/>
                </a:moveTo>
                <a:cubicBezTo>
                  <a:pt x="11000" y="23491"/>
                  <a:pt x="10928" y="23510"/>
                  <a:pt x="10856" y="23510"/>
                </a:cubicBezTo>
                <a:lnTo>
                  <a:pt x="10856" y="23599"/>
                </a:lnTo>
                <a:cubicBezTo>
                  <a:pt x="10928" y="23599"/>
                  <a:pt x="11017" y="23599"/>
                  <a:pt x="11089" y="23582"/>
                </a:cubicBezTo>
                <a:lnTo>
                  <a:pt x="11089" y="23491"/>
                </a:lnTo>
                <a:close/>
                <a:moveTo>
                  <a:pt x="9416" y="23527"/>
                </a:moveTo>
                <a:lnTo>
                  <a:pt x="9416" y="23618"/>
                </a:lnTo>
                <a:cubicBezTo>
                  <a:pt x="9488" y="23618"/>
                  <a:pt x="9577" y="23618"/>
                  <a:pt x="9649" y="23635"/>
                </a:cubicBezTo>
                <a:lnTo>
                  <a:pt x="9649" y="23527"/>
                </a:lnTo>
                <a:close/>
                <a:moveTo>
                  <a:pt x="9901" y="23546"/>
                </a:moveTo>
                <a:lnTo>
                  <a:pt x="9901" y="23635"/>
                </a:lnTo>
                <a:lnTo>
                  <a:pt x="10136" y="23635"/>
                </a:lnTo>
                <a:lnTo>
                  <a:pt x="10136" y="23546"/>
                </a:lnTo>
                <a:close/>
                <a:moveTo>
                  <a:pt x="10604" y="23527"/>
                </a:moveTo>
                <a:cubicBezTo>
                  <a:pt x="10532" y="23527"/>
                  <a:pt x="10460" y="23546"/>
                  <a:pt x="10369" y="23546"/>
                </a:cubicBezTo>
                <a:lnTo>
                  <a:pt x="10369" y="23635"/>
                </a:lnTo>
                <a:cubicBezTo>
                  <a:pt x="10460" y="23635"/>
                  <a:pt x="10532" y="23635"/>
                  <a:pt x="10621" y="23618"/>
                </a:cubicBezTo>
                <a:lnTo>
                  <a:pt x="10604" y="23527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428750"/>
            <a:ext cx="329725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1885950"/>
            <a:ext cx="3297254" cy="28063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97797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314F66-5999-4431-9F21-759228EC0F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47822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EEB50D-D6E1-4BA1-848B-61B17D4AA18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6637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085850"/>
            <a:ext cx="2550798" cy="10858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085850"/>
            <a:ext cx="3896998" cy="3429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2346961"/>
            <a:ext cx="2550797" cy="21716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566626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390644"/>
            <a:ext cx="3819680" cy="1181106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857250"/>
            <a:ext cx="2400300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3813734" cy="10287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88428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3600440"/>
            <a:ext cx="6619243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7305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025494"/>
            <a:ext cx="6619242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117991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085850"/>
            <a:ext cx="6619244" cy="14859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743200"/>
            <a:ext cx="6619244" cy="177165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697019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085850"/>
            <a:ext cx="5999486" cy="1742531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2828380"/>
            <a:ext cx="5459737" cy="256631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262993"/>
            <a:ext cx="6619244" cy="12573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721" y="728440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1960341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6549389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343151"/>
            <a:ext cx="6619245" cy="123988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583036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451390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485900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000250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485900"/>
            <a:ext cx="220218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000250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485900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000250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5682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TWO_COLUMNS_1_4_1_1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32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9" name="Google Shape;1069;p32"/>
          <p:cNvGrpSpPr/>
          <p:nvPr/>
        </p:nvGrpSpPr>
        <p:grpSpPr>
          <a:xfrm>
            <a:off x="582703" y="1453162"/>
            <a:ext cx="274600" cy="321970"/>
            <a:chOff x="4636986" y="2820121"/>
            <a:chExt cx="86206" cy="101077"/>
          </a:xfrm>
        </p:grpSpPr>
        <p:sp>
          <p:nvSpPr>
            <p:cNvPr id="1070" name="Google Shape;1070;p3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3" name="Google Shape;1073;p32"/>
          <p:cNvGrpSpPr/>
          <p:nvPr/>
        </p:nvGrpSpPr>
        <p:grpSpPr>
          <a:xfrm rot="1927793">
            <a:off x="213784" y="100863"/>
            <a:ext cx="443204" cy="364585"/>
            <a:chOff x="1467054" y="3152821"/>
            <a:chExt cx="139138" cy="114457"/>
          </a:xfrm>
        </p:grpSpPr>
        <p:sp>
          <p:nvSpPr>
            <p:cNvPr id="1074" name="Google Shape;1074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32"/>
          <p:cNvGrpSpPr/>
          <p:nvPr/>
        </p:nvGrpSpPr>
        <p:grpSpPr>
          <a:xfrm>
            <a:off x="8012091" y="3184026"/>
            <a:ext cx="274600" cy="321970"/>
            <a:chOff x="4636986" y="2820121"/>
            <a:chExt cx="86206" cy="101077"/>
          </a:xfrm>
        </p:grpSpPr>
        <p:sp>
          <p:nvSpPr>
            <p:cNvPr id="1079" name="Google Shape;1079;p3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2" name="Google Shape;1082;p32"/>
          <p:cNvGrpSpPr/>
          <p:nvPr/>
        </p:nvGrpSpPr>
        <p:grpSpPr>
          <a:xfrm>
            <a:off x="8286691" y="122163"/>
            <a:ext cx="274600" cy="321970"/>
            <a:chOff x="4636986" y="2820121"/>
            <a:chExt cx="86206" cy="101077"/>
          </a:xfrm>
        </p:grpSpPr>
        <p:sp>
          <p:nvSpPr>
            <p:cNvPr id="1083" name="Google Shape;1083;p3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" name="Google Shape;1086;p32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1087" name="Google Shape;1087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1" name="Google Shape;1091;p32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1092" name="Google Shape;1092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2"/>
          <p:cNvGrpSpPr/>
          <p:nvPr/>
        </p:nvGrpSpPr>
        <p:grpSpPr>
          <a:xfrm rot="1927793">
            <a:off x="8504622" y="4566626"/>
            <a:ext cx="443204" cy="364585"/>
            <a:chOff x="1467054" y="3152821"/>
            <a:chExt cx="139138" cy="114457"/>
          </a:xfrm>
        </p:grpSpPr>
        <p:sp>
          <p:nvSpPr>
            <p:cNvPr id="1097" name="Google Shape;1097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1" name="Google Shape;1101;p32"/>
          <p:cNvSpPr/>
          <p:nvPr/>
        </p:nvSpPr>
        <p:spPr>
          <a:xfrm rot="9280412">
            <a:off x="-224266" y="-56579"/>
            <a:ext cx="1590261" cy="1193164"/>
          </a:xfrm>
          <a:custGeom>
            <a:avLst/>
            <a:gdLst/>
            <a:ahLst/>
            <a:cxnLst/>
            <a:rect l="l" t="t" r="r" b="b"/>
            <a:pathLst>
              <a:path w="14421" h="10820" extrusionOk="0">
                <a:moveTo>
                  <a:pt x="10388" y="0"/>
                </a:moveTo>
                <a:cubicBezTo>
                  <a:pt x="10297" y="0"/>
                  <a:pt x="10225" y="0"/>
                  <a:pt x="10136" y="19"/>
                </a:cubicBezTo>
                <a:lnTo>
                  <a:pt x="10153" y="108"/>
                </a:lnTo>
                <a:lnTo>
                  <a:pt x="10388" y="108"/>
                </a:lnTo>
                <a:lnTo>
                  <a:pt x="10388" y="0"/>
                </a:lnTo>
                <a:close/>
                <a:moveTo>
                  <a:pt x="10621" y="0"/>
                </a:moveTo>
                <a:lnTo>
                  <a:pt x="10621" y="108"/>
                </a:lnTo>
                <a:lnTo>
                  <a:pt x="10856" y="108"/>
                </a:lnTo>
                <a:lnTo>
                  <a:pt x="10873" y="19"/>
                </a:lnTo>
                <a:cubicBezTo>
                  <a:pt x="10784" y="19"/>
                  <a:pt x="10693" y="19"/>
                  <a:pt x="10621" y="0"/>
                </a:cubicBezTo>
                <a:close/>
                <a:moveTo>
                  <a:pt x="11108" y="36"/>
                </a:moveTo>
                <a:lnTo>
                  <a:pt x="11089" y="127"/>
                </a:lnTo>
                <a:cubicBezTo>
                  <a:pt x="11180" y="144"/>
                  <a:pt x="11252" y="144"/>
                  <a:pt x="11341" y="144"/>
                </a:cubicBezTo>
                <a:lnTo>
                  <a:pt x="11341" y="55"/>
                </a:lnTo>
                <a:cubicBezTo>
                  <a:pt x="11269" y="55"/>
                  <a:pt x="11180" y="36"/>
                  <a:pt x="11108" y="36"/>
                </a:cubicBezTo>
                <a:close/>
                <a:moveTo>
                  <a:pt x="9901" y="36"/>
                </a:moveTo>
                <a:cubicBezTo>
                  <a:pt x="9812" y="36"/>
                  <a:pt x="9740" y="55"/>
                  <a:pt x="9668" y="72"/>
                </a:cubicBezTo>
                <a:lnTo>
                  <a:pt x="9685" y="163"/>
                </a:lnTo>
                <a:cubicBezTo>
                  <a:pt x="9757" y="144"/>
                  <a:pt x="9829" y="144"/>
                  <a:pt x="9920" y="127"/>
                </a:cubicBezTo>
                <a:lnTo>
                  <a:pt x="9901" y="36"/>
                </a:lnTo>
                <a:close/>
                <a:moveTo>
                  <a:pt x="11593" y="72"/>
                </a:moveTo>
                <a:lnTo>
                  <a:pt x="11576" y="180"/>
                </a:lnTo>
                <a:cubicBezTo>
                  <a:pt x="11648" y="180"/>
                  <a:pt x="11737" y="199"/>
                  <a:pt x="11809" y="216"/>
                </a:cubicBezTo>
                <a:lnTo>
                  <a:pt x="11828" y="108"/>
                </a:lnTo>
                <a:cubicBezTo>
                  <a:pt x="11756" y="108"/>
                  <a:pt x="11665" y="91"/>
                  <a:pt x="11593" y="72"/>
                </a:cubicBezTo>
                <a:close/>
                <a:moveTo>
                  <a:pt x="9416" y="127"/>
                </a:moveTo>
                <a:cubicBezTo>
                  <a:pt x="9344" y="163"/>
                  <a:pt x="9272" y="180"/>
                  <a:pt x="9200" y="216"/>
                </a:cubicBezTo>
                <a:lnTo>
                  <a:pt x="9236" y="307"/>
                </a:lnTo>
                <a:cubicBezTo>
                  <a:pt x="9308" y="271"/>
                  <a:pt x="9380" y="252"/>
                  <a:pt x="9452" y="216"/>
                </a:cubicBezTo>
                <a:lnTo>
                  <a:pt x="9416" y="127"/>
                </a:lnTo>
                <a:close/>
                <a:moveTo>
                  <a:pt x="12061" y="163"/>
                </a:moveTo>
                <a:lnTo>
                  <a:pt x="12044" y="252"/>
                </a:lnTo>
                <a:cubicBezTo>
                  <a:pt x="12116" y="271"/>
                  <a:pt x="12188" y="288"/>
                  <a:pt x="12277" y="324"/>
                </a:cubicBezTo>
                <a:lnTo>
                  <a:pt x="12296" y="235"/>
                </a:lnTo>
                <a:cubicBezTo>
                  <a:pt x="12224" y="199"/>
                  <a:pt x="12133" y="180"/>
                  <a:pt x="12061" y="163"/>
                </a:cubicBezTo>
                <a:close/>
                <a:moveTo>
                  <a:pt x="12529" y="307"/>
                </a:moveTo>
                <a:lnTo>
                  <a:pt x="12493" y="396"/>
                </a:lnTo>
                <a:cubicBezTo>
                  <a:pt x="12565" y="415"/>
                  <a:pt x="12637" y="451"/>
                  <a:pt x="12709" y="487"/>
                </a:cubicBezTo>
                <a:lnTo>
                  <a:pt x="12745" y="396"/>
                </a:lnTo>
                <a:cubicBezTo>
                  <a:pt x="12673" y="360"/>
                  <a:pt x="12601" y="343"/>
                  <a:pt x="12529" y="307"/>
                </a:cubicBezTo>
                <a:close/>
                <a:moveTo>
                  <a:pt x="8984" y="324"/>
                </a:moveTo>
                <a:cubicBezTo>
                  <a:pt x="8912" y="360"/>
                  <a:pt x="8857" y="396"/>
                  <a:pt x="8804" y="451"/>
                </a:cubicBezTo>
                <a:cubicBezTo>
                  <a:pt x="8785" y="451"/>
                  <a:pt x="8785" y="451"/>
                  <a:pt x="8768" y="468"/>
                </a:cubicBezTo>
                <a:lnTo>
                  <a:pt x="8840" y="540"/>
                </a:lnTo>
                <a:lnTo>
                  <a:pt x="8857" y="523"/>
                </a:lnTo>
                <a:lnTo>
                  <a:pt x="9020" y="415"/>
                </a:lnTo>
                <a:lnTo>
                  <a:pt x="8984" y="324"/>
                </a:lnTo>
                <a:close/>
                <a:moveTo>
                  <a:pt x="12961" y="523"/>
                </a:moveTo>
                <a:lnTo>
                  <a:pt x="12908" y="612"/>
                </a:lnTo>
                <a:cubicBezTo>
                  <a:pt x="12980" y="648"/>
                  <a:pt x="13033" y="703"/>
                  <a:pt x="13105" y="739"/>
                </a:cubicBezTo>
                <a:lnTo>
                  <a:pt x="13160" y="667"/>
                </a:lnTo>
                <a:cubicBezTo>
                  <a:pt x="13105" y="612"/>
                  <a:pt x="13033" y="576"/>
                  <a:pt x="12961" y="523"/>
                </a:cubicBezTo>
                <a:close/>
                <a:moveTo>
                  <a:pt x="8588" y="631"/>
                </a:moveTo>
                <a:cubicBezTo>
                  <a:pt x="8533" y="684"/>
                  <a:pt x="8480" y="756"/>
                  <a:pt x="8425" y="811"/>
                </a:cubicBezTo>
                <a:lnTo>
                  <a:pt x="8516" y="883"/>
                </a:lnTo>
                <a:cubicBezTo>
                  <a:pt x="8552" y="811"/>
                  <a:pt x="8605" y="756"/>
                  <a:pt x="8660" y="703"/>
                </a:cubicBezTo>
                <a:lnTo>
                  <a:pt x="8588" y="631"/>
                </a:lnTo>
                <a:close/>
                <a:moveTo>
                  <a:pt x="13340" y="847"/>
                </a:moveTo>
                <a:lnTo>
                  <a:pt x="13268" y="901"/>
                </a:lnTo>
                <a:cubicBezTo>
                  <a:pt x="13321" y="955"/>
                  <a:pt x="13376" y="1027"/>
                  <a:pt x="13412" y="1081"/>
                </a:cubicBezTo>
                <a:lnTo>
                  <a:pt x="13501" y="1027"/>
                </a:lnTo>
                <a:cubicBezTo>
                  <a:pt x="13448" y="955"/>
                  <a:pt x="13393" y="901"/>
                  <a:pt x="13340" y="847"/>
                </a:cubicBezTo>
                <a:close/>
                <a:moveTo>
                  <a:pt x="8300" y="1027"/>
                </a:moveTo>
                <a:cubicBezTo>
                  <a:pt x="8245" y="1081"/>
                  <a:pt x="8209" y="1153"/>
                  <a:pt x="8173" y="1225"/>
                </a:cubicBezTo>
                <a:lnTo>
                  <a:pt x="8264" y="1279"/>
                </a:lnTo>
                <a:lnTo>
                  <a:pt x="8372" y="1063"/>
                </a:lnTo>
                <a:lnTo>
                  <a:pt x="8300" y="1027"/>
                </a:lnTo>
                <a:close/>
                <a:moveTo>
                  <a:pt x="13628" y="1225"/>
                </a:moveTo>
                <a:lnTo>
                  <a:pt x="13537" y="1279"/>
                </a:lnTo>
                <a:cubicBezTo>
                  <a:pt x="13592" y="1351"/>
                  <a:pt x="13628" y="1423"/>
                  <a:pt x="13664" y="1495"/>
                </a:cubicBezTo>
                <a:lnTo>
                  <a:pt x="13736" y="1441"/>
                </a:lnTo>
                <a:lnTo>
                  <a:pt x="13628" y="1225"/>
                </a:lnTo>
                <a:close/>
                <a:moveTo>
                  <a:pt x="8084" y="1459"/>
                </a:moveTo>
                <a:cubicBezTo>
                  <a:pt x="8048" y="1531"/>
                  <a:pt x="8012" y="1603"/>
                  <a:pt x="7993" y="1675"/>
                </a:cubicBezTo>
                <a:lnTo>
                  <a:pt x="8084" y="1711"/>
                </a:lnTo>
                <a:cubicBezTo>
                  <a:pt x="8101" y="1639"/>
                  <a:pt x="8137" y="1567"/>
                  <a:pt x="8156" y="1495"/>
                </a:cubicBezTo>
                <a:lnTo>
                  <a:pt x="8084" y="1459"/>
                </a:lnTo>
                <a:close/>
                <a:moveTo>
                  <a:pt x="13844" y="1675"/>
                </a:moveTo>
                <a:lnTo>
                  <a:pt x="13753" y="1711"/>
                </a:lnTo>
                <a:cubicBezTo>
                  <a:pt x="13772" y="1765"/>
                  <a:pt x="13808" y="1855"/>
                  <a:pt x="13825" y="1927"/>
                </a:cubicBezTo>
                <a:lnTo>
                  <a:pt x="13916" y="1891"/>
                </a:lnTo>
                <a:cubicBezTo>
                  <a:pt x="13897" y="1819"/>
                  <a:pt x="13861" y="1747"/>
                  <a:pt x="13844" y="1675"/>
                </a:cubicBezTo>
                <a:close/>
                <a:moveTo>
                  <a:pt x="7904" y="1909"/>
                </a:moveTo>
                <a:cubicBezTo>
                  <a:pt x="7885" y="1981"/>
                  <a:pt x="7868" y="2053"/>
                  <a:pt x="7832" y="2143"/>
                </a:cubicBezTo>
                <a:lnTo>
                  <a:pt x="7921" y="2161"/>
                </a:lnTo>
                <a:cubicBezTo>
                  <a:pt x="7957" y="2089"/>
                  <a:pt x="7976" y="2017"/>
                  <a:pt x="7993" y="1927"/>
                </a:cubicBezTo>
                <a:lnTo>
                  <a:pt x="7904" y="1909"/>
                </a:lnTo>
                <a:close/>
                <a:moveTo>
                  <a:pt x="13988" y="2125"/>
                </a:moveTo>
                <a:lnTo>
                  <a:pt x="13897" y="2161"/>
                </a:lnTo>
                <a:lnTo>
                  <a:pt x="13952" y="2377"/>
                </a:lnTo>
                <a:lnTo>
                  <a:pt x="14042" y="2359"/>
                </a:lnTo>
                <a:cubicBezTo>
                  <a:pt x="14024" y="2287"/>
                  <a:pt x="14006" y="2197"/>
                  <a:pt x="13988" y="2125"/>
                </a:cubicBezTo>
                <a:close/>
                <a:moveTo>
                  <a:pt x="7760" y="2359"/>
                </a:moveTo>
                <a:cubicBezTo>
                  <a:pt x="7741" y="2449"/>
                  <a:pt x="7724" y="2521"/>
                  <a:pt x="7688" y="2593"/>
                </a:cubicBezTo>
                <a:lnTo>
                  <a:pt x="7796" y="2629"/>
                </a:lnTo>
                <a:cubicBezTo>
                  <a:pt x="7813" y="2539"/>
                  <a:pt x="7832" y="2467"/>
                  <a:pt x="7849" y="2395"/>
                </a:cubicBezTo>
                <a:lnTo>
                  <a:pt x="7760" y="2359"/>
                </a:lnTo>
                <a:close/>
                <a:moveTo>
                  <a:pt x="14096" y="2593"/>
                </a:moveTo>
                <a:lnTo>
                  <a:pt x="14006" y="2611"/>
                </a:lnTo>
                <a:cubicBezTo>
                  <a:pt x="14024" y="2701"/>
                  <a:pt x="14042" y="2773"/>
                  <a:pt x="14042" y="2845"/>
                </a:cubicBezTo>
                <a:lnTo>
                  <a:pt x="14150" y="2827"/>
                </a:lnTo>
                <a:cubicBezTo>
                  <a:pt x="14132" y="2755"/>
                  <a:pt x="14114" y="2683"/>
                  <a:pt x="14096" y="2593"/>
                </a:cubicBezTo>
                <a:close/>
                <a:moveTo>
                  <a:pt x="7616" y="2827"/>
                </a:moveTo>
                <a:cubicBezTo>
                  <a:pt x="7597" y="2899"/>
                  <a:pt x="7561" y="2971"/>
                  <a:pt x="7544" y="3043"/>
                </a:cubicBezTo>
                <a:lnTo>
                  <a:pt x="7633" y="3079"/>
                </a:lnTo>
                <a:cubicBezTo>
                  <a:pt x="7652" y="3007"/>
                  <a:pt x="7688" y="2935"/>
                  <a:pt x="7705" y="2845"/>
                </a:cubicBezTo>
                <a:lnTo>
                  <a:pt x="7616" y="2827"/>
                </a:lnTo>
                <a:close/>
                <a:moveTo>
                  <a:pt x="14096" y="3079"/>
                </a:moveTo>
                <a:cubicBezTo>
                  <a:pt x="14096" y="3169"/>
                  <a:pt x="14114" y="3241"/>
                  <a:pt x="14132" y="3331"/>
                </a:cubicBezTo>
                <a:lnTo>
                  <a:pt x="14222" y="3313"/>
                </a:lnTo>
                <a:cubicBezTo>
                  <a:pt x="14204" y="3223"/>
                  <a:pt x="14204" y="3151"/>
                  <a:pt x="14186" y="3079"/>
                </a:cubicBezTo>
                <a:close/>
                <a:moveTo>
                  <a:pt x="7453" y="3259"/>
                </a:moveTo>
                <a:lnTo>
                  <a:pt x="7345" y="3475"/>
                </a:lnTo>
                <a:lnTo>
                  <a:pt x="7436" y="3529"/>
                </a:lnTo>
                <a:cubicBezTo>
                  <a:pt x="7472" y="3457"/>
                  <a:pt x="7508" y="3385"/>
                  <a:pt x="7544" y="3295"/>
                </a:cubicBezTo>
                <a:lnTo>
                  <a:pt x="7453" y="3259"/>
                </a:lnTo>
                <a:close/>
                <a:moveTo>
                  <a:pt x="14258" y="3547"/>
                </a:moveTo>
                <a:lnTo>
                  <a:pt x="14168" y="3565"/>
                </a:lnTo>
                <a:cubicBezTo>
                  <a:pt x="14168" y="3637"/>
                  <a:pt x="14186" y="3709"/>
                  <a:pt x="14204" y="3799"/>
                </a:cubicBezTo>
                <a:lnTo>
                  <a:pt x="14294" y="3781"/>
                </a:lnTo>
                <a:cubicBezTo>
                  <a:pt x="14276" y="3709"/>
                  <a:pt x="14276" y="3619"/>
                  <a:pt x="14258" y="3547"/>
                </a:cubicBezTo>
                <a:close/>
                <a:moveTo>
                  <a:pt x="7237" y="3673"/>
                </a:moveTo>
                <a:cubicBezTo>
                  <a:pt x="7184" y="3745"/>
                  <a:pt x="7148" y="3817"/>
                  <a:pt x="7093" y="3871"/>
                </a:cubicBezTo>
                <a:lnTo>
                  <a:pt x="7165" y="3925"/>
                </a:lnTo>
                <a:cubicBezTo>
                  <a:pt x="7220" y="3871"/>
                  <a:pt x="7273" y="3799"/>
                  <a:pt x="7309" y="3727"/>
                </a:cubicBezTo>
                <a:lnTo>
                  <a:pt x="7237" y="3673"/>
                </a:lnTo>
                <a:close/>
                <a:moveTo>
                  <a:pt x="6932" y="4033"/>
                </a:moveTo>
                <a:cubicBezTo>
                  <a:pt x="6896" y="4087"/>
                  <a:pt x="6860" y="4123"/>
                  <a:pt x="6824" y="4159"/>
                </a:cubicBezTo>
                <a:cubicBezTo>
                  <a:pt x="6805" y="4159"/>
                  <a:pt x="6788" y="4177"/>
                  <a:pt x="6769" y="4195"/>
                </a:cubicBezTo>
                <a:lnTo>
                  <a:pt x="6824" y="4267"/>
                </a:lnTo>
                <a:cubicBezTo>
                  <a:pt x="6841" y="4249"/>
                  <a:pt x="6860" y="4249"/>
                  <a:pt x="6877" y="4231"/>
                </a:cubicBezTo>
                <a:cubicBezTo>
                  <a:pt x="6913" y="4195"/>
                  <a:pt x="6968" y="4159"/>
                  <a:pt x="7004" y="4105"/>
                </a:cubicBezTo>
                <a:lnTo>
                  <a:pt x="6932" y="4033"/>
                </a:lnTo>
                <a:close/>
                <a:moveTo>
                  <a:pt x="14330" y="4015"/>
                </a:moveTo>
                <a:lnTo>
                  <a:pt x="14222" y="4033"/>
                </a:lnTo>
                <a:cubicBezTo>
                  <a:pt x="14240" y="4105"/>
                  <a:pt x="14240" y="4195"/>
                  <a:pt x="14258" y="4267"/>
                </a:cubicBezTo>
                <a:lnTo>
                  <a:pt x="14348" y="4267"/>
                </a:lnTo>
                <a:cubicBezTo>
                  <a:pt x="14348" y="4177"/>
                  <a:pt x="14330" y="4105"/>
                  <a:pt x="14330" y="4015"/>
                </a:cubicBezTo>
                <a:close/>
                <a:moveTo>
                  <a:pt x="2108" y="4195"/>
                </a:moveTo>
                <a:lnTo>
                  <a:pt x="2125" y="4303"/>
                </a:lnTo>
                <a:cubicBezTo>
                  <a:pt x="2197" y="4285"/>
                  <a:pt x="2269" y="4285"/>
                  <a:pt x="2360" y="4285"/>
                </a:cubicBezTo>
                <a:lnTo>
                  <a:pt x="2360" y="4195"/>
                </a:lnTo>
                <a:close/>
                <a:moveTo>
                  <a:pt x="2593" y="4195"/>
                </a:moveTo>
                <a:lnTo>
                  <a:pt x="2593" y="4285"/>
                </a:lnTo>
                <a:cubicBezTo>
                  <a:pt x="2665" y="4303"/>
                  <a:pt x="2756" y="4303"/>
                  <a:pt x="2828" y="4303"/>
                </a:cubicBezTo>
                <a:lnTo>
                  <a:pt x="2845" y="4213"/>
                </a:lnTo>
                <a:cubicBezTo>
                  <a:pt x="2756" y="4213"/>
                  <a:pt x="2684" y="4195"/>
                  <a:pt x="2593" y="4195"/>
                </a:cubicBezTo>
                <a:close/>
                <a:moveTo>
                  <a:pt x="1873" y="4231"/>
                </a:moveTo>
                <a:cubicBezTo>
                  <a:pt x="1784" y="4249"/>
                  <a:pt x="1712" y="4267"/>
                  <a:pt x="1640" y="4285"/>
                </a:cubicBezTo>
                <a:lnTo>
                  <a:pt x="1657" y="4375"/>
                </a:lnTo>
                <a:cubicBezTo>
                  <a:pt x="1729" y="4357"/>
                  <a:pt x="1801" y="4339"/>
                  <a:pt x="1892" y="4321"/>
                </a:cubicBezTo>
                <a:lnTo>
                  <a:pt x="1873" y="4231"/>
                </a:lnTo>
                <a:close/>
                <a:moveTo>
                  <a:pt x="3080" y="4249"/>
                </a:moveTo>
                <a:lnTo>
                  <a:pt x="3061" y="4339"/>
                </a:lnTo>
                <a:cubicBezTo>
                  <a:pt x="3133" y="4339"/>
                  <a:pt x="3224" y="4357"/>
                  <a:pt x="3296" y="4375"/>
                </a:cubicBezTo>
                <a:lnTo>
                  <a:pt x="3313" y="4285"/>
                </a:lnTo>
                <a:cubicBezTo>
                  <a:pt x="3241" y="4267"/>
                  <a:pt x="3152" y="4249"/>
                  <a:pt x="3080" y="4249"/>
                </a:cubicBezTo>
                <a:close/>
                <a:moveTo>
                  <a:pt x="3548" y="4321"/>
                </a:moveTo>
                <a:lnTo>
                  <a:pt x="3529" y="4411"/>
                </a:lnTo>
                <a:cubicBezTo>
                  <a:pt x="3620" y="4429"/>
                  <a:pt x="3692" y="4447"/>
                  <a:pt x="3764" y="4465"/>
                </a:cubicBezTo>
                <a:lnTo>
                  <a:pt x="3781" y="4375"/>
                </a:lnTo>
                <a:cubicBezTo>
                  <a:pt x="3709" y="4357"/>
                  <a:pt x="3637" y="4339"/>
                  <a:pt x="3548" y="4321"/>
                </a:cubicBezTo>
                <a:close/>
                <a:moveTo>
                  <a:pt x="6572" y="4321"/>
                </a:moveTo>
                <a:cubicBezTo>
                  <a:pt x="6500" y="4357"/>
                  <a:pt x="6428" y="4393"/>
                  <a:pt x="6356" y="4411"/>
                </a:cubicBezTo>
                <a:lnTo>
                  <a:pt x="6392" y="4501"/>
                </a:lnTo>
                <a:cubicBezTo>
                  <a:pt x="6464" y="4483"/>
                  <a:pt x="6536" y="4447"/>
                  <a:pt x="6608" y="4411"/>
                </a:cubicBezTo>
                <a:lnTo>
                  <a:pt x="6572" y="4321"/>
                </a:lnTo>
                <a:close/>
                <a:moveTo>
                  <a:pt x="1405" y="4375"/>
                </a:moveTo>
                <a:cubicBezTo>
                  <a:pt x="1369" y="4393"/>
                  <a:pt x="1333" y="4393"/>
                  <a:pt x="1297" y="4411"/>
                </a:cubicBezTo>
                <a:cubicBezTo>
                  <a:pt x="1261" y="4429"/>
                  <a:pt x="1225" y="4447"/>
                  <a:pt x="1189" y="4483"/>
                </a:cubicBezTo>
                <a:lnTo>
                  <a:pt x="1225" y="4555"/>
                </a:lnTo>
                <a:lnTo>
                  <a:pt x="1333" y="4501"/>
                </a:lnTo>
                <a:cubicBezTo>
                  <a:pt x="1369" y="4483"/>
                  <a:pt x="1405" y="4465"/>
                  <a:pt x="1441" y="4465"/>
                </a:cubicBezTo>
                <a:lnTo>
                  <a:pt x="1405" y="4375"/>
                </a:lnTo>
                <a:close/>
                <a:moveTo>
                  <a:pt x="4016" y="4411"/>
                </a:moveTo>
                <a:lnTo>
                  <a:pt x="3997" y="4519"/>
                </a:lnTo>
                <a:lnTo>
                  <a:pt x="4105" y="4537"/>
                </a:lnTo>
                <a:cubicBezTo>
                  <a:pt x="4141" y="4537"/>
                  <a:pt x="4196" y="4555"/>
                  <a:pt x="4232" y="4555"/>
                </a:cubicBezTo>
                <a:lnTo>
                  <a:pt x="4249" y="4465"/>
                </a:lnTo>
                <a:cubicBezTo>
                  <a:pt x="4213" y="4465"/>
                  <a:pt x="4160" y="4447"/>
                  <a:pt x="4124" y="4447"/>
                </a:cubicBezTo>
                <a:lnTo>
                  <a:pt x="4016" y="4411"/>
                </a:lnTo>
                <a:close/>
                <a:moveTo>
                  <a:pt x="4484" y="4501"/>
                </a:moveTo>
                <a:lnTo>
                  <a:pt x="4484" y="4609"/>
                </a:lnTo>
                <a:cubicBezTo>
                  <a:pt x="4556" y="4609"/>
                  <a:pt x="4645" y="4627"/>
                  <a:pt x="4717" y="4645"/>
                </a:cubicBezTo>
                <a:lnTo>
                  <a:pt x="4736" y="4537"/>
                </a:lnTo>
                <a:cubicBezTo>
                  <a:pt x="4645" y="4537"/>
                  <a:pt x="4573" y="4519"/>
                  <a:pt x="4484" y="4501"/>
                </a:cubicBezTo>
                <a:close/>
                <a:moveTo>
                  <a:pt x="6140" y="4501"/>
                </a:moveTo>
                <a:cubicBezTo>
                  <a:pt x="6068" y="4519"/>
                  <a:pt x="5977" y="4537"/>
                  <a:pt x="5905" y="4537"/>
                </a:cubicBezTo>
                <a:lnTo>
                  <a:pt x="5924" y="4645"/>
                </a:lnTo>
                <a:cubicBezTo>
                  <a:pt x="5996" y="4627"/>
                  <a:pt x="6085" y="4609"/>
                  <a:pt x="6157" y="4591"/>
                </a:cubicBezTo>
                <a:lnTo>
                  <a:pt x="6140" y="4501"/>
                </a:lnTo>
                <a:close/>
                <a:moveTo>
                  <a:pt x="4969" y="4573"/>
                </a:moveTo>
                <a:lnTo>
                  <a:pt x="4952" y="4663"/>
                </a:lnTo>
                <a:cubicBezTo>
                  <a:pt x="5041" y="4663"/>
                  <a:pt x="5113" y="4681"/>
                  <a:pt x="5204" y="4681"/>
                </a:cubicBezTo>
                <a:lnTo>
                  <a:pt x="5204" y="4591"/>
                </a:lnTo>
                <a:cubicBezTo>
                  <a:pt x="5132" y="4573"/>
                  <a:pt x="5041" y="4573"/>
                  <a:pt x="4969" y="4573"/>
                </a:cubicBezTo>
                <a:close/>
                <a:moveTo>
                  <a:pt x="5672" y="4573"/>
                </a:moveTo>
                <a:cubicBezTo>
                  <a:pt x="5600" y="4573"/>
                  <a:pt x="5509" y="4591"/>
                  <a:pt x="5437" y="4591"/>
                </a:cubicBezTo>
                <a:lnTo>
                  <a:pt x="5437" y="4681"/>
                </a:lnTo>
                <a:cubicBezTo>
                  <a:pt x="5528" y="4681"/>
                  <a:pt x="5600" y="4681"/>
                  <a:pt x="5689" y="4663"/>
                </a:cubicBezTo>
                <a:lnTo>
                  <a:pt x="5672" y="4573"/>
                </a:lnTo>
                <a:close/>
                <a:moveTo>
                  <a:pt x="14276" y="4501"/>
                </a:moveTo>
                <a:cubicBezTo>
                  <a:pt x="14276" y="4591"/>
                  <a:pt x="14294" y="4663"/>
                  <a:pt x="14294" y="4753"/>
                </a:cubicBezTo>
                <a:lnTo>
                  <a:pt x="14384" y="4735"/>
                </a:lnTo>
                <a:cubicBezTo>
                  <a:pt x="14384" y="4663"/>
                  <a:pt x="14384" y="4573"/>
                  <a:pt x="14366" y="4501"/>
                </a:cubicBezTo>
                <a:close/>
                <a:moveTo>
                  <a:pt x="973" y="4609"/>
                </a:moveTo>
                <a:cubicBezTo>
                  <a:pt x="901" y="4663"/>
                  <a:pt x="848" y="4717"/>
                  <a:pt x="793" y="4771"/>
                </a:cubicBezTo>
                <a:lnTo>
                  <a:pt x="848" y="4843"/>
                </a:lnTo>
                <a:cubicBezTo>
                  <a:pt x="901" y="4789"/>
                  <a:pt x="973" y="4735"/>
                  <a:pt x="1028" y="4681"/>
                </a:cubicBezTo>
                <a:lnTo>
                  <a:pt x="973" y="4609"/>
                </a:lnTo>
                <a:close/>
                <a:moveTo>
                  <a:pt x="613" y="4933"/>
                </a:moveTo>
                <a:cubicBezTo>
                  <a:pt x="560" y="5005"/>
                  <a:pt x="505" y="5059"/>
                  <a:pt x="469" y="5131"/>
                </a:cubicBezTo>
                <a:lnTo>
                  <a:pt x="541" y="5185"/>
                </a:lnTo>
                <a:cubicBezTo>
                  <a:pt x="596" y="5131"/>
                  <a:pt x="632" y="5059"/>
                  <a:pt x="685" y="5005"/>
                </a:cubicBezTo>
                <a:lnTo>
                  <a:pt x="613" y="4933"/>
                </a:lnTo>
                <a:close/>
                <a:moveTo>
                  <a:pt x="14402" y="4969"/>
                </a:moveTo>
                <a:lnTo>
                  <a:pt x="14312" y="4987"/>
                </a:lnTo>
                <a:cubicBezTo>
                  <a:pt x="14312" y="5059"/>
                  <a:pt x="14312" y="5149"/>
                  <a:pt x="14330" y="5221"/>
                </a:cubicBezTo>
                <a:lnTo>
                  <a:pt x="14420" y="5221"/>
                </a:lnTo>
                <a:cubicBezTo>
                  <a:pt x="14420" y="5131"/>
                  <a:pt x="14420" y="5059"/>
                  <a:pt x="14402" y="4969"/>
                </a:cubicBezTo>
                <a:close/>
                <a:moveTo>
                  <a:pt x="344" y="5347"/>
                </a:moveTo>
                <a:cubicBezTo>
                  <a:pt x="289" y="5419"/>
                  <a:pt x="253" y="5491"/>
                  <a:pt x="236" y="5563"/>
                </a:cubicBezTo>
                <a:lnTo>
                  <a:pt x="308" y="5599"/>
                </a:lnTo>
                <a:lnTo>
                  <a:pt x="416" y="5383"/>
                </a:lnTo>
                <a:lnTo>
                  <a:pt x="344" y="5347"/>
                </a:lnTo>
                <a:close/>
                <a:moveTo>
                  <a:pt x="14330" y="5455"/>
                </a:moveTo>
                <a:lnTo>
                  <a:pt x="14330" y="5635"/>
                </a:lnTo>
                <a:lnTo>
                  <a:pt x="14330" y="5707"/>
                </a:lnTo>
                <a:lnTo>
                  <a:pt x="14420" y="5707"/>
                </a:lnTo>
                <a:lnTo>
                  <a:pt x="14420" y="5635"/>
                </a:lnTo>
                <a:lnTo>
                  <a:pt x="14420" y="5455"/>
                </a:lnTo>
                <a:close/>
                <a:moveTo>
                  <a:pt x="145" y="5779"/>
                </a:moveTo>
                <a:cubicBezTo>
                  <a:pt x="109" y="5869"/>
                  <a:pt x="92" y="5941"/>
                  <a:pt x="73" y="6013"/>
                </a:cubicBezTo>
                <a:lnTo>
                  <a:pt x="164" y="6049"/>
                </a:lnTo>
                <a:cubicBezTo>
                  <a:pt x="181" y="5959"/>
                  <a:pt x="200" y="5887"/>
                  <a:pt x="236" y="5815"/>
                </a:cubicBezTo>
                <a:lnTo>
                  <a:pt x="145" y="5779"/>
                </a:lnTo>
                <a:close/>
                <a:moveTo>
                  <a:pt x="14330" y="5941"/>
                </a:moveTo>
                <a:cubicBezTo>
                  <a:pt x="14330" y="6013"/>
                  <a:pt x="14312" y="6103"/>
                  <a:pt x="14312" y="6175"/>
                </a:cubicBezTo>
                <a:lnTo>
                  <a:pt x="14420" y="6175"/>
                </a:lnTo>
                <a:lnTo>
                  <a:pt x="14420" y="5941"/>
                </a:lnTo>
                <a:close/>
                <a:moveTo>
                  <a:pt x="20" y="6265"/>
                </a:moveTo>
                <a:cubicBezTo>
                  <a:pt x="20" y="6337"/>
                  <a:pt x="1" y="6427"/>
                  <a:pt x="1" y="6499"/>
                </a:cubicBezTo>
                <a:lnTo>
                  <a:pt x="92" y="6499"/>
                </a:lnTo>
                <a:cubicBezTo>
                  <a:pt x="109" y="6427"/>
                  <a:pt x="109" y="6355"/>
                  <a:pt x="128" y="6265"/>
                </a:cubicBezTo>
                <a:close/>
                <a:moveTo>
                  <a:pt x="14294" y="6409"/>
                </a:moveTo>
                <a:cubicBezTo>
                  <a:pt x="14294" y="6499"/>
                  <a:pt x="14294" y="6571"/>
                  <a:pt x="14276" y="6643"/>
                </a:cubicBezTo>
                <a:lnTo>
                  <a:pt x="14366" y="6661"/>
                </a:lnTo>
                <a:cubicBezTo>
                  <a:pt x="14384" y="6589"/>
                  <a:pt x="14384" y="6499"/>
                  <a:pt x="14402" y="6427"/>
                </a:cubicBezTo>
                <a:lnTo>
                  <a:pt x="14294" y="6409"/>
                </a:lnTo>
                <a:close/>
                <a:moveTo>
                  <a:pt x="1" y="6751"/>
                </a:moveTo>
                <a:cubicBezTo>
                  <a:pt x="1" y="6805"/>
                  <a:pt x="1" y="6841"/>
                  <a:pt x="20" y="6895"/>
                </a:cubicBezTo>
                <a:lnTo>
                  <a:pt x="20" y="6985"/>
                </a:lnTo>
                <a:lnTo>
                  <a:pt x="128" y="6985"/>
                </a:lnTo>
                <a:cubicBezTo>
                  <a:pt x="109" y="6949"/>
                  <a:pt x="109" y="6913"/>
                  <a:pt x="109" y="6895"/>
                </a:cubicBezTo>
                <a:cubicBezTo>
                  <a:pt x="109" y="6841"/>
                  <a:pt x="109" y="6787"/>
                  <a:pt x="92" y="6751"/>
                </a:cubicBezTo>
                <a:close/>
                <a:moveTo>
                  <a:pt x="14240" y="6877"/>
                </a:moveTo>
                <a:cubicBezTo>
                  <a:pt x="14240" y="6967"/>
                  <a:pt x="14222" y="7039"/>
                  <a:pt x="14204" y="7129"/>
                </a:cubicBezTo>
                <a:lnTo>
                  <a:pt x="14312" y="7129"/>
                </a:lnTo>
                <a:cubicBezTo>
                  <a:pt x="14312" y="7057"/>
                  <a:pt x="14330" y="6985"/>
                  <a:pt x="14348" y="6895"/>
                </a:cubicBezTo>
                <a:lnTo>
                  <a:pt x="14240" y="6877"/>
                </a:lnTo>
                <a:close/>
                <a:moveTo>
                  <a:pt x="164" y="7201"/>
                </a:moveTo>
                <a:lnTo>
                  <a:pt x="73" y="7237"/>
                </a:lnTo>
                <a:cubicBezTo>
                  <a:pt x="92" y="7309"/>
                  <a:pt x="109" y="7381"/>
                  <a:pt x="128" y="7471"/>
                </a:cubicBezTo>
                <a:lnTo>
                  <a:pt x="217" y="7435"/>
                </a:lnTo>
                <a:cubicBezTo>
                  <a:pt x="200" y="7363"/>
                  <a:pt x="181" y="7291"/>
                  <a:pt x="164" y="7201"/>
                </a:cubicBezTo>
                <a:close/>
                <a:moveTo>
                  <a:pt x="14168" y="7363"/>
                </a:moveTo>
                <a:lnTo>
                  <a:pt x="14114" y="7579"/>
                </a:lnTo>
                <a:lnTo>
                  <a:pt x="14204" y="7615"/>
                </a:lnTo>
                <a:cubicBezTo>
                  <a:pt x="14222" y="7525"/>
                  <a:pt x="14240" y="7453"/>
                  <a:pt x="14258" y="7381"/>
                </a:cubicBezTo>
                <a:lnTo>
                  <a:pt x="14168" y="7363"/>
                </a:lnTo>
                <a:close/>
                <a:moveTo>
                  <a:pt x="308" y="7651"/>
                </a:moveTo>
                <a:lnTo>
                  <a:pt x="217" y="7687"/>
                </a:lnTo>
                <a:cubicBezTo>
                  <a:pt x="236" y="7759"/>
                  <a:pt x="272" y="7849"/>
                  <a:pt x="308" y="7921"/>
                </a:cubicBezTo>
                <a:lnTo>
                  <a:pt x="397" y="7867"/>
                </a:lnTo>
                <a:cubicBezTo>
                  <a:pt x="361" y="7795"/>
                  <a:pt x="325" y="7723"/>
                  <a:pt x="308" y="7651"/>
                </a:cubicBezTo>
                <a:close/>
                <a:moveTo>
                  <a:pt x="14060" y="7813"/>
                </a:moveTo>
                <a:cubicBezTo>
                  <a:pt x="14042" y="7885"/>
                  <a:pt x="14006" y="7975"/>
                  <a:pt x="13988" y="8047"/>
                </a:cubicBezTo>
                <a:lnTo>
                  <a:pt x="14078" y="8065"/>
                </a:lnTo>
                <a:cubicBezTo>
                  <a:pt x="14096" y="7993"/>
                  <a:pt x="14132" y="7921"/>
                  <a:pt x="14150" y="7849"/>
                </a:cubicBezTo>
                <a:lnTo>
                  <a:pt x="14060" y="7813"/>
                </a:lnTo>
                <a:close/>
                <a:moveTo>
                  <a:pt x="505" y="8083"/>
                </a:moveTo>
                <a:lnTo>
                  <a:pt x="433" y="8137"/>
                </a:lnTo>
                <a:cubicBezTo>
                  <a:pt x="469" y="8191"/>
                  <a:pt x="505" y="8263"/>
                  <a:pt x="560" y="8335"/>
                </a:cubicBezTo>
                <a:lnTo>
                  <a:pt x="632" y="8281"/>
                </a:lnTo>
                <a:cubicBezTo>
                  <a:pt x="596" y="8209"/>
                  <a:pt x="541" y="8155"/>
                  <a:pt x="505" y="8083"/>
                </a:cubicBezTo>
                <a:close/>
                <a:moveTo>
                  <a:pt x="13916" y="8263"/>
                </a:moveTo>
                <a:cubicBezTo>
                  <a:pt x="13880" y="8353"/>
                  <a:pt x="13861" y="8425"/>
                  <a:pt x="13825" y="8497"/>
                </a:cubicBezTo>
                <a:lnTo>
                  <a:pt x="13916" y="8533"/>
                </a:lnTo>
                <a:cubicBezTo>
                  <a:pt x="13952" y="8461"/>
                  <a:pt x="13970" y="8371"/>
                  <a:pt x="14006" y="8299"/>
                </a:cubicBezTo>
                <a:lnTo>
                  <a:pt x="13916" y="8263"/>
                </a:lnTo>
                <a:close/>
                <a:moveTo>
                  <a:pt x="776" y="8479"/>
                </a:moveTo>
                <a:lnTo>
                  <a:pt x="685" y="8533"/>
                </a:lnTo>
                <a:cubicBezTo>
                  <a:pt x="740" y="8605"/>
                  <a:pt x="793" y="8659"/>
                  <a:pt x="848" y="8731"/>
                </a:cubicBezTo>
                <a:lnTo>
                  <a:pt x="920" y="8659"/>
                </a:lnTo>
                <a:cubicBezTo>
                  <a:pt x="865" y="8605"/>
                  <a:pt x="812" y="8533"/>
                  <a:pt x="776" y="8479"/>
                </a:cubicBezTo>
                <a:close/>
                <a:moveTo>
                  <a:pt x="13736" y="8713"/>
                </a:moveTo>
                <a:lnTo>
                  <a:pt x="13628" y="8929"/>
                </a:lnTo>
                <a:lnTo>
                  <a:pt x="13717" y="8965"/>
                </a:lnTo>
                <a:lnTo>
                  <a:pt x="13825" y="8749"/>
                </a:lnTo>
                <a:lnTo>
                  <a:pt x="13736" y="8713"/>
                </a:lnTo>
                <a:close/>
                <a:moveTo>
                  <a:pt x="1081" y="8839"/>
                </a:moveTo>
                <a:lnTo>
                  <a:pt x="1009" y="8893"/>
                </a:lnTo>
                <a:cubicBezTo>
                  <a:pt x="1064" y="8965"/>
                  <a:pt x="1117" y="9020"/>
                  <a:pt x="1189" y="9073"/>
                </a:cubicBezTo>
                <a:lnTo>
                  <a:pt x="1244" y="9001"/>
                </a:lnTo>
                <a:lnTo>
                  <a:pt x="1081" y="8839"/>
                </a:lnTo>
                <a:close/>
                <a:moveTo>
                  <a:pt x="1424" y="9164"/>
                </a:moveTo>
                <a:lnTo>
                  <a:pt x="1369" y="9236"/>
                </a:lnTo>
                <a:cubicBezTo>
                  <a:pt x="1405" y="9272"/>
                  <a:pt x="1460" y="9308"/>
                  <a:pt x="1513" y="9344"/>
                </a:cubicBezTo>
                <a:lnTo>
                  <a:pt x="1549" y="9380"/>
                </a:lnTo>
                <a:lnTo>
                  <a:pt x="1604" y="9308"/>
                </a:lnTo>
                <a:cubicBezTo>
                  <a:pt x="1604" y="9289"/>
                  <a:pt x="1585" y="9289"/>
                  <a:pt x="1568" y="9272"/>
                </a:cubicBezTo>
                <a:cubicBezTo>
                  <a:pt x="1532" y="9236"/>
                  <a:pt x="1477" y="9200"/>
                  <a:pt x="1424" y="9164"/>
                </a:cubicBezTo>
                <a:close/>
                <a:moveTo>
                  <a:pt x="13520" y="9145"/>
                </a:moveTo>
                <a:cubicBezTo>
                  <a:pt x="13484" y="9200"/>
                  <a:pt x="13448" y="9272"/>
                  <a:pt x="13412" y="9344"/>
                </a:cubicBezTo>
                <a:lnTo>
                  <a:pt x="13484" y="9397"/>
                </a:lnTo>
                <a:cubicBezTo>
                  <a:pt x="13520" y="9325"/>
                  <a:pt x="13573" y="9253"/>
                  <a:pt x="13609" y="9181"/>
                </a:cubicBezTo>
                <a:lnTo>
                  <a:pt x="13520" y="9145"/>
                </a:lnTo>
                <a:close/>
                <a:moveTo>
                  <a:pt x="1801" y="9433"/>
                </a:moveTo>
                <a:lnTo>
                  <a:pt x="1748" y="9524"/>
                </a:lnTo>
                <a:cubicBezTo>
                  <a:pt x="1820" y="9560"/>
                  <a:pt x="1892" y="9613"/>
                  <a:pt x="1964" y="9649"/>
                </a:cubicBezTo>
                <a:lnTo>
                  <a:pt x="2000" y="9560"/>
                </a:lnTo>
                <a:cubicBezTo>
                  <a:pt x="1945" y="9524"/>
                  <a:pt x="1873" y="9488"/>
                  <a:pt x="1801" y="9433"/>
                </a:cubicBezTo>
                <a:close/>
                <a:moveTo>
                  <a:pt x="13268" y="9541"/>
                </a:moveTo>
                <a:cubicBezTo>
                  <a:pt x="13232" y="9613"/>
                  <a:pt x="13177" y="9668"/>
                  <a:pt x="13141" y="9740"/>
                </a:cubicBezTo>
                <a:lnTo>
                  <a:pt x="13213" y="9793"/>
                </a:lnTo>
                <a:cubicBezTo>
                  <a:pt x="13268" y="9721"/>
                  <a:pt x="13304" y="9668"/>
                  <a:pt x="13357" y="9596"/>
                </a:cubicBezTo>
                <a:lnTo>
                  <a:pt x="13268" y="9541"/>
                </a:lnTo>
                <a:close/>
                <a:moveTo>
                  <a:pt x="2216" y="9685"/>
                </a:moveTo>
                <a:lnTo>
                  <a:pt x="2161" y="9776"/>
                </a:lnTo>
                <a:lnTo>
                  <a:pt x="2377" y="9884"/>
                </a:lnTo>
                <a:lnTo>
                  <a:pt x="2413" y="9793"/>
                </a:lnTo>
                <a:cubicBezTo>
                  <a:pt x="2341" y="9757"/>
                  <a:pt x="2288" y="9721"/>
                  <a:pt x="2216" y="9685"/>
                </a:cubicBezTo>
                <a:close/>
                <a:moveTo>
                  <a:pt x="2629" y="9901"/>
                </a:moveTo>
                <a:lnTo>
                  <a:pt x="2593" y="9992"/>
                </a:lnTo>
                <a:cubicBezTo>
                  <a:pt x="2665" y="10009"/>
                  <a:pt x="2737" y="10045"/>
                  <a:pt x="2809" y="10081"/>
                </a:cubicBezTo>
                <a:lnTo>
                  <a:pt x="2864" y="9992"/>
                </a:lnTo>
                <a:cubicBezTo>
                  <a:pt x="2773" y="9956"/>
                  <a:pt x="2701" y="9937"/>
                  <a:pt x="2629" y="9901"/>
                </a:cubicBezTo>
                <a:close/>
                <a:moveTo>
                  <a:pt x="12997" y="9920"/>
                </a:moveTo>
                <a:cubicBezTo>
                  <a:pt x="12944" y="9992"/>
                  <a:pt x="12889" y="10045"/>
                  <a:pt x="12836" y="10100"/>
                </a:cubicBezTo>
                <a:lnTo>
                  <a:pt x="12908" y="10172"/>
                </a:lnTo>
                <a:cubicBezTo>
                  <a:pt x="12961" y="10117"/>
                  <a:pt x="13016" y="10045"/>
                  <a:pt x="13069" y="9992"/>
                </a:cubicBezTo>
                <a:lnTo>
                  <a:pt x="12997" y="9920"/>
                </a:lnTo>
                <a:close/>
                <a:moveTo>
                  <a:pt x="3080" y="10081"/>
                </a:moveTo>
                <a:lnTo>
                  <a:pt x="3044" y="10172"/>
                </a:lnTo>
                <a:cubicBezTo>
                  <a:pt x="3116" y="10189"/>
                  <a:pt x="3188" y="10225"/>
                  <a:pt x="3277" y="10244"/>
                </a:cubicBezTo>
                <a:lnTo>
                  <a:pt x="3296" y="10153"/>
                </a:lnTo>
                <a:cubicBezTo>
                  <a:pt x="3224" y="10136"/>
                  <a:pt x="3152" y="10100"/>
                  <a:pt x="3080" y="10081"/>
                </a:cubicBezTo>
                <a:close/>
                <a:moveTo>
                  <a:pt x="3529" y="10244"/>
                </a:moveTo>
                <a:lnTo>
                  <a:pt x="3493" y="10333"/>
                </a:lnTo>
                <a:cubicBezTo>
                  <a:pt x="3565" y="10352"/>
                  <a:pt x="3656" y="10369"/>
                  <a:pt x="3728" y="10405"/>
                </a:cubicBezTo>
                <a:lnTo>
                  <a:pt x="3745" y="10297"/>
                </a:lnTo>
                <a:lnTo>
                  <a:pt x="3529" y="10244"/>
                </a:lnTo>
                <a:close/>
                <a:moveTo>
                  <a:pt x="12673" y="10280"/>
                </a:moveTo>
                <a:lnTo>
                  <a:pt x="12512" y="10441"/>
                </a:lnTo>
                <a:lnTo>
                  <a:pt x="12565" y="10513"/>
                </a:lnTo>
                <a:cubicBezTo>
                  <a:pt x="12637" y="10460"/>
                  <a:pt x="12692" y="10405"/>
                  <a:pt x="12745" y="10352"/>
                </a:cubicBezTo>
                <a:lnTo>
                  <a:pt x="12673" y="10280"/>
                </a:lnTo>
                <a:close/>
                <a:moveTo>
                  <a:pt x="3980" y="10369"/>
                </a:moveTo>
                <a:lnTo>
                  <a:pt x="3961" y="10460"/>
                </a:lnTo>
                <a:cubicBezTo>
                  <a:pt x="4033" y="10477"/>
                  <a:pt x="4105" y="10496"/>
                  <a:pt x="4196" y="10532"/>
                </a:cubicBezTo>
                <a:lnTo>
                  <a:pt x="4213" y="10424"/>
                </a:lnTo>
                <a:cubicBezTo>
                  <a:pt x="4141" y="10405"/>
                  <a:pt x="4069" y="10388"/>
                  <a:pt x="3980" y="10369"/>
                </a:cubicBezTo>
                <a:close/>
                <a:moveTo>
                  <a:pt x="12332" y="10604"/>
                </a:moveTo>
                <a:cubicBezTo>
                  <a:pt x="12260" y="10640"/>
                  <a:pt x="12205" y="10693"/>
                  <a:pt x="12133" y="10748"/>
                </a:cubicBezTo>
                <a:lnTo>
                  <a:pt x="12205" y="10820"/>
                </a:lnTo>
                <a:cubicBezTo>
                  <a:pt x="12260" y="10765"/>
                  <a:pt x="12332" y="10729"/>
                  <a:pt x="12385" y="10676"/>
                </a:cubicBezTo>
                <a:lnTo>
                  <a:pt x="12332" y="10604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2"/>
          <p:cNvSpPr/>
          <p:nvPr/>
        </p:nvSpPr>
        <p:spPr>
          <a:xfrm rot="-1656122">
            <a:off x="7723757" y="4136451"/>
            <a:ext cx="1590247" cy="1193154"/>
          </a:xfrm>
          <a:custGeom>
            <a:avLst/>
            <a:gdLst/>
            <a:ahLst/>
            <a:cxnLst/>
            <a:rect l="l" t="t" r="r" b="b"/>
            <a:pathLst>
              <a:path w="14421" h="10820" extrusionOk="0">
                <a:moveTo>
                  <a:pt x="10388" y="0"/>
                </a:moveTo>
                <a:cubicBezTo>
                  <a:pt x="10297" y="0"/>
                  <a:pt x="10225" y="0"/>
                  <a:pt x="10136" y="19"/>
                </a:cubicBezTo>
                <a:lnTo>
                  <a:pt x="10153" y="108"/>
                </a:lnTo>
                <a:lnTo>
                  <a:pt x="10388" y="108"/>
                </a:lnTo>
                <a:lnTo>
                  <a:pt x="10388" y="0"/>
                </a:lnTo>
                <a:close/>
                <a:moveTo>
                  <a:pt x="10621" y="0"/>
                </a:moveTo>
                <a:lnTo>
                  <a:pt x="10621" y="108"/>
                </a:lnTo>
                <a:lnTo>
                  <a:pt x="10856" y="108"/>
                </a:lnTo>
                <a:lnTo>
                  <a:pt x="10873" y="19"/>
                </a:lnTo>
                <a:cubicBezTo>
                  <a:pt x="10784" y="19"/>
                  <a:pt x="10693" y="19"/>
                  <a:pt x="10621" y="0"/>
                </a:cubicBezTo>
                <a:close/>
                <a:moveTo>
                  <a:pt x="11108" y="36"/>
                </a:moveTo>
                <a:lnTo>
                  <a:pt x="11089" y="127"/>
                </a:lnTo>
                <a:cubicBezTo>
                  <a:pt x="11180" y="144"/>
                  <a:pt x="11252" y="144"/>
                  <a:pt x="11341" y="144"/>
                </a:cubicBezTo>
                <a:lnTo>
                  <a:pt x="11341" y="55"/>
                </a:lnTo>
                <a:cubicBezTo>
                  <a:pt x="11269" y="55"/>
                  <a:pt x="11180" y="36"/>
                  <a:pt x="11108" y="36"/>
                </a:cubicBezTo>
                <a:close/>
                <a:moveTo>
                  <a:pt x="9901" y="36"/>
                </a:moveTo>
                <a:cubicBezTo>
                  <a:pt x="9812" y="36"/>
                  <a:pt x="9740" y="55"/>
                  <a:pt x="9668" y="72"/>
                </a:cubicBezTo>
                <a:lnTo>
                  <a:pt x="9685" y="163"/>
                </a:lnTo>
                <a:cubicBezTo>
                  <a:pt x="9757" y="144"/>
                  <a:pt x="9829" y="144"/>
                  <a:pt x="9920" y="127"/>
                </a:cubicBezTo>
                <a:lnTo>
                  <a:pt x="9901" y="36"/>
                </a:lnTo>
                <a:close/>
                <a:moveTo>
                  <a:pt x="11593" y="72"/>
                </a:moveTo>
                <a:lnTo>
                  <a:pt x="11576" y="180"/>
                </a:lnTo>
                <a:cubicBezTo>
                  <a:pt x="11648" y="180"/>
                  <a:pt x="11737" y="199"/>
                  <a:pt x="11809" y="216"/>
                </a:cubicBezTo>
                <a:lnTo>
                  <a:pt x="11828" y="108"/>
                </a:lnTo>
                <a:cubicBezTo>
                  <a:pt x="11756" y="108"/>
                  <a:pt x="11665" y="91"/>
                  <a:pt x="11593" y="72"/>
                </a:cubicBezTo>
                <a:close/>
                <a:moveTo>
                  <a:pt x="9416" y="127"/>
                </a:moveTo>
                <a:cubicBezTo>
                  <a:pt x="9344" y="163"/>
                  <a:pt x="9272" y="180"/>
                  <a:pt x="9200" y="216"/>
                </a:cubicBezTo>
                <a:lnTo>
                  <a:pt x="9236" y="307"/>
                </a:lnTo>
                <a:cubicBezTo>
                  <a:pt x="9308" y="271"/>
                  <a:pt x="9380" y="252"/>
                  <a:pt x="9452" y="216"/>
                </a:cubicBezTo>
                <a:lnTo>
                  <a:pt x="9416" y="127"/>
                </a:lnTo>
                <a:close/>
                <a:moveTo>
                  <a:pt x="12061" y="163"/>
                </a:moveTo>
                <a:lnTo>
                  <a:pt x="12044" y="252"/>
                </a:lnTo>
                <a:cubicBezTo>
                  <a:pt x="12116" y="271"/>
                  <a:pt x="12188" y="288"/>
                  <a:pt x="12277" y="324"/>
                </a:cubicBezTo>
                <a:lnTo>
                  <a:pt x="12296" y="235"/>
                </a:lnTo>
                <a:cubicBezTo>
                  <a:pt x="12224" y="199"/>
                  <a:pt x="12133" y="180"/>
                  <a:pt x="12061" y="163"/>
                </a:cubicBezTo>
                <a:close/>
                <a:moveTo>
                  <a:pt x="12529" y="307"/>
                </a:moveTo>
                <a:lnTo>
                  <a:pt x="12493" y="396"/>
                </a:lnTo>
                <a:cubicBezTo>
                  <a:pt x="12565" y="415"/>
                  <a:pt x="12637" y="451"/>
                  <a:pt x="12709" y="487"/>
                </a:cubicBezTo>
                <a:lnTo>
                  <a:pt x="12745" y="396"/>
                </a:lnTo>
                <a:cubicBezTo>
                  <a:pt x="12673" y="360"/>
                  <a:pt x="12601" y="343"/>
                  <a:pt x="12529" y="307"/>
                </a:cubicBezTo>
                <a:close/>
                <a:moveTo>
                  <a:pt x="8984" y="324"/>
                </a:moveTo>
                <a:cubicBezTo>
                  <a:pt x="8912" y="360"/>
                  <a:pt x="8857" y="396"/>
                  <a:pt x="8804" y="451"/>
                </a:cubicBezTo>
                <a:cubicBezTo>
                  <a:pt x="8785" y="451"/>
                  <a:pt x="8785" y="451"/>
                  <a:pt x="8768" y="468"/>
                </a:cubicBezTo>
                <a:lnTo>
                  <a:pt x="8840" y="540"/>
                </a:lnTo>
                <a:lnTo>
                  <a:pt x="8857" y="523"/>
                </a:lnTo>
                <a:lnTo>
                  <a:pt x="9020" y="415"/>
                </a:lnTo>
                <a:lnTo>
                  <a:pt x="8984" y="324"/>
                </a:lnTo>
                <a:close/>
                <a:moveTo>
                  <a:pt x="12961" y="523"/>
                </a:moveTo>
                <a:lnTo>
                  <a:pt x="12908" y="612"/>
                </a:lnTo>
                <a:cubicBezTo>
                  <a:pt x="12980" y="648"/>
                  <a:pt x="13033" y="703"/>
                  <a:pt x="13105" y="739"/>
                </a:cubicBezTo>
                <a:lnTo>
                  <a:pt x="13160" y="667"/>
                </a:lnTo>
                <a:cubicBezTo>
                  <a:pt x="13105" y="612"/>
                  <a:pt x="13033" y="576"/>
                  <a:pt x="12961" y="523"/>
                </a:cubicBezTo>
                <a:close/>
                <a:moveTo>
                  <a:pt x="8588" y="631"/>
                </a:moveTo>
                <a:cubicBezTo>
                  <a:pt x="8533" y="684"/>
                  <a:pt x="8480" y="756"/>
                  <a:pt x="8425" y="811"/>
                </a:cubicBezTo>
                <a:lnTo>
                  <a:pt x="8516" y="883"/>
                </a:lnTo>
                <a:cubicBezTo>
                  <a:pt x="8552" y="811"/>
                  <a:pt x="8605" y="756"/>
                  <a:pt x="8660" y="703"/>
                </a:cubicBezTo>
                <a:lnTo>
                  <a:pt x="8588" y="631"/>
                </a:lnTo>
                <a:close/>
                <a:moveTo>
                  <a:pt x="13340" y="847"/>
                </a:moveTo>
                <a:lnTo>
                  <a:pt x="13268" y="901"/>
                </a:lnTo>
                <a:cubicBezTo>
                  <a:pt x="13321" y="955"/>
                  <a:pt x="13376" y="1027"/>
                  <a:pt x="13412" y="1081"/>
                </a:cubicBezTo>
                <a:lnTo>
                  <a:pt x="13501" y="1027"/>
                </a:lnTo>
                <a:cubicBezTo>
                  <a:pt x="13448" y="955"/>
                  <a:pt x="13393" y="901"/>
                  <a:pt x="13340" y="847"/>
                </a:cubicBezTo>
                <a:close/>
                <a:moveTo>
                  <a:pt x="8300" y="1027"/>
                </a:moveTo>
                <a:cubicBezTo>
                  <a:pt x="8245" y="1081"/>
                  <a:pt x="8209" y="1153"/>
                  <a:pt x="8173" y="1225"/>
                </a:cubicBezTo>
                <a:lnTo>
                  <a:pt x="8264" y="1279"/>
                </a:lnTo>
                <a:lnTo>
                  <a:pt x="8372" y="1063"/>
                </a:lnTo>
                <a:lnTo>
                  <a:pt x="8300" y="1027"/>
                </a:lnTo>
                <a:close/>
                <a:moveTo>
                  <a:pt x="13628" y="1225"/>
                </a:moveTo>
                <a:lnTo>
                  <a:pt x="13537" y="1279"/>
                </a:lnTo>
                <a:cubicBezTo>
                  <a:pt x="13592" y="1351"/>
                  <a:pt x="13628" y="1423"/>
                  <a:pt x="13664" y="1495"/>
                </a:cubicBezTo>
                <a:lnTo>
                  <a:pt x="13736" y="1441"/>
                </a:lnTo>
                <a:lnTo>
                  <a:pt x="13628" y="1225"/>
                </a:lnTo>
                <a:close/>
                <a:moveTo>
                  <a:pt x="8084" y="1459"/>
                </a:moveTo>
                <a:cubicBezTo>
                  <a:pt x="8048" y="1531"/>
                  <a:pt x="8012" y="1603"/>
                  <a:pt x="7993" y="1675"/>
                </a:cubicBezTo>
                <a:lnTo>
                  <a:pt x="8084" y="1711"/>
                </a:lnTo>
                <a:cubicBezTo>
                  <a:pt x="8101" y="1639"/>
                  <a:pt x="8137" y="1567"/>
                  <a:pt x="8156" y="1495"/>
                </a:cubicBezTo>
                <a:lnTo>
                  <a:pt x="8084" y="1459"/>
                </a:lnTo>
                <a:close/>
                <a:moveTo>
                  <a:pt x="13844" y="1675"/>
                </a:moveTo>
                <a:lnTo>
                  <a:pt x="13753" y="1711"/>
                </a:lnTo>
                <a:cubicBezTo>
                  <a:pt x="13772" y="1765"/>
                  <a:pt x="13808" y="1855"/>
                  <a:pt x="13825" y="1927"/>
                </a:cubicBezTo>
                <a:lnTo>
                  <a:pt x="13916" y="1891"/>
                </a:lnTo>
                <a:cubicBezTo>
                  <a:pt x="13897" y="1819"/>
                  <a:pt x="13861" y="1747"/>
                  <a:pt x="13844" y="1675"/>
                </a:cubicBezTo>
                <a:close/>
                <a:moveTo>
                  <a:pt x="7904" y="1909"/>
                </a:moveTo>
                <a:cubicBezTo>
                  <a:pt x="7885" y="1981"/>
                  <a:pt x="7868" y="2053"/>
                  <a:pt x="7832" y="2143"/>
                </a:cubicBezTo>
                <a:lnTo>
                  <a:pt x="7921" y="2161"/>
                </a:lnTo>
                <a:cubicBezTo>
                  <a:pt x="7957" y="2089"/>
                  <a:pt x="7976" y="2017"/>
                  <a:pt x="7993" y="1927"/>
                </a:cubicBezTo>
                <a:lnTo>
                  <a:pt x="7904" y="1909"/>
                </a:lnTo>
                <a:close/>
                <a:moveTo>
                  <a:pt x="13988" y="2125"/>
                </a:moveTo>
                <a:lnTo>
                  <a:pt x="13897" y="2161"/>
                </a:lnTo>
                <a:lnTo>
                  <a:pt x="13952" y="2377"/>
                </a:lnTo>
                <a:lnTo>
                  <a:pt x="14042" y="2359"/>
                </a:lnTo>
                <a:cubicBezTo>
                  <a:pt x="14024" y="2287"/>
                  <a:pt x="14006" y="2197"/>
                  <a:pt x="13988" y="2125"/>
                </a:cubicBezTo>
                <a:close/>
                <a:moveTo>
                  <a:pt x="7760" y="2359"/>
                </a:moveTo>
                <a:cubicBezTo>
                  <a:pt x="7741" y="2449"/>
                  <a:pt x="7724" y="2521"/>
                  <a:pt x="7688" y="2593"/>
                </a:cubicBezTo>
                <a:lnTo>
                  <a:pt x="7796" y="2629"/>
                </a:lnTo>
                <a:cubicBezTo>
                  <a:pt x="7813" y="2539"/>
                  <a:pt x="7832" y="2467"/>
                  <a:pt x="7849" y="2395"/>
                </a:cubicBezTo>
                <a:lnTo>
                  <a:pt x="7760" y="2359"/>
                </a:lnTo>
                <a:close/>
                <a:moveTo>
                  <a:pt x="14096" y="2593"/>
                </a:moveTo>
                <a:lnTo>
                  <a:pt x="14006" y="2611"/>
                </a:lnTo>
                <a:cubicBezTo>
                  <a:pt x="14024" y="2701"/>
                  <a:pt x="14042" y="2773"/>
                  <a:pt x="14042" y="2845"/>
                </a:cubicBezTo>
                <a:lnTo>
                  <a:pt x="14150" y="2827"/>
                </a:lnTo>
                <a:cubicBezTo>
                  <a:pt x="14132" y="2755"/>
                  <a:pt x="14114" y="2683"/>
                  <a:pt x="14096" y="2593"/>
                </a:cubicBezTo>
                <a:close/>
                <a:moveTo>
                  <a:pt x="7616" y="2827"/>
                </a:moveTo>
                <a:cubicBezTo>
                  <a:pt x="7597" y="2899"/>
                  <a:pt x="7561" y="2971"/>
                  <a:pt x="7544" y="3043"/>
                </a:cubicBezTo>
                <a:lnTo>
                  <a:pt x="7633" y="3079"/>
                </a:lnTo>
                <a:cubicBezTo>
                  <a:pt x="7652" y="3007"/>
                  <a:pt x="7688" y="2935"/>
                  <a:pt x="7705" y="2845"/>
                </a:cubicBezTo>
                <a:lnTo>
                  <a:pt x="7616" y="2827"/>
                </a:lnTo>
                <a:close/>
                <a:moveTo>
                  <a:pt x="14096" y="3079"/>
                </a:moveTo>
                <a:cubicBezTo>
                  <a:pt x="14096" y="3169"/>
                  <a:pt x="14114" y="3241"/>
                  <a:pt x="14132" y="3331"/>
                </a:cubicBezTo>
                <a:lnTo>
                  <a:pt x="14222" y="3313"/>
                </a:lnTo>
                <a:cubicBezTo>
                  <a:pt x="14204" y="3223"/>
                  <a:pt x="14204" y="3151"/>
                  <a:pt x="14186" y="3079"/>
                </a:cubicBezTo>
                <a:close/>
                <a:moveTo>
                  <a:pt x="7453" y="3259"/>
                </a:moveTo>
                <a:lnTo>
                  <a:pt x="7345" y="3475"/>
                </a:lnTo>
                <a:lnTo>
                  <a:pt x="7436" y="3529"/>
                </a:lnTo>
                <a:cubicBezTo>
                  <a:pt x="7472" y="3457"/>
                  <a:pt x="7508" y="3385"/>
                  <a:pt x="7544" y="3295"/>
                </a:cubicBezTo>
                <a:lnTo>
                  <a:pt x="7453" y="3259"/>
                </a:lnTo>
                <a:close/>
                <a:moveTo>
                  <a:pt x="14258" y="3547"/>
                </a:moveTo>
                <a:lnTo>
                  <a:pt x="14168" y="3565"/>
                </a:lnTo>
                <a:cubicBezTo>
                  <a:pt x="14168" y="3637"/>
                  <a:pt x="14186" y="3709"/>
                  <a:pt x="14204" y="3799"/>
                </a:cubicBezTo>
                <a:lnTo>
                  <a:pt x="14294" y="3781"/>
                </a:lnTo>
                <a:cubicBezTo>
                  <a:pt x="14276" y="3709"/>
                  <a:pt x="14276" y="3619"/>
                  <a:pt x="14258" y="3547"/>
                </a:cubicBezTo>
                <a:close/>
                <a:moveTo>
                  <a:pt x="7237" y="3673"/>
                </a:moveTo>
                <a:cubicBezTo>
                  <a:pt x="7184" y="3745"/>
                  <a:pt x="7148" y="3817"/>
                  <a:pt x="7093" y="3871"/>
                </a:cubicBezTo>
                <a:lnTo>
                  <a:pt x="7165" y="3925"/>
                </a:lnTo>
                <a:cubicBezTo>
                  <a:pt x="7220" y="3871"/>
                  <a:pt x="7273" y="3799"/>
                  <a:pt x="7309" y="3727"/>
                </a:cubicBezTo>
                <a:lnTo>
                  <a:pt x="7237" y="3673"/>
                </a:lnTo>
                <a:close/>
                <a:moveTo>
                  <a:pt x="6932" y="4033"/>
                </a:moveTo>
                <a:cubicBezTo>
                  <a:pt x="6896" y="4087"/>
                  <a:pt x="6860" y="4123"/>
                  <a:pt x="6824" y="4159"/>
                </a:cubicBezTo>
                <a:cubicBezTo>
                  <a:pt x="6805" y="4159"/>
                  <a:pt x="6788" y="4177"/>
                  <a:pt x="6769" y="4195"/>
                </a:cubicBezTo>
                <a:lnTo>
                  <a:pt x="6824" y="4267"/>
                </a:lnTo>
                <a:cubicBezTo>
                  <a:pt x="6841" y="4249"/>
                  <a:pt x="6860" y="4249"/>
                  <a:pt x="6877" y="4231"/>
                </a:cubicBezTo>
                <a:cubicBezTo>
                  <a:pt x="6913" y="4195"/>
                  <a:pt x="6968" y="4159"/>
                  <a:pt x="7004" y="4105"/>
                </a:cubicBezTo>
                <a:lnTo>
                  <a:pt x="6932" y="4033"/>
                </a:lnTo>
                <a:close/>
                <a:moveTo>
                  <a:pt x="14330" y="4015"/>
                </a:moveTo>
                <a:lnTo>
                  <a:pt x="14222" y="4033"/>
                </a:lnTo>
                <a:cubicBezTo>
                  <a:pt x="14240" y="4105"/>
                  <a:pt x="14240" y="4195"/>
                  <a:pt x="14258" y="4267"/>
                </a:cubicBezTo>
                <a:lnTo>
                  <a:pt x="14348" y="4267"/>
                </a:lnTo>
                <a:cubicBezTo>
                  <a:pt x="14348" y="4177"/>
                  <a:pt x="14330" y="4105"/>
                  <a:pt x="14330" y="4015"/>
                </a:cubicBezTo>
                <a:close/>
                <a:moveTo>
                  <a:pt x="2108" y="4195"/>
                </a:moveTo>
                <a:lnTo>
                  <a:pt x="2125" y="4303"/>
                </a:lnTo>
                <a:cubicBezTo>
                  <a:pt x="2197" y="4285"/>
                  <a:pt x="2269" y="4285"/>
                  <a:pt x="2360" y="4285"/>
                </a:cubicBezTo>
                <a:lnTo>
                  <a:pt x="2360" y="4195"/>
                </a:lnTo>
                <a:close/>
                <a:moveTo>
                  <a:pt x="2593" y="4195"/>
                </a:moveTo>
                <a:lnTo>
                  <a:pt x="2593" y="4285"/>
                </a:lnTo>
                <a:cubicBezTo>
                  <a:pt x="2665" y="4303"/>
                  <a:pt x="2756" y="4303"/>
                  <a:pt x="2828" y="4303"/>
                </a:cubicBezTo>
                <a:lnTo>
                  <a:pt x="2845" y="4213"/>
                </a:lnTo>
                <a:cubicBezTo>
                  <a:pt x="2756" y="4213"/>
                  <a:pt x="2684" y="4195"/>
                  <a:pt x="2593" y="4195"/>
                </a:cubicBezTo>
                <a:close/>
                <a:moveTo>
                  <a:pt x="1873" y="4231"/>
                </a:moveTo>
                <a:cubicBezTo>
                  <a:pt x="1784" y="4249"/>
                  <a:pt x="1712" y="4267"/>
                  <a:pt x="1640" y="4285"/>
                </a:cubicBezTo>
                <a:lnTo>
                  <a:pt x="1657" y="4375"/>
                </a:lnTo>
                <a:cubicBezTo>
                  <a:pt x="1729" y="4357"/>
                  <a:pt x="1801" y="4339"/>
                  <a:pt x="1892" y="4321"/>
                </a:cubicBezTo>
                <a:lnTo>
                  <a:pt x="1873" y="4231"/>
                </a:lnTo>
                <a:close/>
                <a:moveTo>
                  <a:pt x="3080" y="4249"/>
                </a:moveTo>
                <a:lnTo>
                  <a:pt x="3061" y="4339"/>
                </a:lnTo>
                <a:cubicBezTo>
                  <a:pt x="3133" y="4339"/>
                  <a:pt x="3224" y="4357"/>
                  <a:pt x="3296" y="4375"/>
                </a:cubicBezTo>
                <a:lnTo>
                  <a:pt x="3313" y="4285"/>
                </a:lnTo>
                <a:cubicBezTo>
                  <a:pt x="3241" y="4267"/>
                  <a:pt x="3152" y="4249"/>
                  <a:pt x="3080" y="4249"/>
                </a:cubicBezTo>
                <a:close/>
                <a:moveTo>
                  <a:pt x="3548" y="4321"/>
                </a:moveTo>
                <a:lnTo>
                  <a:pt x="3529" y="4411"/>
                </a:lnTo>
                <a:cubicBezTo>
                  <a:pt x="3620" y="4429"/>
                  <a:pt x="3692" y="4447"/>
                  <a:pt x="3764" y="4465"/>
                </a:cubicBezTo>
                <a:lnTo>
                  <a:pt x="3781" y="4375"/>
                </a:lnTo>
                <a:cubicBezTo>
                  <a:pt x="3709" y="4357"/>
                  <a:pt x="3637" y="4339"/>
                  <a:pt x="3548" y="4321"/>
                </a:cubicBezTo>
                <a:close/>
                <a:moveTo>
                  <a:pt x="6572" y="4321"/>
                </a:moveTo>
                <a:cubicBezTo>
                  <a:pt x="6500" y="4357"/>
                  <a:pt x="6428" y="4393"/>
                  <a:pt x="6356" y="4411"/>
                </a:cubicBezTo>
                <a:lnTo>
                  <a:pt x="6392" y="4501"/>
                </a:lnTo>
                <a:cubicBezTo>
                  <a:pt x="6464" y="4483"/>
                  <a:pt x="6536" y="4447"/>
                  <a:pt x="6608" y="4411"/>
                </a:cubicBezTo>
                <a:lnTo>
                  <a:pt x="6572" y="4321"/>
                </a:lnTo>
                <a:close/>
                <a:moveTo>
                  <a:pt x="1405" y="4375"/>
                </a:moveTo>
                <a:cubicBezTo>
                  <a:pt x="1369" y="4393"/>
                  <a:pt x="1333" y="4393"/>
                  <a:pt x="1297" y="4411"/>
                </a:cubicBezTo>
                <a:cubicBezTo>
                  <a:pt x="1261" y="4429"/>
                  <a:pt x="1225" y="4447"/>
                  <a:pt x="1189" y="4483"/>
                </a:cubicBezTo>
                <a:lnTo>
                  <a:pt x="1225" y="4555"/>
                </a:lnTo>
                <a:lnTo>
                  <a:pt x="1333" y="4501"/>
                </a:lnTo>
                <a:cubicBezTo>
                  <a:pt x="1369" y="4483"/>
                  <a:pt x="1405" y="4465"/>
                  <a:pt x="1441" y="4465"/>
                </a:cubicBezTo>
                <a:lnTo>
                  <a:pt x="1405" y="4375"/>
                </a:lnTo>
                <a:close/>
                <a:moveTo>
                  <a:pt x="4016" y="4411"/>
                </a:moveTo>
                <a:lnTo>
                  <a:pt x="3997" y="4519"/>
                </a:lnTo>
                <a:lnTo>
                  <a:pt x="4105" y="4537"/>
                </a:lnTo>
                <a:cubicBezTo>
                  <a:pt x="4141" y="4537"/>
                  <a:pt x="4196" y="4555"/>
                  <a:pt x="4232" y="4555"/>
                </a:cubicBezTo>
                <a:lnTo>
                  <a:pt x="4249" y="4465"/>
                </a:lnTo>
                <a:cubicBezTo>
                  <a:pt x="4213" y="4465"/>
                  <a:pt x="4160" y="4447"/>
                  <a:pt x="4124" y="4447"/>
                </a:cubicBezTo>
                <a:lnTo>
                  <a:pt x="4016" y="4411"/>
                </a:lnTo>
                <a:close/>
                <a:moveTo>
                  <a:pt x="4484" y="4501"/>
                </a:moveTo>
                <a:lnTo>
                  <a:pt x="4484" y="4609"/>
                </a:lnTo>
                <a:cubicBezTo>
                  <a:pt x="4556" y="4609"/>
                  <a:pt x="4645" y="4627"/>
                  <a:pt x="4717" y="4645"/>
                </a:cubicBezTo>
                <a:lnTo>
                  <a:pt x="4736" y="4537"/>
                </a:lnTo>
                <a:cubicBezTo>
                  <a:pt x="4645" y="4537"/>
                  <a:pt x="4573" y="4519"/>
                  <a:pt x="4484" y="4501"/>
                </a:cubicBezTo>
                <a:close/>
                <a:moveTo>
                  <a:pt x="6140" y="4501"/>
                </a:moveTo>
                <a:cubicBezTo>
                  <a:pt x="6068" y="4519"/>
                  <a:pt x="5977" y="4537"/>
                  <a:pt x="5905" y="4537"/>
                </a:cubicBezTo>
                <a:lnTo>
                  <a:pt x="5924" y="4645"/>
                </a:lnTo>
                <a:cubicBezTo>
                  <a:pt x="5996" y="4627"/>
                  <a:pt x="6085" y="4609"/>
                  <a:pt x="6157" y="4591"/>
                </a:cubicBezTo>
                <a:lnTo>
                  <a:pt x="6140" y="4501"/>
                </a:lnTo>
                <a:close/>
                <a:moveTo>
                  <a:pt x="4969" y="4573"/>
                </a:moveTo>
                <a:lnTo>
                  <a:pt x="4952" y="4663"/>
                </a:lnTo>
                <a:cubicBezTo>
                  <a:pt x="5041" y="4663"/>
                  <a:pt x="5113" y="4681"/>
                  <a:pt x="5204" y="4681"/>
                </a:cubicBezTo>
                <a:lnTo>
                  <a:pt x="5204" y="4591"/>
                </a:lnTo>
                <a:cubicBezTo>
                  <a:pt x="5132" y="4573"/>
                  <a:pt x="5041" y="4573"/>
                  <a:pt x="4969" y="4573"/>
                </a:cubicBezTo>
                <a:close/>
                <a:moveTo>
                  <a:pt x="5672" y="4573"/>
                </a:moveTo>
                <a:cubicBezTo>
                  <a:pt x="5600" y="4573"/>
                  <a:pt x="5509" y="4591"/>
                  <a:pt x="5437" y="4591"/>
                </a:cubicBezTo>
                <a:lnTo>
                  <a:pt x="5437" y="4681"/>
                </a:lnTo>
                <a:cubicBezTo>
                  <a:pt x="5528" y="4681"/>
                  <a:pt x="5600" y="4681"/>
                  <a:pt x="5689" y="4663"/>
                </a:cubicBezTo>
                <a:lnTo>
                  <a:pt x="5672" y="4573"/>
                </a:lnTo>
                <a:close/>
                <a:moveTo>
                  <a:pt x="14276" y="4501"/>
                </a:moveTo>
                <a:cubicBezTo>
                  <a:pt x="14276" y="4591"/>
                  <a:pt x="14294" y="4663"/>
                  <a:pt x="14294" y="4753"/>
                </a:cubicBezTo>
                <a:lnTo>
                  <a:pt x="14384" y="4735"/>
                </a:lnTo>
                <a:cubicBezTo>
                  <a:pt x="14384" y="4663"/>
                  <a:pt x="14384" y="4573"/>
                  <a:pt x="14366" y="4501"/>
                </a:cubicBezTo>
                <a:close/>
                <a:moveTo>
                  <a:pt x="973" y="4609"/>
                </a:moveTo>
                <a:cubicBezTo>
                  <a:pt x="901" y="4663"/>
                  <a:pt x="848" y="4717"/>
                  <a:pt x="793" y="4771"/>
                </a:cubicBezTo>
                <a:lnTo>
                  <a:pt x="848" y="4843"/>
                </a:lnTo>
                <a:cubicBezTo>
                  <a:pt x="901" y="4789"/>
                  <a:pt x="973" y="4735"/>
                  <a:pt x="1028" y="4681"/>
                </a:cubicBezTo>
                <a:lnTo>
                  <a:pt x="973" y="4609"/>
                </a:lnTo>
                <a:close/>
                <a:moveTo>
                  <a:pt x="613" y="4933"/>
                </a:moveTo>
                <a:cubicBezTo>
                  <a:pt x="560" y="5005"/>
                  <a:pt x="505" y="5059"/>
                  <a:pt x="469" y="5131"/>
                </a:cubicBezTo>
                <a:lnTo>
                  <a:pt x="541" y="5185"/>
                </a:lnTo>
                <a:cubicBezTo>
                  <a:pt x="596" y="5131"/>
                  <a:pt x="632" y="5059"/>
                  <a:pt x="685" y="5005"/>
                </a:cubicBezTo>
                <a:lnTo>
                  <a:pt x="613" y="4933"/>
                </a:lnTo>
                <a:close/>
                <a:moveTo>
                  <a:pt x="14402" y="4969"/>
                </a:moveTo>
                <a:lnTo>
                  <a:pt x="14312" y="4987"/>
                </a:lnTo>
                <a:cubicBezTo>
                  <a:pt x="14312" y="5059"/>
                  <a:pt x="14312" y="5149"/>
                  <a:pt x="14330" y="5221"/>
                </a:cubicBezTo>
                <a:lnTo>
                  <a:pt x="14420" y="5221"/>
                </a:lnTo>
                <a:cubicBezTo>
                  <a:pt x="14420" y="5131"/>
                  <a:pt x="14420" y="5059"/>
                  <a:pt x="14402" y="4969"/>
                </a:cubicBezTo>
                <a:close/>
                <a:moveTo>
                  <a:pt x="344" y="5347"/>
                </a:moveTo>
                <a:cubicBezTo>
                  <a:pt x="289" y="5419"/>
                  <a:pt x="253" y="5491"/>
                  <a:pt x="236" y="5563"/>
                </a:cubicBezTo>
                <a:lnTo>
                  <a:pt x="308" y="5599"/>
                </a:lnTo>
                <a:lnTo>
                  <a:pt x="416" y="5383"/>
                </a:lnTo>
                <a:lnTo>
                  <a:pt x="344" y="5347"/>
                </a:lnTo>
                <a:close/>
                <a:moveTo>
                  <a:pt x="14330" y="5455"/>
                </a:moveTo>
                <a:lnTo>
                  <a:pt x="14330" y="5635"/>
                </a:lnTo>
                <a:lnTo>
                  <a:pt x="14330" y="5707"/>
                </a:lnTo>
                <a:lnTo>
                  <a:pt x="14420" y="5707"/>
                </a:lnTo>
                <a:lnTo>
                  <a:pt x="14420" y="5635"/>
                </a:lnTo>
                <a:lnTo>
                  <a:pt x="14420" y="5455"/>
                </a:lnTo>
                <a:close/>
                <a:moveTo>
                  <a:pt x="145" y="5779"/>
                </a:moveTo>
                <a:cubicBezTo>
                  <a:pt x="109" y="5869"/>
                  <a:pt x="92" y="5941"/>
                  <a:pt x="73" y="6013"/>
                </a:cubicBezTo>
                <a:lnTo>
                  <a:pt x="164" y="6049"/>
                </a:lnTo>
                <a:cubicBezTo>
                  <a:pt x="181" y="5959"/>
                  <a:pt x="200" y="5887"/>
                  <a:pt x="236" y="5815"/>
                </a:cubicBezTo>
                <a:lnTo>
                  <a:pt x="145" y="5779"/>
                </a:lnTo>
                <a:close/>
                <a:moveTo>
                  <a:pt x="14330" y="5941"/>
                </a:moveTo>
                <a:cubicBezTo>
                  <a:pt x="14330" y="6013"/>
                  <a:pt x="14312" y="6103"/>
                  <a:pt x="14312" y="6175"/>
                </a:cubicBezTo>
                <a:lnTo>
                  <a:pt x="14420" y="6175"/>
                </a:lnTo>
                <a:lnTo>
                  <a:pt x="14420" y="5941"/>
                </a:lnTo>
                <a:close/>
                <a:moveTo>
                  <a:pt x="20" y="6265"/>
                </a:moveTo>
                <a:cubicBezTo>
                  <a:pt x="20" y="6337"/>
                  <a:pt x="1" y="6427"/>
                  <a:pt x="1" y="6499"/>
                </a:cubicBezTo>
                <a:lnTo>
                  <a:pt x="92" y="6499"/>
                </a:lnTo>
                <a:cubicBezTo>
                  <a:pt x="109" y="6427"/>
                  <a:pt x="109" y="6355"/>
                  <a:pt x="128" y="6265"/>
                </a:cubicBezTo>
                <a:close/>
                <a:moveTo>
                  <a:pt x="14294" y="6409"/>
                </a:moveTo>
                <a:cubicBezTo>
                  <a:pt x="14294" y="6499"/>
                  <a:pt x="14294" y="6571"/>
                  <a:pt x="14276" y="6643"/>
                </a:cubicBezTo>
                <a:lnTo>
                  <a:pt x="14366" y="6661"/>
                </a:lnTo>
                <a:cubicBezTo>
                  <a:pt x="14384" y="6589"/>
                  <a:pt x="14384" y="6499"/>
                  <a:pt x="14402" y="6427"/>
                </a:cubicBezTo>
                <a:lnTo>
                  <a:pt x="14294" y="6409"/>
                </a:lnTo>
                <a:close/>
                <a:moveTo>
                  <a:pt x="1" y="6751"/>
                </a:moveTo>
                <a:cubicBezTo>
                  <a:pt x="1" y="6805"/>
                  <a:pt x="1" y="6841"/>
                  <a:pt x="20" y="6895"/>
                </a:cubicBezTo>
                <a:lnTo>
                  <a:pt x="20" y="6985"/>
                </a:lnTo>
                <a:lnTo>
                  <a:pt x="128" y="6985"/>
                </a:lnTo>
                <a:cubicBezTo>
                  <a:pt x="109" y="6949"/>
                  <a:pt x="109" y="6913"/>
                  <a:pt x="109" y="6895"/>
                </a:cubicBezTo>
                <a:cubicBezTo>
                  <a:pt x="109" y="6841"/>
                  <a:pt x="109" y="6787"/>
                  <a:pt x="92" y="6751"/>
                </a:cubicBezTo>
                <a:close/>
                <a:moveTo>
                  <a:pt x="14240" y="6877"/>
                </a:moveTo>
                <a:cubicBezTo>
                  <a:pt x="14240" y="6967"/>
                  <a:pt x="14222" y="7039"/>
                  <a:pt x="14204" y="7129"/>
                </a:cubicBezTo>
                <a:lnTo>
                  <a:pt x="14312" y="7129"/>
                </a:lnTo>
                <a:cubicBezTo>
                  <a:pt x="14312" y="7057"/>
                  <a:pt x="14330" y="6985"/>
                  <a:pt x="14348" y="6895"/>
                </a:cubicBezTo>
                <a:lnTo>
                  <a:pt x="14240" y="6877"/>
                </a:lnTo>
                <a:close/>
                <a:moveTo>
                  <a:pt x="164" y="7201"/>
                </a:moveTo>
                <a:lnTo>
                  <a:pt x="73" y="7237"/>
                </a:lnTo>
                <a:cubicBezTo>
                  <a:pt x="92" y="7309"/>
                  <a:pt x="109" y="7381"/>
                  <a:pt x="128" y="7471"/>
                </a:cubicBezTo>
                <a:lnTo>
                  <a:pt x="217" y="7435"/>
                </a:lnTo>
                <a:cubicBezTo>
                  <a:pt x="200" y="7363"/>
                  <a:pt x="181" y="7291"/>
                  <a:pt x="164" y="7201"/>
                </a:cubicBezTo>
                <a:close/>
                <a:moveTo>
                  <a:pt x="14168" y="7363"/>
                </a:moveTo>
                <a:lnTo>
                  <a:pt x="14114" y="7579"/>
                </a:lnTo>
                <a:lnTo>
                  <a:pt x="14204" y="7615"/>
                </a:lnTo>
                <a:cubicBezTo>
                  <a:pt x="14222" y="7525"/>
                  <a:pt x="14240" y="7453"/>
                  <a:pt x="14258" y="7381"/>
                </a:cubicBezTo>
                <a:lnTo>
                  <a:pt x="14168" y="7363"/>
                </a:lnTo>
                <a:close/>
                <a:moveTo>
                  <a:pt x="308" y="7651"/>
                </a:moveTo>
                <a:lnTo>
                  <a:pt x="217" y="7687"/>
                </a:lnTo>
                <a:cubicBezTo>
                  <a:pt x="236" y="7759"/>
                  <a:pt x="272" y="7849"/>
                  <a:pt x="308" y="7921"/>
                </a:cubicBezTo>
                <a:lnTo>
                  <a:pt x="397" y="7867"/>
                </a:lnTo>
                <a:cubicBezTo>
                  <a:pt x="361" y="7795"/>
                  <a:pt x="325" y="7723"/>
                  <a:pt x="308" y="7651"/>
                </a:cubicBezTo>
                <a:close/>
                <a:moveTo>
                  <a:pt x="14060" y="7813"/>
                </a:moveTo>
                <a:cubicBezTo>
                  <a:pt x="14042" y="7885"/>
                  <a:pt x="14006" y="7975"/>
                  <a:pt x="13988" y="8047"/>
                </a:cubicBezTo>
                <a:lnTo>
                  <a:pt x="14078" y="8065"/>
                </a:lnTo>
                <a:cubicBezTo>
                  <a:pt x="14096" y="7993"/>
                  <a:pt x="14132" y="7921"/>
                  <a:pt x="14150" y="7849"/>
                </a:cubicBezTo>
                <a:lnTo>
                  <a:pt x="14060" y="7813"/>
                </a:lnTo>
                <a:close/>
                <a:moveTo>
                  <a:pt x="505" y="8083"/>
                </a:moveTo>
                <a:lnTo>
                  <a:pt x="433" y="8137"/>
                </a:lnTo>
                <a:cubicBezTo>
                  <a:pt x="469" y="8191"/>
                  <a:pt x="505" y="8263"/>
                  <a:pt x="560" y="8335"/>
                </a:cubicBezTo>
                <a:lnTo>
                  <a:pt x="632" y="8281"/>
                </a:lnTo>
                <a:cubicBezTo>
                  <a:pt x="596" y="8209"/>
                  <a:pt x="541" y="8155"/>
                  <a:pt x="505" y="8083"/>
                </a:cubicBezTo>
                <a:close/>
                <a:moveTo>
                  <a:pt x="13916" y="8263"/>
                </a:moveTo>
                <a:cubicBezTo>
                  <a:pt x="13880" y="8353"/>
                  <a:pt x="13861" y="8425"/>
                  <a:pt x="13825" y="8497"/>
                </a:cubicBezTo>
                <a:lnTo>
                  <a:pt x="13916" y="8533"/>
                </a:lnTo>
                <a:cubicBezTo>
                  <a:pt x="13952" y="8461"/>
                  <a:pt x="13970" y="8371"/>
                  <a:pt x="14006" y="8299"/>
                </a:cubicBezTo>
                <a:lnTo>
                  <a:pt x="13916" y="8263"/>
                </a:lnTo>
                <a:close/>
                <a:moveTo>
                  <a:pt x="776" y="8479"/>
                </a:moveTo>
                <a:lnTo>
                  <a:pt x="685" y="8533"/>
                </a:lnTo>
                <a:cubicBezTo>
                  <a:pt x="740" y="8605"/>
                  <a:pt x="793" y="8659"/>
                  <a:pt x="848" y="8731"/>
                </a:cubicBezTo>
                <a:lnTo>
                  <a:pt x="920" y="8659"/>
                </a:lnTo>
                <a:cubicBezTo>
                  <a:pt x="865" y="8605"/>
                  <a:pt x="812" y="8533"/>
                  <a:pt x="776" y="8479"/>
                </a:cubicBezTo>
                <a:close/>
                <a:moveTo>
                  <a:pt x="13736" y="8713"/>
                </a:moveTo>
                <a:lnTo>
                  <a:pt x="13628" y="8929"/>
                </a:lnTo>
                <a:lnTo>
                  <a:pt x="13717" y="8965"/>
                </a:lnTo>
                <a:lnTo>
                  <a:pt x="13825" y="8749"/>
                </a:lnTo>
                <a:lnTo>
                  <a:pt x="13736" y="8713"/>
                </a:lnTo>
                <a:close/>
                <a:moveTo>
                  <a:pt x="1081" y="8839"/>
                </a:moveTo>
                <a:lnTo>
                  <a:pt x="1009" y="8893"/>
                </a:lnTo>
                <a:cubicBezTo>
                  <a:pt x="1064" y="8965"/>
                  <a:pt x="1117" y="9020"/>
                  <a:pt x="1189" y="9073"/>
                </a:cubicBezTo>
                <a:lnTo>
                  <a:pt x="1244" y="9001"/>
                </a:lnTo>
                <a:lnTo>
                  <a:pt x="1081" y="8839"/>
                </a:lnTo>
                <a:close/>
                <a:moveTo>
                  <a:pt x="1424" y="9164"/>
                </a:moveTo>
                <a:lnTo>
                  <a:pt x="1369" y="9236"/>
                </a:lnTo>
                <a:cubicBezTo>
                  <a:pt x="1405" y="9272"/>
                  <a:pt x="1460" y="9308"/>
                  <a:pt x="1513" y="9344"/>
                </a:cubicBezTo>
                <a:lnTo>
                  <a:pt x="1549" y="9380"/>
                </a:lnTo>
                <a:lnTo>
                  <a:pt x="1604" y="9308"/>
                </a:lnTo>
                <a:cubicBezTo>
                  <a:pt x="1604" y="9289"/>
                  <a:pt x="1585" y="9289"/>
                  <a:pt x="1568" y="9272"/>
                </a:cubicBezTo>
                <a:cubicBezTo>
                  <a:pt x="1532" y="9236"/>
                  <a:pt x="1477" y="9200"/>
                  <a:pt x="1424" y="9164"/>
                </a:cubicBezTo>
                <a:close/>
                <a:moveTo>
                  <a:pt x="13520" y="9145"/>
                </a:moveTo>
                <a:cubicBezTo>
                  <a:pt x="13484" y="9200"/>
                  <a:pt x="13448" y="9272"/>
                  <a:pt x="13412" y="9344"/>
                </a:cubicBezTo>
                <a:lnTo>
                  <a:pt x="13484" y="9397"/>
                </a:lnTo>
                <a:cubicBezTo>
                  <a:pt x="13520" y="9325"/>
                  <a:pt x="13573" y="9253"/>
                  <a:pt x="13609" y="9181"/>
                </a:cubicBezTo>
                <a:lnTo>
                  <a:pt x="13520" y="9145"/>
                </a:lnTo>
                <a:close/>
                <a:moveTo>
                  <a:pt x="1801" y="9433"/>
                </a:moveTo>
                <a:lnTo>
                  <a:pt x="1748" y="9524"/>
                </a:lnTo>
                <a:cubicBezTo>
                  <a:pt x="1820" y="9560"/>
                  <a:pt x="1892" y="9613"/>
                  <a:pt x="1964" y="9649"/>
                </a:cubicBezTo>
                <a:lnTo>
                  <a:pt x="2000" y="9560"/>
                </a:lnTo>
                <a:cubicBezTo>
                  <a:pt x="1945" y="9524"/>
                  <a:pt x="1873" y="9488"/>
                  <a:pt x="1801" y="9433"/>
                </a:cubicBezTo>
                <a:close/>
                <a:moveTo>
                  <a:pt x="13268" y="9541"/>
                </a:moveTo>
                <a:cubicBezTo>
                  <a:pt x="13232" y="9613"/>
                  <a:pt x="13177" y="9668"/>
                  <a:pt x="13141" y="9740"/>
                </a:cubicBezTo>
                <a:lnTo>
                  <a:pt x="13213" y="9793"/>
                </a:lnTo>
                <a:cubicBezTo>
                  <a:pt x="13268" y="9721"/>
                  <a:pt x="13304" y="9668"/>
                  <a:pt x="13357" y="9596"/>
                </a:cubicBezTo>
                <a:lnTo>
                  <a:pt x="13268" y="9541"/>
                </a:lnTo>
                <a:close/>
                <a:moveTo>
                  <a:pt x="2216" y="9685"/>
                </a:moveTo>
                <a:lnTo>
                  <a:pt x="2161" y="9776"/>
                </a:lnTo>
                <a:lnTo>
                  <a:pt x="2377" y="9884"/>
                </a:lnTo>
                <a:lnTo>
                  <a:pt x="2413" y="9793"/>
                </a:lnTo>
                <a:cubicBezTo>
                  <a:pt x="2341" y="9757"/>
                  <a:pt x="2288" y="9721"/>
                  <a:pt x="2216" y="9685"/>
                </a:cubicBezTo>
                <a:close/>
                <a:moveTo>
                  <a:pt x="2629" y="9901"/>
                </a:moveTo>
                <a:lnTo>
                  <a:pt x="2593" y="9992"/>
                </a:lnTo>
                <a:cubicBezTo>
                  <a:pt x="2665" y="10009"/>
                  <a:pt x="2737" y="10045"/>
                  <a:pt x="2809" y="10081"/>
                </a:cubicBezTo>
                <a:lnTo>
                  <a:pt x="2864" y="9992"/>
                </a:lnTo>
                <a:cubicBezTo>
                  <a:pt x="2773" y="9956"/>
                  <a:pt x="2701" y="9937"/>
                  <a:pt x="2629" y="9901"/>
                </a:cubicBezTo>
                <a:close/>
                <a:moveTo>
                  <a:pt x="12997" y="9920"/>
                </a:moveTo>
                <a:cubicBezTo>
                  <a:pt x="12944" y="9992"/>
                  <a:pt x="12889" y="10045"/>
                  <a:pt x="12836" y="10100"/>
                </a:cubicBezTo>
                <a:lnTo>
                  <a:pt x="12908" y="10172"/>
                </a:lnTo>
                <a:cubicBezTo>
                  <a:pt x="12961" y="10117"/>
                  <a:pt x="13016" y="10045"/>
                  <a:pt x="13069" y="9992"/>
                </a:cubicBezTo>
                <a:lnTo>
                  <a:pt x="12997" y="9920"/>
                </a:lnTo>
                <a:close/>
                <a:moveTo>
                  <a:pt x="3080" y="10081"/>
                </a:moveTo>
                <a:lnTo>
                  <a:pt x="3044" y="10172"/>
                </a:lnTo>
                <a:cubicBezTo>
                  <a:pt x="3116" y="10189"/>
                  <a:pt x="3188" y="10225"/>
                  <a:pt x="3277" y="10244"/>
                </a:cubicBezTo>
                <a:lnTo>
                  <a:pt x="3296" y="10153"/>
                </a:lnTo>
                <a:cubicBezTo>
                  <a:pt x="3224" y="10136"/>
                  <a:pt x="3152" y="10100"/>
                  <a:pt x="3080" y="10081"/>
                </a:cubicBezTo>
                <a:close/>
                <a:moveTo>
                  <a:pt x="3529" y="10244"/>
                </a:moveTo>
                <a:lnTo>
                  <a:pt x="3493" y="10333"/>
                </a:lnTo>
                <a:cubicBezTo>
                  <a:pt x="3565" y="10352"/>
                  <a:pt x="3656" y="10369"/>
                  <a:pt x="3728" y="10405"/>
                </a:cubicBezTo>
                <a:lnTo>
                  <a:pt x="3745" y="10297"/>
                </a:lnTo>
                <a:lnTo>
                  <a:pt x="3529" y="10244"/>
                </a:lnTo>
                <a:close/>
                <a:moveTo>
                  <a:pt x="12673" y="10280"/>
                </a:moveTo>
                <a:lnTo>
                  <a:pt x="12512" y="10441"/>
                </a:lnTo>
                <a:lnTo>
                  <a:pt x="12565" y="10513"/>
                </a:lnTo>
                <a:cubicBezTo>
                  <a:pt x="12637" y="10460"/>
                  <a:pt x="12692" y="10405"/>
                  <a:pt x="12745" y="10352"/>
                </a:cubicBezTo>
                <a:lnTo>
                  <a:pt x="12673" y="10280"/>
                </a:lnTo>
                <a:close/>
                <a:moveTo>
                  <a:pt x="3980" y="10369"/>
                </a:moveTo>
                <a:lnTo>
                  <a:pt x="3961" y="10460"/>
                </a:lnTo>
                <a:cubicBezTo>
                  <a:pt x="4033" y="10477"/>
                  <a:pt x="4105" y="10496"/>
                  <a:pt x="4196" y="10532"/>
                </a:cubicBezTo>
                <a:lnTo>
                  <a:pt x="4213" y="10424"/>
                </a:lnTo>
                <a:cubicBezTo>
                  <a:pt x="4141" y="10405"/>
                  <a:pt x="4069" y="10388"/>
                  <a:pt x="3980" y="10369"/>
                </a:cubicBezTo>
                <a:close/>
                <a:moveTo>
                  <a:pt x="12332" y="10604"/>
                </a:moveTo>
                <a:cubicBezTo>
                  <a:pt x="12260" y="10640"/>
                  <a:pt x="12205" y="10693"/>
                  <a:pt x="12133" y="10748"/>
                </a:cubicBezTo>
                <a:lnTo>
                  <a:pt x="12205" y="10820"/>
                </a:lnTo>
                <a:cubicBezTo>
                  <a:pt x="12260" y="10765"/>
                  <a:pt x="12332" y="10729"/>
                  <a:pt x="12385" y="10676"/>
                </a:cubicBezTo>
                <a:lnTo>
                  <a:pt x="12332" y="10604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188212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657350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3620409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188212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657350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3620408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188212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657350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3620406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1600200"/>
            <a:ext cx="0" cy="29718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1600200"/>
            <a:ext cx="0" cy="297516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27912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71007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22660"/>
            <a:ext cx="1314451" cy="4369594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665561"/>
            <a:ext cx="5567362" cy="402669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03975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970460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A5F1DB-0D99-4663-A66A-C84ED88135D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6690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3429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9144000" cy="3429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b="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044705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5" y="1714500"/>
            <a:ext cx="3566160" cy="3017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714500"/>
            <a:ext cx="3566160" cy="3017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988940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225841"/>
            <a:ext cx="3566160" cy="25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316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3166" y="2225841"/>
            <a:ext cx="3566160" cy="25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023594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314F66-5999-4431-9F21-759228EC0F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4422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EEB50D-D6E1-4BA1-848B-61B17D4AA18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593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Google Shape;1104;p3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5" name="Google Shape;1105;p33"/>
          <p:cNvGrpSpPr/>
          <p:nvPr/>
        </p:nvGrpSpPr>
        <p:grpSpPr>
          <a:xfrm>
            <a:off x="354103" y="1605562"/>
            <a:ext cx="274600" cy="321970"/>
            <a:chOff x="4636986" y="2820121"/>
            <a:chExt cx="86206" cy="101077"/>
          </a:xfrm>
        </p:grpSpPr>
        <p:sp>
          <p:nvSpPr>
            <p:cNvPr id="1106" name="Google Shape;1106;p3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9" name="Google Shape;1109;p33"/>
          <p:cNvGrpSpPr/>
          <p:nvPr/>
        </p:nvGrpSpPr>
        <p:grpSpPr>
          <a:xfrm rot="1927793">
            <a:off x="213784" y="100863"/>
            <a:ext cx="443204" cy="364585"/>
            <a:chOff x="1467054" y="3152821"/>
            <a:chExt cx="139138" cy="114457"/>
          </a:xfrm>
        </p:grpSpPr>
        <p:sp>
          <p:nvSpPr>
            <p:cNvPr id="1110" name="Google Shape;1110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4" name="Google Shape;1114;p33"/>
          <p:cNvGrpSpPr/>
          <p:nvPr/>
        </p:nvGrpSpPr>
        <p:grpSpPr>
          <a:xfrm>
            <a:off x="8012091" y="3184026"/>
            <a:ext cx="274600" cy="321970"/>
            <a:chOff x="4636986" y="2820121"/>
            <a:chExt cx="86206" cy="101077"/>
          </a:xfrm>
        </p:grpSpPr>
        <p:sp>
          <p:nvSpPr>
            <p:cNvPr id="1115" name="Google Shape;1115;p3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8" name="Google Shape;1118;p33"/>
          <p:cNvGrpSpPr/>
          <p:nvPr/>
        </p:nvGrpSpPr>
        <p:grpSpPr>
          <a:xfrm>
            <a:off x="8286691" y="122163"/>
            <a:ext cx="274600" cy="321970"/>
            <a:chOff x="4636986" y="2820121"/>
            <a:chExt cx="86206" cy="101077"/>
          </a:xfrm>
        </p:grpSpPr>
        <p:sp>
          <p:nvSpPr>
            <p:cNvPr id="1119" name="Google Shape;1119;p3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3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1123" name="Google Shape;1123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33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1128" name="Google Shape;1128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33"/>
          <p:cNvGrpSpPr/>
          <p:nvPr/>
        </p:nvGrpSpPr>
        <p:grpSpPr>
          <a:xfrm rot="1927793">
            <a:off x="8504622" y="4566626"/>
            <a:ext cx="443204" cy="364585"/>
            <a:chOff x="1467054" y="3152821"/>
            <a:chExt cx="139138" cy="114457"/>
          </a:xfrm>
        </p:grpSpPr>
        <p:sp>
          <p:nvSpPr>
            <p:cNvPr id="1133" name="Google Shape;1133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7" name="Google Shape;1137;p33"/>
          <p:cNvSpPr/>
          <p:nvPr/>
        </p:nvSpPr>
        <p:spPr>
          <a:xfrm rot="2461016" flipH="1">
            <a:off x="614666" y="-717726"/>
            <a:ext cx="1222814" cy="2606296"/>
          </a:xfrm>
          <a:custGeom>
            <a:avLst/>
            <a:gdLst/>
            <a:ahLst/>
            <a:cxnLst/>
            <a:rect l="l" t="t" r="r" b="b"/>
            <a:pathLst>
              <a:path w="11089" h="23635" extrusionOk="0">
                <a:moveTo>
                  <a:pt x="181" y="1"/>
                </a:moveTo>
                <a:cubicBezTo>
                  <a:pt x="145" y="73"/>
                  <a:pt x="127" y="145"/>
                  <a:pt x="91" y="234"/>
                </a:cubicBezTo>
                <a:lnTo>
                  <a:pt x="181" y="253"/>
                </a:lnTo>
                <a:cubicBezTo>
                  <a:pt x="217" y="181"/>
                  <a:pt x="235" y="109"/>
                  <a:pt x="271" y="37"/>
                </a:cubicBezTo>
                <a:lnTo>
                  <a:pt x="181" y="1"/>
                </a:lnTo>
                <a:close/>
                <a:moveTo>
                  <a:pt x="37" y="469"/>
                </a:moveTo>
                <a:cubicBezTo>
                  <a:pt x="19" y="541"/>
                  <a:pt x="1" y="630"/>
                  <a:pt x="1" y="702"/>
                </a:cubicBezTo>
                <a:lnTo>
                  <a:pt x="91" y="721"/>
                </a:lnTo>
                <a:cubicBezTo>
                  <a:pt x="109" y="630"/>
                  <a:pt x="109" y="558"/>
                  <a:pt x="127" y="486"/>
                </a:cubicBezTo>
                <a:lnTo>
                  <a:pt x="37" y="469"/>
                </a:lnTo>
                <a:close/>
                <a:moveTo>
                  <a:pt x="1" y="954"/>
                </a:moveTo>
                <a:cubicBezTo>
                  <a:pt x="1" y="1026"/>
                  <a:pt x="1" y="1117"/>
                  <a:pt x="19" y="1189"/>
                </a:cubicBezTo>
                <a:lnTo>
                  <a:pt x="109" y="1189"/>
                </a:lnTo>
                <a:cubicBezTo>
                  <a:pt x="91" y="1098"/>
                  <a:pt x="91" y="1026"/>
                  <a:pt x="91" y="954"/>
                </a:cubicBezTo>
                <a:close/>
                <a:moveTo>
                  <a:pt x="145" y="1405"/>
                </a:moveTo>
                <a:lnTo>
                  <a:pt x="55" y="1441"/>
                </a:lnTo>
                <a:cubicBezTo>
                  <a:pt x="73" y="1513"/>
                  <a:pt x="91" y="1585"/>
                  <a:pt x="127" y="1674"/>
                </a:cubicBezTo>
                <a:lnTo>
                  <a:pt x="217" y="1638"/>
                </a:lnTo>
                <a:cubicBezTo>
                  <a:pt x="181" y="1566"/>
                  <a:pt x="163" y="1494"/>
                  <a:pt x="145" y="1405"/>
                </a:cubicBezTo>
                <a:close/>
                <a:moveTo>
                  <a:pt x="289" y="1854"/>
                </a:moveTo>
                <a:lnTo>
                  <a:pt x="217" y="1890"/>
                </a:lnTo>
                <a:cubicBezTo>
                  <a:pt x="235" y="1962"/>
                  <a:pt x="271" y="2053"/>
                  <a:pt x="325" y="2106"/>
                </a:cubicBezTo>
                <a:lnTo>
                  <a:pt x="397" y="2070"/>
                </a:lnTo>
                <a:lnTo>
                  <a:pt x="289" y="1854"/>
                </a:lnTo>
                <a:close/>
                <a:moveTo>
                  <a:pt x="523" y="2269"/>
                </a:moveTo>
                <a:lnTo>
                  <a:pt x="451" y="2322"/>
                </a:lnTo>
                <a:cubicBezTo>
                  <a:pt x="505" y="2394"/>
                  <a:pt x="541" y="2449"/>
                  <a:pt x="595" y="2502"/>
                </a:cubicBezTo>
                <a:lnTo>
                  <a:pt x="667" y="2449"/>
                </a:lnTo>
                <a:cubicBezTo>
                  <a:pt x="631" y="2394"/>
                  <a:pt x="577" y="2322"/>
                  <a:pt x="523" y="2269"/>
                </a:cubicBezTo>
                <a:close/>
                <a:moveTo>
                  <a:pt x="847" y="2610"/>
                </a:moveTo>
                <a:lnTo>
                  <a:pt x="775" y="2682"/>
                </a:lnTo>
                <a:cubicBezTo>
                  <a:pt x="829" y="2737"/>
                  <a:pt x="901" y="2790"/>
                  <a:pt x="973" y="2845"/>
                </a:cubicBezTo>
                <a:lnTo>
                  <a:pt x="1027" y="2754"/>
                </a:lnTo>
                <a:cubicBezTo>
                  <a:pt x="955" y="2718"/>
                  <a:pt x="901" y="2665"/>
                  <a:pt x="847" y="2610"/>
                </a:cubicBezTo>
                <a:close/>
                <a:moveTo>
                  <a:pt x="1225" y="2881"/>
                </a:moveTo>
                <a:lnTo>
                  <a:pt x="1171" y="2970"/>
                </a:lnTo>
                <a:cubicBezTo>
                  <a:pt x="1189" y="2989"/>
                  <a:pt x="1225" y="2989"/>
                  <a:pt x="1243" y="3006"/>
                </a:cubicBezTo>
                <a:cubicBezTo>
                  <a:pt x="1297" y="3025"/>
                  <a:pt x="1333" y="3061"/>
                  <a:pt x="1387" y="3078"/>
                </a:cubicBezTo>
                <a:lnTo>
                  <a:pt x="1423" y="2989"/>
                </a:lnTo>
                <a:cubicBezTo>
                  <a:pt x="1387" y="2970"/>
                  <a:pt x="1333" y="2953"/>
                  <a:pt x="1297" y="2917"/>
                </a:cubicBezTo>
                <a:cubicBezTo>
                  <a:pt x="1261" y="2917"/>
                  <a:pt x="1243" y="2898"/>
                  <a:pt x="1225" y="2881"/>
                </a:cubicBezTo>
                <a:close/>
                <a:moveTo>
                  <a:pt x="1657" y="3061"/>
                </a:moveTo>
                <a:lnTo>
                  <a:pt x="1621" y="3150"/>
                </a:lnTo>
                <a:cubicBezTo>
                  <a:pt x="1693" y="3186"/>
                  <a:pt x="1765" y="3205"/>
                  <a:pt x="1855" y="3222"/>
                </a:cubicBezTo>
                <a:lnTo>
                  <a:pt x="1873" y="3133"/>
                </a:lnTo>
                <a:cubicBezTo>
                  <a:pt x="1801" y="3114"/>
                  <a:pt x="1711" y="3097"/>
                  <a:pt x="1657" y="3061"/>
                </a:cubicBezTo>
                <a:close/>
                <a:moveTo>
                  <a:pt x="2107" y="3186"/>
                </a:moveTo>
                <a:lnTo>
                  <a:pt x="2089" y="3294"/>
                </a:lnTo>
                <a:cubicBezTo>
                  <a:pt x="2161" y="3313"/>
                  <a:pt x="2233" y="3313"/>
                  <a:pt x="2323" y="3330"/>
                </a:cubicBezTo>
                <a:lnTo>
                  <a:pt x="2341" y="3241"/>
                </a:lnTo>
                <a:cubicBezTo>
                  <a:pt x="2251" y="3222"/>
                  <a:pt x="2179" y="3205"/>
                  <a:pt x="2107" y="3186"/>
                </a:cubicBezTo>
                <a:close/>
                <a:moveTo>
                  <a:pt x="2575" y="3294"/>
                </a:moveTo>
                <a:lnTo>
                  <a:pt x="2557" y="3385"/>
                </a:lnTo>
                <a:cubicBezTo>
                  <a:pt x="2647" y="3421"/>
                  <a:pt x="2719" y="3438"/>
                  <a:pt x="2791" y="3457"/>
                </a:cubicBezTo>
                <a:lnTo>
                  <a:pt x="2809" y="3349"/>
                </a:lnTo>
                <a:cubicBezTo>
                  <a:pt x="2737" y="3330"/>
                  <a:pt x="2665" y="3313"/>
                  <a:pt x="2575" y="3294"/>
                </a:cubicBezTo>
                <a:close/>
                <a:moveTo>
                  <a:pt x="3043" y="3421"/>
                </a:moveTo>
                <a:lnTo>
                  <a:pt x="3007" y="3510"/>
                </a:lnTo>
                <a:cubicBezTo>
                  <a:pt x="3097" y="3546"/>
                  <a:pt x="3169" y="3565"/>
                  <a:pt x="3223" y="3601"/>
                </a:cubicBezTo>
                <a:lnTo>
                  <a:pt x="3277" y="3510"/>
                </a:lnTo>
                <a:cubicBezTo>
                  <a:pt x="3205" y="3474"/>
                  <a:pt x="3115" y="3457"/>
                  <a:pt x="3043" y="3421"/>
                </a:cubicBezTo>
                <a:close/>
                <a:moveTo>
                  <a:pt x="3493" y="3618"/>
                </a:moveTo>
                <a:lnTo>
                  <a:pt x="3439" y="3709"/>
                </a:lnTo>
                <a:cubicBezTo>
                  <a:pt x="3511" y="3745"/>
                  <a:pt x="3583" y="3781"/>
                  <a:pt x="3637" y="3834"/>
                </a:cubicBezTo>
                <a:lnTo>
                  <a:pt x="3691" y="3762"/>
                </a:lnTo>
                <a:cubicBezTo>
                  <a:pt x="3637" y="3709"/>
                  <a:pt x="3565" y="3654"/>
                  <a:pt x="3493" y="3618"/>
                </a:cubicBezTo>
                <a:close/>
                <a:moveTo>
                  <a:pt x="3871" y="3925"/>
                </a:moveTo>
                <a:lnTo>
                  <a:pt x="3817" y="3978"/>
                </a:lnTo>
                <a:cubicBezTo>
                  <a:pt x="3871" y="4050"/>
                  <a:pt x="3907" y="4105"/>
                  <a:pt x="3961" y="4158"/>
                </a:cubicBezTo>
                <a:lnTo>
                  <a:pt x="4033" y="4105"/>
                </a:lnTo>
                <a:cubicBezTo>
                  <a:pt x="3979" y="4033"/>
                  <a:pt x="3943" y="3978"/>
                  <a:pt x="3871" y="3925"/>
                </a:cubicBezTo>
                <a:close/>
                <a:moveTo>
                  <a:pt x="4159" y="4321"/>
                </a:moveTo>
                <a:lnTo>
                  <a:pt x="4087" y="4357"/>
                </a:lnTo>
                <a:cubicBezTo>
                  <a:pt x="4123" y="4429"/>
                  <a:pt x="4141" y="4501"/>
                  <a:pt x="4177" y="4573"/>
                </a:cubicBezTo>
                <a:lnTo>
                  <a:pt x="4267" y="4537"/>
                </a:lnTo>
                <a:lnTo>
                  <a:pt x="4159" y="4321"/>
                </a:lnTo>
                <a:close/>
                <a:moveTo>
                  <a:pt x="4339" y="4770"/>
                </a:moveTo>
                <a:lnTo>
                  <a:pt x="4249" y="4789"/>
                </a:lnTo>
                <a:cubicBezTo>
                  <a:pt x="4267" y="4878"/>
                  <a:pt x="4285" y="4950"/>
                  <a:pt x="4303" y="5022"/>
                </a:cubicBezTo>
                <a:lnTo>
                  <a:pt x="4393" y="5005"/>
                </a:lnTo>
                <a:cubicBezTo>
                  <a:pt x="4375" y="4933"/>
                  <a:pt x="4357" y="4842"/>
                  <a:pt x="4339" y="4770"/>
                </a:cubicBezTo>
                <a:close/>
                <a:moveTo>
                  <a:pt x="4321" y="5257"/>
                </a:moveTo>
                <a:cubicBezTo>
                  <a:pt x="4339" y="5329"/>
                  <a:pt x="4339" y="5418"/>
                  <a:pt x="4339" y="5490"/>
                </a:cubicBezTo>
                <a:lnTo>
                  <a:pt x="4429" y="5490"/>
                </a:lnTo>
                <a:lnTo>
                  <a:pt x="4429" y="5257"/>
                </a:lnTo>
                <a:close/>
                <a:moveTo>
                  <a:pt x="4321" y="5725"/>
                </a:moveTo>
                <a:cubicBezTo>
                  <a:pt x="4321" y="5814"/>
                  <a:pt x="4303" y="5886"/>
                  <a:pt x="4303" y="5958"/>
                </a:cubicBezTo>
                <a:lnTo>
                  <a:pt x="4393" y="5977"/>
                </a:lnTo>
                <a:cubicBezTo>
                  <a:pt x="4411" y="5905"/>
                  <a:pt x="4411" y="5814"/>
                  <a:pt x="4429" y="5742"/>
                </a:cubicBezTo>
                <a:lnTo>
                  <a:pt x="4321" y="5725"/>
                </a:lnTo>
                <a:close/>
                <a:moveTo>
                  <a:pt x="4267" y="6193"/>
                </a:moveTo>
                <a:cubicBezTo>
                  <a:pt x="4249" y="6265"/>
                  <a:pt x="4231" y="6318"/>
                  <a:pt x="4213" y="6390"/>
                </a:cubicBezTo>
                <a:lnTo>
                  <a:pt x="4213" y="6426"/>
                </a:lnTo>
                <a:lnTo>
                  <a:pt x="4303" y="6462"/>
                </a:lnTo>
                <a:lnTo>
                  <a:pt x="4303" y="6409"/>
                </a:lnTo>
                <a:cubicBezTo>
                  <a:pt x="4321" y="6354"/>
                  <a:pt x="4339" y="6282"/>
                  <a:pt x="4357" y="6210"/>
                </a:cubicBezTo>
                <a:lnTo>
                  <a:pt x="4267" y="6193"/>
                </a:lnTo>
                <a:close/>
                <a:moveTo>
                  <a:pt x="4141" y="6661"/>
                </a:moveTo>
                <a:cubicBezTo>
                  <a:pt x="4123" y="6733"/>
                  <a:pt x="4087" y="6805"/>
                  <a:pt x="4069" y="6894"/>
                </a:cubicBezTo>
                <a:lnTo>
                  <a:pt x="4159" y="6913"/>
                </a:lnTo>
                <a:cubicBezTo>
                  <a:pt x="4195" y="6841"/>
                  <a:pt x="4213" y="6769"/>
                  <a:pt x="4231" y="6678"/>
                </a:cubicBezTo>
                <a:lnTo>
                  <a:pt x="4141" y="6661"/>
                </a:lnTo>
                <a:close/>
                <a:moveTo>
                  <a:pt x="3997" y="7110"/>
                </a:moveTo>
                <a:cubicBezTo>
                  <a:pt x="3961" y="7182"/>
                  <a:pt x="3943" y="7254"/>
                  <a:pt x="3907" y="7326"/>
                </a:cubicBezTo>
                <a:lnTo>
                  <a:pt x="3997" y="7362"/>
                </a:lnTo>
                <a:cubicBezTo>
                  <a:pt x="4033" y="7290"/>
                  <a:pt x="4051" y="7218"/>
                  <a:pt x="4087" y="7146"/>
                </a:cubicBezTo>
                <a:lnTo>
                  <a:pt x="3997" y="7110"/>
                </a:lnTo>
                <a:close/>
                <a:moveTo>
                  <a:pt x="3817" y="7561"/>
                </a:moveTo>
                <a:cubicBezTo>
                  <a:pt x="3799" y="7633"/>
                  <a:pt x="3763" y="7705"/>
                  <a:pt x="3745" y="7777"/>
                </a:cubicBezTo>
                <a:lnTo>
                  <a:pt x="3835" y="7813"/>
                </a:lnTo>
                <a:cubicBezTo>
                  <a:pt x="3853" y="7741"/>
                  <a:pt x="3889" y="7669"/>
                  <a:pt x="3907" y="7597"/>
                </a:cubicBezTo>
                <a:lnTo>
                  <a:pt x="3817" y="7561"/>
                </a:lnTo>
                <a:close/>
                <a:moveTo>
                  <a:pt x="3655" y="8010"/>
                </a:moveTo>
                <a:cubicBezTo>
                  <a:pt x="3637" y="8082"/>
                  <a:pt x="3601" y="8154"/>
                  <a:pt x="3583" y="8245"/>
                </a:cubicBezTo>
                <a:lnTo>
                  <a:pt x="3673" y="8262"/>
                </a:lnTo>
                <a:cubicBezTo>
                  <a:pt x="3691" y="8190"/>
                  <a:pt x="3727" y="8118"/>
                  <a:pt x="3745" y="8046"/>
                </a:cubicBezTo>
                <a:lnTo>
                  <a:pt x="3655" y="8010"/>
                </a:lnTo>
                <a:close/>
                <a:moveTo>
                  <a:pt x="3511" y="8478"/>
                </a:moveTo>
                <a:lnTo>
                  <a:pt x="3457" y="8694"/>
                </a:lnTo>
                <a:lnTo>
                  <a:pt x="3547" y="8730"/>
                </a:lnTo>
                <a:cubicBezTo>
                  <a:pt x="3565" y="8658"/>
                  <a:pt x="3583" y="8569"/>
                  <a:pt x="3601" y="8497"/>
                </a:cubicBezTo>
                <a:lnTo>
                  <a:pt x="3511" y="8478"/>
                </a:lnTo>
                <a:close/>
                <a:moveTo>
                  <a:pt x="3403" y="8946"/>
                </a:moveTo>
                <a:cubicBezTo>
                  <a:pt x="3403" y="8965"/>
                  <a:pt x="3403" y="8982"/>
                  <a:pt x="3385" y="9018"/>
                </a:cubicBezTo>
                <a:cubicBezTo>
                  <a:pt x="3385" y="9073"/>
                  <a:pt x="3367" y="9126"/>
                  <a:pt x="3367" y="9181"/>
                </a:cubicBezTo>
                <a:lnTo>
                  <a:pt x="3457" y="9198"/>
                </a:lnTo>
                <a:cubicBezTo>
                  <a:pt x="3475" y="9145"/>
                  <a:pt x="3475" y="9090"/>
                  <a:pt x="3493" y="9037"/>
                </a:cubicBezTo>
                <a:lnTo>
                  <a:pt x="3493" y="8965"/>
                </a:lnTo>
                <a:lnTo>
                  <a:pt x="3403" y="8946"/>
                </a:lnTo>
                <a:close/>
                <a:moveTo>
                  <a:pt x="3349" y="9433"/>
                </a:moveTo>
                <a:lnTo>
                  <a:pt x="3349" y="9486"/>
                </a:lnTo>
                <a:cubicBezTo>
                  <a:pt x="3349" y="9541"/>
                  <a:pt x="3349" y="9613"/>
                  <a:pt x="3367" y="9666"/>
                </a:cubicBezTo>
                <a:lnTo>
                  <a:pt x="3457" y="9666"/>
                </a:lnTo>
                <a:lnTo>
                  <a:pt x="3457" y="9486"/>
                </a:lnTo>
                <a:lnTo>
                  <a:pt x="3457" y="9433"/>
                </a:lnTo>
                <a:close/>
                <a:moveTo>
                  <a:pt x="3385" y="9901"/>
                </a:moveTo>
                <a:cubicBezTo>
                  <a:pt x="3403" y="9990"/>
                  <a:pt x="3403" y="10062"/>
                  <a:pt x="3421" y="10153"/>
                </a:cubicBezTo>
                <a:lnTo>
                  <a:pt x="3529" y="10134"/>
                </a:lnTo>
                <a:cubicBezTo>
                  <a:pt x="3511" y="10045"/>
                  <a:pt x="3493" y="9973"/>
                  <a:pt x="3475" y="9901"/>
                </a:cubicBezTo>
                <a:close/>
                <a:moveTo>
                  <a:pt x="3583" y="10350"/>
                </a:moveTo>
                <a:lnTo>
                  <a:pt x="3493" y="10386"/>
                </a:lnTo>
                <a:cubicBezTo>
                  <a:pt x="3529" y="10458"/>
                  <a:pt x="3547" y="10530"/>
                  <a:pt x="3583" y="10602"/>
                </a:cubicBezTo>
                <a:lnTo>
                  <a:pt x="3673" y="10566"/>
                </a:lnTo>
                <a:cubicBezTo>
                  <a:pt x="3637" y="10494"/>
                  <a:pt x="3619" y="10422"/>
                  <a:pt x="3583" y="10350"/>
                </a:cubicBezTo>
                <a:close/>
                <a:moveTo>
                  <a:pt x="3781" y="10782"/>
                </a:moveTo>
                <a:lnTo>
                  <a:pt x="3709" y="10818"/>
                </a:lnTo>
                <a:cubicBezTo>
                  <a:pt x="3745" y="10890"/>
                  <a:pt x="3799" y="10962"/>
                  <a:pt x="3853" y="11017"/>
                </a:cubicBezTo>
                <a:lnTo>
                  <a:pt x="3925" y="10962"/>
                </a:lnTo>
                <a:cubicBezTo>
                  <a:pt x="3871" y="10909"/>
                  <a:pt x="3835" y="10837"/>
                  <a:pt x="3781" y="10782"/>
                </a:cubicBezTo>
                <a:close/>
                <a:moveTo>
                  <a:pt x="4087" y="11125"/>
                </a:moveTo>
                <a:lnTo>
                  <a:pt x="4015" y="11197"/>
                </a:lnTo>
                <a:cubicBezTo>
                  <a:pt x="4087" y="11250"/>
                  <a:pt x="4159" y="11305"/>
                  <a:pt x="4213" y="11341"/>
                </a:cubicBezTo>
                <a:lnTo>
                  <a:pt x="4267" y="11269"/>
                </a:lnTo>
                <a:cubicBezTo>
                  <a:pt x="4213" y="11233"/>
                  <a:pt x="4141" y="11178"/>
                  <a:pt x="4087" y="11125"/>
                </a:cubicBezTo>
                <a:close/>
                <a:moveTo>
                  <a:pt x="4483" y="11377"/>
                </a:moveTo>
                <a:lnTo>
                  <a:pt x="4447" y="11466"/>
                </a:lnTo>
                <a:cubicBezTo>
                  <a:pt x="4519" y="11485"/>
                  <a:pt x="4591" y="11521"/>
                  <a:pt x="4681" y="11538"/>
                </a:cubicBezTo>
                <a:lnTo>
                  <a:pt x="4699" y="11449"/>
                </a:lnTo>
                <a:cubicBezTo>
                  <a:pt x="4627" y="11430"/>
                  <a:pt x="4555" y="11394"/>
                  <a:pt x="4483" y="11377"/>
                </a:cubicBezTo>
                <a:close/>
                <a:moveTo>
                  <a:pt x="4933" y="11485"/>
                </a:moveTo>
                <a:lnTo>
                  <a:pt x="4915" y="11574"/>
                </a:lnTo>
                <a:cubicBezTo>
                  <a:pt x="4987" y="11593"/>
                  <a:pt x="5077" y="11593"/>
                  <a:pt x="5167" y="11610"/>
                </a:cubicBezTo>
                <a:lnTo>
                  <a:pt x="5167" y="11502"/>
                </a:lnTo>
                <a:cubicBezTo>
                  <a:pt x="5077" y="11502"/>
                  <a:pt x="5005" y="11502"/>
                  <a:pt x="4933" y="11485"/>
                </a:cubicBezTo>
                <a:close/>
                <a:moveTo>
                  <a:pt x="5401" y="11502"/>
                </a:moveTo>
                <a:lnTo>
                  <a:pt x="5401" y="11610"/>
                </a:lnTo>
                <a:lnTo>
                  <a:pt x="5636" y="11610"/>
                </a:lnTo>
                <a:lnTo>
                  <a:pt x="5636" y="11502"/>
                </a:lnTo>
                <a:close/>
                <a:moveTo>
                  <a:pt x="5888" y="11502"/>
                </a:moveTo>
                <a:lnTo>
                  <a:pt x="5888" y="11610"/>
                </a:lnTo>
                <a:lnTo>
                  <a:pt x="5941" y="11593"/>
                </a:lnTo>
                <a:cubicBezTo>
                  <a:pt x="5996" y="11593"/>
                  <a:pt x="6032" y="11610"/>
                  <a:pt x="6085" y="11610"/>
                </a:cubicBezTo>
                <a:lnTo>
                  <a:pt x="6121" y="11610"/>
                </a:lnTo>
                <a:lnTo>
                  <a:pt x="6121" y="11502"/>
                </a:lnTo>
                <a:close/>
                <a:moveTo>
                  <a:pt x="6356" y="11521"/>
                </a:moveTo>
                <a:lnTo>
                  <a:pt x="6356" y="11610"/>
                </a:lnTo>
                <a:cubicBezTo>
                  <a:pt x="6428" y="11629"/>
                  <a:pt x="6517" y="11629"/>
                  <a:pt x="6589" y="11646"/>
                </a:cubicBezTo>
                <a:lnTo>
                  <a:pt x="6608" y="11557"/>
                </a:lnTo>
                <a:cubicBezTo>
                  <a:pt x="6517" y="11538"/>
                  <a:pt x="6445" y="11538"/>
                  <a:pt x="6356" y="11521"/>
                </a:cubicBezTo>
                <a:close/>
                <a:moveTo>
                  <a:pt x="6841" y="11593"/>
                </a:moveTo>
                <a:lnTo>
                  <a:pt x="6824" y="11701"/>
                </a:lnTo>
                <a:cubicBezTo>
                  <a:pt x="6896" y="11701"/>
                  <a:pt x="6968" y="11737"/>
                  <a:pt x="7057" y="11754"/>
                </a:cubicBezTo>
                <a:lnTo>
                  <a:pt x="7076" y="11665"/>
                </a:lnTo>
                <a:cubicBezTo>
                  <a:pt x="7004" y="11629"/>
                  <a:pt x="6913" y="11610"/>
                  <a:pt x="6841" y="11593"/>
                </a:cubicBezTo>
                <a:close/>
                <a:moveTo>
                  <a:pt x="7309" y="11737"/>
                </a:moveTo>
                <a:lnTo>
                  <a:pt x="7273" y="11826"/>
                </a:lnTo>
                <a:cubicBezTo>
                  <a:pt x="7345" y="11845"/>
                  <a:pt x="7417" y="11881"/>
                  <a:pt x="7489" y="11898"/>
                </a:cubicBezTo>
                <a:lnTo>
                  <a:pt x="7525" y="11809"/>
                </a:lnTo>
                <a:cubicBezTo>
                  <a:pt x="7453" y="11790"/>
                  <a:pt x="7381" y="11754"/>
                  <a:pt x="7309" y="11737"/>
                </a:cubicBezTo>
                <a:close/>
                <a:moveTo>
                  <a:pt x="7760" y="11917"/>
                </a:moveTo>
                <a:lnTo>
                  <a:pt x="7705" y="12006"/>
                </a:lnTo>
                <a:lnTo>
                  <a:pt x="7921" y="12114"/>
                </a:lnTo>
                <a:lnTo>
                  <a:pt x="7976" y="12025"/>
                </a:lnTo>
                <a:lnTo>
                  <a:pt x="7760" y="11917"/>
                </a:lnTo>
                <a:close/>
                <a:moveTo>
                  <a:pt x="8173" y="12150"/>
                </a:moveTo>
                <a:lnTo>
                  <a:pt x="8120" y="12241"/>
                </a:lnTo>
                <a:cubicBezTo>
                  <a:pt x="8192" y="12277"/>
                  <a:pt x="8245" y="12330"/>
                  <a:pt x="8317" y="12366"/>
                </a:cubicBezTo>
                <a:lnTo>
                  <a:pt x="8372" y="12294"/>
                </a:lnTo>
                <a:cubicBezTo>
                  <a:pt x="8317" y="12258"/>
                  <a:pt x="8245" y="12205"/>
                  <a:pt x="8173" y="12150"/>
                </a:cubicBezTo>
                <a:close/>
                <a:moveTo>
                  <a:pt x="8552" y="12457"/>
                </a:moveTo>
                <a:lnTo>
                  <a:pt x="8497" y="12529"/>
                </a:lnTo>
                <a:lnTo>
                  <a:pt x="8660" y="12690"/>
                </a:lnTo>
                <a:lnTo>
                  <a:pt x="8732" y="12618"/>
                </a:lnTo>
                <a:cubicBezTo>
                  <a:pt x="8677" y="12565"/>
                  <a:pt x="8624" y="12510"/>
                  <a:pt x="8552" y="12457"/>
                </a:cubicBezTo>
                <a:close/>
                <a:moveTo>
                  <a:pt x="8893" y="12798"/>
                </a:moveTo>
                <a:lnTo>
                  <a:pt x="8821" y="12870"/>
                </a:lnTo>
                <a:cubicBezTo>
                  <a:pt x="8876" y="12925"/>
                  <a:pt x="8912" y="12997"/>
                  <a:pt x="8965" y="13050"/>
                </a:cubicBezTo>
                <a:lnTo>
                  <a:pt x="9037" y="12997"/>
                </a:lnTo>
                <a:cubicBezTo>
                  <a:pt x="9001" y="12925"/>
                  <a:pt x="8948" y="12870"/>
                  <a:pt x="8893" y="12798"/>
                </a:cubicBezTo>
                <a:close/>
                <a:moveTo>
                  <a:pt x="9181" y="13213"/>
                </a:moveTo>
                <a:lnTo>
                  <a:pt x="9092" y="13249"/>
                </a:lnTo>
                <a:cubicBezTo>
                  <a:pt x="9109" y="13285"/>
                  <a:pt x="9128" y="13302"/>
                  <a:pt x="9128" y="13338"/>
                </a:cubicBezTo>
                <a:cubicBezTo>
                  <a:pt x="9164" y="13374"/>
                  <a:pt x="9181" y="13410"/>
                  <a:pt x="9200" y="13465"/>
                </a:cubicBezTo>
                <a:lnTo>
                  <a:pt x="9289" y="13429"/>
                </a:lnTo>
                <a:cubicBezTo>
                  <a:pt x="9272" y="13374"/>
                  <a:pt x="9236" y="13338"/>
                  <a:pt x="9217" y="13285"/>
                </a:cubicBezTo>
                <a:cubicBezTo>
                  <a:pt x="9200" y="13266"/>
                  <a:pt x="9181" y="13230"/>
                  <a:pt x="9181" y="13213"/>
                </a:cubicBezTo>
                <a:close/>
                <a:moveTo>
                  <a:pt x="9380" y="13645"/>
                </a:moveTo>
                <a:lnTo>
                  <a:pt x="9289" y="13681"/>
                </a:lnTo>
                <a:cubicBezTo>
                  <a:pt x="9308" y="13753"/>
                  <a:pt x="9325" y="13825"/>
                  <a:pt x="9361" y="13897"/>
                </a:cubicBezTo>
                <a:lnTo>
                  <a:pt x="9452" y="13879"/>
                </a:lnTo>
                <a:cubicBezTo>
                  <a:pt x="9433" y="13807"/>
                  <a:pt x="9397" y="13717"/>
                  <a:pt x="9380" y="13645"/>
                </a:cubicBezTo>
                <a:close/>
                <a:moveTo>
                  <a:pt x="9488" y="14113"/>
                </a:moveTo>
                <a:lnTo>
                  <a:pt x="9397" y="14131"/>
                </a:lnTo>
                <a:cubicBezTo>
                  <a:pt x="9416" y="14203"/>
                  <a:pt x="9416" y="14293"/>
                  <a:pt x="9433" y="14365"/>
                </a:cubicBezTo>
                <a:lnTo>
                  <a:pt x="9524" y="14365"/>
                </a:lnTo>
                <a:cubicBezTo>
                  <a:pt x="9524" y="14275"/>
                  <a:pt x="9505" y="14203"/>
                  <a:pt x="9488" y="14113"/>
                </a:cubicBezTo>
                <a:close/>
                <a:moveTo>
                  <a:pt x="9433" y="14599"/>
                </a:moveTo>
                <a:cubicBezTo>
                  <a:pt x="9433" y="14689"/>
                  <a:pt x="9433" y="14761"/>
                  <a:pt x="9416" y="14833"/>
                </a:cubicBezTo>
                <a:lnTo>
                  <a:pt x="9524" y="14851"/>
                </a:lnTo>
                <a:lnTo>
                  <a:pt x="9524" y="14599"/>
                </a:lnTo>
                <a:close/>
                <a:moveTo>
                  <a:pt x="9380" y="15067"/>
                </a:moveTo>
                <a:cubicBezTo>
                  <a:pt x="9380" y="15157"/>
                  <a:pt x="9361" y="15229"/>
                  <a:pt x="9325" y="15301"/>
                </a:cubicBezTo>
                <a:lnTo>
                  <a:pt x="9433" y="15319"/>
                </a:lnTo>
                <a:cubicBezTo>
                  <a:pt x="9452" y="15247"/>
                  <a:pt x="9469" y="15175"/>
                  <a:pt x="9488" y="15085"/>
                </a:cubicBezTo>
                <a:lnTo>
                  <a:pt x="9380" y="15067"/>
                </a:lnTo>
                <a:close/>
                <a:moveTo>
                  <a:pt x="9253" y="15517"/>
                </a:moveTo>
                <a:cubicBezTo>
                  <a:pt x="9236" y="15589"/>
                  <a:pt x="9200" y="15661"/>
                  <a:pt x="9164" y="15733"/>
                </a:cubicBezTo>
                <a:lnTo>
                  <a:pt x="9253" y="15787"/>
                </a:lnTo>
                <a:cubicBezTo>
                  <a:pt x="9289" y="15715"/>
                  <a:pt x="9325" y="15643"/>
                  <a:pt x="9344" y="15553"/>
                </a:cubicBezTo>
                <a:lnTo>
                  <a:pt x="9253" y="15517"/>
                </a:lnTo>
                <a:close/>
                <a:moveTo>
                  <a:pt x="9056" y="15949"/>
                </a:moveTo>
                <a:cubicBezTo>
                  <a:pt x="9001" y="16003"/>
                  <a:pt x="8965" y="16075"/>
                  <a:pt x="8912" y="16129"/>
                </a:cubicBezTo>
                <a:lnTo>
                  <a:pt x="8984" y="16201"/>
                </a:lnTo>
                <a:cubicBezTo>
                  <a:pt x="9037" y="16129"/>
                  <a:pt x="9092" y="16057"/>
                  <a:pt x="9128" y="16003"/>
                </a:cubicBezTo>
                <a:lnTo>
                  <a:pt x="9056" y="15949"/>
                </a:lnTo>
                <a:close/>
                <a:moveTo>
                  <a:pt x="8768" y="16309"/>
                </a:moveTo>
                <a:cubicBezTo>
                  <a:pt x="8713" y="16363"/>
                  <a:pt x="8641" y="16417"/>
                  <a:pt x="8588" y="16471"/>
                </a:cubicBezTo>
                <a:lnTo>
                  <a:pt x="8641" y="16543"/>
                </a:lnTo>
                <a:cubicBezTo>
                  <a:pt x="8713" y="16489"/>
                  <a:pt x="8768" y="16435"/>
                  <a:pt x="8821" y="16381"/>
                </a:cubicBezTo>
                <a:lnTo>
                  <a:pt x="8768" y="16309"/>
                </a:lnTo>
                <a:close/>
                <a:moveTo>
                  <a:pt x="8389" y="16597"/>
                </a:moveTo>
                <a:cubicBezTo>
                  <a:pt x="8336" y="16633"/>
                  <a:pt x="8264" y="16687"/>
                  <a:pt x="8192" y="16723"/>
                </a:cubicBezTo>
                <a:lnTo>
                  <a:pt x="8228" y="16795"/>
                </a:lnTo>
                <a:lnTo>
                  <a:pt x="8444" y="16687"/>
                </a:lnTo>
                <a:lnTo>
                  <a:pt x="8389" y="16597"/>
                </a:lnTo>
                <a:close/>
                <a:moveTo>
                  <a:pt x="7976" y="16813"/>
                </a:moveTo>
                <a:cubicBezTo>
                  <a:pt x="7904" y="16831"/>
                  <a:pt x="7832" y="16867"/>
                  <a:pt x="7760" y="16885"/>
                </a:cubicBezTo>
                <a:lnTo>
                  <a:pt x="7777" y="16975"/>
                </a:lnTo>
                <a:cubicBezTo>
                  <a:pt x="7849" y="16957"/>
                  <a:pt x="7940" y="16921"/>
                  <a:pt x="8012" y="16903"/>
                </a:cubicBezTo>
                <a:lnTo>
                  <a:pt x="7976" y="16813"/>
                </a:lnTo>
                <a:close/>
                <a:moveTo>
                  <a:pt x="7525" y="16939"/>
                </a:moveTo>
                <a:cubicBezTo>
                  <a:pt x="7453" y="16957"/>
                  <a:pt x="7364" y="16975"/>
                  <a:pt x="7292" y="16975"/>
                </a:cubicBezTo>
                <a:lnTo>
                  <a:pt x="7309" y="17083"/>
                </a:lnTo>
                <a:cubicBezTo>
                  <a:pt x="7381" y="17065"/>
                  <a:pt x="7472" y="17047"/>
                  <a:pt x="7544" y="17029"/>
                </a:cubicBezTo>
                <a:lnTo>
                  <a:pt x="7525" y="16939"/>
                </a:lnTo>
                <a:close/>
                <a:moveTo>
                  <a:pt x="7057" y="17011"/>
                </a:moveTo>
                <a:cubicBezTo>
                  <a:pt x="6985" y="17029"/>
                  <a:pt x="6896" y="17029"/>
                  <a:pt x="6824" y="17029"/>
                </a:cubicBezTo>
                <a:lnTo>
                  <a:pt x="6824" y="17137"/>
                </a:lnTo>
                <a:cubicBezTo>
                  <a:pt x="6913" y="17119"/>
                  <a:pt x="6985" y="17119"/>
                  <a:pt x="7057" y="17119"/>
                </a:cubicBezTo>
                <a:lnTo>
                  <a:pt x="7057" y="17011"/>
                </a:lnTo>
                <a:close/>
                <a:moveTo>
                  <a:pt x="6589" y="17047"/>
                </a:moveTo>
                <a:cubicBezTo>
                  <a:pt x="6500" y="17065"/>
                  <a:pt x="6428" y="17065"/>
                  <a:pt x="6337" y="17065"/>
                </a:cubicBezTo>
                <a:lnTo>
                  <a:pt x="6337" y="17155"/>
                </a:lnTo>
                <a:lnTo>
                  <a:pt x="6589" y="17155"/>
                </a:lnTo>
                <a:lnTo>
                  <a:pt x="6589" y="17047"/>
                </a:lnTo>
                <a:close/>
                <a:moveTo>
                  <a:pt x="5869" y="17083"/>
                </a:moveTo>
                <a:lnTo>
                  <a:pt x="5869" y="17173"/>
                </a:lnTo>
                <a:lnTo>
                  <a:pt x="6104" y="17173"/>
                </a:lnTo>
                <a:lnTo>
                  <a:pt x="6104" y="17083"/>
                </a:lnTo>
                <a:close/>
                <a:moveTo>
                  <a:pt x="5617" y="17101"/>
                </a:moveTo>
                <a:cubicBezTo>
                  <a:pt x="5545" y="17101"/>
                  <a:pt x="5456" y="17119"/>
                  <a:pt x="5383" y="17119"/>
                </a:cubicBezTo>
                <a:lnTo>
                  <a:pt x="5401" y="17209"/>
                </a:lnTo>
                <a:cubicBezTo>
                  <a:pt x="5473" y="17209"/>
                  <a:pt x="5545" y="17209"/>
                  <a:pt x="5636" y="17191"/>
                </a:cubicBezTo>
                <a:lnTo>
                  <a:pt x="5617" y="17101"/>
                </a:lnTo>
                <a:close/>
                <a:moveTo>
                  <a:pt x="5149" y="17155"/>
                </a:moveTo>
                <a:cubicBezTo>
                  <a:pt x="5059" y="17173"/>
                  <a:pt x="4987" y="17173"/>
                  <a:pt x="4897" y="17191"/>
                </a:cubicBezTo>
                <a:lnTo>
                  <a:pt x="4915" y="17281"/>
                </a:lnTo>
                <a:cubicBezTo>
                  <a:pt x="5005" y="17281"/>
                  <a:pt x="5077" y="17263"/>
                  <a:pt x="5149" y="17245"/>
                </a:cubicBezTo>
                <a:lnTo>
                  <a:pt x="5149" y="17155"/>
                </a:lnTo>
                <a:close/>
                <a:moveTo>
                  <a:pt x="4663" y="17245"/>
                </a:moveTo>
                <a:cubicBezTo>
                  <a:pt x="4591" y="17263"/>
                  <a:pt x="4501" y="17299"/>
                  <a:pt x="4429" y="17317"/>
                </a:cubicBezTo>
                <a:lnTo>
                  <a:pt x="4465" y="17407"/>
                </a:lnTo>
                <a:cubicBezTo>
                  <a:pt x="4537" y="17389"/>
                  <a:pt x="4609" y="17353"/>
                  <a:pt x="4699" y="17335"/>
                </a:cubicBezTo>
                <a:lnTo>
                  <a:pt x="4663" y="17245"/>
                </a:lnTo>
                <a:close/>
                <a:moveTo>
                  <a:pt x="4213" y="17407"/>
                </a:moveTo>
                <a:cubicBezTo>
                  <a:pt x="4123" y="17443"/>
                  <a:pt x="4051" y="17479"/>
                  <a:pt x="3997" y="17515"/>
                </a:cubicBezTo>
                <a:lnTo>
                  <a:pt x="4033" y="17605"/>
                </a:lnTo>
                <a:lnTo>
                  <a:pt x="4249" y="17497"/>
                </a:lnTo>
                <a:lnTo>
                  <a:pt x="4213" y="17407"/>
                </a:lnTo>
                <a:close/>
                <a:moveTo>
                  <a:pt x="3781" y="17641"/>
                </a:moveTo>
                <a:cubicBezTo>
                  <a:pt x="3709" y="17695"/>
                  <a:pt x="3655" y="17749"/>
                  <a:pt x="3583" y="17803"/>
                </a:cubicBezTo>
                <a:lnTo>
                  <a:pt x="3655" y="17875"/>
                </a:lnTo>
                <a:cubicBezTo>
                  <a:pt x="3709" y="17821"/>
                  <a:pt x="3763" y="17767"/>
                  <a:pt x="3835" y="17713"/>
                </a:cubicBezTo>
                <a:lnTo>
                  <a:pt x="3781" y="17641"/>
                </a:lnTo>
                <a:close/>
                <a:moveTo>
                  <a:pt x="3421" y="17965"/>
                </a:moveTo>
                <a:cubicBezTo>
                  <a:pt x="3367" y="18019"/>
                  <a:pt x="3331" y="18073"/>
                  <a:pt x="3295" y="18145"/>
                </a:cubicBezTo>
                <a:lnTo>
                  <a:pt x="3277" y="18163"/>
                </a:lnTo>
                <a:lnTo>
                  <a:pt x="3349" y="18217"/>
                </a:lnTo>
                <a:cubicBezTo>
                  <a:pt x="3367" y="18217"/>
                  <a:pt x="3367" y="18199"/>
                  <a:pt x="3385" y="18199"/>
                </a:cubicBezTo>
                <a:cubicBezTo>
                  <a:pt x="3403" y="18145"/>
                  <a:pt x="3457" y="18091"/>
                  <a:pt x="3493" y="18037"/>
                </a:cubicBezTo>
                <a:lnTo>
                  <a:pt x="3421" y="17965"/>
                </a:lnTo>
                <a:close/>
                <a:moveTo>
                  <a:pt x="3169" y="18397"/>
                </a:moveTo>
                <a:cubicBezTo>
                  <a:pt x="3133" y="18469"/>
                  <a:pt x="3097" y="18541"/>
                  <a:pt x="3079" y="18613"/>
                </a:cubicBezTo>
                <a:lnTo>
                  <a:pt x="3169" y="18649"/>
                </a:lnTo>
                <a:cubicBezTo>
                  <a:pt x="3187" y="18577"/>
                  <a:pt x="3223" y="18505"/>
                  <a:pt x="3241" y="18433"/>
                </a:cubicBezTo>
                <a:lnTo>
                  <a:pt x="3169" y="18397"/>
                </a:lnTo>
                <a:close/>
                <a:moveTo>
                  <a:pt x="3025" y="18865"/>
                </a:moveTo>
                <a:cubicBezTo>
                  <a:pt x="3025" y="18937"/>
                  <a:pt x="3007" y="19027"/>
                  <a:pt x="3007" y="19099"/>
                </a:cubicBezTo>
                <a:lnTo>
                  <a:pt x="3097" y="19117"/>
                </a:lnTo>
                <a:cubicBezTo>
                  <a:pt x="3097" y="19027"/>
                  <a:pt x="3115" y="18955"/>
                  <a:pt x="3115" y="18883"/>
                </a:cubicBezTo>
                <a:lnTo>
                  <a:pt x="3025" y="18865"/>
                </a:lnTo>
                <a:close/>
                <a:moveTo>
                  <a:pt x="3007" y="19351"/>
                </a:moveTo>
                <a:cubicBezTo>
                  <a:pt x="3025" y="19423"/>
                  <a:pt x="3025" y="19513"/>
                  <a:pt x="3043" y="19585"/>
                </a:cubicBezTo>
                <a:lnTo>
                  <a:pt x="3133" y="19567"/>
                </a:lnTo>
                <a:cubicBezTo>
                  <a:pt x="3115" y="19495"/>
                  <a:pt x="3115" y="19423"/>
                  <a:pt x="3115" y="19351"/>
                </a:cubicBezTo>
                <a:close/>
                <a:moveTo>
                  <a:pt x="3187" y="19801"/>
                </a:moveTo>
                <a:lnTo>
                  <a:pt x="3097" y="19837"/>
                </a:lnTo>
                <a:cubicBezTo>
                  <a:pt x="3115" y="19909"/>
                  <a:pt x="3151" y="19981"/>
                  <a:pt x="3169" y="20053"/>
                </a:cubicBezTo>
                <a:lnTo>
                  <a:pt x="3259" y="20035"/>
                </a:lnTo>
                <a:cubicBezTo>
                  <a:pt x="3241" y="19945"/>
                  <a:pt x="3205" y="19873"/>
                  <a:pt x="3187" y="19801"/>
                </a:cubicBezTo>
                <a:close/>
                <a:moveTo>
                  <a:pt x="3367" y="20233"/>
                </a:moveTo>
                <a:lnTo>
                  <a:pt x="3277" y="20287"/>
                </a:lnTo>
                <a:lnTo>
                  <a:pt x="3385" y="20503"/>
                </a:lnTo>
                <a:lnTo>
                  <a:pt x="3475" y="20449"/>
                </a:lnTo>
                <a:lnTo>
                  <a:pt x="3367" y="20233"/>
                </a:lnTo>
                <a:close/>
                <a:moveTo>
                  <a:pt x="3601" y="20647"/>
                </a:moveTo>
                <a:lnTo>
                  <a:pt x="3529" y="20701"/>
                </a:lnTo>
                <a:cubicBezTo>
                  <a:pt x="3565" y="20755"/>
                  <a:pt x="3619" y="20827"/>
                  <a:pt x="3673" y="20899"/>
                </a:cubicBezTo>
                <a:lnTo>
                  <a:pt x="3745" y="20827"/>
                </a:lnTo>
                <a:cubicBezTo>
                  <a:pt x="3691" y="20773"/>
                  <a:pt x="3655" y="20701"/>
                  <a:pt x="3601" y="20647"/>
                </a:cubicBezTo>
                <a:close/>
                <a:moveTo>
                  <a:pt x="3907" y="21007"/>
                </a:moveTo>
                <a:lnTo>
                  <a:pt x="3835" y="21079"/>
                </a:lnTo>
                <a:cubicBezTo>
                  <a:pt x="3889" y="21133"/>
                  <a:pt x="3943" y="21187"/>
                  <a:pt x="3997" y="21259"/>
                </a:cubicBezTo>
                <a:lnTo>
                  <a:pt x="4069" y="21187"/>
                </a:lnTo>
                <a:cubicBezTo>
                  <a:pt x="4015" y="21133"/>
                  <a:pt x="3961" y="21061"/>
                  <a:pt x="3907" y="21007"/>
                </a:cubicBezTo>
                <a:close/>
                <a:moveTo>
                  <a:pt x="4231" y="21349"/>
                </a:moveTo>
                <a:lnTo>
                  <a:pt x="4177" y="21421"/>
                </a:lnTo>
                <a:cubicBezTo>
                  <a:pt x="4231" y="21475"/>
                  <a:pt x="4285" y="21529"/>
                  <a:pt x="4357" y="21583"/>
                </a:cubicBezTo>
                <a:lnTo>
                  <a:pt x="4411" y="21511"/>
                </a:lnTo>
                <a:cubicBezTo>
                  <a:pt x="4357" y="21457"/>
                  <a:pt x="4303" y="21403"/>
                  <a:pt x="4231" y="21349"/>
                </a:cubicBezTo>
                <a:close/>
                <a:moveTo>
                  <a:pt x="4609" y="21655"/>
                </a:moveTo>
                <a:lnTo>
                  <a:pt x="4537" y="21727"/>
                </a:lnTo>
                <a:lnTo>
                  <a:pt x="4555" y="21727"/>
                </a:lnTo>
                <a:cubicBezTo>
                  <a:pt x="4609" y="21782"/>
                  <a:pt x="4681" y="21835"/>
                  <a:pt x="4735" y="21871"/>
                </a:cubicBezTo>
                <a:lnTo>
                  <a:pt x="4789" y="21799"/>
                </a:lnTo>
                <a:cubicBezTo>
                  <a:pt x="4735" y="21746"/>
                  <a:pt x="4663" y="21710"/>
                  <a:pt x="4609" y="21655"/>
                </a:cubicBezTo>
                <a:close/>
                <a:moveTo>
                  <a:pt x="4987" y="21943"/>
                </a:moveTo>
                <a:lnTo>
                  <a:pt x="4933" y="22015"/>
                </a:lnTo>
                <a:cubicBezTo>
                  <a:pt x="4987" y="22070"/>
                  <a:pt x="5059" y="22106"/>
                  <a:pt x="5131" y="22159"/>
                </a:cubicBezTo>
                <a:lnTo>
                  <a:pt x="5185" y="22070"/>
                </a:lnTo>
                <a:cubicBezTo>
                  <a:pt x="5113" y="22034"/>
                  <a:pt x="5041" y="21979"/>
                  <a:pt x="4987" y="21943"/>
                </a:cubicBezTo>
                <a:close/>
                <a:moveTo>
                  <a:pt x="5383" y="22195"/>
                </a:moveTo>
                <a:lnTo>
                  <a:pt x="5329" y="22286"/>
                </a:lnTo>
                <a:cubicBezTo>
                  <a:pt x="5401" y="22322"/>
                  <a:pt x="5473" y="22358"/>
                  <a:pt x="5545" y="22411"/>
                </a:cubicBezTo>
                <a:lnTo>
                  <a:pt x="5581" y="22322"/>
                </a:lnTo>
                <a:cubicBezTo>
                  <a:pt x="5509" y="22286"/>
                  <a:pt x="5456" y="22250"/>
                  <a:pt x="5383" y="22195"/>
                </a:cubicBezTo>
                <a:close/>
                <a:moveTo>
                  <a:pt x="5797" y="22447"/>
                </a:moveTo>
                <a:lnTo>
                  <a:pt x="5744" y="22519"/>
                </a:lnTo>
                <a:cubicBezTo>
                  <a:pt x="5816" y="22555"/>
                  <a:pt x="5888" y="22610"/>
                  <a:pt x="5960" y="22646"/>
                </a:cubicBezTo>
                <a:lnTo>
                  <a:pt x="5996" y="22555"/>
                </a:lnTo>
                <a:cubicBezTo>
                  <a:pt x="5941" y="22519"/>
                  <a:pt x="5869" y="22483"/>
                  <a:pt x="5797" y="22447"/>
                </a:cubicBezTo>
                <a:close/>
                <a:moveTo>
                  <a:pt x="6212" y="22663"/>
                </a:moveTo>
                <a:lnTo>
                  <a:pt x="6176" y="22754"/>
                </a:lnTo>
                <a:cubicBezTo>
                  <a:pt x="6248" y="22771"/>
                  <a:pt x="6320" y="22807"/>
                  <a:pt x="6392" y="22843"/>
                </a:cubicBezTo>
                <a:lnTo>
                  <a:pt x="6428" y="22754"/>
                </a:lnTo>
                <a:cubicBezTo>
                  <a:pt x="6356" y="22718"/>
                  <a:pt x="6284" y="22699"/>
                  <a:pt x="6212" y="22663"/>
                </a:cubicBezTo>
                <a:close/>
                <a:moveTo>
                  <a:pt x="6644" y="22862"/>
                </a:moveTo>
                <a:lnTo>
                  <a:pt x="6608" y="22934"/>
                </a:lnTo>
                <a:cubicBezTo>
                  <a:pt x="6697" y="22970"/>
                  <a:pt x="6769" y="23006"/>
                  <a:pt x="6841" y="23023"/>
                </a:cubicBezTo>
                <a:lnTo>
                  <a:pt x="6877" y="22934"/>
                </a:lnTo>
                <a:cubicBezTo>
                  <a:pt x="6805" y="22915"/>
                  <a:pt x="6733" y="22879"/>
                  <a:pt x="6644" y="22862"/>
                </a:cubicBezTo>
                <a:close/>
                <a:moveTo>
                  <a:pt x="7093" y="23023"/>
                </a:moveTo>
                <a:lnTo>
                  <a:pt x="7057" y="23114"/>
                </a:lnTo>
                <a:cubicBezTo>
                  <a:pt x="7148" y="23150"/>
                  <a:pt x="7220" y="23167"/>
                  <a:pt x="7292" y="23186"/>
                </a:cubicBezTo>
                <a:lnTo>
                  <a:pt x="7328" y="23095"/>
                </a:lnTo>
                <a:cubicBezTo>
                  <a:pt x="7237" y="23078"/>
                  <a:pt x="7165" y="23059"/>
                  <a:pt x="7093" y="23023"/>
                </a:cubicBezTo>
                <a:close/>
                <a:moveTo>
                  <a:pt x="7544" y="23167"/>
                </a:moveTo>
                <a:lnTo>
                  <a:pt x="7525" y="23258"/>
                </a:lnTo>
                <a:cubicBezTo>
                  <a:pt x="7597" y="23294"/>
                  <a:pt x="7669" y="23311"/>
                  <a:pt x="7760" y="23330"/>
                </a:cubicBezTo>
                <a:lnTo>
                  <a:pt x="7777" y="23239"/>
                </a:lnTo>
                <a:cubicBezTo>
                  <a:pt x="7705" y="23222"/>
                  <a:pt x="7633" y="23203"/>
                  <a:pt x="7544" y="23167"/>
                </a:cubicBezTo>
                <a:close/>
                <a:moveTo>
                  <a:pt x="8012" y="23294"/>
                </a:moveTo>
                <a:lnTo>
                  <a:pt x="7993" y="23383"/>
                </a:lnTo>
                <a:cubicBezTo>
                  <a:pt x="8065" y="23402"/>
                  <a:pt x="8137" y="23419"/>
                  <a:pt x="8228" y="23438"/>
                </a:cubicBezTo>
                <a:lnTo>
                  <a:pt x="8245" y="23347"/>
                </a:lnTo>
                <a:cubicBezTo>
                  <a:pt x="8156" y="23330"/>
                  <a:pt x="8084" y="23311"/>
                  <a:pt x="8012" y="23294"/>
                </a:cubicBezTo>
                <a:close/>
                <a:moveTo>
                  <a:pt x="8480" y="23402"/>
                </a:moveTo>
                <a:lnTo>
                  <a:pt x="8461" y="23491"/>
                </a:lnTo>
                <a:cubicBezTo>
                  <a:pt x="8533" y="23510"/>
                  <a:pt x="8624" y="23510"/>
                  <a:pt x="8696" y="23527"/>
                </a:cubicBezTo>
                <a:lnTo>
                  <a:pt x="8713" y="23438"/>
                </a:lnTo>
                <a:cubicBezTo>
                  <a:pt x="8624" y="23419"/>
                  <a:pt x="8552" y="23402"/>
                  <a:pt x="8480" y="23402"/>
                </a:cubicBezTo>
                <a:close/>
                <a:moveTo>
                  <a:pt x="8948" y="23474"/>
                </a:moveTo>
                <a:lnTo>
                  <a:pt x="8929" y="23563"/>
                </a:lnTo>
                <a:cubicBezTo>
                  <a:pt x="9020" y="23582"/>
                  <a:pt x="9092" y="23582"/>
                  <a:pt x="9164" y="23599"/>
                </a:cubicBezTo>
                <a:lnTo>
                  <a:pt x="9181" y="23491"/>
                </a:lnTo>
                <a:cubicBezTo>
                  <a:pt x="9109" y="23491"/>
                  <a:pt x="9020" y="23474"/>
                  <a:pt x="8948" y="23474"/>
                </a:cubicBezTo>
                <a:close/>
                <a:moveTo>
                  <a:pt x="11089" y="23491"/>
                </a:moveTo>
                <a:cubicBezTo>
                  <a:pt x="11000" y="23491"/>
                  <a:pt x="10928" y="23510"/>
                  <a:pt x="10856" y="23510"/>
                </a:cubicBezTo>
                <a:lnTo>
                  <a:pt x="10856" y="23599"/>
                </a:lnTo>
                <a:cubicBezTo>
                  <a:pt x="10928" y="23599"/>
                  <a:pt x="11017" y="23599"/>
                  <a:pt x="11089" y="23582"/>
                </a:cubicBezTo>
                <a:lnTo>
                  <a:pt x="11089" y="23491"/>
                </a:lnTo>
                <a:close/>
                <a:moveTo>
                  <a:pt x="9416" y="23527"/>
                </a:moveTo>
                <a:lnTo>
                  <a:pt x="9416" y="23618"/>
                </a:lnTo>
                <a:cubicBezTo>
                  <a:pt x="9488" y="23618"/>
                  <a:pt x="9577" y="23618"/>
                  <a:pt x="9649" y="23635"/>
                </a:cubicBezTo>
                <a:lnTo>
                  <a:pt x="9649" y="23527"/>
                </a:lnTo>
                <a:close/>
                <a:moveTo>
                  <a:pt x="9901" y="23546"/>
                </a:moveTo>
                <a:lnTo>
                  <a:pt x="9901" y="23635"/>
                </a:lnTo>
                <a:lnTo>
                  <a:pt x="10136" y="23635"/>
                </a:lnTo>
                <a:lnTo>
                  <a:pt x="10136" y="23546"/>
                </a:lnTo>
                <a:close/>
                <a:moveTo>
                  <a:pt x="10604" y="23527"/>
                </a:moveTo>
                <a:cubicBezTo>
                  <a:pt x="10532" y="23527"/>
                  <a:pt x="10460" y="23546"/>
                  <a:pt x="10369" y="23546"/>
                </a:cubicBezTo>
                <a:lnTo>
                  <a:pt x="10369" y="23635"/>
                </a:lnTo>
                <a:cubicBezTo>
                  <a:pt x="10460" y="23635"/>
                  <a:pt x="10532" y="23635"/>
                  <a:pt x="10621" y="23618"/>
                </a:cubicBezTo>
                <a:lnTo>
                  <a:pt x="10604" y="23527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33"/>
          <p:cNvSpPr/>
          <p:nvPr/>
        </p:nvSpPr>
        <p:spPr>
          <a:xfrm rot="-8543599" flipH="1">
            <a:off x="7267057" y="3187283"/>
            <a:ext cx="1222813" cy="2606293"/>
          </a:xfrm>
          <a:custGeom>
            <a:avLst/>
            <a:gdLst/>
            <a:ahLst/>
            <a:cxnLst/>
            <a:rect l="l" t="t" r="r" b="b"/>
            <a:pathLst>
              <a:path w="11089" h="23635" extrusionOk="0">
                <a:moveTo>
                  <a:pt x="181" y="1"/>
                </a:moveTo>
                <a:cubicBezTo>
                  <a:pt x="145" y="73"/>
                  <a:pt x="127" y="145"/>
                  <a:pt x="91" y="234"/>
                </a:cubicBezTo>
                <a:lnTo>
                  <a:pt x="181" y="253"/>
                </a:lnTo>
                <a:cubicBezTo>
                  <a:pt x="217" y="181"/>
                  <a:pt x="235" y="109"/>
                  <a:pt x="271" y="37"/>
                </a:cubicBezTo>
                <a:lnTo>
                  <a:pt x="181" y="1"/>
                </a:lnTo>
                <a:close/>
                <a:moveTo>
                  <a:pt x="37" y="469"/>
                </a:moveTo>
                <a:cubicBezTo>
                  <a:pt x="19" y="541"/>
                  <a:pt x="1" y="630"/>
                  <a:pt x="1" y="702"/>
                </a:cubicBezTo>
                <a:lnTo>
                  <a:pt x="91" y="721"/>
                </a:lnTo>
                <a:cubicBezTo>
                  <a:pt x="109" y="630"/>
                  <a:pt x="109" y="558"/>
                  <a:pt x="127" y="486"/>
                </a:cubicBezTo>
                <a:lnTo>
                  <a:pt x="37" y="469"/>
                </a:lnTo>
                <a:close/>
                <a:moveTo>
                  <a:pt x="1" y="954"/>
                </a:moveTo>
                <a:cubicBezTo>
                  <a:pt x="1" y="1026"/>
                  <a:pt x="1" y="1117"/>
                  <a:pt x="19" y="1189"/>
                </a:cubicBezTo>
                <a:lnTo>
                  <a:pt x="109" y="1189"/>
                </a:lnTo>
                <a:cubicBezTo>
                  <a:pt x="91" y="1098"/>
                  <a:pt x="91" y="1026"/>
                  <a:pt x="91" y="954"/>
                </a:cubicBezTo>
                <a:close/>
                <a:moveTo>
                  <a:pt x="145" y="1405"/>
                </a:moveTo>
                <a:lnTo>
                  <a:pt x="55" y="1441"/>
                </a:lnTo>
                <a:cubicBezTo>
                  <a:pt x="73" y="1513"/>
                  <a:pt x="91" y="1585"/>
                  <a:pt x="127" y="1674"/>
                </a:cubicBezTo>
                <a:lnTo>
                  <a:pt x="217" y="1638"/>
                </a:lnTo>
                <a:cubicBezTo>
                  <a:pt x="181" y="1566"/>
                  <a:pt x="163" y="1494"/>
                  <a:pt x="145" y="1405"/>
                </a:cubicBezTo>
                <a:close/>
                <a:moveTo>
                  <a:pt x="289" y="1854"/>
                </a:moveTo>
                <a:lnTo>
                  <a:pt x="217" y="1890"/>
                </a:lnTo>
                <a:cubicBezTo>
                  <a:pt x="235" y="1962"/>
                  <a:pt x="271" y="2053"/>
                  <a:pt x="325" y="2106"/>
                </a:cubicBezTo>
                <a:lnTo>
                  <a:pt x="397" y="2070"/>
                </a:lnTo>
                <a:lnTo>
                  <a:pt x="289" y="1854"/>
                </a:lnTo>
                <a:close/>
                <a:moveTo>
                  <a:pt x="523" y="2269"/>
                </a:moveTo>
                <a:lnTo>
                  <a:pt x="451" y="2322"/>
                </a:lnTo>
                <a:cubicBezTo>
                  <a:pt x="505" y="2394"/>
                  <a:pt x="541" y="2449"/>
                  <a:pt x="595" y="2502"/>
                </a:cubicBezTo>
                <a:lnTo>
                  <a:pt x="667" y="2449"/>
                </a:lnTo>
                <a:cubicBezTo>
                  <a:pt x="631" y="2394"/>
                  <a:pt x="577" y="2322"/>
                  <a:pt x="523" y="2269"/>
                </a:cubicBezTo>
                <a:close/>
                <a:moveTo>
                  <a:pt x="847" y="2610"/>
                </a:moveTo>
                <a:lnTo>
                  <a:pt x="775" y="2682"/>
                </a:lnTo>
                <a:cubicBezTo>
                  <a:pt x="829" y="2737"/>
                  <a:pt x="901" y="2790"/>
                  <a:pt x="973" y="2845"/>
                </a:cubicBezTo>
                <a:lnTo>
                  <a:pt x="1027" y="2754"/>
                </a:lnTo>
                <a:cubicBezTo>
                  <a:pt x="955" y="2718"/>
                  <a:pt x="901" y="2665"/>
                  <a:pt x="847" y="2610"/>
                </a:cubicBezTo>
                <a:close/>
                <a:moveTo>
                  <a:pt x="1225" y="2881"/>
                </a:moveTo>
                <a:lnTo>
                  <a:pt x="1171" y="2970"/>
                </a:lnTo>
                <a:cubicBezTo>
                  <a:pt x="1189" y="2989"/>
                  <a:pt x="1225" y="2989"/>
                  <a:pt x="1243" y="3006"/>
                </a:cubicBezTo>
                <a:cubicBezTo>
                  <a:pt x="1297" y="3025"/>
                  <a:pt x="1333" y="3061"/>
                  <a:pt x="1387" y="3078"/>
                </a:cubicBezTo>
                <a:lnTo>
                  <a:pt x="1423" y="2989"/>
                </a:lnTo>
                <a:cubicBezTo>
                  <a:pt x="1387" y="2970"/>
                  <a:pt x="1333" y="2953"/>
                  <a:pt x="1297" y="2917"/>
                </a:cubicBezTo>
                <a:cubicBezTo>
                  <a:pt x="1261" y="2917"/>
                  <a:pt x="1243" y="2898"/>
                  <a:pt x="1225" y="2881"/>
                </a:cubicBezTo>
                <a:close/>
                <a:moveTo>
                  <a:pt x="1657" y="3061"/>
                </a:moveTo>
                <a:lnTo>
                  <a:pt x="1621" y="3150"/>
                </a:lnTo>
                <a:cubicBezTo>
                  <a:pt x="1693" y="3186"/>
                  <a:pt x="1765" y="3205"/>
                  <a:pt x="1855" y="3222"/>
                </a:cubicBezTo>
                <a:lnTo>
                  <a:pt x="1873" y="3133"/>
                </a:lnTo>
                <a:cubicBezTo>
                  <a:pt x="1801" y="3114"/>
                  <a:pt x="1711" y="3097"/>
                  <a:pt x="1657" y="3061"/>
                </a:cubicBezTo>
                <a:close/>
                <a:moveTo>
                  <a:pt x="2107" y="3186"/>
                </a:moveTo>
                <a:lnTo>
                  <a:pt x="2089" y="3294"/>
                </a:lnTo>
                <a:cubicBezTo>
                  <a:pt x="2161" y="3313"/>
                  <a:pt x="2233" y="3313"/>
                  <a:pt x="2323" y="3330"/>
                </a:cubicBezTo>
                <a:lnTo>
                  <a:pt x="2341" y="3241"/>
                </a:lnTo>
                <a:cubicBezTo>
                  <a:pt x="2251" y="3222"/>
                  <a:pt x="2179" y="3205"/>
                  <a:pt x="2107" y="3186"/>
                </a:cubicBezTo>
                <a:close/>
                <a:moveTo>
                  <a:pt x="2575" y="3294"/>
                </a:moveTo>
                <a:lnTo>
                  <a:pt x="2557" y="3385"/>
                </a:lnTo>
                <a:cubicBezTo>
                  <a:pt x="2647" y="3421"/>
                  <a:pt x="2719" y="3438"/>
                  <a:pt x="2791" y="3457"/>
                </a:cubicBezTo>
                <a:lnTo>
                  <a:pt x="2809" y="3349"/>
                </a:lnTo>
                <a:cubicBezTo>
                  <a:pt x="2737" y="3330"/>
                  <a:pt x="2665" y="3313"/>
                  <a:pt x="2575" y="3294"/>
                </a:cubicBezTo>
                <a:close/>
                <a:moveTo>
                  <a:pt x="3043" y="3421"/>
                </a:moveTo>
                <a:lnTo>
                  <a:pt x="3007" y="3510"/>
                </a:lnTo>
                <a:cubicBezTo>
                  <a:pt x="3097" y="3546"/>
                  <a:pt x="3169" y="3565"/>
                  <a:pt x="3223" y="3601"/>
                </a:cubicBezTo>
                <a:lnTo>
                  <a:pt x="3277" y="3510"/>
                </a:lnTo>
                <a:cubicBezTo>
                  <a:pt x="3205" y="3474"/>
                  <a:pt x="3115" y="3457"/>
                  <a:pt x="3043" y="3421"/>
                </a:cubicBezTo>
                <a:close/>
                <a:moveTo>
                  <a:pt x="3493" y="3618"/>
                </a:moveTo>
                <a:lnTo>
                  <a:pt x="3439" y="3709"/>
                </a:lnTo>
                <a:cubicBezTo>
                  <a:pt x="3511" y="3745"/>
                  <a:pt x="3583" y="3781"/>
                  <a:pt x="3637" y="3834"/>
                </a:cubicBezTo>
                <a:lnTo>
                  <a:pt x="3691" y="3762"/>
                </a:lnTo>
                <a:cubicBezTo>
                  <a:pt x="3637" y="3709"/>
                  <a:pt x="3565" y="3654"/>
                  <a:pt x="3493" y="3618"/>
                </a:cubicBezTo>
                <a:close/>
                <a:moveTo>
                  <a:pt x="3871" y="3925"/>
                </a:moveTo>
                <a:lnTo>
                  <a:pt x="3817" y="3978"/>
                </a:lnTo>
                <a:cubicBezTo>
                  <a:pt x="3871" y="4050"/>
                  <a:pt x="3907" y="4105"/>
                  <a:pt x="3961" y="4158"/>
                </a:cubicBezTo>
                <a:lnTo>
                  <a:pt x="4033" y="4105"/>
                </a:lnTo>
                <a:cubicBezTo>
                  <a:pt x="3979" y="4033"/>
                  <a:pt x="3943" y="3978"/>
                  <a:pt x="3871" y="3925"/>
                </a:cubicBezTo>
                <a:close/>
                <a:moveTo>
                  <a:pt x="4159" y="4321"/>
                </a:moveTo>
                <a:lnTo>
                  <a:pt x="4087" y="4357"/>
                </a:lnTo>
                <a:cubicBezTo>
                  <a:pt x="4123" y="4429"/>
                  <a:pt x="4141" y="4501"/>
                  <a:pt x="4177" y="4573"/>
                </a:cubicBezTo>
                <a:lnTo>
                  <a:pt x="4267" y="4537"/>
                </a:lnTo>
                <a:lnTo>
                  <a:pt x="4159" y="4321"/>
                </a:lnTo>
                <a:close/>
                <a:moveTo>
                  <a:pt x="4339" y="4770"/>
                </a:moveTo>
                <a:lnTo>
                  <a:pt x="4249" y="4789"/>
                </a:lnTo>
                <a:cubicBezTo>
                  <a:pt x="4267" y="4878"/>
                  <a:pt x="4285" y="4950"/>
                  <a:pt x="4303" y="5022"/>
                </a:cubicBezTo>
                <a:lnTo>
                  <a:pt x="4393" y="5005"/>
                </a:lnTo>
                <a:cubicBezTo>
                  <a:pt x="4375" y="4933"/>
                  <a:pt x="4357" y="4842"/>
                  <a:pt x="4339" y="4770"/>
                </a:cubicBezTo>
                <a:close/>
                <a:moveTo>
                  <a:pt x="4321" y="5257"/>
                </a:moveTo>
                <a:cubicBezTo>
                  <a:pt x="4339" y="5329"/>
                  <a:pt x="4339" y="5418"/>
                  <a:pt x="4339" y="5490"/>
                </a:cubicBezTo>
                <a:lnTo>
                  <a:pt x="4429" y="5490"/>
                </a:lnTo>
                <a:lnTo>
                  <a:pt x="4429" y="5257"/>
                </a:lnTo>
                <a:close/>
                <a:moveTo>
                  <a:pt x="4321" y="5725"/>
                </a:moveTo>
                <a:cubicBezTo>
                  <a:pt x="4321" y="5814"/>
                  <a:pt x="4303" y="5886"/>
                  <a:pt x="4303" y="5958"/>
                </a:cubicBezTo>
                <a:lnTo>
                  <a:pt x="4393" y="5977"/>
                </a:lnTo>
                <a:cubicBezTo>
                  <a:pt x="4411" y="5905"/>
                  <a:pt x="4411" y="5814"/>
                  <a:pt x="4429" y="5742"/>
                </a:cubicBezTo>
                <a:lnTo>
                  <a:pt x="4321" y="5725"/>
                </a:lnTo>
                <a:close/>
                <a:moveTo>
                  <a:pt x="4267" y="6193"/>
                </a:moveTo>
                <a:cubicBezTo>
                  <a:pt x="4249" y="6265"/>
                  <a:pt x="4231" y="6318"/>
                  <a:pt x="4213" y="6390"/>
                </a:cubicBezTo>
                <a:lnTo>
                  <a:pt x="4213" y="6426"/>
                </a:lnTo>
                <a:lnTo>
                  <a:pt x="4303" y="6462"/>
                </a:lnTo>
                <a:lnTo>
                  <a:pt x="4303" y="6409"/>
                </a:lnTo>
                <a:cubicBezTo>
                  <a:pt x="4321" y="6354"/>
                  <a:pt x="4339" y="6282"/>
                  <a:pt x="4357" y="6210"/>
                </a:cubicBezTo>
                <a:lnTo>
                  <a:pt x="4267" y="6193"/>
                </a:lnTo>
                <a:close/>
                <a:moveTo>
                  <a:pt x="4141" y="6661"/>
                </a:moveTo>
                <a:cubicBezTo>
                  <a:pt x="4123" y="6733"/>
                  <a:pt x="4087" y="6805"/>
                  <a:pt x="4069" y="6894"/>
                </a:cubicBezTo>
                <a:lnTo>
                  <a:pt x="4159" y="6913"/>
                </a:lnTo>
                <a:cubicBezTo>
                  <a:pt x="4195" y="6841"/>
                  <a:pt x="4213" y="6769"/>
                  <a:pt x="4231" y="6678"/>
                </a:cubicBezTo>
                <a:lnTo>
                  <a:pt x="4141" y="6661"/>
                </a:lnTo>
                <a:close/>
                <a:moveTo>
                  <a:pt x="3997" y="7110"/>
                </a:moveTo>
                <a:cubicBezTo>
                  <a:pt x="3961" y="7182"/>
                  <a:pt x="3943" y="7254"/>
                  <a:pt x="3907" y="7326"/>
                </a:cubicBezTo>
                <a:lnTo>
                  <a:pt x="3997" y="7362"/>
                </a:lnTo>
                <a:cubicBezTo>
                  <a:pt x="4033" y="7290"/>
                  <a:pt x="4051" y="7218"/>
                  <a:pt x="4087" y="7146"/>
                </a:cubicBezTo>
                <a:lnTo>
                  <a:pt x="3997" y="7110"/>
                </a:lnTo>
                <a:close/>
                <a:moveTo>
                  <a:pt x="3817" y="7561"/>
                </a:moveTo>
                <a:cubicBezTo>
                  <a:pt x="3799" y="7633"/>
                  <a:pt x="3763" y="7705"/>
                  <a:pt x="3745" y="7777"/>
                </a:cubicBezTo>
                <a:lnTo>
                  <a:pt x="3835" y="7813"/>
                </a:lnTo>
                <a:cubicBezTo>
                  <a:pt x="3853" y="7741"/>
                  <a:pt x="3889" y="7669"/>
                  <a:pt x="3907" y="7597"/>
                </a:cubicBezTo>
                <a:lnTo>
                  <a:pt x="3817" y="7561"/>
                </a:lnTo>
                <a:close/>
                <a:moveTo>
                  <a:pt x="3655" y="8010"/>
                </a:moveTo>
                <a:cubicBezTo>
                  <a:pt x="3637" y="8082"/>
                  <a:pt x="3601" y="8154"/>
                  <a:pt x="3583" y="8245"/>
                </a:cubicBezTo>
                <a:lnTo>
                  <a:pt x="3673" y="8262"/>
                </a:lnTo>
                <a:cubicBezTo>
                  <a:pt x="3691" y="8190"/>
                  <a:pt x="3727" y="8118"/>
                  <a:pt x="3745" y="8046"/>
                </a:cubicBezTo>
                <a:lnTo>
                  <a:pt x="3655" y="8010"/>
                </a:lnTo>
                <a:close/>
                <a:moveTo>
                  <a:pt x="3511" y="8478"/>
                </a:moveTo>
                <a:lnTo>
                  <a:pt x="3457" y="8694"/>
                </a:lnTo>
                <a:lnTo>
                  <a:pt x="3547" y="8730"/>
                </a:lnTo>
                <a:cubicBezTo>
                  <a:pt x="3565" y="8658"/>
                  <a:pt x="3583" y="8569"/>
                  <a:pt x="3601" y="8497"/>
                </a:cubicBezTo>
                <a:lnTo>
                  <a:pt x="3511" y="8478"/>
                </a:lnTo>
                <a:close/>
                <a:moveTo>
                  <a:pt x="3403" y="8946"/>
                </a:moveTo>
                <a:cubicBezTo>
                  <a:pt x="3403" y="8965"/>
                  <a:pt x="3403" y="8982"/>
                  <a:pt x="3385" y="9018"/>
                </a:cubicBezTo>
                <a:cubicBezTo>
                  <a:pt x="3385" y="9073"/>
                  <a:pt x="3367" y="9126"/>
                  <a:pt x="3367" y="9181"/>
                </a:cubicBezTo>
                <a:lnTo>
                  <a:pt x="3457" y="9198"/>
                </a:lnTo>
                <a:cubicBezTo>
                  <a:pt x="3475" y="9145"/>
                  <a:pt x="3475" y="9090"/>
                  <a:pt x="3493" y="9037"/>
                </a:cubicBezTo>
                <a:lnTo>
                  <a:pt x="3493" y="8965"/>
                </a:lnTo>
                <a:lnTo>
                  <a:pt x="3403" y="8946"/>
                </a:lnTo>
                <a:close/>
                <a:moveTo>
                  <a:pt x="3349" y="9433"/>
                </a:moveTo>
                <a:lnTo>
                  <a:pt x="3349" y="9486"/>
                </a:lnTo>
                <a:cubicBezTo>
                  <a:pt x="3349" y="9541"/>
                  <a:pt x="3349" y="9613"/>
                  <a:pt x="3367" y="9666"/>
                </a:cubicBezTo>
                <a:lnTo>
                  <a:pt x="3457" y="9666"/>
                </a:lnTo>
                <a:lnTo>
                  <a:pt x="3457" y="9486"/>
                </a:lnTo>
                <a:lnTo>
                  <a:pt x="3457" y="9433"/>
                </a:lnTo>
                <a:close/>
                <a:moveTo>
                  <a:pt x="3385" y="9901"/>
                </a:moveTo>
                <a:cubicBezTo>
                  <a:pt x="3403" y="9990"/>
                  <a:pt x="3403" y="10062"/>
                  <a:pt x="3421" y="10153"/>
                </a:cubicBezTo>
                <a:lnTo>
                  <a:pt x="3529" y="10134"/>
                </a:lnTo>
                <a:cubicBezTo>
                  <a:pt x="3511" y="10045"/>
                  <a:pt x="3493" y="9973"/>
                  <a:pt x="3475" y="9901"/>
                </a:cubicBezTo>
                <a:close/>
                <a:moveTo>
                  <a:pt x="3583" y="10350"/>
                </a:moveTo>
                <a:lnTo>
                  <a:pt x="3493" y="10386"/>
                </a:lnTo>
                <a:cubicBezTo>
                  <a:pt x="3529" y="10458"/>
                  <a:pt x="3547" y="10530"/>
                  <a:pt x="3583" y="10602"/>
                </a:cubicBezTo>
                <a:lnTo>
                  <a:pt x="3673" y="10566"/>
                </a:lnTo>
                <a:cubicBezTo>
                  <a:pt x="3637" y="10494"/>
                  <a:pt x="3619" y="10422"/>
                  <a:pt x="3583" y="10350"/>
                </a:cubicBezTo>
                <a:close/>
                <a:moveTo>
                  <a:pt x="3781" y="10782"/>
                </a:moveTo>
                <a:lnTo>
                  <a:pt x="3709" y="10818"/>
                </a:lnTo>
                <a:cubicBezTo>
                  <a:pt x="3745" y="10890"/>
                  <a:pt x="3799" y="10962"/>
                  <a:pt x="3853" y="11017"/>
                </a:cubicBezTo>
                <a:lnTo>
                  <a:pt x="3925" y="10962"/>
                </a:lnTo>
                <a:cubicBezTo>
                  <a:pt x="3871" y="10909"/>
                  <a:pt x="3835" y="10837"/>
                  <a:pt x="3781" y="10782"/>
                </a:cubicBezTo>
                <a:close/>
                <a:moveTo>
                  <a:pt x="4087" y="11125"/>
                </a:moveTo>
                <a:lnTo>
                  <a:pt x="4015" y="11197"/>
                </a:lnTo>
                <a:cubicBezTo>
                  <a:pt x="4087" y="11250"/>
                  <a:pt x="4159" y="11305"/>
                  <a:pt x="4213" y="11341"/>
                </a:cubicBezTo>
                <a:lnTo>
                  <a:pt x="4267" y="11269"/>
                </a:lnTo>
                <a:cubicBezTo>
                  <a:pt x="4213" y="11233"/>
                  <a:pt x="4141" y="11178"/>
                  <a:pt x="4087" y="11125"/>
                </a:cubicBezTo>
                <a:close/>
                <a:moveTo>
                  <a:pt x="4483" y="11377"/>
                </a:moveTo>
                <a:lnTo>
                  <a:pt x="4447" y="11466"/>
                </a:lnTo>
                <a:cubicBezTo>
                  <a:pt x="4519" y="11485"/>
                  <a:pt x="4591" y="11521"/>
                  <a:pt x="4681" y="11538"/>
                </a:cubicBezTo>
                <a:lnTo>
                  <a:pt x="4699" y="11449"/>
                </a:lnTo>
                <a:cubicBezTo>
                  <a:pt x="4627" y="11430"/>
                  <a:pt x="4555" y="11394"/>
                  <a:pt x="4483" y="11377"/>
                </a:cubicBezTo>
                <a:close/>
                <a:moveTo>
                  <a:pt x="4933" y="11485"/>
                </a:moveTo>
                <a:lnTo>
                  <a:pt x="4915" y="11574"/>
                </a:lnTo>
                <a:cubicBezTo>
                  <a:pt x="4987" y="11593"/>
                  <a:pt x="5077" y="11593"/>
                  <a:pt x="5167" y="11610"/>
                </a:cubicBezTo>
                <a:lnTo>
                  <a:pt x="5167" y="11502"/>
                </a:lnTo>
                <a:cubicBezTo>
                  <a:pt x="5077" y="11502"/>
                  <a:pt x="5005" y="11502"/>
                  <a:pt x="4933" y="11485"/>
                </a:cubicBezTo>
                <a:close/>
                <a:moveTo>
                  <a:pt x="5401" y="11502"/>
                </a:moveTo>
                <a:lnTo>
                  <a:pt x="5401" y="11610"/>
                </a:lnTo>
                <a:lnTo>
                  <a:pt x="5636" y="11610"/>
                </a:lnTo>
                <a:lnTo>
                  <a:pt x="5636" y="11502"/>
                </a:lnTo>
                <a:close/>
                <a:moveTo>
                  <a:pt x="5888" y="11502"/>
                </a:moveTo>
                <a:lnTo>
                  <a:pt x="5888" y="11610"/>
                </a:lnTo>
                <a:lnTo>
                  <a:pt x="5941" y="11593"/>
                </a:lnTo>
                <a:cubicBezTo>
                  <a:pt x="5996" y="11593"/>
                  <a:pt x="6032" y="11610"/>
                  <a:pt x="6085" y="11610"/>
                </a:cubicBezTo>
                <a:lnTo>
                  <a:pt x="6121" y="11610"/>
                </a:lnTo>
                <a:lnTo>
                  <a:pt x="6121" y="11502"/>
                </a:lnTo>
                <a:close/>
                <a:moveTo>
                  <a:pt x="6356" y="11521"/>
                </a:moveTo>
                <a:lnTo>
                  <a:pt x="6356" y="11610"/>
                </a:lnTo>
                <a:cubicBezTo>
                  <a:pt x="6428" y="11629"/>
                  <a:pt x="6517" y="11629"/>
                  <a:pt x="6589" y="11646"/>
                </a:cubicBezTo>
                <a:lnTo>
                  <a:pt x="6608" y="11557"/>
                </a:lnTo>
                <a:cubicBezTo>
                  <a:pt x="6517" y="11538"/>
                  <a:pt x="6445" y="11538"/>
                  <a:pt x="6356" y="11521"/>
                </a:cubicBezTo>
                <a:close/>
                <a:moveTo>
                  <a:pt x="6841" y="11593"/>
                </a:moveTo>
                <a:lnTo>
                  <a:pt x="6824" y="11701"/>
                </a:lnTo>
                <a:cubicBezTo>
                  <a:pt x="6896" y="11701"/>
                  <a:pt x="6968" y="11737"/>
                  <a:pt x="7057" y="11754"/>
                </a:cubicBezTo>
                <a:lnTo>
                  <a:pt x="7076" y="11665"/>
                </a:lnTo>
                <a:cubicBezTo>
                  <a:pt x="7004" y="11629"/>
                  <a:pt x="6913" y="11610"/>
                  <a:pt x="6841" y="11593"/>
                </a:cubicBezTo>
                <a:close/>
                <a:moveTo>
                  <a:pt x="7309" y="11737"/>
                </a:moveTo>
                <a:lnTo>
                  <a:pt x="7273" y="11826"/>
                </a:lnTo>
                <a:cubicBezTo>
                  <a:pt x="7345" y="11845"/>
                  <a:pt x="7417" y="11881"/>
                  <a:pt x="7489" y="11898"/>
                </a:cubicBezTo>
                <a:lnTo>
                  <a:pt x="7525" y="11809"/>
                </a:lnTo>
                <a:cubicBezTo>
                  <a:pt x="7453" y="11790"/>
                  <a:pt x="7381" y="11754"/>
                  <a:pt x="7309" y="11737"/>
                </a:cubicBezTo>
                <a:close/>
                <a:moveTo>
                  <a:pt x="7760" y="11917"/>
                </a:moveTo>
                <a:lnTo>
                  <a:pt x="7705" y="12006"/>
                </a:lnTo>
                <a:lnTo>
                  <a:pt x="7921" y="12114"/>
                </a:lnTo>
                <a:lnTo>
                  <a:pt x="7976" y="12025"/>
                </a:lnTo>
                <a:lnTo>
                  <a:pt x="7760" y="11917"/>
                </a:lnTo>
                <a:close/>
                <a:moveTo>
                  <a:pt x="8173" y="12150"/>
                </a:moveTo>
                <a:lnTo>
                  <a:pt x="8120" y="12241"/>
                </a:lnTo>
                <a:cubicBezTo>
                  <a:pt x="8192" y="12277"/>
                  <a:pt x="8245" y="12330"/>
                  <a:pt x="8317" y="12366"/>
                </a:cubicBezTo>
                <a:lnTo>
                  <a:pt x="8372" y="12294"/>
                </a:lnTo>
                <a:cubicBezTo>
                  <a:pt x="8317" y="12258"/>
                  <a:pt x="8245" y="12205"/>
                  <a:pt x="8173" y="12150"/>
                </a:cubicBezTo>
                <a:close/>
                <a:moveTo>
                  <a:pt x="8552" y="12457"/>
                </a:moveTo>
                <a:lnTo>
                  <a:pt x="8497" y="12529"/>
                </a:lnTo>
                <a:lnTo>
                  <a:pt x="8660" y="12690"/>
                </a:lnTo>
                <a:lnTo>
                  <a:pt x="8732" y="12618"/>
                </a:lnTo>
                <a:cubicBezTo>
                  <a:pt x="8677" y="12565"/>
                  <a:pt x="8624" y="12510"/>
                  <a:pt x="8552" y="12457"/>
                </a:cubicBezTo>
                <a:close/>
                <a:moveTo>
                  <a:pt x="8893" y="12798"/>
                </a:moveTo>
                <a:lnTo>
                  <a:pt x="8821" y="12870"/>
                </a:lnTo>
                <a:cubicBezTo>
                  <a:pt x="8876" y="12925"/>
                  <a:pt x="8912" y="12997"/>
                  <a:pt x="8965" y="13050"/>
                </a:cubicBezTo>
                <a:lnTo>
                  <a:pt x="9037" y="12997"/>
                </a:lnTo>
                <a:cubicBezTo>
                  <a:pt x="9001" y="12925"/>
                  <a:pt x="8948" y="12870"/>
                  <a:pt x="8893" y="12798"/>
                </a:cubicBezTo>
                <a:close/>
                <a:moveTo>
                  <a:pt x="9181" y="13213"/>
                </a:moveTo>
                <a:lnTo>
                  <a:pt x="9092" y="13249"/>
                </a:lnTo>
                <a:cubicBezTo>
                  <a:pt x="9109" y="13285"/>
                  <a:pt x="9128" y="13302"/>
                  <a:pt x="9128" y="13338"/>
                </a:cubicBezTo>
                <a:cubicBezTo>
                  <a:pt x="9164" y="13374"/>
                  <a:pt x="9181" y="13410"/>
                  <a:pt x="9200" y="13465"/>
                </a:cubicBezTo>
                <a:lnTo>
                  <a:pt x="9289" y="13429"/>
                </a:lnTo>
                <a:cubicBezTo>
                  <a:pt x="9272" y="13374"/>
                  <a:pt x="9236" y="13338"/>
                  <a:pt x="9217" y="13285"/>
                </a:cubicBezTo>
                <a:cubicBezTo>
                  <a:pt x="9200" y="13266"/>
                  <a:pt x="9181" y="13230"/>
                  <a:pt x="9181" y="13213"/>
                </a:cubicBezTo>
                <a:close/>
                <a:moveTo>
                  <a:pt x="9380" y="13645"/>
                </a:moveTo>
                <a:lnTo>
                  <a:pt x="9289" y="13681"/>
                </a:lnTo>
                <a:cubicBezTo>
                  <a:pt x="9308" y="13753"/>
                  <a:pt x="9325" y="13825"/>
                  <a:pt x="9361" y="13897"/>
                </a:cubicBezTo>
                <a:lnTo>
                  <a:pt x="9452" y="13879"/>
                </a:lnTo>
                <a:cubicBezTo>
                  <a:pt x="9433" y="13807"/>
                  <a:pt x="9397" y="13717"/>
                  <a:pt x="9380" y="13645"/>
                </a:cubicBezTo>
                <a:close/>
                <a:moveTo>
                  <a:pt x="9488" y="14113"/>
                </a:moveTo>
                <a:lnTo>
                  <a:pt x="9397" y="14131"/>
                </a:lnTo>
                <a:cubicBezTo>
                  <a:pt x="9416" y="14203"/>
                  <a:pt x="9416" y="14293"/>
                  <a:pt x="9433" y="14365"/>
                </a:cubicBezTo>
                <a:lnTo>
                  <a:pt x="9524" y="14365"/>
                </a:lnTo>
                <a:cubicBezTo>
                  <a:pt x="9524" y="14275"/>
                  <a:pt x="9505" y="14203"/>
                  <a:pt x="9488" y="14113"/>
                </a:cubicBezTo>
                <a:close/>
                <a:moveTo>
                  <a:pt x="9433" y="14599"/>
                </a:moveTo>
                <a:cubicBezTo>
                  <a:pt x="9433" y="14689"/>
                  <a:pt x="9433" y="14761"/>
                  <a:pt x="9416" y="14833"/>
                </a:cubicBezTo>
                <a:lnTo>
                  <a:pt x="9524" y="14851"/>
                </a:lnTo>
                <a:lnTo>
                  <a:pt x="9524" y="14599"/>
                </a:lnTo>
                <a:close/>
                <a:moveTo>
                  <a:pt x="9380" y="15067"/>
                </a:moveTo>
                <a:cubicBezTo>
                  <a:pt x="9380" y="15157"/>
                  <a:pt x="9361" y="15229"/>
                  <a:pt x="9325" y="15301"/>
                </a:cubicBezTo>
                <a:lnTo>
                  <a:pt x="9433" y="15319"/>
                </a:lnTo>
                <a:cubicBezTo>
                  <a:pt x="9452" y="15247"/>
                  <a:pt x="9469" y="15175"/>
                  <a:pt x="9488" y="15085"/>
                </a:cubicBezTo>
                <a:lnTo>
                  <a:pt x="9380" y="15067"/>
                </a:lnTo>
                <a:close/>
                <a:moveTo>
                  <a:pt x="9253" y="15517"/>
                </a:moveTo>
                <a:cubicBezTo>
                  <a:pt x="9236" y="15589"/>
                  <a:pt x="9200" y="15661"/>
                  <a:pt x="9164" y="15733"/>
                </a:cubicBezTo>
                <a:lnTo>
                  <a:pt x="9253" y="15787"/>
                </a:lnTo>
                <a:cubicBezTo>
                  <a:pt x="9289" y="15715"/>
                  <a:pt x="9325" y="15643"/>
                  <a:pt x="9344" y="15553"/>
                </a:cubicBezTo>
                <a:lnTo>
                  <a:pt x="9253" y="15517"/>
                </a:lnTo>
                <a:close/>
                <a:moveTo>
                  <a:pt x="9056" y="15949"/>
                </a:moveTo>
                <a:cubicBezTo>
                  <a:pt x="9001" y="16003"/>
                  <a:pt x="8965" y="16075"/>
                  <a:pt x="8912" y="16129"/>
                </a:cubicBezTo>
                <a:lnTo>
                  <a:pt x="8984" y="16201"/>
                </a:lnTo>
                <a:cubicBezTo>
                  <a:pt x="9037" y="16129"/>
                  <a:pt x="9092" y="16057"/>
                  <a:pt x="9128" y="16003"/>
                </a:cubicBezTo>
                <a:lnTo>
                  <a:pt x="9056" y="15949"/>
                </a:lnTo>
                <a:close/>
                <a:moveTo>
                  <a:pt x="8768" y="16309"/>
                </a:moveTo>
                <a:cubicBezTo>
                  <a:pt x="8713" y="16363"/>
                  <a:pt x="8641" y="16417"/>
                  <a:pt x="8588" y="16471"/>
                </a:cubicBezTo>
                <a:lnTo>
                  <a:pt x="8641" y="16543"/>
                </a:lnTo>
                <a:cubicBezTo>
                  <a:pt x="8713" y="16489"/>
                  <a:pt x="8768" y="16435"/>
                  <a:pt x="8821" y="16381"/>
                </a:cubicBezTo>
                <a:lnTo>
                  <a:pt x="8768" y="16309"/>
                </a:lnTo>
                <a:close/>
                <a:moveTo>
                  <a:pt x="8389" y="16597"/>
                </a:moveTo>
                <a:cubicBezTo>
                  <a:pt x="8336" y="16633"/>
                  <a:pt x="8264" y="16687"/>
                  <a:pt x="8192" y="16723"/>
                </a:cubicBezTo>
                <a:lnTo>
                  <a:pt x="8228" y="16795"/>
                </a:lnTo>
                <a:lnTo>
                  <a:pt x="8444" y="16687"/>
                </a:lnTo>
                <a:lnTo>
                  <a:pt x="8389" y="16597"/>
                </a:lnTo>
                <a:close/>
                <a:moveTo>
                  <a:pt x="7976" y="16813"/>
                </a:moveTo>
                <a:cubicBezTo>
                  <a:pt x="7904" y="16831"/>
                  <a:pt x="7832" y="16867"/>
                  <a:pt x="7760" y="16885"/>
                </a:cubicBezTo>
                <a:lnTo>
                  <a:pt x="7777" y="16975"/>
                </a:lnTo>
                <a:cubicBezTo>
                  <a:pt x="7849" y="16957"/>
                  <a:pt x="7940" y="16921"/>
                  <a:pt x="8012" y="16903"/>
                </a:cubicBezTo>
                <a:lnTo>
                  <a:pt x="7976" y="16813"/>
                </a:lnTo>
                <a:close/>
                <a:moveTo>
                  <a:pt x="7525" y="16939"/>
                </a:moveTo>
                <a:cubicBezTo>
                  <a:pt x="7453" y="16957"/>
                  <a:pt x="7364" y="16975"/>
                  <a:pt x="7292" y="16975"/>
                </a:cubicBezTo>
                <a:lnTo>
                  <a:pt x="7309" y="17083"/>
                </a:lnTo>
                <a:cubicBezTo>
                  <a:pt x="7381" y="17065"/>
                  <a:pt x="7472" y="17047"/>
                  <a:pt x="7544" y="17029"/>
                </a:cubicBezTo>
                <a:lnTo>
                  <a:pt x="7525" y="16939"/>
                </a:lnTo>
                <a:close/>
                <a:moveTo>
                  <a:pt x="7057" y="17011"/>
                </a:moveTo>
                <a:cubicBezTo>
                  <a:pt x="6985" y="17029"/>
                  <a:pt x="6896" y="17029"/>
                  <a:pt x="6824" y="17029"/>
                </a:cubicBezTo>
                <a:lnTo>
                  <a:pt x="6824" y="17137"/>
                </a:lnTo>
                <a:cubicBezTo>
                  <a:pt x="6913" y="17119"/>
                  <a:pt x="6985" y="17119"/>
                  <a:pt x="7057" y="17119"/>
                </a:cubicBezTo>
                <a:lnTo>
                  <a:pt x="7057" y="17011"/>
                </a:lnTo>
                <a:close/>
                <a:moveTo>
                  <a:pt x="6589" y="17047"/>
                </a:moveTo>
                <a:cubicBezTo>
                  <a:pt x="6500" y="17065"/>
                  <a:pt x="6428" y="17065"/>
                  <a:pt x="6337" y="17065"/>
                </a:cubicBezTo>
                <a:lnTo>
                  <a:pt x="6337" y="17155"/>
                </a:lnTo>
                <a:lnTo>
                  <a:pt x="6589" y="17155"/>
                </a:lnTo>
                <a:lnTo>
                  <a:pt x="6589" y="17047"/>
                </a:lnTo>
                <a:close/>
                <a:moveTo>
                  <a:pt x="5869" y="17083"/>
                </a:moveTo>
                <a:lnTo>
                  <a:pt x="5869" y="17173"/>
                </a:lnTo>
                <a:lnTo>
                  <a:pt x="6104" y="17173"/>
                </a:lnTo>
                <a:lnTo>
                  <a:pt x="6104" y="17083"/>
                </a:lnTo>
                <a:close/>
                <a:moveTo>
                  <a:pt x="5617" y="17101"/>
                </a:moveTo>
                <a:cubicBezTo>
                  <a:pt x="5545" y="17101"/>
                  <a:pt x="5456" y="17119"/>
                  <a:pt x="5383" y="17119"/>
                </a:cubicBezTo>
                <a:lnTo>
                  <a:pt x="5401" y="17209"/>
                </a:lnTo>
                <a:cubicBezTo>
                  <a:pt x="5473" y="17209"/>
                  <a:pt x="5545" y="17209"/>
                  <a:pt x="5636" y="17191"/>
                </a:cubicBezTo>
                <a:lnTo>
                  <a:pt x="5617" y="17101"/>
                </a:lnTo>
                <a:close/>
                <a:moveTo>
                  <a:pt x="5149" y="17155"/>
                </a:moveTo>
                <a:cubicBezTo>
                  <a:pt x="5059" y="17173"/>
                  <a:pt x="4987" y="17173"/>
                  <a:pt x="4897" y="17191"/>
                </a:cubicBezTo>
                <a:lnTo>
                  <a:pt x="4915" y="17281"/>
                </a:lnTo>
                <a:cubicBezTo>
                  <a:pt x="5005" y="17281"/>
                  <a:pt x="5077" y="17263"/>
                  <a:pt x="5149" y="17245"/>
                </a:cubicBezTo>
                <a:lnTo>
                  <a:pt x="5149" y="17155"/>
                </a:lnTo>
                <a:close/>
                <a:moveTo>
                  <a:pt x="4663" y="17245"/>
                </a:moveTo>
                <a:cubicBezTo>
                  <a:pt x="4591" y="17263"/>
                  <a:pt x="4501" y="17299"/>
                  <a:pt x="4429" y="17317"/>
                </a:cubicBezTo>
                <a:lnTo>
                  <a:pt x="4465" y="17407"/>
                </a:lnTo>
                <a:cubicBezTo>
                  <a:pt x="4537" y="17389"/>
                  <a:pt x="4609" y="17353"/>
                  <a:pt x="4699" y="17335"/>
                </a:cubicBezTo>
                <a:lnTo>
                  <a:pt x="4663" y="17245"/>
                </a:lnTo>
                <a:close/>
                <a:moveTo>
                  <a:pt x="4213" y="17407"/>
                </a:moveTo>
                <a:cubicBezTo>
                  <a:pt x="4123" y="17443"/>
                  <a:pt x="4051" y="17479"/>
                  <a:pt x="3997" y="17515"/>
                </a:cubicBezTo>
                <a:lnTo>
                  <a:pt x="4033" y="17605"/>
                </a:lnTo>
                <a:lnTo>
                  <a:pt x="4249" y="17497"/>
                </a:lnTo>
                <a:lnTo>
                  <a:pt x="4213" y="17407"/>
                </a:lnTo>
                <a:close/>
                <a:moveTo>
                  <a:pt x="3781" y="17641"/>
                </a:moveTo>
                <a:cubicBezTo>
                  <a:pt x="3709" y="17695"/>
                  <a:pt x="3655" y="17749"/>
                  <a:pt x="3583" y="17803"/>
                </a:cubicBezTo>
                <a:lnTo>
                  <a:pt x="3655" y="17875"/>
                </a:lnTo>
                <a:cubicBezTo>
                  <a:pt x="3709" y="17821"/>
                  <a:pt x="3763" y="17767"/>
                  <a:pt x="3835" y="17713"/>
                </a:cubicBezTo>
                <a:lnTo>
                  <a:pt x="3781" y="17641"/>
                </a:lnTo>
                <a:close/>
                <a:moveTo>
                  <a:pt x="3421" y="17965"/>
                </a:moveTo>
                <a:cubicBezTo>
                  <a:pt x="3367" y="18019"/>
                  <a:pt x="3331" y="18073"/>
                  <a:pt x="3295" y="18145"/>
                </a:cubicBezTo>
                <a:lnTo>
                  <a:pt x="3277" y="18163"/>
                </a:lnTo>
                <a:lnTo>
                  <a:pt x="3349" y="18217"/>
                </a:lnTo>
                <a:cubicBezTo>
                  <a:pt x="3367" y="18217"/>
                  <a:pt x="3367" y="18199"/>
                  <a:pt x="3385" y="18199"/>
                </a:cubicBezTo>
                <a:cubicBezTo>
                  <a:pt x="3403" y="18145"/>
                  <a:pt x="3457" y="18091"/>
                  <a:pt x="3493" y="18037"/>
                </a:cubicBezTo>
                <a:lnTo>
                  <a:pt x="3421" y="17965"/>
                </a:lnTo>
                <a:close/>
                <a:moveTo>
                  <a:pt x="3169" y="18397"/>
                </a:moveTo>
                <a:cubicBezTo>
                  <a:pt x="3133" y="18469"/>
                  <a:pt x="3097" y="18541"/>
                  <a:pt x="3079" y="18613"/>
                </a:cubicBezTo>
                <a:lnTo>
                  <a:pt x="3169" y="18649"/>
                </a:lnTo>
                <a:cubicBezTo>
                  <a:pt x="3187" y="18577"/>
                  <a:pt x="3223" y="18505"/>
                  <a:pt x="3241" y="18433"/>
                </a:cubicBezTo>
                <a:lnTo>
                  <a:pt x="3169" y="18397"/>
                </a:lnTo>
                <a:close/>
                <a:moveTo>
                  <a:pt x="3025" y="18865"/>
                </a:moveTo>
                <a:cubicBezTo>
                  <a:pt x="3025" y="18937"/>
                  <a:pt x="3007" y="19027"/>
                  <a:pt x="3007" y="19099"/>
                </a:cubicBezTo>
                <a:lnTo>
                  <a:pt x="3097" y="19117"/>
                </a:lnTo>
                <a:cubicBezTo>
                  <a:pt x="3097" y="19027"/>
                  <a:pt x="3115" y="18955"/>
                  <a:pt x="3115" y="18883"/>
                </a:cubicBezTo>
                <a:lnTo>
                  <a:pt x="3025" y="18865"/>
                </a:lnTo>
                <a:close/>
                <a:moveTo>
                  <a:pt x="3007" y="19351"/>
                </a:moveTo>
                <a:cubicBezTo>
                  <a:pt x="3025" y="19423"/>
                  <a:pt x="3025" y="19513"/>
                  <a:pt x="3043" y="19585"/>
                </a:cubicBezTo>
                <a:lnTo>
                  <a:pt x="3133" y="19567"/>
                </a:lnTo>
                <a:cubicBezTo>
                  <a:pt x="3115" y="19495"/>
                  <a:pt x="3115" y="19423"/>
                  <a:pt x="3115" y="19351"/>
                </a:cubicBezTo>
                <a:close/>
                <a:moveTo>
                  <a:pt x="3187" y="19801"/>
                </a:moveTo>
                <a:lnTo>
                  <a:pt x="3097" y="19837"/>
                </a:lnTo>
                <a:cubicBezTo>
                  <a:pt x="3115" y="19909"/>
                  <a:pt x="3151" y="19981"/>
                  <a:pt x="3169" y="20053"/>
                </a:cubicBezTo>
                <a:lnTo>
                  <a:pt x="3259" y="20035"/>
                </a:lnTo>
                <a:cubicBezTo>
                  <a:pt x="3241" y="19945"/>
                  <a:pt x="3205" y="19873"/>
                  <a:pt x="3187" y="19801"/>
                </a:cubicBezTo>
                <a:close/>
                <a:moveTo>
                  <a:pt x="3367" y="20233"/>
                </a:moveTo>
                <a:lnTo>
                  <a:pt x="3277" y="20287"/>
                </a:lnTo>
                <a:lnTo>
                  <a:pt x="3385" y="20503"/>
                </a:lnTo>
                <a:lnTo>
                  <a:pt x="3475" y="20449"/>
                </a:lnTo>
                <a:lnTo>
                  <a:pt x="3367" y="20233"/>
                </a:lnTo>
                <a:close/>
                <a:moveTo>
                  <a:pt x="3601" y="20647"/>
                </a:moveTo>
                <a:lnTo>
                  <a:pt x="3529" y="20701"/>
                </a:lnTo>
                <a:cubicBezTo>
                  <a:pt x="3565" y="20755"/>
                  <a:pt x="3619" y="20827"/>
                  <a:pt x="3673" y="20899"/>
                </a:cubicBezTo>
                <a:lnTo>
                  <a:pt x="3745" y="20827"/>
                </a:lnTo>
                <a:cubicBezTo>
                  <a:pt x="3691" y="20773"/>
                  <a:pt x="3655" y="20701"/>
                  <a:pt x="3601" y="20647"/>
                </a:cubicBezTo>
                <a:close/>
                <a:moveTo>
                  <a:pt x="3907" y="21007"/>
                </a:moveTo>
                <a:lnTo>
                  <a:pt x="3835" y="21079"/>
                </a:lnTo>
                <a:cubicBezTo>
                  <a:pt x="3889" y="21133"/>
                  <a:pt x="3943" y="21187"/>
                  <a:pt x="3997" y="21259"/>
                </a:cubicBezTo>
                <a:lnTo>
                  <a:pt x="4069" y="21187"/>
                </a:lnTo>
                <a:cubicBezTo>
                  <a:pt x="4015" y="21133"/>
                  <a:pt x="3961" y="21061"/>
                  <a:pt x="3907" y="21007"/>
                </a:cubicBezTo>
                <a:close/>
                <a:moveTo>
                  <a:pt x="4231" y="21349"/>
                </a:moveTo>
                <a:lnTo>
                  <a:pt x="4177" y="21421"/>
                </a:lnTo>
                <a:cubicBezTo>
                  <a:pt x="4231" y="21475"/>
                  <a:pt x="4285" y="21529"/>
                  <a:pt x="4357" y="21583"/>
                </a:cubicBezTo>
                <a:lnTo>
                  <a:pt x="4411" y="21511"/>
                </a:lnTo>
                <a:cubicBezTo>
                  <a:pt x="4357" y="21457"/>
                  <a:pt x="4303" y="21403"/>
                  <a:pt x="4231" y="21349"/>
                </a:cubicBezTo>
                <a:close/>
                <a:moveTo>
                  <a:pt x="4609" y="21655"/>
                </a:moveTo>
                <a:lnTo>
                  <a:pt x="4537" y="21727"/>
                </a:lnTo>
                <a:lnTo>
                  <a:pt x="4555" y="21727"/>
                </a:lnTo>
                <a:cubicBezTo>
                  <a:pt x="4609" y="21782"/>
                  <a:pt x="4681" y="21835"/>
                  <a:pt x="4735" y="21871"/>
                </a:cubicBezTo>
                <a:lnTo>
                  <a:pt x="4789" y="21799"/>
                </a:lnTo>
                <a:cubicBezTo>
                  <a:pt x="4735" y="21746"/>
                  <a:pt x="4663" y="21710"/>
                  <a:pt x="4609" y="21655"/>
                </a:cubicBezTo>
                <a:close/>
                <a:moveTo>
                  <a:pt x="4987" y="21943"/>
                </a:moveTo>
                <a:lnTo>
                  <a:pt x="4933" y="22015"/>
                </a:lnTo>
                <a:cubicBezTo>
                  <a:pt x="4987" y="22070"/>
                  <a:pt x="5059" y="22106"/>
                  <a:pt x="5131" y="22159"/>
                </a:cubicBezTo>
                <a:lnTo>
                  <a:pt x="5185" y="22070"/>
                </a:lnTo>
                <a:cubicBezTo>
                  <a:pt x="5113" y="22034"/>
                  <a:pt x="5041" y="21979"/>
                  <a:pt x="4987" y="21943"/>
                </a:cubicBezTo>
                <a:close/>
                <a:moveTo>
                  <a:pt x="5383" y="22195"/>
                </a:moveTo>
                <a:lnTo>
                  <a:pt x="5329" y="22286"/>
                </a:lnTo>
                <a:cubicBezTo>
                  <a:pt x="5401" y="22322"/>
                  <a:pt x="5473" y="22358"/>
                  <a:pt x="5545" y="22411"/>
                </a:cubicBezTo>
                <a:lnTo>
                  <a:pt x="5581" y="22322"/>
                </a:lnTo>
                <a:cubicBezTo>
                  <a:pt x="5509" y="22286"/>
                  <a:pt x="5456" y="22250"/>
                  <a:pt x="5383" y="22195"/>
                </a:cubicBezTo>
                <a:close/>
                <a:moveTo>
                  <a:pt x="5797" y="22447"/>
                </a:moveTo>
                <a:lnTo>
                  <a:pt x="5744" y="22519"/>
                </a:lnTo>
                <a:cubicBezTo>
                  <a:pt x="5816" y="22555"/>
                  <a:pt x="5888" y="22610"/>
                  <a:pt x="5960" y="22646"/>
                </a:cubicBezTo>
                <a:lnTo>
                  <a:pt x="5996" y="22555"/>
                </a:lnTo>
                <a:cubicBezTo>
                  <a:pt x="5941" y="22519"/>
                  <a:pt x="5869" y="22483"/>
                  <a:pt x="5797" y="22447"/>
                </a:cubicBezTo>
                <a:close/>
                <a:moveTo>
                  <a:pt x="6212" y="22663"/>
                </a:moveTo>
                <a:lnTo>
                  <a:pt x="6176" y="22754"/>
                </a:lnTo>
                <a:cubicBezTo>
                  <a:pt x="6248" y="22771"/>
                  <a:pt x="6320" y="22807"/>
                  <a:pt x="6392" y="22843"/>
                </a:cubicBezTo>
                <a:lnTo>
                  <a:pt x="6428" y="22754"/>
                </a:lnTo>
                <a:cubicBezTo>
                  <a:pt x="6356" y="22718"/>
                  <a:pt x="6284" y="22699"/>
                  <a:pt x="6212" y="22663"/>
                </a:cubicBezTo>
                <a:close/>
                <a:moveTo>
                  <a:pt x="6644" y="22862"/>
                </a:moveTo>
                <a:lnTo>
                  <a:pt x="6608" y="22934"/>
                </a:lnTo>
                <a:cubicBezTo>
                  <a:pt x="6697" y="22970"/>
                  <a:pt x="6769" y="23006"/>
                  <a:pt x="6841" y="23023"/>
                </a:cubicBezTo>
                <a:lnTo>
                  <a:pt x="6877" y="22934"/>
                </a:lnTo>
                <a:cubicBezTo>
                  <a:pt x="6805" y="22915"/>
                  <a:pt x="6733" y="22879"/>
                  <a:pt x="6644" y="22862"/>
                </a:cubicBezTo>
                <a:close/>
                <a:moveTo>
                  <a:pt x="7093" y="23023"/>
                </a:moveTo>
                <a:lnTo>
                  <a:pt x="7057" y="23114"/>
                </a:lnTo>
                <a:cubicBezTo>
                  <a:pt x="7148" y="23150"/>
                  <a:pt x="7220" y="23167"/>
                  <a:pt x="7292" y="23186"/>
                </a:cubicBezTo>
                <a:lnTo>
                  <a:pt x="7328" y="23095"/>
                </a:lnTo>
                <a:cubicBezTo>
                  <a:pt x="7237" y="23078"/>
                  <a:pt x="7165" y="23059"/>
                  <a:pt x="7093" y="23023"/>
                </a:cubicBezTo>
                <a:close/>
                <a:moveTo>
                  <a:pt x="7544" y="23167"/>
                </a:moveTo>
                <a:lnTo>
                  <a:pt x="7525" y="23258"/>
                </a:lnTo>
                <a:cubicBezTo>
                  <a:pt x="7597" y="23294"/>
                  <a:pt x="7669" y="23311"/>
                  <a:pt x="7760" y="23330"/>
                </a:cubicBezTo>
                <a:lnTo>
                  <a:pt x="7777" y="23239"/>
                </a:lnTo>
                <a:cubicBezTo>
                  <a:pt x="7705" y="23222"/>
                  <a:pt x="7633" y="23203"/>
                  <a:pt x="7544" y="23167"/>
                </a:cubicBezTo>
                <a:close/>
                <a:moveTo>
                  <a:pt x="8012" y="23294"/>
                </a:moveTo>
                <a:lnTo>
                  <a:pt x="7993" y="23383"/>
                </a:lnTo>
                <a:cubicBezTo>
                  <a:pt x="8065" y="23402"/>
                  <a:pt x="8137" y="23419"/>
                  <a:pt x="8228" y="23438"/>
                </a:cubicBezTo>
                <a:lnTo>
                  <a:pt x="8245" y="23347"/>
                </a:lnTo>
                <a:cubicBezTo>
                  <a:pt x="8156" y="23330"/>
                  <a:pt x="8084" y="23311"/>
                  <a:pt x="8012" y="23294"/>
                </a:cubicBezTo>
                <a:close/>
                <a:moveTo>
                  <a:pt x="8480" y="23402"/>
                </a:moveTo>
                <a:lnTo>
                  <a:pt x="8461" y="23491"/>
                </a:lnTo>
                <a:cubicBezTo>
                  <a:pt x="8533" y="23510"/>
                  <a:pt x="8624" y="23510"/>
                  <a:pt x="8696" y="23527"/>
                </a:cubicBezTo>
                <a:lnTo>
                  <a:pt x="8713" y="23438"/>
                </a:lnTo>
                <a:cubicBezTo>
                  <a:pt x="8624" y="23419"/>
                  <a:pt x="8552" y="23402"/>
                  <a:pt x="8480" y="23402"/>
                </a:cubicBezTo>
                <a:close/>
                <a:moveTo>
                  <a:pt x="8948" y="23474"/>
                </a:moveTo>
                <a:lnTo>
                  <a:pt x="8929" y="23563"/>
                </a:lnTo>
                <a:cubicBezTo>
                  <a:pt x="9020" y="23582"/>
                  <a:pt x="9092" y="23582"/>
                  <a:pt x="9164" y="23599"/>
                </a:cubicBezTo>
                <a:lnTo>
                  <a:pt x="9181" y="23491"/>
                </a:lnTo>
                <a:cubicBezTo>
                  <a:pt x="9109" y="23491"/>
                  <a:pt x="9020" y="23474"/>
                  <a:pt x="8948" y="23474"/>
                </a:cubicBezTo>
                <a:close/>
                <a:moveTo>
                  <a:pt x="11089" y="23491"/>
                </a:moveTo>
                <a:cubicBezTo>
                  <a:pt x="11000" y="23491"/>
                  <a:pt x="10928" y="23510"/>
                  <a:pt x="10856" y="23510"/>
                </a:cubicBezTo>
                <a:lnTo>
                  <a:pt x="10856" y="23599"/>
                </a:lnTo>
                <a:cubicBezTo>
                  <a:pt x="10928" y="23599"/>
                  <a:pt x="11017" y="23599"/>
                  <a:pt x="11089" y="23582"/>
                </a:cubicBezTo>
                <a:lnTo>
                  <a:pt x="11089" y="23491"/>
                </a:lnTo>
                <a:close/>
                <a:moveTo>
                  <a:pt x="9416" y="23527"/>
                </a:moveTo>
                <a:lnTo>
                  <a:pt x="9416" y="23618"/>
                </a:lnTo>
                <a:cubicBezTo>
                  <a:pt x="9488" y="23618"/>
                  <a:pt x="9577" y="23618"/>
                  <a:pt x="9649" y="23635"/>
                </a:cubicBezTo>
                <a:lnTo>
                  <a:pt x="9649" y="23527"/>
                </a:lnTo>
                <a:close/>
                <a:moveTo>
                  <a:pt x="9901" y="23546"/>
                </a:moveTo>
                <a:lnTo>
                  <a:pt x="9901" y="23635"/>
                </a:lnTo>
                <a:lnTo>
                  <a:pt x="10136" y="23635"/>
                </a:lnTo>
                <a:lnTo>
                  <a:pt x="10136" y="23546"/>
                </a:lnTo>
                <a:close/>
                <a:moveTo>
                  <a:pt x="10604" y="23527"/>
                </a:moveTo>
                <a:cubicBezTo>
                  <a:pt x="10532" y="23527"/>
                  <a:pt x="10460" y="23546"/>
                  <a:pt x="10369" y="23546"/>
                </a:cubicBezTo>
                <a:lnTo>
                  <a:pt x="10369" y="23635"/>
                </a:lnTo>
                <a:cubicBezTo>
                  <a:pt x="10460" y="23635"/>
                  <a:pt x="10532" y="23635"/>
                  <a:pt x="10621" y="23618"/>
                </a:cubicBezTo>
                <a:lnTo>
                  <a:pt x="10604" y="23527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353632"/>
            <a:ext cx="3291840" cy="13030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617220"/>
            <a:ext cx="4258818" cy="388848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1693129"/>
            <a:ext cx="3291840" cy="282172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321074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4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429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3720104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187188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128339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571500"/>
            <a:ext cx="1971675" cy="405765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571500"/>
            <a:ext cx="5686425" cy="40576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44447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494031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33598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A5F1DB-0D99-4663-A66A-C84ED88135D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5134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981357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574612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710780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314F66-5999-4431-9F21-759228EC0F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508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72989984"/>
      </p:ext>
    </p:extLst>
  </p:cSld>
  <p:clrMapOvr>
    <a:masterClrMapping/>
  </p:clrMapOvr>
  <p:transition spd="med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EEB50D-D6E1-4BA1-848B-61B17D4AA18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09776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5765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32752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587442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5127306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822029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4478731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545825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58280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84327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EB50D-D6E1-4BA1-848B-61B17D4AA1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63135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860246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A5F1DB-0D99-4663-A66A-C84ED88135D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956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995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610985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489009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314F66-5999-4431-9F21-759228EC0F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2156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EEB50D-D6E1-4BA1-848B-61B17D4AA18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2660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818771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503447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17143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image" Target="../media/image1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6" r:id="rId3"/>
    <p:sldLayoutId id="2147483659" r:id="rId4"/>
    <p:sldLayoutId id="2147483663" r:id="rId5"/>
    <p:sldLayoutId id="2147483678" r:id="rId6"/>
    <p:sldLayoutId id="2147483679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15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hf sldNum="0"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3918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169261"/>
            <a:ext cx="1141809" cy="177409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85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39538"/>
            <a:ext cx="7053542" cy="1050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539689"/>
            <a:ext cx="6709906" cy="31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616730" y="1343026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713680" y="2418973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4250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714500"/>
            <a:ext cx="7290055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4853028"/>
            <a:ext cx="1615607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4853028"/>
            <a:ext cx="4426094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4853028"/>
            <a:ext cx="73025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85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sldNum="0" hdr="0" ft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kern="1200" cap="all" spc="75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91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4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10.xml"/><Relationship Id="rId7" Type="http://schemas.openxmlformats.org/officeDocument/2006/relationships/slide" Target="slide8.xml"/><Relationship Id="rId12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6.xml"/><Relationship Id="rId11" Type="http://schemas.openxmlformats.org/officeDocument/2006/relationships/slide" Target="slide19.xml"/><Relationship Id="rId5" Type="http://schemas.openxmlformats.org/officeDocument/2006/relationships/slide" Target="slide13.xml"/><Relationship Id="rId10" Type="http://schemas.openxmlformats.org/officeDocument/2006/relationships/slide" Target="slide16.xml"/><Relationship Id="rId4" Type="http://schemas.openxmlformats.org/officeDocument/2006/relationships/slide" Target="slide3.xml"/><Relationship Id="rId9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7.sv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những hình nền powerpoint đẹp đến Nao Lòng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2" y="91440"/>
            <a:ext cx="8810897" cy="505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8355" y="561703"/>
            <a:ext cx="6511834" cy="1338828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50" dirty="0">
                <a:solidFill>
                  <a:srgbClr val="E07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Welcome all teachers </a:t>
            </a:r>
            <a:r>
              <a:rPr lang="en-US" sz="4050" dirty="0" smtClean="0">
                <a:solidFill>
                  <a:srgbClr val="E07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attending </a:t>
            </a:r>
            <a:r>
              <a:rPr lang="en-US" sz="4050" dirty="0">
                <a:solidFill>
                  <a:srgbClr val="E07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our class!</a:t>
            </a:r>
            <a:endParaRPr lang="en-US" sz="4050" dirty="0">
              <a:solidFill>
                <a:srgbClr val="E07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879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9630">
        <p15:prstTrans prst="curtains"/>
        <p:sndAc>
          <p:stSnd>
            <p:snd r:embed="rId3" name="applause.wav"/>
          </p:stSnd>
        </p:sndAc>
      </p:transition>
    </mc:Choice>
    <mc:Fallback xmlns="">
      <p:transition spd="slow" advTm="9630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390085" y="4400550"/>
            <a:ext cx="1428750" cy="5143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HOME</a:t>
            </a:r>
          </a:p>
        </p:txBody>
      </p:sp>
      <p:sp>
        <p:nvSpPr>
          <p:cNvPr id="33795" name="Rectangle 6"/>
          <p:cNvSpPr>
            <a:spLocks noChangeArrowheads="1"/>
          </p:cNvSpPr>
          <p:nvPr/>
        </p:nvSpPr>
        <p:spPr bwMode="auto">
          <a:xfrm>
            <a:off x="2400300" y="2400300"/>
            <a:ext cx="3600450" cy="9144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IN DA LAT</a:t>
            </a:r>
          </a:p>
        </p:txBody>
      </p:sp>
      <p:sp>
        <p:nvSpPr>
          <p:cNvPr id="33796" name="Rectangle 1"/>
          <p:cNvSpPr>
            <a:spLocks noChangeArrowheads="1"/>
          </p:cNvSpPr>
          <p:nvPr/>
        </p:nvSpPr>
        <p:spPr bwMode="auto">
          <a:xfrm>
            <a:off x="2171700" y="457200"/>
            <a:ext cx="56304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Where is that Crazy House Hotel? 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2549784855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>
          <a:xfrm>
            <a:off x="1339454" y="2537222"/>
            <a:ext cx="61722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/>
              </a:rPr>
              <a:t>5. Are the rooms named after different flowers? </a:t>
            </a:r>
            <a:endParaRPr lang="en-US" altLang="en-US" sz="3000" dirty="0"/>
          </a:p>
        </p:txBody>
      </p:sp>
      <p:sp>
        <p:nvSpPr>
          <p:cNvPr id="34819" name="Rectangle 11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5715000" y="4514850"/>
            <a:ext cx="2000250" cy="457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700"/>
              <a:t>ANSWER</a:t>
            </a:r>
          </a:p>
        </p:txBody>
      </p:sp>
      <p:pic>
        <p:nvPicPr>
          <p:cNvPr id="34820" name="Picture 12" descr="dong h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906" y="413147"/>
            <a:ext cx="20621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9" name="WordArt 13"/>
          <p:cNvSpPr>
            <a:spLocks noChangeArrowheads="1" noChangeShapeType="1" noTextEdit="1"/>
          </p:cNvSpPr>
          <p:nvPr/>
        </p:nvSpPr>
        <p:spPr bwMode="auto">
          <a:xfrm>
            <a:off x="7475935" y="68580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0430" name="WordArt 14"/>
          <p:cNvSpPr>
            <a:spLocks noChangeArrowheads="1" noChangeShapeType="1" noTextEdit="1"/>
          </p:cNvSpPr>
          <p:nvPr/>
        </p:nvSpPr>
        <p:spPr bwMode="auto">
          <a:xfrm>
            <a:off x="7740254" y="91440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0431" name="WordArt 15"/>
          <p:cNvSpPr>
            <a:spLocks noChangeArrowheads="1" noChangeShapeType="1" noTextEdit="1"/>
          </p:cNvSpPr>
          <p:nvPr/>
        </p:nvSpPr>
        <p:spPr bwMode="auto">
          <a:xfrm>
            <a:off x="7895035" y="131445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60432" name="WordArt 16"/>
          <p:cNvSpPr>
            <a:spLocks noChangeArrowheads="1" noChangeShapeType="1" noTextEdit="1"/>
          </p:cNvSpPr>
          <p:nvPr/>
        </p:nvSpPr>
        <p:spPr bwMode="auto">
          <a:xfrm>
            <a:off x="7740254" y="165735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60433" name="WordArt 17"/>
          <p:cNvSpPr>
            <a:spLocks noChangeArrowheads="1" noChangeShapeType="1" noTextEdit="1"/>
          </p:cNvSpPr>
          <p:nvPr/>
        </p:nvSpPr>
        <p:spPr bwMode="auto">
          <a:xfrm>
            <a:off x="7030641" y="2000250"/>
            <a:ext cx="195263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60434" name="WordArt 18"/>
          <p:cNvSpPr>
            <a:spLocks noChangeArrowheads="1" noChangeShapeType="1" noTextEdit="1"/>
          </p:cNvSpPr>
          <p:nvPr/>
        </p:nvSpPr>
        <p:spPr bwMode="auto">
          <a:xfrm>
            <a:off x="7397353" y="188595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60435" name="WordArt 19"/>
          <p:cNvSpPr>
            <a:spLocks noChangeArrowheads="1" noChangeShapeType="1" noTextEdit="1"/>
          </p:cNvSpPr>
          <p:nvPr/>
        </p:nvSpPr>
        <p:spPr bwMode="auto">
          <a:xfrm>
            <a:off x="7031832" y="5715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25</a:t>
            </a:r>
          </a:p>
        </p:txBody>
      </p:sp>
      <p:sp>
        <p:nvSpPr>
          <p:cNvPr id="60436" name="WordArt 20"/>
          <p:cNvSpPr>
            <a:spLocks noChangeArrowheads="1" noChangeShapeType="1" noTextEdit="1"/>
          </p:cNvSpPr>
          <p:nvPr/>
        </p:nvSpPr>
        <p:spPr bwMode="auto">
          <a:xfrm>
            <a:off x="6688932" y="6858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23</a:t>
            </a:r>
          </a:p>
        </p:txBody>
      </p:sp>
      <p:sp>
        <p:nvSpPr>
          <p:cNvPr id="60437" name="WordArt 21"/>
          <p:cNvSpPr>
            <a:spLocks noChangeArrowheads="1" noChangeShapeType="1" noTextEdit="1"/>
          </p:cNvSpPr>
          <p:nvPr/>
        </p:nvSpPr>
        <p:spPr bwMode="auto">
          <a:xfrm>
            <a:off x="6368653" y="9144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21</a:t>
            </a:r>
          </a:p>
        </p:txBody>
      </p:sp>
      <p:sp>
        <p:nvSpPr>
          <p:cNvPr id="60438" name="WordArt 22"/>
          <p:cNvSpPr>
            <a:spLocks noChangeArrowheads="1" noChangeShapeType="1" noTextEdit="1"/>
          </p:cNvSpPr>
          <p:nvPr/>
        </p:nvSpPr>
        <p:spPr bwMode="auto">
          <a:xfrm>
            <a:off x="6288882" y="131445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19</a:t>
            </a:r>
          </a:p>
        </p:txBody>
      </p:sp>
      <p:sp>
        <p:nvSpPr>
          <p:cNvPr id="60439" name="WordArt 23"/>
          <p:cNvSpPr>
            <a:spLocks noChangeArrowheads="1" noChangeShapeType="1" noTextEdit="1"/>
          </p:cNvSpPr>
          <p:nvPr/>
        </p:nvSpPr>
        <p:spPr bwMode="auto">
          <a:xfrm>
            <a:off x="6368653" y="17145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17</a:t>
            </a:r>
          </a:p>
        </p:txBody>
      </p:sp>
      <p:sp>
        <p:nvSpPr>
          <p:cNvPr id="60440" name="WordArt 24"/>
          <p:cNvSpPr>
            <a:spLocks noChangeArrowheads="1" noChangeShapeType="1" noTextEdit="1"/>
          </p:cNvSpPr>
          <p:nvPr/>
        </p:nvSpPr>
        <p:spPr bwMode="auto">
          <a:xfrm>
            <a:off x="6688932" y="19431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sp>
        <p:nvSpPr>
          <p:cNvPr id="60441" name="Rectangle 25"/>
          <p:cNvSpPr>
            <a:spLocks noChangeArrowheads="1"/>
          </p:cNvSpPr>
          <p:nvPr/>
        </p:nvSpPr>
        <p:spPr bwMode="auto">
          <a:xfrm>
            <a:off x="6997304" y="557213"/>
            <a:ext cx="288131" cy="3429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60442" name="Picture 26" descr="kim ph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400050"/>
            <a:ext cx="20621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43" name="WordArt 27"/>
          <p:cNvSpPr>
            <a:spLocks noChangeArrowheads="1" noChangeShapeType="1" noTextEdit="1"/>
          </p:cNvSpPr>
          <p:nvPr/>
        </p:nvSpPr>
        <p:spPr bwMode="auto">
          <a:xfrm>
            <a:off x="7081838" y="584597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4836" name="Oval 28"/>
          <p:cNvSpPr>
            <a:spLocks noChangeArrowheads="1"/>
          </p:cNvSpPr>
          <p:nvPr/>
        </p:nvSpPr>
        <p:spPr bwMode="auto">
          <a:xfrm>
            <a:off x="7102079" y="1414462"/>
            <a:ext cx="78581" cy="7262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60445" name="Picture 29" descr="slide0002_image0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029" y="3521869"/>
            <a:ext cx="678656" cy="5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38" name="Line 30"/>
          <p:cNvSpPr>
            <a:spLocks noChangeShapeType="1"/>
          </p:cNvSpPr>
          <p:nvPr/>
        </p:nvSpPr>
        <p:spPr bwMode="auto">
          <a:xfrm>
            <a:off x="6237685" y="4099322"/>
            <a:ext cx="1543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pic>
        <p:nvPicPr>
          <p:cNvPr id="60447" name="Picture 31" descr="CHAY XE D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885" y="3521869"/>
            <a:ext cx="676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89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5000" fill="hold"/>
                                        <p:tgtEl>
                                          <p:spTgt spid="60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0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60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60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604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60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604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604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60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accel="50000" decel="5000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604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0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0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4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604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4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000" dirty="0"/>
              <a:t>5. Are the rooms named after different flowers? </a:t>
            </a:r>
            <a:endParaRPr lang="en-US" altLang="en-US" sz="3000" dirty="0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429000" y="1543050"/>
            <a:ext cx="2400300" cy="6286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NO</a:t>
            </a:r>
          </a:p>
        </p:txBody>
      </p:sp>
      <p:sp>
        <p:nvSpPr>
          <p:cNvPr id="35844" name="Rectangle 10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886450" y="4400550"/>
            <a:ext cx="2000250" cy="2286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50"/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98293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6868" name="Picture 5" descr="15"/>
          <p:cNvPicPr>
            <a:picLocks noChangeAspect="1" noChangeArrowheads="1"/>
          </p:cNvPicPr>
          <p:nvPr/>
        </p:nvPicPr>
        <p:blipFill>
          <a:blip r:embed="rId3">
            <a:lum bright="30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286000" y="742950"/>
            <a:ext cx="4857750" cy="12573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500"/>
              <a:t>Lucky number</a:t>
            </a:r>
          </a:p>
        </p:txBody>
      </p:sp>
      <p:sp>
        <p:nvSpPr>
          <p:cNvPr id="36870" name="Oval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57250" y="4629150"/>
            <a:ext cx="914400" cy="10287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663543129"/>
      </p:ext>
    </p:extLst>
  </p:cSld>
  <p:clrMapOvr>
    <a:masterClrMapping/>
  </p:clrMapOvr>
  <p:transition advClick="0">
    <p:sndAc>
      <p:stSnd loop="1"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7892" name="Picture 4" descr="sapa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885950" y="571500"/>
            <a:ext cx="5486400" cy="13144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950" b="1" i="1"/>
              <a:t>LUCKY NUMBER</a:t>
            </a:r>
          </a:p>
        </p:txBody>
      </p:sp>
    </p:spTree>
    <p:extLst>
      <p:ext uri="{BB962C8B-B14F-4D97-AF65-F5344CB8AC3E}">
        <p14:creationId xmlns:p14="http://schemas.microsoft.com/office/powerpoint/2010/main" val="3378071747"/>
      </p:ext>
    </p:extLst>
  </p:cSld>
  <p:clrMapOvr>
    <a:masterClrMapping/>
  </p:clrMapOvr>
  <p:transition>
    <p:sndAc>
      <p:stSnd loop="1"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7" name="Oval 5"/>
          <p:cNvSpPr>
            <a:spLocks noChangeArrowheads="1"/>
          </p:cNvSpPr>
          <p:nvPr/>
        </p:nvSpPr>
        <p:spPr bwMode="auto">
          <a:xfrm>
            <a:off x="1657350" y="0"/>
            <a:ext cx="6115050" cy="234315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7. Where is the bed in Nick’s room? </a:t>
            </a:r>
          </a:p>
        </p:txBody>
      </p:sp>
      <p:sp>
        <p:nvSpPr>
          <p:cNvPr id="38918" name="Rectangle 6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485900" y="3992166"/>
            <a:ext cx="1028700" cy="351234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ANSWER</a:t>
            </a:r>
          </a:p>
        </p:txBody>
      </p:sp>
      <p:pic>
        <p:nvPicPr>
          <p:cNvPr id="38919" name="Picture 7" descr="dong h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56" y="1441847"/>
            <a:ext cx="20621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6" name="WordArt 8"/>
          <p:cNvSpPr>
            <a:spLocks noChangeArrowheads="1" noChangeShapeType="1" noTextEdit="1"/>
          </p:cNvSpPr>
          <p:nvPr/>
        </p:nvSpPr>
        <p:spPr bwMode="auto">
          <a:xfrm>
            <a:off x="2503885" y="171450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78857" name="WordArt 9"/>
          <p:cNvSpPr>
            <a:spLocks noChangeArrowheads="1" noChangeShapeType="1" noTextEdit="1"/>
          </p:cNvSpPr>
          <p:nvPr/>
        </p:nvSpPr>
        <p:spPr bwMode="auto">
          <a:xfrm>
            <a:off x="2768204" y="194310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78858" name="WordArt 10"/>
          <p:cNvSpPr>
            <a:spLocks noChangeArrowheads="1" noChangeShapeType="1" noTextEdit="1"/>
          </p:cNvSpPr>
          <p:nvPr/>
        </p:nvSpPr>
        <p:spPr bwMode="auto">
          <a:xfrm>
            <a:off x="2922985" y="234315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8859" name="WordArt 11"/>
          <p:cNvSpPr>
            <a:spLocks noChangeArrowheads="1" noChangeShapeType="1" noTextEdit="1"/>
          </p:cNvSpPr>
          <p:nvPr/>
        </p:nvSpPr>
        <p:spPr bwMode="auto">
          <a:xfrm>
            <a:off x="2768204" y="268605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8860" name="WordArt 12"/>
          <p:cNvSpPr>
            <a:spLocks noChangeArrowheads="1" noChangeShapeType="1" noTextEdit="1"/>
          </p:cNvSpPr>
          <p:nvPr/>
        </p:nvSpPr>
        <p:spPr bwMode="auto">
          <a:xfrm>
            <a:off x="2058591" y="3028950"/>
            <a:ext cx="195263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78861" name="WordArt 13"/>
          <p:cNvSpPr>
            <a:spLocks noChangeArrowheads="1" noChangeShapeType="1" noTextEdit="1"/>
          </p:cNvSpPr>
          <p:nvPr/>
        </p:nvSpPr>
        <p:spPr bwMode="auto">
          <a:xfrm>
            <a:off x="2425303" y="291465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78862" name="WordArt 14"/>
          <p:cNvSpPr>
            <a:spLocks noChangeArrowheads="1" noChangeShapeType="1" noTextEdit="1"/>
          </p:cNvSpPr>
          <p:nvPr/>
        </p:nvSpPr>
        <p:spPr bwMode="auto">
          <a:xfrm>
            <a:off x="2059782" y="16002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25</a:t>
            </a:r>
          </a:p>
        </p:txBody>
      </p:sp>
      <p:sp>
        <p:nvSpPr>
          <p:cNvPr id="78863" name="WordArt 15"/>
          <p:cNvSpPr>
            <a:spLocks noChangeArrowheads="1" noChangeShapeType="1" noTextEdit="1"/>
          </p:cNvSpPr>
          <p:nvPr/>
        </p:nvSpPr>
        <p:spPr bwMode="auto">
          <a:xfrm>
            <a:off x="1716882" y="17145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23</a:t>
            </a:r>
          </a:p>
        </p:txBody>
      </p:sp>
      <p:sp>
        <p:nvSpPr>
          <p:cNvPr id="78864" name="WordArt 16"/>
          <p:cNvSpPr>
            <a:spLocks noChangeArrowheads="1" noChangeShapeType="1" noTextEdit="1"/>
          </p:cNvSpPr>
          <p:nvPr/>
        </p:nvSpPr>
        <p:spPr bwMode="auto">
          <a:xfrm>
            <a:off x="1396603" y="19431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21</a:t>
            </a:r>
          </a:p>
        </p:txBody>
      </p:sp>
      <p:sp>
        <p:nvSpPr>
          <p:cNvPr id="78865" name="WordArt 17"/>
          <p:cNvSpPr>
            <a:spLocks noChangeArrowheads="1" noChangeShapeType="1" noTextEdit="1"/>
          </p:cNvSpPr>
          <p:nvPr/>
        </p:nvSpPr>
        <p:spPr bwMode="auto">
          <a:xfrm>
            <a:off x="1316832" y="234315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19</a:t>
            </a:r>
          </a:p>
        </p:txBody>
      </p:sp>
      <p:sp>
        <p:nvSpPr>
          <p:cNvPr id="78866" name="WordArt 18"/>
          <p:cNvSpPr>
            <a:spLocks noChangeArrowheads="1" noChangeShapeType="1" noTextEdit="1"/>
          </p:cNvSpPr>
          <p:nvPr/>
        </p:nvSpPr>
        <p:spPr bwMode="auto">
          <a:xfrm>
            <a:off x="1396603" y="27432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17</a:t>
            </a:r>
          </a:p>
        </p:txBody>
      </p:sp>
      <p:sp>
        <p:nvSpPr>
          <p:cNvPr id="78867" name="WordArt 19"/>
          <p:cNvSpPr>
            <a:spLocks noChangeArrowheads="1" noChangeShapeType="1" noTextEdit="1"/>
          </p:cNvSpPr>
          <p:nvPr/>
        </p:nvSpPr>
        <p:spPr bwMode="auto">
          <a:xfrm>
            <a:off x="1716882" y="29718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sp>
        <p:nvSpPr>
          <p:cNvPr id="78868" name="Rectangle 20"/>
          <p:cNvSpPr>
            <a:spLocks noChangeArrowheads="1"/>
          </p:cNvSpPr>
          <p:nvPr/>
        </p:nvSpPr>
        <p:spPr bwMode="auto">
          <a:xfrm>
            <a:off x="2025254" y="1585913"/>
            <a:ext cx="288131" cy="3429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78869" name="Picture 21" descr="kim ph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28750"/>
            <a:ext cx="20621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70" name="WordArt 22"/>
          <p:cNvSpPr>
            <a:spLocks noChangeArrowheads="1" noChangeShapeType="1" noTextEdit="1"/>
          </p:cNvSpPr>
          <p:nvPr/>
        </p:nvSpPr>
        <p:spPr bwMode="auto">
          <a:xfrm>
            <a:off x="2109788" y="1613297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2130029" y="2443162"/>
            <a:ext cx="78581" cy="7262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78872" name="Picture 24" descr="slide0002_image02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2057401"/>
            <a:ext cx="678656" cy="5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7" name="Line 25"/>
          <p:cNvSpPr>
            <a:spLocks noChangeShapeType="1"/>
          </p:cNvSpPr>
          <p:nvPr/>
        </p:nvSpPr>
        <p:spPr bwMode="auto">
          <a:xfrm>
            <a:off x="6629400" y="2628900"/>
            <a:ext cx="1543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pic>
        <p:nvPicPr>
          <p:cNvPr id="78874" name="Picture 26" descr="CHAY XE DA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057400"/>
            <a:ext cx="676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39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8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5000" fill="hold"/>
                                        <p:tgtEl>
                                          <p:spTgt spid="788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8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78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accel="50000" decel="5000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88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8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8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788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87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1" name="Oval 5"/>
          <p:cNvSpPr>
            <a:spLocks noChangeArrowheads="1"/>
          </p:cNvSpPr>
          <p:nvPr/>
        </p:nvSpPr>
        <p:spPr bwMode="auto">
          <a:xfrm>
            <a:off x="1714500" y="0"/>
            <a:ext cx="6115050" cy="234315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7. Where is the bed in Nick’s room? 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2028825" y="3000375"/>
            <a:ext cx="5086350" cy="9144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Under the window</a:t>
            </a:r>
          </a:p>
        </p:txBody>
      </p:sp>
      <p:sp>
        <p:nvSpPr>
          <p:cNvPr id="39943" name="Rectangl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743700" y="4573191"/>
            <a:ext cx="1143000" cy="5715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94107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37"/>
          <p:cNvSpPr/>
          <p:nvPr/>
        </p:nvSpPr>
        <p:spPr>
          <a:xfrm>
            <a:off x="5526882" y="1769269"/>
            <a:ext cx="3164681" cy="316468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lIns="68569" tIns="68569" rIns="68569" bIns="68569" anchor="ctr"/>
          <a:lstStyle/>
          <a:p>
            <a:pPr>
              <a:defRPr/>
            </a:pPr>
            <a:endParaRPr sz="1050"/>
          </a:p>
        </p:txBody>
      </p:sp>
      <p:sp>
        <p:nvSpPr>
          <p:cNvPr id="1151" name="Google Shape;1151;p37"/>
          <p:cNvSpPr txBox="1">
            <a:spLocks noGrp="1"/>
          </p:cNvSpPr>
          <p:nvPr>
            <p:ph type="ctrTitle"/>
          </p:nvPr>
        </p:nvSpPr>
        <p:spPr>
          <a:xfrm>
            <a:off x="1485900" y="291703"/>
            <a:ext cx="6229350" cy="1641872"/>
          </a:xfrm>
        </p:spPr>
        <p:txBody>
          <a:bodyPr spcFirstLastPara="1" wrap="square" lIns="68569" tIns="68569" rIns="68569" bIns="68569" anchor="b" anchorCtr="0">
            <a:noAutofit/>
          </a:bodyPr>
          <a:lstStyle/>
          <a:p>
            <a:pPr>
              <a:defRPr/>
            </a:pPr>
            <a:r>
              <a:rPr lang="en" sz="4500" dirty="0">
                <a:solidFill>
                  <a:srgbClr val="FF0000"/>
                </a:solidFill>
              </a:rPr>
              <a:t>UNIT 2</a:t>
            </a:r>
            <a:r>
              <a:rPr lang="en" sz="3000" dirty="0">
                <a:solidFill>
                  <a:srgbClr val="FF0000"/>
                </a:solidFill>
              </a:rPr>
              <a:t>: </a:t>
            </a:r>
            <a:r>
              <a:rPr lang="en" sz="4950" dirty="0">
                <a:solidFill>
                  <a:srgbClr val="FF0000"/>
                </a:solidFill>
              </a:rPr>
              <a:t>MY HOUSE</a:t>
            </a:r>
            <a:endParaRPr sz="6000" dirty="0">
              <a:solidFill>
                <a:srgbClr val="FF0000"/>
              </a:solidFill>
            </a:endParaRPr>
          </a:p>
        </p:txBody>
      </p:sp>
      <p:sp>
        <p:nvSpPr>
          <p:cNvPr id="1152" name="Google Shape;1152;p37"/>
          <p:cNvSpPr txBox="1">
            <a:spLocks noGrp="1"/>
          </p:cNvSpPr>
          <p:nvPr>
            <p:ph type="subTitle" idx="1"/>
          </p:nvPr>
        </p:nvSpPr>
        <p:spPr>
          <a:xfrm>
            <a:off x="1999060" y="2099072"/>
            <a:ext cx="3014663" cy="313134"/>
          </a:xfrm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defRPr/>
            </a:pPr>
            <a:r>
              <a:rPr lang="en-US" sz="2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6: SKILLS 2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453" y="2099072"/>
            <a:ext cx="2727722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05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37"/>
          <p:cNvSpPr/>
          <p:nvPr/>
        </p:nvSpPr>
        <p:spPr>
          <a:xfrm>
            <a:off x="720000" y="3328600"/>
            <a:ext cx="4301100" cy="443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37"/>
          <p:cNvSpPr/>
          <p:nvPr/>
        </p:nvSpPr>
        <p:spPr>
          <a:xfrm>
            <a:off x="5845475" y="1501775"/>
            <a:ext cx="4218900" cy="421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7"/>
          <p:cNvSpPr txBox="1">
            <a:spLocks noGrp="1"/>
          </p:cNvSpPr>
          <p:nvPr>
            <p:ph type="ctrTitle"/>
          </p:nvPr>
        </p:nvSpPr>
        <p:spPr>
          <a:xfrm>
            <a:off x="720000" y="1117625"/>
            <a:ext cx="5616300" cy="21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L</a:t>
            </a:r>
            <a:r>
              <a:rPr lang="en" sz="6000" dirty="0" smtClean="0"/>
              <a:t>istening</a:t>
            </a:r>
            <a:endParaRPr sz="8000" dirty="0">
              <a:solidFill>
                <a:schemeClr val="lt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152" name="Google Shape;1152;p37"/>
          <p:cNvSpPr txBox="1">
            <a:spLocks noGrp="1"/>
          </p:cNvSpPr>
          <p:nvPr>
            <p:ph type="subTitle" idx="1"/>
          </p:nvPr>
        </p:nvSpPr>
        <p:spPr>
          <a:xfrm>
            <a:off x="860250" y="3341500"/>
            <a:ext cx="4020600" cy="4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</a:t>
            </a:r>
            <a:r>
              <a:rPr lang="en" sz="2400" b="1" dirty="0" smtClean="0"/>
              <a:t>6: Skills 2</a:t>
            </a:r>
            <a:endParaRPr sz="2400" b="1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9584D94-5172-BEC4-8B1F-2C76D100D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2700" y="1940971"/>
            <a:ext cx="3635949" cy="273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054300" y="4632254"/>
            <a:ext cx="1470967" cy="44146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4. CLOCK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89735" y="4615868"/>
            <a:ext cx="1784625" cy="47424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5. WINDOW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893308" y="1977294"/>
            <a:ext cx="1461383" cy="44146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3. DESK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35106" y="2440332"/>
            <a:ext cx="2005361" cy="48474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1. BOOKSHELF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120869" y="1920166"/>
            <a:ext cx="1754384" cy="49859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2. SOFA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C6F5C6-D953-4695-9B54-3354C87C8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4" y="52726"/>
            <a:ext cx="2404103" cy="23783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E26315-F50A-4A92-9A49-C59A08216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997" y="53391"/>
            <a:ext cx="3754103" cy="2112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1370BF-A0B0-462D-895D-267A28F380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98" b="12799"/>
          <a:stretch/>
        </p:blipFill>
        <p:spPr>
          <a:xfrm>
            <a:off x="5525266" y="-639511"/>
            <a:ext cx="3668078" cy="25209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3C37A2-A45C-467A-9DF8-97A131C4D8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308" b="10717"/>
          <a:stretch/>
        </p:blipFill>
        <p:spPr>
          <a:xfrm>
            <a:off x="3568954" y="2514601"/>
            <a:ext cx="2153909" cy="19011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DF1A45-0F9A-4B6D-8101-F95A809FF2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585" b="10281"/>
          <a:stretch/>
        </p:blipFill>
        <p:spPr>
          <a:xfrm>
            <a:off x="6219124" y="2514601"/>
            <a:ext cx="2809750" cy="20116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6444730-0DDB-4363-8879-33770A907760}"/>
              </a:ext>
            </a:extLst>
          </p:cNvPr>
          <p:cNvSpPr txBox="1"/>
          <p:nvPr/>
        </p:nvSpPr>
        <p:spPr>
          <a:xfrm>
            <a:off x="201260" y="3186806"/>
            <a:ext cx="3119564" cy="1200329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defTabSz="342900">
              <a:buClrTx/>
              <a:defRPr/>
            </a:pPr>
            <a:r>
              <a:rPr lang="en-US" sz="2400" b="1" dirty="0">
                <a:latin typeface="Fredoka One" panose="020B0604020202020204" charset="0"/>
                <a:cs typeface="Calibri" panose="020F0502020204030204" pitchFamily="34" charset="0"/>
              </a:rPr>
              <a:t>Guess what is mentioned in the listening text</a:t>
            </a:r>
            <a:endParaRPr lang="en-US" sz="2400" b="1" kern="1200" dirty="0">
              <a:latin typeface="Fredoka One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3F153E-3BD9-413C-9B72-F4154523146C}"/>
              </a:ext>
            </a:extLst>
          </p:cNvPr>
          <p:cNvSpPr txBox="1"/>
          <p:nvPr/>
        </p:nvSpPr>
        <p:spPr>
          <a:xfrm>
            <a:off x="201260" y="3572174"/>
            <a:ext cx="3493659" cy="95410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latin typeface="Fredoka One" panose="020B0604020202020204" charset="0"/>
                <a:cs typeface="Calibri" panose="020F0502020204030204" pitchFamily="34" charset="0"/>
              </a:rPr>
              <a:t>Listen and tick (</a:t>
            </a:r>
            <a:r>
              <a:rPr lang="en-US" sz="2800" dirty="0"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r>
              <a:rPr lang="en-US" sz="2800" b="1" dirty="0">
                <a:latin typeface="Fredoka One" panose="020B0604020202020204" charset="0"/>
                <a:cs typeface="Calibri" panose="020F0502020204030204" pitchFamily="34" charset="0"/>
              </a:rPr>
              <a:t>) things you hear</a:t>
            </a:r>
            <a:endParaRPr lang="en-US" sz="2800" b="1" kern="1200" dirty="0">
              <a:latin typeface="Fredoka One" panose="020B0604020202020204" charset="0"/>
              <a:cs typeface="Calibri" panose="020F0502020204030204" pitchFamily="34" charset="0"/>
            </a:endParaRPr>
          </a:p>
        </p:txBody>
      </p:sp>
      <p:pic>
        <p:nvPicPr>
          <p:cNvPr id="31" name="Tiếng Anh 6 Tập 1 (Chương trình GDPT 2018) - Unit 2 MY HOUSE - SKILLS 2 - 1 Look at the pictures. Name each of them. Guess if th">
            <a:hlinkClick r:id="" action="ppaction://media"/>
            <a:extLst>
              <a:ext uri="{FF2B5EF4-FFF2-40B4-BE49-F238E27FC236}">
                <a16:creationId xmlns:a16="http://schemas.microsoft.com/office/drawing/2014/main" id="{6484D638-C2BE-40C5-A8EF-6DEA53339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106" y="4520527"/>
            <a:ext cx="503951" cy="50395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F969A5D-B3F8-4EC0-9FB1-1EED2FC6368C}"/>
              </a:ext>
            </a:extLst>
          </p:cNvPr>
          <p:cNvSpPr txBox="1"/>
          <p:nvPr/>
        </p:nvSpPr>
        <p:spPr>
          <a:xfrm>
            <a:off x="8282904" y="1752853"/>
            <a:ext cx="747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4E4318-0EF4-4F08-B3E2-725E8DEBF40E}"/>
              </a:ext>
            </a:extLst>
          </p:cNvPr>
          <p:cNvSpPr txBox="1"/>
          <p:nvPr/>
        </p:nvSpPr>
        <p:spPr>
          <a:xfrm>
            <a:off x="2240467" y="2307166"/>
            <a:ext cx="747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41EF2D-C5AE-4198-A8AF-699C1EC61D84}"/>
              </a:ext>
            </a:extLst>
          </p:cNvPr>
          <p:cNvSpPr txBox="1"/>
          <p:nvPr/>
        </p:nvSpPr>
        <p:spPr>
          <a:xfrm>
            <a:off x="5436834" y="4450333"/>
            <a:ext cx="747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ADA319-82F1-4626-A99B-04D8F36AAB20}"/>
              </a:ext>
            </a:extLst>
          </p:cNvPr>
          <p:cNvSpPr txBox="1"/>
          <p:nvPr/>
        </p:nvSpPr>
        <p:spPr>
          <a:xfrm>
            <a:off x="8442924" y="4438903"/>
            <a:ext cx="747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5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16" grpId="0" animBg="1"/>
      <p:bldP spid="29" grpId="0" animBg="1"/>
      <p:bldP spid="29" grpId="1" animBg="1"/>
      <p:bldP spid="30" grpId="0" animBg="1"/>
      <p:bldP spid="33" grpId="0"/>
      <p:bldP spid="34" grpId="0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ChangeArrowheads="1"/>
          </p:cNvSpPr>
          <p:nvPr/>
        </p:nvSpPr>
        <p:spPr bwMode="auto">
          <a:xfrm>
            <a:off x="1543050" y="0"/>
            <a:ext cx="6115050" cy="4286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2054" name="Rectangle 6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543050" y="0"/>
            <a:ext cx="1600200" cy="2171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/>
              <a:t>1</a:t>
            </a:r>
          </a:p>
        </p:txBody>
      </p:sp>
      <p:sp>
        <p:nvSpPr>
          <p:cNvPr id="2055" name="Rectangl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543050" y="2171700"/>
            <a:ext cx="1600200" cy="2114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/>
              <a:t>5</a:t>
            </a:r>
          </a:p>
        </p:txBody>
      </p:sp>
      <p:sp>
        <p:nvSpPr>
          <p:cNvPr id="2056" name="Rectangl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143250" y="0"/>
            <a:ext cx="1485900" cy="2171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/>
              <a:t>2</a:t>
            </a:r>
          </a:p>
        </p:txBody>
      </p:sp>
      <p:sp>
        <p:nvSpPr>
          <p:cNvPr id="2057" name="Rectangle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3143250" y="2171700"/>
            <a:ext cx="1485900" cy="2114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/>
              <a:t>6</a:t>
            </a:r>
          </a:p>
        </p:txBody>
      </p:sp>
      <p:sp>
        <p:nvSpPr>
          <p:cNvPr id="2058" name="Rectangle 1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629150" y="0"/>
            <a:ext cx="1485900" cy="2171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/>
              <a:t>3</a:t>
            </a:r>
          </a:p>
        </p:txBody>
      </p:sp>
      <p:sp>
        <p:nvSpPr>
          <p:cNvPr id="2059" name="Rectangle 1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115050" y="0"/>
            <a:ext cx="1543050" cy="2171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/>
              <a:t>4</a:t>
            </a:r>
          </a:p>
        </p:txBody>
      </p:sp>
      <p:sp>
        <p:nvSpPr>
          <p:cNvPr id="2061" name="Rectangle 1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629150" y="2171700"/>
            <a:ext cx="1485900" cy="2114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/>
              <a:t>7</a:t>
            </a:r>
          </a:p>
        </p:txBody>
      </p:sp>
      <p:sp>
        <p:nvSpPr>
          <p:cNvPr id="2062" name="Rectangle 14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115050" y="2171700"/>
            <a:ext cx="1543050" cy="21145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/>
              <a:t>8</a:t>
            </a:r>
          </a:p>
        </p:txBody>
      </p:sp>
      <p:sp>
        <p:nvSpPr>
          <p:cNvPr id="2064" name="Oval 16"/>
          <p:cNvSpPr>
            <a:spLocks noChangeArrowheads="1"/>
          </p:cNvSpPr>
          <p:nvPr/>
        </p:nvSpPr>
        <p:spPr bwMode="auto">
          <a:xfrm>
            <a:off x="1371600" y="4457700"/>
            <a:ext cx="1828800" cy="5715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smtClean="0"/>
              <a:t>Team </a:t>
            </a:r>
            <a:r>
              <a:rPr lang="en-US" altLang="en-US" sz="2400" dirty="0"/>
              <a:t>1</a:t>
            </a:r>
          </a:p>
        </p:txBody>
      </p:sp>
      <p:sp>
        <p:nvSpPr>
          <p:cNvPr id="25612" name="Rectangle 17"/>
          <p:cNvSpPr>
            <a:spLocks noChangeArrowheads="1"/>
          </p:cNvSpPr>
          <p:nvPr/>
        </p:nvSpPr>
        <p:spPr bwMode="auto">
          <a:xfrm>
            <a:off x="3314700" y="4514850"/>
            <a:ext cx="514350" cy="457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2066" name="Oval 18"/>
          <p:cNvSpPr>
            <a:spLocks noChangeArrowheads="1"/>
          </p:cNvSpPr>
          <p:nvPr/>
        </p:nvSpPr>
        <p:spPr bwMode="auto">
          <a:xfrm>
            <a:off x="4800600" y="4457700"/>
            <a:ext cx="1714500" cy="5715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 smtClean="0"/>
              <a:t>Team </a:t>
            </a:r>
            <a:r>
              <a:rPr lang="en-US" altLang="en-US" sz="2400" dirty="0"/>
              <a:t>2</a:t>
            </a:r>
          </a:p>
        </p:txBody>
      </p:sp>
      <p:sp>
        <p:nvSpPr>
          <p:cNvPr id="25614" name="Rectangle 19"/>
          <p:cNvSpPr>
            <a:spLocks noChangeArrowheads="1"/>
          </p:cNvSpPr>
          <p:nvPr/>
        </p:nvSpPr>
        <p:spPr bwMode="auto">
          <a:xfrm>
            <a:off x="6686550" y="4514850"/>
            <a:ext cx="514350" cy="457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2072" name="Text Box 24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3347347" y="451485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1</a:t>
            </a:r>
          </a:p>
        </p:txBody>
      </p:sp>
      <p:sp>
        <p:nvSpPr>
          <p:cNvPr id="2073" name="Text Box 25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3404497" y="451485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2</a:t>
            </a:r>
          </a:p>
        </p:txBody>
      </p:sp>
      <p:sp>
        <p:nvSpPr>
          <p:cNvPr id="2074" name="Text Box 26"/>
          <p:cNvSpPr txBox="1">
            <a:spLocks noChangeArrowheads="1"/>
          </p:cNvSpPr>
          <p:nvPr/>
        </p:nvSpPr>
        <p:spPr bwMode="auto">
          <a:xfrm>
            <a:off x="3404497" y="451485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3</a:t>
            </a:r>
          </a:p>
        </p:txBody>
      </p:sp>
      <p:sp>
        <p:nvSpPr>
          <p:cNvPr id="2075" name="Text Box 27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3404497" y="451485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4</a:t>
            </a:r>
          </a:p>
        </p:txBody>
      </p:sp>
      <p:sp>
        <p:nvSpPr>
          <p:cNvPr id="2077" name="Text Box 29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6776347" y="451485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2</a:t>
            </a:r>
          </a:p>
        </p:txBody>
      </p:sp>
      <p:sp>
        <p:nvSpPr>
          <p:cNvPr id="2078" name="Text Box 30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6776347" y="451485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3</a:t>
            </a:r>
          </a:p>
        </p:txBody>
      </p:sp>
      <p:sp>
        <p:nvSpPr>
          <p:cNvPr id="2079" name="Text Box 31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6776347" y="451485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4</a:t>
            </a:r>
          </a:p>
        </p:txBody>
      </p:sp>
      <p:sp>
        <p:nvSpPr>
          <p:cNvPr id="2081" name="Text Box 33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3404497" y="451485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5</a:t>
            </a:r>
          </a:p>
        </p:txBody>
      </p:sp>
      <p:sp>
        <p:nvSpPr>
          <p:cNvPr id="2082" name="Text Box 34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6776347" y="451485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5</a:t>
            </a:r>
          </a:p>
        </p:txBody>
      </p:sp>
      <p:sp>
        <p:nvSpPr>
          <p:cNvPr id="2085" name="Text Box 37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6776347" y="451485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1</a:t>
            </a:r>
          </a:p>
        </p:txBody>
      </p:sp>
      <p:sp>
        <p:nvSpPr>
          <p:cNvPr id="2087" name="Text Box 39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3404497" y="451485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6</a:t>
            </a:r>
          </a:p>
        </p:txBody>
      </p:sp>
      <p:sp>
        <p:nvSpPr>
          <p:cNvPr id="2088" name="Text Box 40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3404497" y="451485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7</a:t>
            </a:r>
          </a:p>
        </p:txBody>
      </p:sp>
      <p:sp>
        <p:nvSpPr>
          <p:cNvPr id="2089" name="Text Box 41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3404497" y="451485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8</a:t>
            </a:r>
          </a:p>
        </p:txBody>
      </p:sp>
      <p:sp>
        <p:nvSpPr>
          <p:cNvPr id="2091" name="Text Box 43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6776347" y="451485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6</a:t>
            </a:r>
          </a:p>
        </p:txBody>
      </p:sp>
      <p:sp>
        <p:nvSpPr>
          <p:cNvPr id="2092" name="Text Box 44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6776347" y="451485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7</a:t>
            </a:r>
          </a:p>
        </p:txBody>
      </p:sp>
      <p:sp>
        <p:nvSpPr>
          <p:cNvPr id="2093" name="Text Box 45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6776347" y="451485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8</a:t>
            </a:r>
          </a:p>
        </p:txBody>
      </p:sp>
      <p:sp>
        <p:nvSpPr>
          <p:cNvPr id="25631" name="Rectangle 49"/>
          <p:cNvSpPr>
            <a:spLocks noChangeArrowheads="1"/>
          </p:cNvSpPr>
          <p:nvPr/>
        </p:nvSpPr>
        <p:spPr bwMode="auto">
          <a:xfrm>
            <a:off x="1143000" y="0"/>
            <a:ext cx="457200" cy="457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1</a:t>
            </a:r>
          </a:p>
        </p:txBody>
      </p:sp>
      <p:sp>
        <p:nvSpPr>
          <p:cNvPr id="25632" name="Rectangle 50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4000500" y="4629150"/>
            <a:ext cx="514350" cy="3429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WIN</a:t>
            </a:r>
          </a:p>
        </p:txBody>
      </p:sp>
      <p:sp>
        <p:nvSpPr>
          <p:cNvPr id="25633" name="Rectangle 51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7372350" y="4629150"/>
            <a:ext cx="514350" cy="3429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WIN</a:t>
            </a:r>
          </a:p>
        </p:txBody>
      </p:sp>
    </p:spTree>
    <p:extLst>
      <p:ext uri="{BB962C8B-B14F-4D97-AF65-F5344CB8AC3E}">
        <p14:creationId xmlns:p14="http://schemas.microsoft.com/office/powerpoint/2010/main" val="3529365725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 nodeType="clickPar">
                      <p:stCondLst>
                        <p:cond delay="0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2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1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9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8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7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6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 nodeType="clickPar">
                      <p:stCondLst>
                        <p:cond delay="0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 nodeType="clickPar">
                      <p:stCondLst>
                        <p:cond delay="0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0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 nodeType="clickPar">
                      <p:stCondLst>
                        <p:cond delay="0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xit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 nodeType="clickPar">
                      <p:stCondLst>
                        <p:cond delay="0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xit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1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1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</p:childTnLst>
        </p:cTn>
      </p:par>
    </p:tnLst>
    <p:bldLst>
      <p:bldP spid="2054" grpId="0" animBg="1"/>
      <p:bldP spid="2055" grpId="0" animBg="1"/>
      <p:bldP spid="2056" grpId="0" animBg="1"/>
      <p:bldP spid="2057" grpId="0" animBg="1"/>
      <p:bldP spid="2058" grpId="0" animBg="1"/>
      <p:bldP spid="2059" grpId="0" animBg="1"/>
      <p:bldP spid="2061" grpId="0" animBg="1"/>
      <p:bldP spid="2062" grpId="0" animBg="1"/>
      <p:bldP spid="2072" grpId="0"/>
      <p:bldP spid="2072" grpId="1"/>
      <p:bldP spid="2073" grpId="0"/>
      <p:bldP spid="2073" grpId="1"/>
      <p:bldP spid="2074" grpId="0"/>
      <p:bldP spid="2074" grpId="1"/>
      <p:bldP spid="2075" grpId="0"/>
      <p:bldP spid="2075" grpId="1"/>
      <p:bldP spid="2077" grpId="0"/>
      <p:bldP spid="2077" grpId="1"/>
      <p:bldP spid="2078" grpId="0"/>
      <p:bldP spid="2078" grpId="1"/>
      <p:bldP spid="2079" grpId="0"/>
      <p:bldP spid="2079" grpId="1"/>
      <p:bldP spid="2081" grpId="0"/>
      <p:bldP spid="2081" grpId="1"/>
      <p:bldP spid="2082" grpId="0"/>
      <p:bldP spid="2082" grpId="1"/>
      <p:bldP spid="2085" grpId="0"/>
      <p:bldP spid="2085" grpId="1"/>
      <p:bldP spid="2087" grpId="0"/>
      <p:bldP spid="2087" grpId="1"/>
      <p:bldP spid="2088" grpId="0"/>
      <p:bldP spid="2088" grpId="1"/>
      <p:bldP spid="2089" grpId="0"/>
      <p:bldP spid="2089" grpId="1"/>
      <p:bldP spid="2091" grpId="0"/>
      <p:bldP spid="2092" grpId="0"/>
      <p:bldP spid="2092" grpId="1"/>
      <p:bldP spid="2093" grpId="0"/>
      <p:bldP spid="209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FE4D82F-57E3-F248-81EF-3A863998073E}"/>
              </a:ext>
            </a:extLst>
          </p:cNvPr>
          <p:cNvSpPr/>
          <p:nvPr/>
        </p:nvSpPr>
        <p:spPr>
          <a:xfrm>
            <a:off x="0" y="68580"/>
            <a:ext cx="9144000" cy="9266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Ex 2: Listen and tick (     ) T (True) or F (False).</a:t>
            </a:r>
          </a:p>
          <a:p>
            <a:r>
              <a:rPr lang="en-US" sz="2400" b="1" dirty="0">
                <a:solidFill>
                  <a:schemeClr val="tx1"/>
                </a:solidFill>
                <a:latin typeface="Fredoka One" panose="020B0604020202020204" charset="0"/>
                <a:cs typeface="Calibri" panose="020F0502020204030204" pitchFamily="34" charset="0"/>
              </a:rPr>
              <a:t>Correct the false ones.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983EDDF-0AA8-46B0-B6E4-8D0C2A65BB95}"/>
              </a:ext>
            </a:extLst>
          </p:cNvPr>
          <p:cNvSpPr txBox="1"/>
          <p:nvPr/>
        </p:nvSpPr>
        <p:spPr>
          <a:xfrm>
            <a:off x="3125302" y="73755"/>
            <a:ext cx="74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ea typeface="STCaiyun" panose="02010800040101010101" pitchFamily="2" charset="-122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6A52726-C06C-4F13-BAA1-0E2E2C2EE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781230"/>
              </p:ext>
            </p:extLst>
          </p:nvPr>
        </p:nvGraphicFramePr>
        <p:xfrm>
          <a:off x="136416" y="1097041"/>
          <a:ext cx="8905210" cy="401978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7271459">
                  <a:extLst>
                    <a:ext uri="{9D8B030D-6E8A-4147-A177-3AD203B41FA5}">
                      <a16:colId xmlns:a16="http://schemas.microsoft.com/office/drawing/2014/main" val="967636490"/>
                    </a:ext>
                  </a:extLst>
                </a:gridCol>
                <a:gridCol w="825047">
                  <a:extLst>
                    <a:ext uri="{9D8B030D-6E8A-4147-A177-3AD203B41FA5}">
                      <a16:colId xmlns:a16="http://schemas.microsoft.com/office/drawing/2014/main" val="337690737"/>
                    </a:ext>
                  </a:extLst>
                </a:gridCol>
                <a:gridCol w="808704">
                  <a:extLst>
                    <a:ext uri="{9D8B030D-6E8A-4147-A177-3AD203B41FA5}">
                      <a16:colId xmlns:a16="http://schemas.microsoft.com/office/drawing/2014/main" val="833124694"/>
                    </a:ext>
                  </a:extLst>
                </a:gridCol>
              </a:tblGrid>
              <a:tr h="663179">
                <a:tc>
                  <a:txBody>
                    <a:bodyPr/>
                    <a:lstStyle/>
                    <a:p>
                      <a:endParaRPr lang="en-US" sz="2700" dirty="0"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Quicksand Medium" panose="020B0604020202020204" charset="0"/>
                        </a:rPr>
                        <a:t>T</a:t>
                      </a:r>
                      <a:endParaRPr lang="en-US" sz="3600" b="1" dirty="0"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Quicksand Medium" panose="020B0604020202020204" charset="0"/>
                        </a:rPr>
                        <a:t>F</a:t>
                      </a:r>
                      <a:endParaRPr lang="en-US" sz="3600" b="1" dirty="0"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76157681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fontAlgn="ctr"/>
                      <a:r>
                        <a:rPr lang="en-US" sz="2700" spc="130" baseline="0" dirty="0">
                          <a:effectLst/>
                          <a:latin typeface="Quicksand Medium" panose="020B0604020202020204" charset="0"/>
                        </a:rPr>
                        <a:t>1. There are  four people in Mai's family.</a:t>
                      </a:r>
                      <a:endParaRPr lang="en-US" sz="2700" spc="130" baseline="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063762737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fontAlgn="ctr"/>
                      <a:r>
                        <a:rPr lang="en-US" sz="2700" spc="130" baseline="0" dirty="0">
                          <a:effectLst/>
                          <a:latin typeface="Quicksand Medium" panose="020B0604020202020204" charset="0"/>
                        </a:rPr>
                        <a:t>2. Mai's house has seven rooms.</a:t>
                      </a:r>
                      <a:endParaRPr lang="en-US" sz="2700" spc="130" baseline="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925703433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fontAlgn="ctr"/>
                      <a:r>
                        <a:rPr lang="en-US" sz="2700" spc="130" baseline="0" dirty="0">
                          <a:effectLst/>
                          <a:latin typeface="Quicksand Medium" panose="020B0604020202020204" charset="0"/>
                        </a:rPr>
                        <a:t>3. The living room is next to the kitchen.</a:t>
                      </a:r>
                      <a:endParaRPr lang="en-US" sz="2700" spc="130" baseline="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868397079"/>
                  </a:ext>
                </a:extLst>
              </a:tr>
              <a:tr h="918210">
                <a:tc>
                  <a:txBody>
                    <a:bodyPr/>
                    <a:lstStyle/>
                    <a:p>
                      <a:pPr fontAlgn="ctr"/>
                      <a:r>
                        <a:rPr lang="en-US" sz="2700" spc="130" baseline="0" dirty="0">
                          <a:effectLst/>
                          <a:latin typeface="Quicksand Medium" panose="020B0604020202020204" charset="0"/>
                        </a:rPr>
                        <a:t>4. In her bedroom, there's a clock on the wall.</a:t>
                      </a:r>
                      <a:endParaRPr lang="en-US" sz="2700" spc="130" baseline="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116325988"/>
                  </a:ext>
                </a:extLst>
              </a:tr>
              <a:tr h="918210">
                <a:tc>
                  <a:txBody>
                    <a:bodyPr/>
                    <a:lstStyle/>
                    <a:p>
                      <a:pPr fontAlgn="ctr"/>
                      <a:r>
                        <a:rPr lang="en-US" sz="2700" spc="130" baseline="0" dirty="0">
                          <a:effectLst/>
                          <a:latin typeface="Quicksand Medium" panose="020B0604020202020204" charset="0"/>
                        </a:rPr>
                        <a:t>5. She often listens to music in her bedroom.</a:t>
                      </a:r>
                      <a:endParaRPr lang="en-US" sz="2700" spc="130" baseline="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100" dirty="0">
                        <a:solidFill>
                          <a:srgbClr val="333333"/>
                        </a:solidFill>
                        <a:effectLst/>
                        <a:latin typeface="Quicksand Medium" panose="020B0604020202020204" charset="0"/>
                        <a:cs typeface="Arial" panose="020B0604020202020204" pitchFamily="34" charset="0"/>
                      </a:endParaRPr>
                    </a:p>
                  </a:txBody>
                  <a:tcPr marL="71438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31066692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30D6ABD3-E643-48ED-A468-AA04DB0AA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3817" y="1860733"/>
            <a:ext cx="138564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200">
                <a:solidFill>
                  <a:schemeClr val="tx1"/>
                </a:solidFill>
                <a:latin typeface="Quicksand Medium" panose="020B0604020202020204" charset="0"/>
              </a:rPr>
              <a:t/>
            </a:r>
            <a:br>
              <a:rPr lang="en-US" altLang="en-US" sz="1200">
                <a:solidFill>
                  <a:schemeClr val="tx1"/>
                </a:solidFill>
                <a:latin typeface="Quicksand Medium" panose="020B0604020202020204" charset="0"/>
              </a:rPr>
            </a:br>
            <a:endParaRPr lang="en-US" altLang="en-US" sz="1200">
              <a:solidFill>
                <a:schemeClr val="tx1"/>
              </a:solidFill>
              <a:latin typeface="Quicksand Medium" panose="020B0604020202020204" charset="0"/>
            </a:endParaRPr>
          </a:p>
        </p:txBody>
      </p:sp>
      <p:pic>
        <p:nvPicPr>
          <p:cNvPr id="28" name="Tiếng Anh 6 Tập 1 (Chương trình GDPT 2018) - Unit 2 MY HOUSE - SKILLS 2 - 2 Listen to Mai talking about her house. Tick (✔) T (T">
            <a:hlinkClick r:id="" action="ppaction://media"/>
            <a:extLst>
              <a:ext uri="{FF2B5EF4-FFF2-40B4-BE49-F238E27FC236}">
                <a16:creationId xmlns:a16="http://schemas.microsoft.com/office/drawing/2014/main" id="{3543387F-3619-41D2-8537-5DEFDFB9C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0785" y="211727"/>
            <a:ext cx="571500" cy="5715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9436AF8-9872-42D0-8CE5-9E63629B09A4}"/>
              </a:ext>
            </a:extLst>
          </p:cNvPr>
          <p:cNvSpPr txBox="1"/>
          <p:nvPr/>
        </p:nvSpPr>
        <p:spPr>
          <a:xfrm>
            <a:off x="8359063" y="1753624"/>
            <a:ext cx="74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ea typeface="STCaiyun" panose="02010800040101010101" pitchFamily="2" charset="-122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908A3B-5242-410F-A11F-D341A3F07766}"/>
              </a:ext>
            </a:extLst>
          </p:cNvPr>
          <p:cNvSpPr txBox="1"/>
          <p:nvPr/>
        </p:nvSpPr>
        <p:spPr>
          <a:xfrm>
            <a:off x="2272622" y="1781950"/>
            <a:ext cx="102413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kern="1200" dirty="0">
                <a:solidFill>
                  <a:schemeClr val="accent2"/>
                </a:solidFill>
                <a:latin typeface="Quicksand Medium" panose="020B0604020202020204" charset="0"/>
                <a:cs typeface="Calibri" panose="020F0502020204030204" pitchFamily="34" charset="0"/>
              </a:rPr>
              <a:t>three</a:t>
            </a:r>
            <a:endParaRPr lang="en-US" sz="2400" dirty="0">
              <a:solidFill>
                <a:schemeClr val="accent2"/>
              </a:solidFill>
              <a:latin typeface="Quicksand Medium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038477-9282-499A-ABEF-D8E7BB5D1029}"/>
              </a:ext>
            </a:extLst>
          </p:cNvPr>
          <p:cNvSpPr txBox="1"/>
          <p:nvPr/>
        </p:nvSpPr>
        <p:spPr>
          <a:xfrm>
            <a:off x="8381923" y="2222254"/>
            <a:ext cx="74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ea typeface="STCaiyun" panose="02010800040101010101" pitchFamily="2" charset="-122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E785814-F63A-427C-9254-768F2C384750}"/>
              </a:ext>
            </a:extLst>
          </p:cNvPr>
          <p:cNvSpPr txBox="1"/>
          <p:nvPr/>
        </p:nvSpPr>
        <p:spPr>
          <a:xfrm>
            <a:off x="3436536" y="2283808"/>
            <a:ext cx="106787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kern="1200" dirty="0">
                <a:solidFill>
                  <a:schemeClr val="accent2"/>
                </a:solidFill>
                <a:latin typeface="Quicksand Medium" panose="020B0604020202020204" charset="0"/>
                <a:cs typeface="Calibri" panose="020F0502020204030204" pitchFamily="34" charset="0"/>
              </a:rPr>
              <a:t>six</a:t>
            </a:r>
            <a:endParaRPr lang="en-US" sz="2400" dirty="0">
              <a:solidFill>
                <a:schemeClr val="accent2"/>
              </a:solidFill>
              <a:latin typeface="Quicksand Medium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DDE67E-99EB-4ADB-9D9C-394291E86246}"/>
              </a:ext>
            </a:extLst>
          </p:cNvPr>
          <p:cNvSpPr txBox="1"/>
          <p:nvPr/>
        </p:nvSpPr>
        <p:spPr>
          <a:xfrm>
            <a:off x="7536103" y="2702314"/>
            <a:ext cx="74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ea typeface="STCaiyun" panose="02010800040101010101" pitchFamily="2" charset="-122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B2BE93-CFE1-4A62-BECA-5ABA5C5E4A4C}"/>
              </a:ext>
            </a:extLst>
          </p:cNvPr>
          <p:cNvSpPr txBox="1"/>
          <p:nvPr/>
        </p:nvSpPr>
        <p:spPr>
          <a:xfrm>
            <a:off x="7570393" y="3388114"/>
            <a:ext cx="74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ea typeface="STCaiyun" panose="02010800040101010101" pitchFamily="2" charset="-122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E803D4-A774-4D41-8721-50493B036931}"/>
              </a:ext>
            </a:extLst>
          </p:cNvPr>
          <p:cNvSpPr txBox="1"/>
          <p:nvPr/>
        </p:nvSpPr>
        <p:spPr>
          <a:xfrm>
            <a:off x="8370493" y="4336804"/>
            <a:ext cx="747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sym typeface="Wingdings" panose="05000000000000000000" pitchFamily="2" charset="2"/>
              </a:rPr>
              <a:t>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Fredoka One" panose="020B0604020202020204" charset="0"/>
                <a:ea typeface="STCaiyun" panose="02010800040101010101" pitchFamily="2" charset="-122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Fredoka One" panose="020B060402020202020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F1DABF-5490-4885-A669-B567A19A24AE}"/>
              </a:ext>
            </a:extLst>
          </p:cNvPr>
          <p:cNvSpPr txBox="1"/>
          <p:nvPr/>
        </p:nvSpPr>
        <p:spPr>
          <a:xfrm>
            <a:off x="2353538" y="4216654"/>
            <a:ext cx="285854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kern="1200" dirty="0">
                <a:solidFill>
                  <a:schemeClr val="accent2"/>
                </a:solidFill>
                <a:latin typeface="Quicksand Medium" panose="020B0604020202020204" charset="0"/>
                <a:cs typeface="Calibri" panose="020F0502020204030204" pitchFamily="34" charset="0"/>
              </a:rPr>
              <a:t>reads books</a:t>
            </a:r>
            <a:endParaRPr lang="en-US" sz="2400" dirty="0">
              <a:solidFill>
                <a:schemeClr val="accent2"/>
              </a:solidFill>
              <a:latin typeface="Quicksand Medium" panose="020B0604020202020204" charset="0"/>
              <a:cs typeface="Calibri" panose="020F0502020204030204" pitchFamily="34" charset="0"/>
            </a:endParaRPr>
          </a:p>
        </p:txBody>
      </p:sp>
      <p:pic>
        <p:nvPicPr>
          <p:cNvPr id="40" name="Tiếng Anh 6 Tập 1 (Chương trình GDPT 2018) - Unit 2 MY HOUSE - SKILLS 2 - 2 Listen to Mai talking about her house. Tick (✔) T (T">
            <a:hlinkClick r:id="" action="ppaction://media"/>
            <a:extLst>
              <a:ext uri="{FF2B5EF4-FFF2-40B4-BE49-F238E27FC236}">
                <a16:creationId xmlns:a16="http://schemas.microsoft.com/office/drawing/2014/main" id="{7212F2B5-F70F-4209-964A-1C071E422B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009" end="36757.86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6441" y="1756845"/>
            <a:ext cx="484748" cy="484748"/>
          </a:xfrm>
          <a:prstGeom prst="rect">
            <a:avLst/>
          </a:prstGeom>
        </p:spPr>
      </p:pic>
      <p:pic>
        <p:nvPicPr>
          <p:cNvPr id="41" name="Tiếng Anh 6 Tập 1 (Chương trình GDPT 2018) - Unit 2 MY HOUSE - SKILLS 2 - 2 Listen to Mai talking about her house. Tick (✔) T (T">
            <a:hlinkClick r:id="" action="ppaction://media"/>
            <a:extLst>
              <a:ext uri="{FF2B5EF4-FFF2-40B4-BE49-F238E27FC236}">
                <a16:creationId xmlns:a16="http://schemas.microsoft.com/office/drawing/2014/main" id="{44D47E19-301E-4B45-84B0-DA11933B02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6045" end="27665.86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1895" y="2295103"/>
            <a:ext cx="484748" cy="484748"/>
          </a:xfrm>
          <a:prstGeom prst="rect">
            <a:avLst/>
          </a:prstGeom>
        </p:spPr>
      </p:pic>
      <p:pic>
        <p:nvPicPr>
          <p:cNvPr id="42" name="Tiếng Anh 6 Tập 1 (Chương trình GDPT 2018) - Unit 2 MY HOUSE - SKILLS 2 - 2 Listen to Mai talking about her house. Tick (✔) T (T">
            <a:hlinkClick r:id="" action="ppaction://media"/>
            <a:extLst>
              <a:ext uri="{FF2B5EF4-FFF2-40B4-BE49-F238E27FC236}">
                <a16:creationId xmlns:a16="http://schemas.microsoft.com/office/drawing/2014/main" id="{23F90728-5726-4A07-A9A3-D379DECFA9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5414" end="20757.86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6718" y="2801827"/>
            <a:ext cx="463114" cy="463114"/>
          </a:xfrm>
          <a:prstGeom prst="rect">
            <a:avLst/>
          </a:prstGeom>
        </p:spPr>
      </p:pic>
      <p:pic>
        <p:nvPicPr>
          <p:cNvPr id="43" name="Tiếng Anh 6 Tập 1 (Chương trình GDPT 2018) - Unit 2 MY HOUSE - SKILLS 2 - 2 Listen to Mai talking about her house. Tick (✔) T (T">
            <a:hlinkClick r:id="" action="ppaction://media"/>
            <a:extLst>
              <a:ext uri="{FF2B5EF4-FFF2-40B4-BE49-F238E27FC236}">
                <a16:creationId xmlns:a16="http://schemas.microsoft.com/office/drawing/2014/main" id="{28CFB6C7-EC71-4F56-895F-45418B7A2C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8435" end="5000.86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59674" y="3531396"/>
            <a:ext cx="457200" cy="457200"/>
          </a:xfrm>
          <a:prstGeom prst="rect">
            <a:avLst/>
          </a:prstGeom>
        </p:spPr>
      </p:pic>
      <p:pic>
        <p:nvPicPr>
          <p:cNvPr id="44" name="Tiếng Anh 6 Tập 1 (Chương trình GDPT 2018) - Unit 2 MY HOUSE - SKILLS 2 - 2 Listen to Mai talking about her house. Tick (✔) T (T">
            <a:hlinkClick r:id="" action="ppaction://media"/>
            <a:extLst>
              <a:ext uri="{FF2B5EF4-FFF2-40B4-BE49-F238E27FC236}">
                <a16:creationId xmlns:a16="http://schemas.microsoft.com/office/drawing/2014/main" id="{66DFB724-ED96-4A96-93B2-3E852BB428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83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8694" y="4470569"/>
            <a:ext cx="402496" cy="40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6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29" grpId="0"/>
      <p:bldP spid="33" grpId="0" animBg="1"/>
      <p:bldP spid="34" grpId="0"/>
      <p:bldP spid="35" grpId="0" animBg="1"/>
      <p:bldP spid="36" grpId="0"/>
      <p:bldP spid="37" grpId="0"/>
      <p:bldP spid="38" grpId="0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37"/>
          <p:cNvSpPr/>
          <p:nvPr/>
        </p:nvSpPr>
        <p:spPr>
          <a:xfrm>
            <a:off x="720000" y="3328600"/>
            <a:ext cx="4301100" cy="443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37"/>
          <p:cNvSpPr/>
          <p:nvPr/>
        </p:nvSpPr>
        <p:spPr>
          <a:xfrm>
            <a:off x="5845475" y="1501775"/>
            <a:ext cx="4218900" cy="421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7"/>
          <p:cNvSpPr txBox="1">
            <a:spLocks noGrp="1"/>
          </p:cNvSpPr>
          <p:nvPr>
            <p:ph type="ctrTitle"/>
          </p:nvPr>
        </p:nvSpPr>
        <p:spPr>
          <a:xfrm>
            <a:off x="720000" y="1117625"/>
            <a:ext cx="5616300" cy="21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rPr>
              <a:t/>
            </a:r>
            <a:br>
              <a:rPr lang="en" sz="4000" dirty="0" smtClean="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" sz="6600" dirty="0" smtClean="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rPr>
              <a:t>Writing</a:t>
            </a:r>
            <a:endParaRPr sz="8000" dirty="0">
              <a:solidFill>
                <a:schemeClr val="lt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152" name="Google Shape;1152;p37"/>
          <p:cNvSpPr txBox="1">
            <a:spLocks noGrp="1"/>
          </p:cNvSpPr>
          <p:nvPr>
            <p:ph type="subTitle" idx="1"/>
          </p:nvPr>
        </p:nvSpPr>
        <p:spPr>
          <a:xfrm>
            <a:off x="860250" y="3341500"/>
            <a:ext cx="4020600" cy="4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/>
            <a:r>
              <a:rPr lang="en-US" sz="2400" b="1" dirty="0"/>
              <a:t>Lesson 6: skills 2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9584D94-5172-BEC4-8B1F-2C76D100D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2700" y="1940971"/>
            <a:ext cx="3635949" cy="273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8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5F4222-F56B-4879-AEDB-60C0A4D8FE73}"/>
              </a:ext>
            </a:extLst>
          </p:cNvPr>
          <p:cNvSpPr txBox="1"/>
          <p:nvPr/>
        </p:nvSpPr>
        <p:spPr>
          <a:xfrm>
            <a:off x="0" y="189305"/>
            <a:ext cx="3838470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Fredoka One" panose="020B0604020202020204" charset="0"/>
                <a:cs typeface="Calibri" panose="020F0502020204030204" pitchFamily="34" charset="0"/>
              </a:rPr>
              <a:t>Group discussion</a:t>
            </a:r>
            <a:endParaRPr lang="en-VN" sz="3000" b="1" dirty="0">
              <a:solidFill>
                <a:schemeClr val="bg1"/>
              </a:solidFill>
              <a:latin typeface="Fredoka One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0348A6-A8C6-46CB-B46A-B1A8C31BA587}"/>
              </a:ext>
            </a:extLst>
          </p:cNvPr>
          <p:cNvSpPr txBox="1"/>
          <p:nvPr/>
        </p:nvSpPr>
        <p:spPr>
          <a:xfrm>
            <a:off x="4449684" y="636203"/>
            <a:ext cx="4614456" cy="446660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From: an@fastmail.com  </a:t>
            </a:r>
          </a:p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To: sophia@quickmail.com</a:t>
            </a:r>
          </a:p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Subject: My house </a:t>
            </a:r>
          </a:p>
          <a:p>
            <a:endParaRPr lang="en-US" sz="142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Hi Sophia, 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Thanks for your email. Now I’ll tell you about my house.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 live with my parents in a flat. It’s big. There is a living room, a kitchen, two bedrooms and two bathrooms. I like my bedroom the best. What about you? Where do you live? Tell me in your next email.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See you soon!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Nick</a:t>
            </a:r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68C987B3-F24C-42F5-A8C3-09C57A0BFD26}"/>
              </a:ext>
            </a:extLst>
          </p:cNvPr>
          <p:cNvSpPr/>
          <p:nvPr/>
        </p:nvSpPr>
        <p:spPr>
          <a:xfrm>
            <a:off x="5855103" y="66337"/>
            <a:ext cx="2005361" cy="48474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email</a:t>
            </a: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DA4F5704-D61A-4E3A-BCFE-4BC60611000F}"/>
              </a:ext>
            </a:extLst>
          </p:cNvPr>
          <p:cNvSpPr/>
          <p:nvPr/>
        </p:nvSpPr>
        <p:spPr>
          <a:xfrm>
            <a:off x="-28184" y="723207"/>
            <a:ext cx="4614456" cy="42750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chemeClr val="accent2"/>
                </a:solidFill>
                <a:latin typeface="Quicksand Medium" panose="020B0604020202020204" charset="0"/>
                <a:cs typeface="Calibri" panose="020F0502020204030204" pitchFamily="34" charset="0"/>
              </a:rPr>
              <a:t>In groups of </a:t>
            </a:r>
            <a:r>
              <a:rPr lang="en-US" sz="2700" b="1" dirty="0" smtClean="0">
                <a:solidFill>
                  <a:schemeClr val="accent2"/>
                </a:solidFill>
                <a:latin typeface="Quicksand Medium" panose="020B0604020202020204" charset="0"/>
                <a:cs typeface="Calibri" panose="020F0502020204030204" pitchFamily="34" charset="0"/>
              </a:rPr>
              <a:t>three, </a:t>
            </a:r>
            <a:r>
              <a:rPr lang="en-US" sz="2700" b="1" dirty="0">
                <a:solidFill>
                  <a:schemeClr val="accent2"/>
                </a:solidFill>
                <a:latin typeface="Quicksand Medium" panose="020B0604020202020204" charset="0"/>
                <a:cs typeface="Calibri" panose="020F0502020204030204" pitchFamily="34" charset="0"/>
              </a:rPr>
              <a:t>discuss:</a:t>
            </a:r>
          </a:p>
          <a:p>
            <a:pPr marL="557213" indent="-557213"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Quicksand Medium" panose="020B0604020202020204" charset="0"/>
                <a:cs typeface="Calibri" panose="020F0502020204030204" pitchFamily="34" charset="0"/>
              </a:rPr>
              <a:t>How many parts are there in an email to your friend? </a:t>
            </a:r>
          </a:p>
          <a:p>
            <a:pPr marL="557213" indent="-557213"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Quicksand Medium" panose="020B0604020202020204" charset="0"/>
                <a:cs typeface="Calibri" panose="020F0502020204030204" pitchFamily="34" charset="0"/>
              </a:rPr>
              <a:t>What are they? </a:t>
            </a:r>
          </a:p>
          <a:p>
            <a:pPr marL="557213" indent="-557213">
              <a:buAutoNum type="arabicPeriod"/>
            </a:pPr>
            <a:r>
              <a:rPr lang="en-US" sz="2700" dirty="0">
                <a:solidFill>
                  <a:schemeClr val="tx1"/>
                </a:solidFill>
                <a:latin typeface="Quicksand Medium" panose="020B0604020202020204" charset="0"/>
                <a:cs typeface="Calibri" panose="020F0502020204030204" pitchFamily="34" charset="0"/>
              </a:rPr>
              <a:t>What should you include when writing each part?</a:t>
            </a:r>
          </a:p>
        </p:txBody>
      </p:sp>
    </p:spTree>
    <p:extLst>
      <p:ext uri="{BB962C8B-B14F-4D97-AF65-F5344CB8AC3E}">
        <p14:creationId xmlns:p14="http://schemas.microsoft.com/office/powerpoint/2010/main" val="284029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AA833F-DD13-4B46-8AF0-5978D03F0F3B}"/>
              </a:ext>
            </a:extLst>
          </p:cNvPr>
          <p:cNvSpPr txBox="1"/>
          <p:nvPr/>
        </p:nvSpPr>
        <p:spPr>
          <a:xfrm>
            <a:off x="4449684" y="636203"/>
            <a:ext cx="4614456" cy="446660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From: an@fastmail.com  </a:t>
            </a:r>
          </a:p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To: sophia@quickmail.com</a:t>
            </a:r>
          </a:p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Subject: My house </a:t>
            </a:r>
          </a:p>
          <a:p>
            <a:endParaRPr lang="en-US" sz="142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Hi Sophia, 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Thanks for your email. Now I’ll tell you about my house.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 live with my parents in a flat. It’s big. There is a living room, a kitchen, two bedrooms and two bathrooms. I like my bedroom the best. What about you? Where do you live? Tell me in your next email.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See you soon!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Nick</a:t>
            </a:r>
            <a:endParaRPr lang="en-VN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E9E4DE3F-BA9C-402E-919C-6C7F8B243954}"/>
              </a:ext>
            </a:extLst>
          </p:cNvPr>
          <p:cNvSpPr/>
          <p:nvPr/>
        </p:nvSpPr>
        <p:spPr>
          <a:xfrm>
            <a:off x="5855103" y="66337"/>
            <a:ext cx="2005361" cy="48474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email</a:t>
            </a:r>
          </a:p>
        </p:txBody>
      </p:sp>
      <p:sp>
        <p:nvSpPr>
          <p:cNvPr id="6" name="Right Arrow 4">
            <a:extLst>
              <a:ext uri="{FF2B5EF4-FFF2-40B4-BE49-F238E27FC236}">
                <a16:creationId xmlns:a16="http://schemas.microsoft.com/office/drawing/2014/main" id="{784466A2-CDC4-4B86-8F95-C25112E40790}"/>
              </a:ext>
            </a:extLst>
          </p:cNvPr>
          <p:cNvSpPr/>
          <p:nvPr/>
        </p:nvSpPr>
        <p:spPr>
          <a:xfrm rot="10800000">
            <a:off x="3090777" y="766721"/>
            <a:ext cx="969917" cy="27579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VN" sz="1350" kern="120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19E850-A57F-4A0B-BD9B-36DFC018CC10}"/>
              </a:ext>
            </a:extLst>
          </p:cNvPr>
          <p:cNvSpPr txBox="1"/>
          <p:nvPr/>
        </p:nvSpPr>
        <p:spPr>
          <a:xfrm flipH="1">
            <a:off x="1743511" y="637087"/>
            <a:ext cx="13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chemeClr val="accent2"/>
                </a:solidFill>
                <a:latin typeface="Fredoka One" panose="020B0604020202020204" charset="0"/>
                <a:cs typeface="Calibri" panose="020F0502020204030204" pitchFamily="34" charset="0"/>
              </a:rPr>
              <a:t>address</a:t>
            </a:r>
            <a:endParaRPr lang="en-VN" sz="2400" kern="1200" dirty="0">
              <a:solidFill>
                <a:schemeClr val="accent2"/>
              </a:solidFill>
              <a:latin typeface="Fredoka One" panose="020B060402020202020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ight Arrow 4">
            <a:extLst>
              <a:ext uri="{FF2B5EF4-FFF2-40B4-BE49-F238E27FC236}">
                <a16:creationId xmlns:a16="http://schemas.microsoft.com/office/drawing/2014/main" id="{75668DA8-739E-424F-A69B-E63E84EFAE10}"/>
              </a:ext>
            </a:extLst>
          </p:cNvPr>
          <p:cNvSpPr/>
          <p:nvPr/>
        </p:nvSpPr>
        <p:spPr>
          <a:xfrm rot="10800000">
            <a:off x="3077873" y="1232222"/>
            <a:ext cx="969917" cy="27579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VN" sz="1350" kern="120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F6897-AFA7-4BE7-A2CA-E2F778E644BD}"/>
              </a:ext>
            </a:extLst>
          </p:cNvPr>
          <p:cNvSpPr txBox="1"/>
          <p:nvPr/>
        </p:nvSpPr>
        <p:spPr>
          <a:xfrm flipH="1">
            <a:off x="1716067" y="1083226"/>
            <a:ext cx="13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chemeClr val="accent2"/>
                </a:solidFill>
                <a:latin typeface="Fredoka One" panose="020B0604020202020204" charset="0"/>
                <a:cs typeface="Calibri" panose="020F0502020204030204" pitchFamily="34" charset="0"/>
              </a:rPr>
              <a:t>subject</a:t>
            </a:r>
            <a:endParaRPr lang="en-VN" sz="2400" kern="1200" dirty="0">
              <a:solidFill>
                <a:schemeClr val="accent2"/>
              </a:solidFill>
              <a:latin typeface="Fredoka One" panose="020B060402020202020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ight Arrow 4">
            <a:extLst>
              <a:ext uri="{FF2B5EF4-FFF2-40B4-BE49-F238E27FC236}">
                <a16:creationId xmlns:a16="http://schemas.microsoft.com/office/drawing/2014/main" id="{9A6E73F6-5CFE-43BF-B8C5-69073CD24AE5}"/>
              </a:ext>
            </a:extLst>
          </p:cNvPr>
          <p:cNvSpPr/>
          <p:nvPr/>
        </p:nvSpPr>
        <p:spPr>
          <a:xfrm rot="10800000">
            <a:off x="3081560" y="1729980"/>
            <a:ext cx="969917" cy="27579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VN" sz="1350" kern="120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12" name="Right Arrow 4">
            <a:extLst>
              <a:ext uri="{FF2B5EF4-FFF2-40B4-BE49-F238E27FC236}">
                <a16:creationId xmlns:a16="http://schemas.microsoft.com/office/drawing/2014/main" id="{1D3E6D60-0C8F-4371-A314-F0E650548D55}"/>
              </a:ext>
            </a:extLst>
          </p:cNvPr>
          <p:cNvSpPr/>
          <p:nvPr/>
        </p:nvSpPr>
        <p:spPr>
          <a:xfrm rot="10800000">
            <a:off x="3066809" y="2144957"/>
            <a:ext cx="969917" cy="27579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VN" sz="1350" kern="120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8FD2CEF7-70F4-4EE7-80FC-CE5963E55733}"/>
              </a:ext>
            </a:extLst>
          </p:cNvPr>
          <p:cNvSpPr/>
          <p:nvPr/>
        </p:nvSpPr>
        <p:spPr>
          <a:xfrm>
            <a:off x="4147341" y="680738"/>
            <a:ext cx="265472" cy="484748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47071862-6B02-46A3-82EF-82EF14383B7D}"/>
              </a:ext>
            </a:extLst>
          </p:cNvPr>
          <p:cNvSpPr/>
          <p:nvPr/>
        </p:nvSpPr>
        <p:spPr>
          <a:xfrm>
            <a:off x="4143652" y="2041279"/>
            <a:ext cx="265472" cy="484748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37E60-F594-4C72-9DB5-6393181A703D}"/>
              </a:ext>
            </a:extLst>
          </p:cNvPr>
          <p:cNvSpPr txBox="1"/>
          <p:nvPr/>
        </p:nvSpPr>
        <p:spPr>
          <a:xfrm flipH="1">
            <a:off x="572756" y="1586764"/>
            <a:ext cx="2508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chemeClr val="accent2"/>
                </a:solidFill>
                <a:latin typeface="Fredoka One" panose="020B0604020202020204" charset="0"/>
                <a:cs typeface="Calibri" panose="020F0502020204030204" pitchFamily="34" charset="0"/>
              </a:rPr>
              <a:t>	greeting</a:t>
            </a:r>
            <a:endParaRPr lang="en-VN" sz="2400" kern="1200" dirty="0">
              <a:solidFill>
                <a:schemeClr val="accent2"/>
              </a:solidFill>
              <a:latin typeface="Fredoka One" panose="020B060402020202020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9D3078-3EED-4D63-AE84-0405B63C27C6}"/>
              </a:ext>
            </a:extLst>
          </p:cNvPr>
          <p:cNvSpPr txBox="1"/>
          <p:nvPr/>
        </p:nvSpPr>
        <p:spPr>
          <a:xfrm flipH="1">
            <a:off x="693335" y="2015175"/>
            <a:ext cx="240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chemeClr val="accent2"/>
                </a:solidFill>
                <a:latin typeface="Fredoka One" panose="020B0604020202020204" charset="0"/>
                <a:cs typeface="Calibri" panose="020F0502020204030204" pitchFamily="34" charset="0"/>
              </a:rPr>
              <a:t>introduction</a:t>
            </a:r>
            <a:endParaRPr lang="en-VN" sz="2400" kern="1200" dirty="0">
              <a:solidFill>
                <a:schemeClr val="accent2"/>
              </a:solidFill>
              <a:latin typeface="Fredoka One" panose="020B060402020202020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ight Arrow 4">
            <a:extLst>
              <a:ext uri="{FF2B5EF4-FFF2-40B4-BE49-F238E27FC236}">
                <a16:creationId xmlns:a16="http://schemas.microsoft.com/office/drawing/2014/main" id="{F9FD0EFD-C936-4EA2-9110-2E02BD93B0B0}"/>
              </a:ext>
            </a:extLst>
          </p:cNvPr>
          <p:cNvSpPr/>
          <p:nvPr/>
        </p:nvSpPr>
        <p:spPr>
          <a:xfrm rot="10800000">
            <a:off x="3085245" y="3363366"/>
            <a:ext cx="969917" cy="27579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VN" sz="1350" kern="120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5F7D3A64-40DA-433F-ACFD-50D4DF51CDC9}"/>
              </a:ext>
            </a:extLst>
          </p:cNvPr>
          <p:cNvSpPr/>
          <p:nvPr/>
        </p:nvSpPr>
        <p:spPr>
          <a:xfrm>
            <a:off x="4069911" y="2885626"/>
            <a:ext cx="350276" cy="1251297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7BDF39-BEA1-4D79-842A-777302F02A1D}"/>
              </a:ext>
            </a:extLst>
          </p:cNvPr>
          <p:cNvSpPr txBox="1"/>
          <p:nvPr/>
        </p:nvSpPr>
        <p:spPr>
          <a:xfrm flipH="1">
            <a:off x="1430592" y="3250798"/>
            <a:ext cx="1948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chemeClr val="accent2"/>
                </a:solidFill>
                <a:latin typeface="Fredoka One" panose="020B0604020202020204" charset="0"/>
                <a:cs typeface="Calibri" panose="020F0502020204030204" pitchFamily="34" charset="0"/>
              </a:rPr>
              <a:t>body</a:t>
            </a:r>
            <a:endParaRPr lang="en-VN" sz="2400" kern="1200" dirty="0">
              <a:solidFill>
                <a:schemeClr val="accent2"/>
              </a:solidFill>
              <a:latin typeface="Fredoka One" panose="020B060402020202020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35B57C5F-3BDD-497D-9600-75ED73CB2ADC}"/>
              </a:ext>
            </a:extLst>
          </p:cNvPr>
          <p:cNvSpPr/>
          <p:nvPr/>
        </p:nvSpPr>
        <p:spPr>
          <a:xfrm>
            <a:off x="4115355" y="4448960"/>
            <a:ext cx="293770" cy="609738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Right Arrow 4">
            <a:extLst>
              <a:ext uri="{FF2B5EF4-FFF2-40B4-BE49-F238E27FC236}">
                <a16:creationId xmlns:a16="http://schemas.microsoft.com/office/drawing/2014/main" id="{0EA31745-40FB-4155-8466-D6B89A59EB52}"/>
              </a:ext>
            </a:extLst>
          </p:cNvPr>
          <p:cNvSpPr/>
          <p:nvPr/>
        </p:nvSpPr>
        <p:spPr>
          <a:xfrm rot="10800000">
            <a:off x="3103681" y="4598548"/>
            <a:ext cx="969917" cy="275799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VN" sz="1350" kern="1200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693345-DE6C-4446-B64A-50DDBFC69383}"/>
              </a:ext>
            </a:extLst>
          </p:cNvPr>
          <p:cNvSpPr txBox="1"/>
          <p:nvPr/>
        </p:nvSpPr>
        <p:spPr>
          <a:xfrm flipH="1">
            <a:off x="160774" y="4473067"/>
            <a:ext cx="2938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chemeClr val="accent2"/>
                </a:solidFill>
                <a:latin typeface="Fredoka One" panose="020B0604020202020204" charset="0"/>
                <a:cs typeface="Calibri" panose="020F0502020204030204" pitchFamily="34" charset="0"/>
              </a:rPr>
              <a:t>	conclusion</a:t>
            </a:r>
            <a:endParaRPr lang="en-VN" sz="2400" kern="1200" dirty="0">
              <a:solidFill>
                <a:schemeClr val="accent2"/>
              </a:solidFill>
              <a:latin typeface="Fredoka One" panose="020B060402020202020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89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  <p:bldP spid="11" grpId="0" animBg="1"/>
      <p:bldP spid="12" grpId="0" animBg="1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B3F1D96-7BC4-4F79-9F6E-A1BB2AD7B27D}"/>
              </a:ext>
            </a:extLst>
          </p:cNvPr>
          <p:cNvSpPr txBox="1"/>
          <p:nvPr/>
        </p:nvSpPr>
        <p:spPr>
          <a:xfrm>
            <a:off x="0" y="158360"/>
            <a:ext cx="8018585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solidFill>
                  <a:prstClr val="white"/>
                </a:solidFill>
                <a:latin typeface="Fredoka One" panose="020B0604020202020204" charset="0"/>
                <a:cs typeface="Arial" panose="020B0604020202020204" pitchFamily="34" charset="0"/>
              </a:rPr>
              <a:t>Let’s brainstorm ideas for your email </a:t>
            </a:r>
            <a:r>
              <a:rPr lang="en-US" sz="3000" b="1" kern="1200" dirty="0" smtClean="0">
                <a:solidFill>
                  <a:prstClr val="white"/>
                </a:solidFill>
                <a:latin typeface="Fredoka One" panose="020B0604020202020204" charset="0"/>
                <a:cs typeface="Arial" panose="020B0604020202020204" pitchFamily="34" charset="0"/>
              </a:rPr>
              <a:t>…</a:t>
            </a:r>
            <a:endParaRPr lang="en-VN" sz="3000" b="1" kern="1200" dirty="0">
              <a:solidFill>
                <a:prstClr val="white"/>
              </a:solidFill>
              <a:latin typeface="Fredoka One" panose="020B060402020202020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5D4C4F-4D98-4A23-9C24-6F87749D2956}"/>
              </a:ext>
            </a:extLst>
          </p:cNvPr>
          <p:cNvSpPr txBox="1"/>
          <p:nvPr/>
        </p:nvSpPr>
        <p:spPr>
          <a:xfrm flipH="1">
            <a:off x="584946" y="1083878"/>
            <a:ext cx="8117093" cy="243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Quicksand Medium" panose="020B0604020202020204" charset="0"/>
                <a:cs typeface="Calibri" panose="020F0502020204030204" pitchFamily="34" charset="0"/>
              </a:rPr>
              <a:t>In your notebook, write full answers to the following question:</a:t>
            </a:r>
          </a:p>
          <a:p>
            <a:pPr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Quicksand Medium" panose="020B0604020202020204" charset="0"/>
                <a:cs typeface="Calibri" panose="020F0502020204030204" pitchFamily="34" charset="0"/>
              </a:rPr>
              <a:t>1. Where do you live?</a:t>
            </a:r>
          </a:p>
          <a:p>
            <a:pPr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Quicksand Medium" panose="020B0604020202020204" charset="0"/>
                <a:cs typeface="Calibri" panose="020F0502020204030204" pitchFamily="34" charset="0"/>
              </a:rPr>
              <a:t>2. How many rooms are there in your house? What are they?</a:t>
            </a:r>
          </a:p>
          <a:p>
            <a:pPr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Quicksand Medium" panose="020B0604020202020204" charset="0"/>
                <a:cs typeface="Calibri" panose="020F0502020204030204" pitchFamily="34" charset="0"/>
              </a:rPr>
              <a:t>3. Which room do you like the best in your house? Why?</a:t>
            </a:r>
          </a:p>
          <a:p>
            <a:pPr lvl="0">
              <a:defRPr/>
            </a:pPr>
            <a:endParaRPr lang="en-VN" sz="2000" b="1" kern="1200" dirty="0">
              <a:solidFill>
                <a:prstClr val="black"/>
              </a:solidFill>
              <a:latin typeface="Quicksand Medium" panose="020B060402020202020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83BC5903-AF25-4A8C-8DE8-A6EB05E161FE}"/>
              </a:ext>
            </a:extLst>
          </p:cNvPr>
          <p:cNvSpPr/>
          <p:nvPr/>
        </p:nvSpPr>
        <p:spPr>
          <a:xfrm>
            <a:off x="584947" y="3443382"/>
            <a:ext cx="5741916" cy="48474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Swap the answer with your partner</a:t>
            </a:r>
          </a:p>
        </p:txBody>
      </p:sp>
      <p:pic>
        <p:nvPicPr>
          <p:cNvPr id="2" name="3 Minute Countdown Timer - 4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18122" y="3350476"/>
            <a:ext cx="1683917" cy="94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3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6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A5D4C4F-4D98-4A23-9C24-6F87749D2956}"/>
              </a:ext>
            </a:extLst>
          </p:cNvPr>
          <p:cNvSpPr txBox="1"/>
          <p:nvPr/>
        </p:nvSpPr>
        <p:spPr>
          <a:xfrm flipH="1">
            <a:off x="76990" y="1529255"/>
            <a:ext cx="38189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Quicksand Medium" panose="020B0604020202020204" charset="0"/>
                <a:cs typeface="Calibri" panose="020F0502020204030204" pitchFamily="34" charset="0"/>
              </a:rPr>
              <a:t>1. Where do you live?</a:t>
            </a:r>
          </a:p>
          <a:p>
            <a:pPr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Quicksand Medium" panose="020B0604020202020204" charset="0"/>
                <a:cs typeface="Calibri" panose="020F0502020204030204" pitchFamily="34" charset="0"/>
              </a:rPr>
              <a:t>2. How many rooms are there in your house? What are they?</a:t>
            </a:r>
          </a:p>
          <a:p>
            <a:pPr>
              <a:spcBef>
                <a:spcPts val="900"/>
              </a:spcBef>
              <a:spcAft>
                <a:spcPts val="90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Quicksand Medium" panose="020B0604020202020204" charset="0"/>
                <a:cs typeface="Calibri" panose="020F0502020204030204" pitchFamily="34" charset="0"/>
              </a:rPr>
              <a:t>3. Which room do you like the best in your house? Why?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95971" y="1001386"/>
            <a:ext cx="5058841" cy="4083024"/>
            <a:chOff x="5142079" y="1396141"/>
            <a:chExt cx="6745121" cy="54440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DC35C5-B495-40AB-A73E-06D6877BC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788" t="29772" r="48733" b="12146"/>
            <a:stretch/>
          </p:blipFill>
          <p:spPr>
            <a:xfrm>
              <a:off x="5142079" y="1396141"/>
              <a:ext cx="6745121" cy="544403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675586" y="2039007"/>
              <a:ext cx="1797269" cy="3153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B3F1D96-7BC4-4F79-9F6E-A1BB2AD7B27D}"/>
              </a:ext>
            </a:extLst>
          </p:cNvPr>
          <p:cNvSpPr txBox="1"/>
          <p:nvPr/>
        </p:nvSpPr>
        <p:spPr>
          <a:xfrm>
            <a:off x="1" y="158360"/>
            <a:ext cx="714756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342900">
              <a:buClrTx/>
              <a:defRPr/>
            </a:pPr>
            <a:r>
              <a:rPr lang="en-US" sz="2000" b="1" kern="1200" dirty="0">
                <a:solidFill>
                  <a:prstClr val="white"/>
                </a:solidFill>
                <a:latin typeface="Fredoka One" panose="020B0604020202020204" charset="0"/>
                <a:cs typeface="Arial" panose="020B0604020202020204" pitchFamily="34" charset="0"/>
              </a:rPr>
              <a:t>Ex.4: Write an e-mail to your pen friend. </a:t>
            </a:r>
          </a:p>
          <a:p>
            <a:pPr defTabSz="342900">
              <a:buClrTx/>
              <a:defRPr/>
            </a:pPr>
            <a:r>
              <a:rPr lang="en-US" sz="2000" b="1" kern="1200" dirty="0">
                <a:solidFill>
                  <a:prstClr val="white"/>
                </a:solidFill>
                <a:latin typeface="Fredoka One" panose="020B0604020202020204" charset="0"/>
                <a:cs typeface="Arial" panose="020B0604020202020204" pitchFamily="34" charset="0"/>
              </a:rPr>
              <a:t>Tell him/ her about your house. Use the answers in Ex.3</a:t>
            </a:r>
          </a:p>
        </p:txBody>
      </p:sp>
      <p:pic>
        <p:nvPicPr>
          <p:cNvPr id="12" name="8 Minute Countdown Timer - 4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61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6072" y="158360"/>
            <a:ext cx="1348740" cy="75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2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69673" y="989863"/>
            <a:ext cx="7804654" cy="3473291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Quicksand Medium" panose="020B0604020202020204" charset="0"/>
                <a:cs typeface="Arial" panose="020B0604020202020204" pitchFamily="34" charset="0"/>
              </a:rPr>
              <a:t>To: mira@webmail.com</a:t>
            </a:r>
          </a:p>
          <a:p>
            <a:pPr algn="just"/>
            <a:r>
              <a:rPr lang="en-US" sz="1800" dirty="0">
                <a:latin typeface="Quicksand Medium" panose="020B0604020202020204" charset="0"/>
                <a:cs typeface="Arial" panose="020B0604020202020204" pitchFamily="34" charset="0"/>
              </a:rPr>
              <a:t>Subject: My house</a:t>
            </a:r>
          </a:p>
          <a:p>
            <a:pPr algn="just"/>
            <a:r>
              <a:rPr lang="en-US" sz="1800" dirty="0">
                <a:latin typeface="Quicksand Medium" panose="020B0604020202020204" charset="0"/>
                <a:cs typeface="Arial" panose="020B0604020202020204" pitchFamily="34" charset="0"/>
              </a:rPr>
              <a:t>Hi Mira,</a:t>
            </a:r>
          </a:p>
          <a:p>
            <a:pPr algn="just"/>
            <a:r>
              <a:rPr lang="en-US" sz="1800" dirty="0">
                <a:latin typeface="Quicksand Medium" panose="020B0604020202020204" charset="0"/>
                <a:cs typeface="Arial" panose="020B0604020202020204" pitchFamily="34" charset="0"/>
              </a:rPr>
              <a:t>Thanks for your email.  Now I'll tell you about my house.</a:t>
            </a:r>
          </a:p>
          <a:p>
            <a:pPr algn="just"/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Quicksand Medium" panose="020B0604020202020204" charset="0"/>
                <a:cs typeface="Arial" panose="020B0604020202020204" pitchFamily="34" charset="0"/>
              </a:rPr>
              <a:t>I live in a small townhouse in Ha </a:t>
            </a:r>
            <a:r>
              <a:rPr lang="en-US" sz="1800" dirty="0" err="1">
                <a:solidFill>
                  <a:schemeClr val="bg2">
                    <a:lumMod val="75000"/>
                  </a:schemeClr>
                </a:solidFill>
                <a:latin typeface="Quicksand Medium" panose="020B0604020202020204" charset="0"/>
                <a:cs typeface="Arial" panose="020B0604020202020204" pitchFamily="34" charset="0"/>
              </a:rPr>
              <a:t>Noi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Quicksand Medium" panose="020B0604020202020204" charset="0"/>
                <a:cs typeface="Arial" panose="020B0604020202020204" pitchFamily="34" charset="0"/>
              </a:rPr>
              <a:t>. There are five rooms: a living room, a kitchen, two bedrooms and a bathroom. My </a:t>
            </a:r>
            <a:r>
              <a:rPr lang="en-US" sz="1800" dirty="0" err="1">
                <a:solidFill>
                  <a:schemeClr val="bg2">
                    <a:lumMod val="75000"/>
                  </a:schemeClr>
                </a:solidFill>
                <a:latin typeface="Quicksand Medium" panose="020B0604020202020204" charset="0"/>
                <a:cs typeface="Arial" panose="020B0604020202020204" pitchFamily="34" charset="0"/>
              </a:rPr>
              <a:t>favourite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Quicksand Medium" panose="020B0604020202020204" charset="0"/>
                <a:cs typeface="Arial" panose="020B0604020202020204" pitchFamily="34" charset="0"/>
              </a:rPr>
              <a:t> room is my bedroom. It is very cozy. There is a big window, a small bed, a desk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latin typeface="Quicksand Medium" panose="020B0604020202020204" charset="0"/>
                <a:cs typeface="Arial" panose="020B0604020202020204" pitchFamily="34" charset="0"/>
              </a:rPr>
              <a:t>and a 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Quicksand Medium" panose="020B0604020202020204" charset="0"/>
                <a:cs typeface="Arial" panose="020B0604020202020204" pitchFamily="34" charset="0"/>
              </a:rPr>
              <a:t>chair. </a:t>
            </a:r>
          </a:p>
          <a:p>
            <a:pPr algn="just"/>
            <a:r>
              <a:rPr lang="en-US" sz="1800" dirty="0">
                <a:latin typeface="Quicksand Medium" panose="020B0604020202020204" charset="0"/>
                <a:cs typeface="Arial" panose="020B0604020202020204" pitchFamily="34" charset="0"/>
              </a:rPr>
              <a:t>What about you? Where do you live?</a:t>
            </a:r>
          </a:p>
          <a:p>
            <a:pPr algn="just"/>
            <a:r>
              <a:rPr lang="en-US" sz="1800" dirty="0">
                <a:latin typeface="Quicksand Medium" panose="020B0604020202020204" charset="0"/>
                <a:cs typeface="Arial" panose="020B0604020202020204" pitchFamily="34" charset="0"/>
              </a:rPr>
              <a:t>Tell me in your next email.</a:t>
            </a:r>
          </a:p>
          <a:p>
            <a:pPr algn="just"/>
            <a:r>
              <a:rPr lang="en-US" sz="1800" dirty="0">
                <a:latin typeface="Quicksand Medium" panose="020B0604020202020204" charset="0"/>
                <a:cs typeface="Arial" panose="020B0604020202020204" pitchFamily="34" charset="0"/>
              </a:rPr>
              <a:t>All the best,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3F1D96-7BC4-4F79-9F6E-A1BB2AD7B27D}"/>
              </a:ext>
            </a:extLst>
          </p:cNvPr>
          <p:cNvSpPr txBox="1"/>
          <p:nvPr/>
        </p:nvSpPr>
        <p:spPr>
          <a:xfrm>
            <a:off x="0" y="158360"/>
            <a:ext cx="3162299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 smtClean="0">
                <a:solidFill>
                  <a:prstClr val="white"/>
                </a:solidFill>
                <a:latin typeface="Fredoka One" panose="020B0604020202020204" charset="0"/>
                <a:cs typeface="Arial" panose="020B0604020202020204" pitchFamily="34" charset="0"/>
              </a:rPr>
              <a:t>SUGGESTION</a:t>
            </a:r>
            <a:endParaRPr lang="en-US" sz="3000" b="1" kern="1200" dirty="0">
              <a:solidFill>
                <a:prstClr val="white"/>
              </a:solidFill>
              <a:latin typeface="Fredoka One" panose="020B06040202020202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47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EA2183E-0BDE-BA44-97AB-0E4F12257F7B}"/>
              </a:ext>
            </a:extLst>
          </p:cNvPr>
          <p:cNvSpPr txBox="1"/>
          <p:nvPr/>
        </p:nvSpPr>
        <p:spPr>
          <a:xfrm>
            <a:off x="0" y="247306"/>
            <a:ext cx="4423006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solidFill>
                  <a:prstClr val="white"/>
                </a:solidFill>
                <a:latin typeface="Fredoka One" panose="020B0604020202020204" charset="0"/>
                <a:cs typeface="Arial" panose="020B0604020202020204" pitchFamily="34" charset="0"/>
              </a:rPr>
              <a:t>How to write an email?</a:t>
            </a:r>
            <a:endParaRPr lang="en-VN" sz="3000" b="1" kern="1200" dirty="0">
              <a:solidFill>
                <a:prstClr val="white"/>
              </a:solidFill>
              <a:latin typeface="Fredoka One" panose="020B060402020202020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A50A1D-2274-441C-A30E-AC1D5224ACA5}"/>
              </a:ext>
            </a:extLst>
          </p:cNvPr>
          <p:cNvSpPr txBox="1"/>
          <p:nvPr/>
        </p:nvSpPr>
        <p:spPr>
          <a:xfrm>
            <a:off x="494778" y="1087178"/>
            <a:ext cx="8154444" cy="3320058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In the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subject line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, write briefly what the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email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 is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about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Begin the email with a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greeting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 (Dear / Hi / Hello).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The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introduction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 is the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first paragraph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.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Ask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 about his / her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health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,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thank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 him / her for the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previous email 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or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write the reasons 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for the email, etc.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In the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body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,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write about the subject(s) 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of the email. Write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each subject 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in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a new paragraph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The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conclusion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 is the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last paragraph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. Say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goodbye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,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ask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 your friend to </a:t>
            </a:r>
            <a:r>
              <a:rPr lang="en-US" sz="2100" b="1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write back</a:t>
            </a:r>
            <a:r>
              <a:rPr lang="en-US" sz="2100" dirty="0">
                <a:solidFill>
                  <a:schemeClr val="accent2"/>
                </a:solidFill>
                <a:latin typeface="Quicksand Medium" panose="020B0604020202020204" charset="0"/>
                <a:cs typeface="Arial" panose="020B0604020202020204" pitchFamily="34" charset="0"/>
              </a:rPr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141127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5648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2718" y="685882"/>
            <a:ext cx="2284872" cy="36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3770" y="1903606"/>
            <a:ext cx="1601830" cy="252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034" y="1326418"/>
            <a:ext cx="2429590" cy="286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0111" y="176843"/>
            <a:ext cx="5830428" cy="4789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1849" y="1069220"/>
            <a:ext cx="4979461" cy="1021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758" y="2794242"/>
            <a:ext cx="5528442" cy="147628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0"/>
          <p:cNvSpPr txBox="1"/>
          <p:nvPr/>
        </p:nvSpPr>
        <p:spPr>
          <a:xfrm>
            <a:off x="1405758" y="2428492"/>
            <a:ext cx="5624781" cy="454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57200">
              <a:lnSpc>
                <a:spcPct val="164305"/>
              </a:lnSpc>
            </a:pPr>
            <a:r>
              <a:rPr lang="en-US" sz="1800" dirty="0">
                <a:solidFill>
                  <a:srgbClr val="285648"/>
                </a:solidFill>
                <a:latin typeface="Fredoka One"/>
                <a:ea typeface="Fredoka One"/>
                <a:cs typeface="Fredoka One"/>
                <a:sym typeface="Fredoka One"/>
              </a:rPr>
              <a:t>Tick what you have learnt in the lesson today?</a:t>
            </a:r>
            <a:endParaRPr sz="1800" dirty="0">
              <a:solidFill>
                <a:srgbClr val="285648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70" name="Google Shape;270;p10"/>
          <p:cNvSpPr/>
          <p:nvPr/>
        </p:nvSpPr>
        <p:spPr>
          <a:xfrm>
            <a:off x="1970662" y="2809235"/>
            <a:ext cx="3769738" cy="59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defTabSz="457200"/>
            <a:r>
              <a:rPr lang="en-US" sz="2000" dirty="0">
                <a:solidFill>
                  <a:srgbClr val="EF6D42"/>
                </a:solidFill>
                <a:latin typeface="Fredoka One"/>
                <a:ea typeface="Calibri"/>
                <a:cs typeface="Calibri"/>
                <a:sym typeface="Fredoka One"/>
              </a:rPr>
              <a:t>Listen </a:t>
            </a:r>
            <a:r>
              <a:rPr lang="en-US" sz="2000" dirty="0" smtClean="0">
                <a:solidFill>
                  <a:srgbClr val="EF6D42"/>
                </a:solidFill>
                <a:latin typeface="Fredoka One"/>
                <a:ea typeface="Calibri"/>
                <a:cs typeface="Calibri"/>
                <a:sym typeface="Fredoka One"/>
              </a:rPr>
              <a:t>about </a:t>
            </a:r>
            <a:r>
              <a:rPr lang="en-US" sz="2000" dirty="0">
                <a:solidFill>
                  <a:srgbClr val="EF6D42"/>
                </a:solidFill>
                <a:latin typeface="Fredoka One"/>
                <a:ea typeface="Calibri"/>
                <a:cs typeface="Calibri"/>
                <a:sym typeface="Fredoka One"/>
              </a:rPr>
              <a:t>someone's house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6D91A2-7CB7-9D21-E630-8C0E18945928}"/>
              </a:ext>
            </a:extLst>
          </p:cNvPr>
          <p:cNvSpPr txBox="1"/>
          <p:nvPr/>
        </p:nvSpPr>
        <p:spPr>
          <a:xfrm>
            <a:off x="2635624" y="1209040"/>
            <a:ext cx="3409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solidFill>
                  <a:srgbClr val="FCF7F3"/>
                </a:solidFill>
                <a:latin typeface="Fredoka One"/>
                <a:ea typeface="Fredoka One"/>
                <a:cs typeface="Fredoka One"/>
              </a:rPr>
              <a:t>RECAP</a:t>
            </a:r>
          </a:p>
        </p:txBody>
      </p:sp>
      <p:sp>
        <p:nvSpPr>
          <p:cNvPr id="22" name="Google Shape;270;p10">
            <a:extLst>
              <a:ext uri="{FF2B5EF4-FFF2-40B4-BE49-F238E27FC236}">
                <a16:creationId xmlns:a16="http://schemas.microsoft.com/office/drawing/2014/main" id="{76A026B8-D911-FDD0-9F3E-B36FB2011640}"/>
              </a:ext>
            </a:extLst>
          </p:cNvPr>
          <p:cNvSpPr/>
          <p:nvPr/>
        </p:nvSpPr>
        <p:spPr>
          <a:xfrm>
            <a:off x="1970662" y="3327395"/>
            <a:ext cx="3154616" cy="59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defTabSz="457200"/>
            <a:r>
              <a:rPr lang="en-US" sz="2000" dirty="0" smtClean="0">
                <a:solidFill>
                  <a:srgbClr val="EF6D42"/>
                </a:solidFill>
                <a:latin typeface="Fredoka One"/>
                <a:ea typeface="Calibri"/>
                <a:cs typeface="Calibri"/>
                <a:sym typeface="Fredoka One"/>
              </a:rPr>
              <a:t>Write a poster</a:t>
            </a:r>
            <a:endParaRPr lang="en-US" sz="2000" dirty="0">
              <a:solidFill>
                <a:srgbClr val="EF6D42"/>
              </a:solidFill>
              <a:latin typeface="Fredoka One"/>
              <a:ea typeface="Calibri"/>
              <a:cs typeface="Calibri"/>
              <a:sym typeface="Fredoka One"/>
            </a:endParaRPr>
          </a:p>
        </p:txBody>
      </p:sp>
      <p:sp>
        <p:nvSpPr>
          <p:cNvPr id="23" name="Google Shape;270;p10">
            <a:extLst>
              <a:ext uri="{FF2B5EF4-FFF2-40B4-BE49-F238E27FC236}">
                <a16:creationId xmlns:a16="http://schemas.microsoft.com/office/drawing/2014/main" id="{8ED4B97C-7BD8-08CF-0F1E-139325021648}"/>
              </a:ext>
            </a:extLst>
          </p:cNvPr>
          <p:cNvSpPr/>
          <p:nvPr/>
        </p:nvSpPr>
        <p:spPr>
          <a:xfrm>
            <a:off x="1970662" y="3825235"/>
            <a:ext cx="3287076" cy="59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defTabSz="457200"/>
            <a:r>
              <a:rPr lang="en-US" sz="2000" dirty="0" smtClean="0">
                <a:solidFill>
                  <a:srgbClr val="EF6D42"/>
                </a:solidFill>
                <a:latin typeface="Fredoka One"/>
                <a:ea typeface="Calibri"/>
                <a:cs typeface="Calibri"/>
                <a:sym typeface="Fredoka One"/>
              </a:rPr>
              <a:t>Write an email</a:t>
            </a:r>
            <a:endParaRPr lang="en-US" sz="2000" dirty="0">
              <a:solidFill>
                <a:srgbClr val="EF6D42"/>
              </a:solidFill>
              <a:latin typeface="Fredoka One"/>
              <a:ea typeface="Calibri"/>
              <a:cs typeface="Calibri"/>
              <a:sym typeface="Fredoka One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E2C7B61-6608-4283-E2C0-30BDA2411C3A}"/>
              </a:ext>
            </a:extLst>
          </p:cNvPr>
          <p:cNvSpPr/>
          <p:nvPr/>
        </p:nvSpPr>
        <p:spPr>
          <a:xfrm>
            <a:off x="1569718" y="2931918"/>
            <a:ext cx="346091" cy="3174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6950130-E051-D88A-3461-EE4185E39690}"/>
              </a:ext>
            </a:extLst>
          </p:cNvPr>
          <p:cNvSpPr/>
          <p:nvPr/>
        </p:nvSpPr>
        <p:spPr>
          <a:xfrm>
            <a:off x="1569718" y="3443982"/>
            <a:ext cx="346091" cy="3174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9B33C9D-5E6E-95CD-126A-6560E14E7BFB}"/>
              </a:ext>
            </a:extLst>
          </p:cNvPr>
          <p:cNvSpPr/>
          <p:nvPr/>
        </p:nvSpPr>
        <p:spPr>
          <a:xfrm>
            <a:off x="1569718" y="3928614"/>
            <a:ext cx="346091" cy="3174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62646AC9-E993-4470-B4D9-6183E5F02C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04576" y="2931353"/>
            <a:ext cx="346091" cy="276873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8E462C27-D0F2-F324-88CF-719597F491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94848" y="3943029"/>
            <a:ext cx="346091" cy="276873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E244E577-2E91-D3E6-D166-754A1C462E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412648" y="3397500"/>
            <a:ext cx="1452622" cy="1452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51"/>
          <p:cNvSpPr/>
          <p:nvPr/>
        </p:nvSpPr>
        <p:spPr>
          <a:xfrm>
            <a:off x="650400" y="4159877"/>
            <a:ext cx="7843200" cy="808935"/>
          </a:xfrm>
          <a:prstGeom prst="roundRect">
            <a:avLst>
              <a:gd name="adj" fmla="val 17629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9" name="Google Shape;1709;p51"/>
          <p:cNvSpPr txBox="1">
            <a:spLocks noGrp="1"/>
          </p:cNvSpPr>
          <p:nvPr>
            <p:ph type="body" idx="1"/>
          </p:nvPr>
        </p:nvSpPr>
        <p:spPr>
          <a:xfrm>
            <a:off x="705300" y="4279064"/>
            <a:ext cx="77334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GREAT WORK! SEE YOU NEXT TIME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118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title"/>
          </p:nvPr>
        </p:nvSpPr>
        <p:spPr>
          <a:xfrm>
            <a:off x="1391841" y="2088357"/>
            <a:ext cx="6172200" cy="1145381"/>
          </a:xfrm>
        </p:spPr>
        <p:txBody>
          <a:bodyPr/>
          <a:lstStyle/>
          <a:p>
            <a:pPr eaLnBrk="1" hangingPunct="1"/>
            <a:r>
              <a:rPr lang="en-US" altLang="en-US" smtClean="0"/>
              <a:t>1. What is the name of the room where Nick is staying? </a:t>
            </a:r>
            <a:endParaRPr lang="en-US" altLang="en-US" sz="3000"/>
          </a:p>
        </p:txBody>
      </p:sp>
      <p:sp>
        <p:nvSpPr>
          <p:cNvPr id="26627" name="Rectangle 8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6858000" y="4800600"/>
            <a:ext cx="1143000" cy="3429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Answer</a:t>
            </a:r>
          </a:p>
        </p:txBody>
      </p:sp>
      <p:pic>
        <p:nvPicPr>
          <p:cNvPr id="26628" name="Picture 11" descr="dong h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94" y="13097"/>
            <a:ext cx="20621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WordArt 12"/>
          <p:cNvSpPr>
            <a:spLocks noChangeArrowheads="1" noChangeShapeType="1" noTextEdit="1"/>
          </p:cNvSpPr>
          <p:nvPr/>
        </p:nvSpPr>
        <p:spPr bwMode="auto">
          <a:xfrm>
            <a:off x="7299723" y="28575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1277" name="WordArt 13"/>
          <p:cNvSpPr>
            <a:spLocks noChangeArrowheads="1" noChangeShapeType="1" noTextEdit="1"/>
          </p:cNvSpPr>
          <p:nvPr/>
        </p:nvSpPr>
        <p:spPr bwMode="auto">
          <a:xfrm>
            <a:off x="7564041" y="51435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1278" name="WordArt 14"/>
          <p:cNvSpPr>
            <a:spLocks noChangeArrowheads="1" noChangeShapeType="1" noTextEdit="1"/>
          </p:cNvSpPr>
          <p:nvPr/>
        </p:nvSpPr>
        <p:spPr bwMode="auto">
          <a:xfrm>
            <a:off x="7718823" y="91440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11279" name="WordArt 15"/>
          <p:cNvSpPr>
            <a:spLocks noChangeArrowheads="1" noChangeShapeType="1" noTextEdit="1"/>
          </p:cNvSpPr>
          <p:nvPr/>
        </p:nvSpPr>
        <p:spPr bwMode="auto">
          <a:xfrm>
            <a:off x="7564041" y="125730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11280" name="WordArt 16"/>
          <p:cNvSpPr>
            <a:spLocks noChangeArrowheads="1" noChangeShapeType="1" noTextEdit="1"/>
          </p:cNvSpPr>
          <p:nvPr/>
        </p:nvSpPr>
        <p:spPr bwMode="auto">
          <a:xfrm>
            <a:off x="6854428" y="1600200"/>
            <a:ext cx="195263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11281" name="WordArt 17"/>
          <p:cNvSpPr>
            <a:spLocks noChangeArrowheads="1" noChangeShapeType="1" noTextEdit="1"/>
          </p:cNvSpPr>
          <p:nvPr/>
        </p:nvSpPr>
        <p:spPr bwMode="auto">
          <a:xfrm>
            <a:off x="7221141" y="14859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11282" name="WordArt 18"/>
          <p:cNvSpPr>
            <a:spLocks noChangeArrowheads="1" noChangeShapeType="1" noTextEdit="1"/>
          </p:cNvSpPr>
          <p:nvPr/>
        </p:nvSpPr>
        <p:spPr bwMode="auto">
          <a:xfrm>
            <a:off x="6855619" y="17145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25</a:t>
            </a:r>
          </a:p>
        </p:txBody>
      </p:sp>
      <p:sp>
        <p:nvSpPr>
          <p:cNvPr id="11283" name="WordArt 19"/>
          <p:cNvSpPr>
            <a:spLocks noChangeArrowheads="1" noChangeShapeType="1" noTextEdit="1"/>
          </p:cNvSpPr>
          <p:nvPr/>
        </p:nvSpPr>
        <p:spPr bwMode="auto">
          <a:xfrm>
            <a:off x="6512719" y="28575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23</a:t>
            </a:r>
          </a:p>
        </p:txBody>
      </p:sp>
      <p:sp>
        <p:nvSpPr>
          <p:cNvPr id="11284" name="WordArt 20"/>
          <p:cNvSpPr>
            <a:spLocks noChangeArrowheads="1" noChangeShapeType="1" noTextEdit="1"/>
          </p:cNvSpPr>
          <p:nvPr/>
        </p:nvSpPr>
        <p:spPr bwMode="auto">
          <a:xfrm>
            <a:off x="6192441" y="51435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21</a:t>
            </a:r>
          </a:p>
        </p:txBody>
      </p:sp>
      <p:sp>
        <p:nvSpPr>
          <p:cNvPr id="11285" name="WordArt 21"/>
          <p:cNvSpPr>
            <a:spLocks noChangeArrowheads="1" noChangeShapeType="1" noTextEdit="1"/>
          </p:cNvSpPr>
          <p:nvPr/>
        </p:nvSpPr>
        <p:spPr bwMode="auto">
          <a:xfrm>
            <a:off x="6112669" y="9144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19</a:t>
            </a:r>
          </a:p>
        </p:txBody>
      </p:sp>
      <p:sp>
        <p:nvSpPr>
          <p:cNvPr id="11286" name="WordArt 22"/>
          <p:cNvSpPr>
            <a:spLocks noChangeArrowheads="1" noChangeShapeType="1" noTextEdit="1"/>
          </p:cNvSpPr>
          <p:nvPr/>
        </p:nvSpPr>
        <p:spPr bwMode="auto">
          <a:xfrm>
            <a:off x="6192441" y="131445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17</a:t>
            </a:r>
          </a:p>
        </p:txBody>
      </p:sp>
      <p:sp>
        <p:nvSpPr>
          <p:cNvPr id="11287" name="WordArt 23"/>
          <p:cNvSpPr>
            <a:spLocks noChangeArrowheads="1" noChangeShapeType="1" noTextEdit="1"/>
          </p:cNvSpPr>
          <p:nvPr/>
        </p:nvSpPr>
        <p:spPr bwMode="auto">
          <a:xfrm>
            <a:off x="6512719" y="154305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sp>
        <p:nvSpPr>
          <p:cNvPr id="11288" name="Rectangle 24"/>
          <p:cNvSpPr>
            <a:spLocks noChangeArrowheads="1"/>
          </p:cNvSpPr>
          <p:nvPr/>
        </p:nvSpPr>
        <p:spPr bwMode="auto">
          <a:xfrm>
            <a:off x="6821092" y="157163"/>
            <a:ext cx="288131" cy="3429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11289" name="Picture 25" descr="kim ph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7" y="0"/>
            <a:ext cx="20621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0" name="WordArt 26"/>
          <p:cNvSpPr>
            <a:spLocks noChangeArrowheads="1" noChangeShapeType="1" noTextEdit="1"/>
          </p:cNvSpPr>
          <p:nvPr/>
        </p:nvSpPr>
        <p:spPr bwMode="auto">
          <a:xfrm>
            <a:off x="6905625" y="184547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26644" name="Oval 27"/>
          <p:cNvSpPr>
            <a:spLocks noChangeArrowheads="1"/>
          </p:cNvSpPr>
          <p:nvPr/>
        </p:nvSpPr>
        <p:spPr bwMode="auto">
          <a:xfrm>
            <a:off x="6925867" y="1014412"/>
            <a:ext cx="78581" cy="7262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11292" name="Picture 28" descr="slide0002_image0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817" y="3121819"/>
            <a:ext cx="678656" cy="5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6" name="Line 29"/>
          <p:cNvSpPr>
            <a:spLocks noChangeShapeType="1"/>
          </p:cNvSpPr>
          <p:nvPr/>
        </p:nvSpPr>
        <p:spPr bwMode="auto">
          <a:xfrm>
            <a:off x="6061472" y="3699272"/>
            <a:ext cx="1543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pic>
        <p:nvPicPr>
          <p:cNvPr id="11294" name="Picture 30" descr="CHAY XE D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672" y="3121819"/>
            <a:ext cx="676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790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5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accel="50000" decel="5000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143000" y="4514850"/>
            <a:ext cx="914400" cy="3429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HOME</a:t>
            </a:r>
          </a:p>
        </p:txBody>
      </p:sp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2084785" y="4514850"/>
            <a:ext cx="5200650" cy="3429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TIGER</a:t>
            </a:r>
          </a:p>
        </p:txBody>
      </p:sp>
      <p:sp>
        <p:nvSpPr>
          <p:cNvPr id="27652" name="Rectangle 7"/>
          <p:cNvSpPr txBox="1">
            <a:spLocks noChangeArrowheads="1"/>
          </p:cNvSpPr>
          <p:nvPr/>
        </p:nvSpPr>
        <p:spPr bwMode="auto">
          <a:xfrm>
            <a:off x="1604963" y="1314451"/>
            <a:ext cx="6172200" cy="1145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300">
                <a:solidFill>
                  <a:schemeClr val="tx2"/>
                </a:solidFill>
              </a:rPr>
              <a:t>1. What is the name of the room where Nick is staying? </a:t>
            </a:r>
            <a:endParaRPr lang="en-US" altLang="en-US" sz="3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22688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Rectangle 10"/>
          <p:cNvSpPr>
            <a:spLocks noGrp="1" noChangeArrowheads="1"/>
          </p:cNvSpPr>
          <p:nvPr>
            <p:ph type="title"/>
          </p:nvPr>
        </p:nvSpPr>
        <p:spPr>
          <a:xfrm>
            <a:off x="692473" y="2240160"/>
            <a:ext cx="7941164" cy="85486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effectLst/>
              </a:rPr>
              <a:t>2. How many rooms are there in the hotel? </a:t>
            </a:r>
            <a:endParaRPr lang="en-US" altLang="en-US" dirty="0" smtClean="0"/>
          </a:p>
        </p:txBody>
      </p:sp>
      <p:sp>
        <p:nvSpPr>
          <p:cNvPr id="28675" name="Rectangle 16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6442472" y="1029891"/>
            <a:ext cx="1371600" cy="457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ANSWER</a:t>
            </a:r>
          </a:p>
        </p:txBody>
      </p:sp>
      <p:pic>
        <p:nvPicPr>
          <p:cNvPr id="28676" name="Picture 34" descr="dong h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56" y="13097"/>
            <a:ext cx="20621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67" name="WordArt 35"/>
          <p:cNvSpPr>
            <a:spLocks noChangeArrowheads="1" noChangeShapeType="1" noTextEdit="1"/>
          </p:cNvSpPr>
          <p:nvPr/>
        </p:nvSpPr>
        <p:spPr bwMode="auto">
          <a:xfrm>
            <a:off x="2503885" y="28575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8468" name="WordArt 36"/>
          <p:cNvSpPr>
            <a:spLocks noChangeArrowheads="1" noChangeShapeType="1" noTextEdit="1"/>
          </p:cNvSpPr>
          <p:nvPr/>
        </p:nvSpPr>
        <p:spPr bwMode="auto">
          <a:xfrm>
            <a:off x="2768204" y="51435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18469" name="WordArt 37"/>
          <p:cNvSpPr>
            <a:spLocks noChangeArrowheads="1" noChangeShapeType="1" noTextEdit="1"/>
          </p:cNvSpPr>
          <p:nvPr/>
        </p:nvSpPr>
        <p:spPr bwMode="auto">
          <a:xfrm>
            <a:off x="2922985" y="91440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18470" name="WordArt 38"/>
          <p:cNvSpPr>
            <a:spLocks noChangeArrowheads="1" noChangeShapeType="1" noTextEdit="1"/>
          </p:cNvSpPr>
          <p:nvPr/>
        </p:nvSpPr>
        <p:spPr bwMode="auto">
          <a:xfrm>
            <a:off x="2768204" y="125730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18471" name="WordArt 39"/>
          <p:cNvSpPr>
            <a:spLocks noChangeArrowheads="1" noChangeShapeType="1" noTextEdit="1"/>
          </p:cNvSpPr>
          <p:nvPr/>
        </p:nvSpPr>
        <p:spPr bwMode="auto">
          <a:xfrm>
            <a:off x="2058591" y="1600200"/>
            <a:ext cx="195263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18472" name="WordArt 40"/>
          <p:cNvSpPr>
            <a:spLocks noChangeArrowheads="1" noChangeShapeType="1" noTextEdit="1"/>
          </p:cNvSpPr>
          <p:nvPr/>
        </p:nvSpPr>
        <p:spPr bwMode="auto">
          <a:xfrm>
            <a:off x="2425303" y="14859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18473" name="WordArt 41"/>
          <p:cNvSpPr>
            <a:spLocks noChangeArrowheads="1" noChangeShapeType="1" noTextEdit="1"/>
          </p:cNvSpPr>
          <p:nvPr/>
        </p:nvSpPr>
        <p:spPr bwMode="auto">
          <a:xfrm>
            <a:off x="2059782" y="17145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25</a:t>
            </a:r>
          </a:p>
        </p:txBody>
      </p:sp>
      <p:sp>
        <p:nvSpPr>
          <p:cNvPr id="18474" name="WordArt 42"/>
          <p:cNvSpPr>
            <a:spLocks noChangeArrowheads="1" noChangeShapeType="1" noTextEdit="1"/>
          </p:cNvSpPr>
          <p:nvPr/>
        </p:nvSpPr>
        <p:spPr bwMode="auto">
          <a:xfrm>
            <a:off x="1716882" y="28575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23</a:t>
            </a:r>
          </a:p>
        </p:txBody>
      </p:sp>
      <p:sp>
        <p:nvSpPr>
          <p:cNvPr id="18475" name="WordArt 43"/>
          <p:cNvSpPr>
            <a:spLocks noChangeArrowheads="1" noChangeShapeType="1" noTextEdit="1"/>
          </p:cNvSpPr>
          <p:nvPr/>
        </p:nvSpPr>
        <p:spPr bwMode="auto">
          <a:xfrm>
            <a:off x="1396603" y="51435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21</a:t>
            </a:r>
          </a:p>
        </p:txBody>
      </p:sp>
      <p:sp>
        <p:nvSpPr>
          <p:cNvPr id="18476" name="WordArt 44"/>
          <p:cNvSpPr>
            <a:spLocks noChangeArrowheads="1" noChangeShapeType="1" noTextEdit="1"/>
          </p:cNvSpPr>
          <p:nvPr/>
        </p:nvSpPr>
        <p:spPr bwMode="auto">
          <a:xfrm>
            <a:off x="1316832" y="9144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19</a:t>
            </a:r>
          </a:p>
        </p:txBody>
      </p:sp>
      <p:sp>
        <p:nvSpPr>
          <p:cNvPr id="18477" name="WordArt 45"/>
          <p:cNvSpPr>
            <a:spLocks noChangeArrowheads="1" noChangeShapeType="1" noTextEdit="1"/>
          </p:cNvSpPr>
          <p:nvPr/>
        </p:nvSpPr>
        <p:spPr bwMode="auto">
          <a:xfrm>
            <a:off x="1396603" y="131445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17</a:t>
            </a:r>
          </a:p>
        </p:txBody>
      </p:sp>
      <p:sp>
        <p:nvSpPr>
          <p:cNvPr id="18478" name="WordArt 46"/>
          <p:cNvSpPr>
            <a:spLocks noChangeArrowheads="1" noChangeShapeType="1" noTextEdit="1"/>
          </p:cNvSpPr>
          <p:nvPr/>
        </p:nvSpPr>
        <p:spPr bwMode="auto">
          <a:xfrm>
            <a:off x="1716882" y="154305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sp>
        <p:nvSpPr>
          <p:cNvPr id="18479" name="Rectangle 47"/>
          <p:cNvSpPr>
            <a:spLocks noChangeArrowheads="1"/>
          </p:cNvSpPr>
          <p:nvPr/>
        </p:nvSpPr>
        <p:spPr bwMode="auto">
          <a:xfrm>
            <a:off x="2025254" y="157163"/>
            <a:ext cx="288131" cy="3429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18480" name="Picture 48" descr="kim ph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20621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81" name="WordArt 49"/>
          <p:cNvSpPr>
            <a:spLocks noChangeArrowheads="1" noChangeShapeType="1" noTextEdit="1"/>
          </p:cNvSpPr>
          <p:nvPr/>
        </p:nvSpPr>
        <p:spPr bwMode="auto">
          <a:xfrm>
            <a:off x="2109788" y="184547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28692" name="Oval 50"/>
          <p:cNvSpPr>
            <a:spLocks noChangeArrowheads="1"/>
          </p:cNvSpPr>
          <p:nvPr/>
        </p:nvSpPr>
        <p:spPr bwMode="auto">
          <a:xfrm>
            <a:off x="2130029" y="1014412"/>
            <a:ext cx="78581" cy="7262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18483" name="Picture 51" descr="slide0002_image0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543301"/>
            <a:ext cx="678656" cy="5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4" name="Line 52"/>
          <p:cNvSpPr>
            <a:spLocks noChangeShapeType="1"/>
          </p:cNvSpPr>
          <p:nvPr/>
        </p:nvSpPr>
        <p:spPr bwMode="auto">
          <a:xfrm>
            <a:off x="571500" y="4114800"/>
            <a:ext cx="1543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pic>
        <p:nvPicPr>
          <p:cNvPr id="18485" name="Picture 53" descr="CHAY XE D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43300"/>
            <a:ext cx="676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516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5000" fill="hold"/>
                                        <p:tgtEl>
                                          <p:spTgt spid="184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84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84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184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184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4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accel="50000" decel="5000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84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84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184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4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84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8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314450" y="4600575"/>
            <a:ext cx="857250" cy="457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HOME</a:t>
            </a:r>
          </a:p>
        </p:txBody>
      </p:sp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2400300" y="4686300"/>
            <a:ext cx="5257800" cy="2857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TEN (10)</a:t>
            </a:r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1371600" y="1714500"/>
            <a:ext cx="5372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2. How many rooms are there in the hotel? </a:t>
            </a: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422750653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ChangeArrowheads="1"/>
          </p:cNvSpPr>
          <p:nvPr/>
        </p:nvSpPr>
        <p:spPr bwMode="auto">
          <a:xfrm>
            <a:off x="1173956" y="230981"/>
            <a:ext cx="6172200" cy="1257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3. Is there a wardrobe in Nick’s room?</a:t>
            </a:r>
          </a:p>
        </p:txBody>
      </p:sp>
      <p:sp>
        <p:nvSpPr>
          <p:cNvPr id="30723" name="Oval 7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257300" y="2628900"/>
            <a:ext cx="1371600" cy="131445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ANSWER</a:t>
            </a:r>
          </a:p>
        </p:txBody>
      </p:sp>
      <p:pic>
        <p:nvPicPr>
          <p:cNvPr id="30724" name="Picture 8" descr="dong h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694" y="1327547"/>
            <a:ext cx="20621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WordArt 9"/>
          <p:cNvSpPr>
            <a:spLocks noChangeArrowheads="1" noChangeShapeType="1" noTextEdit="1"/>
          </p:cNvSpPr>
          <p:nvPr/>
        </p:nvSpPr>
        <p:spPr bwMode="auto">
          <a:xfrm>
            <a:off x="7299723" y="160020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8682" name="WordArt 10"/>
          <p:cNvSpPr>
            <a:spLocks noChangeArrowheads="1" noChangeShapeType="1" noTextEdit="1"/>
          </p:cNvSpPr>
          <p:nvPr/>
        </p:nvSpPr>
        <p:spPr bwMode="auto">
          <a:xfrm>
            <a:off x="7564041" y="182880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28683" name="WordArt 11"/>
          <p:cNvSpPr>
            <a:spLocks noChangeArrowheads="1" noChangeShapeType="1" noTextEdit="1"/>
          </p:cNvSpPr>
          <p:nvPr/>
        </p:nvSpPr>
        <p:spPr bwMode="auto">
          <a:xfrm>
            <a:off x="7718823" y="222885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28684" name="WordArt 12"/>
          <p:cNvSpPr>
            <a:spLocks noChangeArrowheads="1" noChangeShapeType="1" noTextEdit="1"/>
          </p:cNvSpPr>
          <p:nvPr/>
        </p:nvSpPr>
        <p:spPr bwMode="auto">
          <a:xfrm>
            <a:off x="7564041" y="257175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28685" name="WordArt 13"/>
          <p:cNvSpPr>
            <a:spLocks noChangeArrowheads="1" noChangeShapeType="1" noTextEdit="1"/>
          </p:cNvSpPr>
          <p:nvPr/>
        </p:nvSpPr>
        <p:spPr bwMode="auto">
          <a:xfrm>
            <a:off x="6854428" y="2914650"/>
            <a:ext cx="195263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28686" name="WordArt 14"/>
          <p:cNvSpPr>
            <a:spLocks noChangeArrowheads="1" noChangeShapeType="1" noTextEdit="1"/>
          </p:cNvSpPr>
          <p:nvPr/>
        </p:nvSpPr>
        <p:spPr bwMode="auto">
          <a:xfrm>
            <a:off x="7221141" y="280035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28687" name="WordArt 15"/>
          <p:cNvSpPr>
            <a:spLocks noChangeArrowheads="1" noChangeShapeType="1" noTextEdit="1"/>
          </p:cNvSpPr>
          <p:nvPr/>
        </p:nvSpPr>
        <p:spPr bwMode="auto">
          <a:xfrm>
            <a:off x="6855619" y="14859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25</a:t>
            </a:r>
          </a:p>
        </p:txBody>
      </p:sp>
      <p:sp>
        <p:nvSpPr>
          <p:cNvPr id="28688" name="WordArt 16"/>
          <p:cNvSpPr>
            <a:spLocks noChangeArrowheads="1" noChangeShapeType="1" noTextEdit="1"/>
          </p:cNvSpPr>
          <p:nvPr/>
        </p:nvSpPr>
        <p:spPr bwMode="auto">
          <a:xfrm>
            <a:off x="6512719" y="16002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23</a:t>
            </a:r>
          </a:p>
        </p:txBody>
      </p:sp>
      <p:sp>
        <p:nvSpPr>
          <p:cNvPr id="28689" name="WordArt 17"/>
          <p:cNvSpPr>
            <a:spLocks noChangeArrowheads="1" noChangeShapeType="1" noTextEdit="1"/>
          </p:cNvSpPr>
          <p:nvPr/>
        </p:nvSpPr>
        <p:spPr bwMode="auto">
          <a:xfrm>
            <a:off x="6192441" y="18288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21</a:t>
            </a:r>
          </a:p>
        </p:txBody>
      </p:sp>
      <p:sp>
        <p:nvSpPr>
          <p:cNvPr id="28690" name="WordArt 18"/>
          <p:cNvSpPr>
            <a:spLocks noChangeArrowheads="1" noChangeShapeType="1" noTextEdit="1"/>
          </p:cNvSpPr>
          <p:nvPr/>
        </p:nvSpPr>
        <p:spPr bwMode="auto">
          <a:xfrm>
            <a:off x="6112669" y="222885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19</a:t>
            </a:r>
          </a:p>
        </p:txBody>
      </p:sp>
      <p:sp>
        <p:nvSpPr>
          <p:cNvPr id="28691" name="WordArt 19"/>
          <p:cNvSpPr>
            <a:spLocks noChangeArrowheads="1" noChangeShapeType="1" noTextEdit="1"/>
          </p:cNvSpPr>
          <p:nvPr/>
        </p:nvSpPr>
        <p:spPr bwMode="auto">
          <a:xfrm>
            <a:off x="6192441" y="26289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17</a:t>
            </a:r>
          </a:p>
        </p:txBody>
      </p:sp>
      <p:sp>
        <p:nvSpPr>
          <p:cNvPr id="28692" name="WordArt 20"/>
          <p:cNvSpPr>
            <a:spLocks noChangeArrowheads="1" noChangeShapeType="1" noTextEdit="1"/>
          </p:cNvSpPr>
          <p:nvPr/>
        </p:nvSpPr>
        <p:spPr bwMode="auto">
          <a:xfrm>
            <a:off x="6512719" y="28575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sp>
        <p:nvSpPr>
          <p:cNvPr id="28693" name="Rectangle 21"/>
          <p:cNvSpPr>
            <a:spLocks noChangeArrowheads="1"/>
          </p:cNvSpPr>
          <p:nvPr/>
        </p:nvSpPr>
        <p:spPr bwMode="auto">
          <a:xfrm>
            <a:off x="6821092" y="1471613"/>
            <a:ext cx="288131" cy="3429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28694" name="Picture 22" descr="kim ph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7" y="1314450"/>
            <a:ext cx="20621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5" name="WordArt 23"/>
          <p:cNvSpPr>
            <a:spLocks noChangeArrowheads="1" noChangeShapeType="1" noTextEdit="1"/>
          </p:cNvSpPr>
          <p:nvPr/>
        </p:nvSpPr>
        <p:spPr bwMode="auto">
          <a:xfrm>
            <a:off x="6905625" y="1498997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0740" name="Oval 24"/>
          <p:cNvSpPr>
            <a:spLocks noChangeArrowheads="1"/>
          </p:cNvSpPr>
          <p:nvPr/>
        </p:nvSpPr>
        <p:spPr bwMode="auto">
          <a:xfrm>
            <a:off x="6925867" y="2328862"/>
            <a:ext cx="78581" cy="7262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28697" name="Picture 25" descr="slide0002_image0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817" y="4436269"/>
            <a:ext cx="678656" cy="5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2" name="Line 26"/>
          <p:cNvSpPr>
            <a:spLocks noChangeShapeType="1"/>
          </p:cNvSpPr>
          <p:nvPr/>
        </p:nvSpPr>
        <p:spPr bwMode="auto">
          <a:xfrm>
            <a:off x="6061472" y="5013722"/>
            <a:ext cx="1543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pic>
        <p:nvPicPr>
          <p:cNvPr id="28699" name="Picture 27" descr="CHAY XE D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672" y="4436269"/>
            <a:ext cx="676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839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6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5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accel="50000" decel="5000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1201341" y="285750"/>
            <a:ext cx="6172200" cy="1257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3. Is there a wardrobe in Nick’s room?</a:t>
            </a:r>
          </a:p>
        </p:txBody>
      </p:sp>
      <p:sp>
        <p:nvSpPr>
          <p:cNvPr id="31747" name="Oval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629400" y="4514850"/>
            <a:ext cx="1371600" cy="610791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HOME</a:t>
            </a:r>
          </a:p>
        </p:txBody>
      </p:sp>
      <p:sp>
        <p:nvSpPr>
          <p:cNvPr id="31748" name="Rectangle 5"/>
          <p:cNvSpPr>
            <a:spLocks noChangeArrowheads="1"/>
          </p:cNvSpPr>
          <p:nvPr/>
        </p:nvSpPr>
        <p:spPr bwMode="auto">
          <a:xfrm>
            <a:off x="1220391" y="4057650"/>
            <a:ext cx="4800600" cy="457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51796290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>
          <a:xfrm>
            <a:off x="329608" y="2709863"/>
            <a:ext cx="8708065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Where is that Crazy House Hotel? </a:t>
            </a:r>
            <a:endParaRPr lang="en-US" altLang="en-US" sz="3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1" name="Rectangle 7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254919" y="4572000"/>
            <a:ext cx="1409700" cy="4000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/>
              <a:t>ANSWER</a:t>
            </a:r>
          </a:p>
        </p:txBody>
      </p:sp>
      <p:pic>
        <p:nvPicPr>
          <p:cNvPr id="32772" name="Picture 9" descr="dong h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906" y="641747"/>
            <a:ext cx="20621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2" name="WordArt 10"/>
          <p:cNvSpPr>
            <a:spLocks noChangeArrowheads="1" noChangeShapeType="1" noTextEdit="1"/>
          </p:cNvSpPr>
          <p:nvPr/>
        </p:nvSpPr>
        <p:spPr bwMode="auto">
          <a:xfrm>
            <a:off x="7475935" y="91440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49163" name="WordArt 11"/>
          <p:cNvSpPr>
            <a:spLocks noChangeArrowheads="1" noChangeShapeType="1" noTextEdit="1"/>
          </p:cNvSpPr>
          <p:nvPr/>
        </p:nvSpPr>
        <p:spPr bwMode="auto">
          <a:xfrm>
            <a:off x="7740254" y="114300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49164" name="WordArt 12"/>
          <p:cNvSpPr>
            <a:spLocks noChangeArrowheads="1" noChangeShapeType="1" noTextEdit="1"/>
          </p:cNvSpPr>
          <p:nvPr/>
        </p:nvSpPr>
        <p:spPr bwMode="auto">
          <a:xfrm>
            <a:off x="7895035" y="154305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49165" name="WordArt 13"/>
          <p:cNvSpPr>
            <a:spLocks noChangeArrowheads="1" noChangeShapeType="1" noTextEdit="1"/>
          </p:cNvSpPr>
          <p:nvPr/>
        </p:nvSpPr>
        <p:spPr bwMode="auto">
          <a:xfrm>
            <a:off x="7740254" y="1885950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49166" name="WordArt 14"/>
          <p:cNvSpPr>
            <a:spLocks noChangeArrowheads="1" noChangeShapeType="1" noTextEdit="1"/>
          </p:cNvSpPr>
          <p:nvPr/>
        </p:nvSpPr>
        <p:spPr bwMode="auto">
          <a:xfrm>
            <a:off x="7030641" y="2228850"/>
            <a:ext cx="195263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13</a:t>
            </a:r>
          </a:p>
        </p:txBody>
      </p:sp>
      <p:sp>
        <p:nvSpPr>
          <p:cNvPr id="49167" name="WordArt 15"/>
          <p:cNvSpPr>
            <a:spLocks noChangeArrowheads="1" noChangeShapeType="1" noTextEdit="1"/>
          </p:cNvSpPr>
          <p:nvPr/>
        </p:nvSpPr>
        <p:spPr bwMode="auto">
          <a:xfrm>
            <a:off x="7397353" y="211455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11</a:t>
            </a:r>
          </a:p>
        </p:txBody>
      </p:sp>
      <p:sp>
        <p:nvSpPr>
          <p:cNvPr id="49168" name="WordArt 16"/>
          <p:cNvSpPr>
            <a:spLocks noChangeArrowheads="1" noChangeShapeType="1" noTextEdit="1"/>
          </p:cNvSpPr>
          <p:nvPr/>
        </p:nvSpPr>
        <p:spPr bwMode="auto">
          <a:xfrm>
            <a:off x="7031832" y="8001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25</a:t>
            </a:r>
          </a:p>
        </p:txBody>
      </p:sp>
      <p:sp>
        <p:nvSpPr>
          <p:cNvPr id="49169" name="WordArt 17"/>
          <p:cNvSpPr>
            <a:spLocks noChangeArrowheads="1" noChangeShapeType="1" noTextEdit="1"/>
          </p:cNvSpPr>
          <p:nvPr/>
        </p:nvSpPr>
        <p:spPr bwMode="auto">
          <a:xfrm>
            <a:off x="6688932" y="9144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23</a:t>
            </a:r>
          </a:p>
        </p:txBody>
      </p:sp>
      <p:sp>
        <p:nvSpPr>
          <p:cNvPr id="49170" name="WordArt 18"/>
          <p:cNvSpPr>
            <a:spLocks noChangeArrowheads="1" noChangeShapeType="1" noTextEdit="1"/>
          </p:cNvSpPr>
          <p:nvPr/>
        </p:nvSpPr>
        <p:spPr bwMode="auto">
          <a:xfrm>
            <a:off x="6368653" y="11430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21</a:t>
            </a:r>
          </a:p>
        </p:txBody>
      </p:sp>
      <p:sp>
        <p:nvSpPr>
          <p:cNvPr id="49171" name="WordArt 19"/>
          <p:cNvSpPr>
            <a:spLocks noChangeArrowheads="1" noChangeShapeType="1" noTextEdit="1"/>
          </p:cNvSpPr>
          <p:nvPr/>
        </p:nvSpPr>
        <p:spPr bwMode="auto">
          <a:xfrm>
            <a:off x="6288882" y="154305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19</a:t>
            </a:r>
          </a:p>
        </p:txBody>
      </p:sp>
      <p:sp>
        <p:nvSpPr>
          <p:cNvPr id="49172" name="WordArt 20"/>
          <p:cNvSpPr>
            <a:spLocks noChangeArrowheads="1" noChangeShapeType="1" noTextEdit="1"/>
          </p:cNvSpPr>
          <p:nvPr/>
        </p:nvSpPr>
        <p:spPr bwMode="auto">
          <a:xfrm>
            <a:off x="6368653" y="19431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17</a:t>
            </a:r>
          </a:p>
        </p:txBody>
      </p:sp>
      <p:sp>
        <p:nvSpPr>
          <p:cNvPr id="49173" name="WordArt 21"/>
          <p:cNvSpPr>
            <a:spLocks noChangeArrowheads="1" noChangeShapeType="1" noTextEdit="1"/>
          </p:cNvSpPr>
          <p:nvPr/>
        </p:nvSpPr>
        <p:spPr bwMode="auto">
          <a:xfrm>
            <a:off x="6688932" y="2171700"/>
            <a:ext cx="194072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15</a:t>
            </a:r>
          </a:p>
        </p:txBody>
      </p:sp>
      <p:sp>
        <p:nvSpPr>
          <p:cNvPr id="49174" name="Rectangle 22"/>
          <p:cNvSpPr>
            <a:spLocks noChangeArrowheads="1"/>
          </p:cNvSpPr>
          <p:nvPr/>
        </p:nvSpPr>
        <p:spPr bwMode="auto">
          <a:xfrm>
            <a:off x="6997304" y="785813"/>
            <a:ext cx="288131" cy="3429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49175" name="Picture 23" descr="kim ph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628650"/>
            <a:ext cx="2062163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6" name="WordArt 24"/>
          <p:cNvSpPr>
            <a:spLocks noChangeArrowheads="1" noChangeShapeType="1" noTextEdit="1"/>
          </p:cNvSpPr>
          <p:nvPr/>
        </p:nvSpPr>
        <p:spPr bwMode="auto">
          <a:xfrm>
            <a:off x="7081838" y="813197"/>
            <a:ext cx="92869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2788" name="Oval 25"/>
          <p:cNvSpPr>
            <a:spLocks noChangeArrowheads="1"/>
          </p:cNvSpPr>
          <p:nvPr/>
        </p:nvSpPr>
        <p:spPr bwMode="auto">
          <a:xfrm>
            <a:off x="7102079" y="1643062"/>
            <a:ext cx="78581" cy="7262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pic>
        <p:nvPicPr>
          <p:cNvPr id="49178" name="Picture 26" descr="slide0002_image0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029" y="3750469"/>
            <a:ext cx="678656" cy="5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90" name="Line 27"/>
          <p:cNvSpPr>
            <a:spLocks noChangeShapeType="1"/>
          </p:cNvSpPr>
          <p:nvPr/>
        </p:nvSpPr>
        <p:spPr bwMode="auto">
          <a:xfrm>
            <a:off x="6237685" y="4327922"/>
            <a:ext cx="1543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50"/>
          </a:p>
        </p:txBody>
      </p:sp>
      <p:pic>
        <p:nvPicPr>
          <p:cNvPr id="49180" name="Picture 28" descr="CHAY XE D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885" y="3750469"/>
            <a:ext cx="6762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372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5000" fill="hold"/>
                                        <p:tgtEl>
                                          <p:spTgt spid="49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9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accel="50000" decel="5000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accel="50000" decel="5000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9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9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49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8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Pre-K Fun Activities to Celebrate South America's Children's Day by Slidesgo">
  <a:themeElements>
    <a:clrScheme name="Simple Light">
      <a:dk1>
        <a:srgbClr val="333333"/>
      </a:dk1>
      <a:lt1>
        <a:srgbClr val="FFF9F5"/>
      </a:lt1>
      <a:dk2>
        <a:srgbClr val="6556A9"/>
      </a:dk2>
      <a:lt2>
        <a:srgbClr val="54A8B0"/>
      </a:lt2>
      <a:accent1>
        <a:srgbClr val="F8BA33"/>
      </a:accent1>
      <a:accent2>
        <a:srgbClr val="E16562"/>
      </a:accent2>
      <a:accent3>
        <a:srgbClr val="F08BC4"/>
      </a:accent3>
      <a:accent4>
        <a:srgbClr val="929AEA"/>
      </a:accent4>
      <a:accent5>
        <a:srgbClr val="53B687"/>
      </a:accent5>
      <a:accent6>
        <a:srgbClr val="F5E2D7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4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6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841</Words>
  <Application>Microsoft Office PowerPoint</Application>
  <PresentationFormat>On-screen Show (16:9)</PresentationFormat>
  <Paragraphs>239</Paragraphs>
  <Slides>29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53" baseType="lpstr">
      <vt:lpstr>Impact</vt:lpstr>
      <vt:lpstr>Arimo</vt:lpstr>
      <vt:lpstr>Tw Cen MT</vt:lpstr>
      <vt:lpstr>Fredoka One</vt:lpstr>
      <vt:lpstr>Garamond</vt:lpstr>
      <vt:lpstr>Times New Roman</vt:lpstr>
      <vt:lpstr>Century Gothic</vt:lpstr>
      <vt:lpstr>Arial Black</vt:lpstr>
      <vt:lpstr>Arial</vt:lpstr>
      <vt:lpstr>STCaiyun</vt:lpstr>
      <vt:lpstr>Quicksand Medium</vt:lpstr>
      <vt:lpstr>Tw Cen MT Condensed</vt:lpstr>
      <vt:lpstr>Trebuchet MS</vt:lpstr>
      <vt:lpstr>Calibri</vt:lpstr>
      <vt:lpstr>Wingdings 3</vt:lpstr>
      <vt:lpstr>Microsoft YaHei</vt:lpstr>
      <vt:lpstr>Wingdings</vt:lpstr>
      <vt:lpstr>Pre-K Fun Activities to Celebrate South America's Children's Day by Slidesgo</vt:lpstr>
      <vt:lpstr>Organic</vt:lpstr>
      <vt:lpstr>Ion</vt:lpstr>
      <vt:lpstr>1_Ion</vt:lpstr>
      <vt:lpstr>Integral</vt:lpstr>
      <vt:lpstr>Facet</vt:lpstr>
      <vt:lpstr>1_Facet</vt:lpstr>
      <vt:lpstr>PowerPoint Presentation</vt:lpstr>
      <vt:lpstr>PowerPoint Presentation</vt:lpstr>
      <vt:lpstr>1. What is the name of the room where Nick is staying? </vt:lpstr>
      <vt:lpstr>PowerPoint Presentation</vt:lpstr>
      <vt:lpstr>2. How many rooms are there in the hotel? </vt:lpstr>
      <vt:lpstr>PowerPoint Presentation</vt:lpstr>
      <vt:lpstr>PowerPoint Presentation</vt:lpstr>
      <vt:lpstr>PowerPoint Presentation</vt:lpstr>
      <vt:lpstr>4. Where is that Crazy House Hotel? </vt:lpstr>
      <vt:lpstr>PowerPoint Presentation</vt:lpstr>
      <vt:lpstr>5. Are the rooms named after different flowers? </vt:lpstr>
      <vt:lpstr>5. Are the rooms named after different flowers? </vt:lpstr>
      <vt:lpstr>PowerPoint Presentation</vt:lpstr>
      <vt:lpstr>PowerPoint Presentation</vt:lpstr>
      <vt:lpstr>PowerPoint Presentation</vt:lpstr>
      <vt:lpstr>PowerPoint Presentation</vt:lpstr>
      <vt:lpstr>UNIT 2: MY HOUSE</vt:lpstr>
      <vt:lpstr>Listening</vt:lpstr>
      <vt:lpstr>PowerPoint Presentation</vt:lpstr>
      <vt:lpstr>PowerPoint Presentation</vt:lpstr>
      <vt:lpstr> Writing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MY HOUSE</dc:title>
  <cp:lastModifiedBy>Admin</cp:lastModifiedBy>
  <cp:revision>29</cp:revision>
  <dcterms:modified xsi:type="dcterms:W3CDTF">2024-11-15T08:42:47Z</dcterms:modified>
</cp:coreProperties>
</file>