
<file path=[Content_Types].xml><?xml version="1.0" encoding="utf-8"?>
<Types xmlns="http://schemas.openxmlformats.org/package/2006/content-types">
  <Default Extension="mp3" ContentType="audio/mpeg"/>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3.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 id="2147484176" r:id="rId2"/>
    <p:sldMasterId id="2147484714" r:id="rId3"/>
    <p:sldMasterId id="2147484877" r:id="rId4"/>
    <p:sldMasterId id="2147485045" r:id="rId5"/>
  </p:sldMasterIdLst>
  <p:notesMasterIdLst>
    <p:notesMasterId r:id="rId43"/>
  </p:notesMasterIdLst>
  <p:sldIdLst>
    <p:sldId id="586" r:id="rId6"/>
    <p:sldId id="471" r:id="rId7"/>
    <p:sldId id="472" r:id="rId8"/>
    <p:sldId id="473" r:id="rId9"/>
    <p:sldId id="474" r:id="rId10"/>
    <p:sldId id="475" r:id="rId11"/>
    <p:sldId id="476" r:id="rId12"/>
    <p:sldId id="477" r:id="rId13"/>
    <p:sldId id="293" r:id="rId14"/>
    <p:sldId id="448" r:id="rId15"/>
    <p:sldId id="412" r:id="rId16"/>
    <p:sldId id="445" r:id="rId17"/>
    <p:sldId id="440" r:id="rId18"/>
    <p:sldId id="442" r:id="rId19"/>
    <p:sldId id="446" r:id="rId20"/>
    <p:sldId id="447" r:id="rId21"/>
    <p:sldId id="453" r:id="rId22"/>
    <p:sldId id="443" r:id="rId23"/>
    <p:sldId id="444" r:id="rId24"/>
    <p:sldId id="416" r:id="rId25"/>
    <p:sldId id="411" r:id="rId26"/>
    <p:sldId id="452" r:id="rId27"/>
    <p:sldId id="461" r:id="rId28"/>
    <p:sldId id="460" r:id="rId29"/>
    <p:sldId id="464" r:id="rId30"/>
    <p:sldId id="456" r:id="rId31"/>
    <p:sldId id="457" r:id="rId32"/>
    <p:sldId id="469" r:id="rId33"/>
    <p:sldId id="470" r:id="rId34"/>
    <p:sldId id="462" r:id="rId35"/>
    <p:sldId id="413" r:id="rId36"/>
    <p:sldId id="422" r:id="rId37"/>
    <p:sldId id="468" r:id="rId38"/>
    <p:sldId id="427" r:id="rId39"/>
    <p:sldId id="466" r:id="rId40"/>
    <p:sldId id="433" r:id="rId41"/>
    <p:sldId id="451" r:id="rId42"/>
  </p:sldIdLst>
  <p:sldSz cx="12192000" cy="6858000"/>
  <p:notesSz cx="6858000" cy="91440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E5FE8A"/>
    <a:srgbClr val="BBF7E7"/>
    <a:srgbClr val="0000FF"/>
    <a:srgbClr val="0BE5CB"/>
    <a:srgbClr val="D3F652"/>
    <a:srgbClr val="CCFFCC"/>
    <a:srgbClr val="E86080"/>
    <a:srgbClr val="8AC59E"/>
    <a:srgbClr val="9F8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napToGrid="0">
      <p:cViewPr varScale="1">
        <p:scale>
          <a:sx n="74" d="100"/>
          <a:sy n="74" d="100"/>
        </p:scale>
        <p:origin x="498" y="-6"/>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2024/11/12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1EB2D-06B8-42D9-8524-FA694AE09160}"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259193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4FD26-1D2B-4AEF-B8E8-C25574CF139E}" type="slidenum">
              <a:rPr lang="en-US" altLang="en-US">
                <a:solidFill>
                  <a:srgbClr val="000000"/>
                </a:solidFill>
              </a:rPr>
              <a:pPr/>
              <a:t>33</a:t>
            </a:fld>
            <a:endParaRPr lang="en-US" altLang="en-US">
              <a:solidFill>
                <a:srgbClr val="000000"/>
              </a:solidFill>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1992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34</a:t>
            </a:fld>
            <a:endParaRPr lang="en-US" altLang="vi-VN">
              <a:solidFill>
                <a:srgbClr val="000000"/>
              </a:solidFill>
            </a:endParaRPr>
          </a:p>
        </p:txBody>
      </p:sp>
    </p:spTree>
    <p:extLst>
      <p:ext uri="{BB962C8B-B14F-4D97-AF65-F5344CB8AC3E}">
        <p14:creationId xmlns:p14="http://schemas.microsoft.com/office/powerpoint/2010/main" val="417595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4B6C7-686E-40EC-9F6D-64FEA45B2C1F}" type="slidenum">
              <a:rPr lang="en-US" altLang="en-US">
                <a:solidFill>
                  <a:srgbClr val="000000"/>
                </a:solidFill>
              </a:rPr>
              <a:pPr/>
              <a:t>35</a:t>
            </a:fld>
            <a:endParaRPr lang="en-US" altLang="en-US">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1226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6885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15</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696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3654C7F-D45B-410B-A726-0E75681632B5}" type="slidenum">
              <a:rPr lang="zh-CN" altLang="en-US" smtClean="0">
                <a:solidFill>
                  <a:srgbClr val="000000"/>
                </a:solidFill>
                <a:latin typeface="Arial" panose="020B0604020202020204" pitchFamily="34" charset="0"/>
                <a:ea typeface="宋体" panose="02010600030101010101" pitchFamily="2" charset="-122"/>
              </a:rPr>
              <a:pPr/>
              <a:t>17</a:t>
            </a:fld>
            <a:endParaRPr lang="zh-CN" altLang="en-US">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6414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21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867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256773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29</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9843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31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3785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2024/11/12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2024/11/12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2024/11/12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2024/11/12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2024/11/12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2024/11/12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2024/11/12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2024/11/12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2024/11/12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2024/11/12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2024/11/12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2024/11/12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2024/11/12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2024/11/12</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2024/11/12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2024/11/12</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2024/11/12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2024/11/12</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12/11/2024</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6091428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2024/11/12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2024/11/12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2024/11/12</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9226C2D-E3B0-476C-B6F7-BC4635A1E707}" type="datetimeFigureOut">
              <a:rPr lang="zh-CN" altLang="en-US"/>
              <a:pPr>
                <a:defRPr/>
              </a:pPr>
              <a:t>2024/11/12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DAD598-4174-4F7E-8FDE-DF0E71E62A18}" type="slidenum">
              <a:rPr lang="zh-CN" altLang="en-US"/>
              <a:pPr>
                <a:defRPr/>
              </a:pPr>
              <a:t>‹#›</a:t>
            </a:fld>
            <a:endParaRPr lang="zh-CN" altLang="en-US"/>
          </a:p>
        </p:txBody>
      </p:sp>
    </p:spTree>
    <p:extLst>
      <p:ext uri="{BB962C8B-B14F-4D97-AF65-F5344CB8AC3E}">
        <p14:creationId xmlns:p14="http://schemas.microsoft.com/office/powerpoint/2010/main" val="40849199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A67F0FB-C36D-49E1-9D8A-12D7B20C377E}" type="datetimeFigureOut">
              <a:rPr lang="zh-CN" altLang="en-US"/>
              <a:pPr>
                <a:defRPr/>
              </a:pPr>
              <a:t>2024/11/12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F1A65EF-6F8B-4F09-B0EF-0CC09BCB1DFE}" type="slidenum">
              <a:rPr lang="zh-CN" altLang="en-US"/>
              <a:pPr>
                <a:defRPr/>
              </a:pPr>
              <a:t>‹#›</a:t>
            </a:fld>
            <a:endParaRPr lang="zh-CN" altLang="en-US"/>
          </a:p>
        </p:txBody>
      </p:sp>
    </p:spTree>
    <p:extLst>
      <p:ext uri="{BB962C8B-B14F-4D97-AF65-F5344CB8AC3E}">
        <p14:creationId xmlns:p14="http://schemas.microsoft.com/office/powerpoint/2010/main" val="34498065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EDB14D8-242D-4F20-B253-F4ABF282A4F6}" type="datetimeFigureOut">
              <a:rPr lang="zh-CN" altLang="en-US"/>
              <a:pPr>
                <a:defRPr/>
              </a:pPr>
              <a:t>2024/11/12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D6A3519-3D2E-4671-A9A9-3D879359671D}" type="slidenum">
              <a:rPr lang="zh-CN" altLang="en-US"/>
              <a:pPr>
                <a:defRPr/>
              </a:pPr>
              <a:t>‹#›</a:t>
            </a:fld>
            <a:endParaRPr lang="zh-CN" altLang="en-US"/>
          </a:p>
        </p:txBody>
      </p:sp>
    </p:spTree>
    <p:extLst>
      <p:ext uri="{BB962C8B-B14F-4D97-AF65-F5344CB8AC3E}">
        <p14:creationId xmlns:p14="http://schemas.microsoft.com/office/powerpoint/2010/main" val="16194465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D64BAE2-C6EE-4BFD-B6F9-7AE350178140}" type="datetimeFigureOut">
              <a:rPr lang="zh-CN" altLang="en-US"/>
              <a:pPr>
                <a:defRPr/>
              </a:pPr>
              <a:t>2024/11/12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6E71D8-31F6-4455-BC2E-84828FF64F65}" type="slidenum">
              <a:rPr lang="zh-CN" altLang="en-US"/>
              <a:pPr>
                <a:defRPr/>
              </a:pPr>
              <a:t>‹#›</a:t>
            </a:fld>
            <a:endParaRPr lang="zh-CN" altLang="en-US"/>
          </a:p>
        </p:txBody>
      </p:sp>
    </p:spTree>
    <p:extLst>
      <p:ext uri="{BB962C8B-B14F-4D97-AF65-F5344CB8AC3E}">
        <p14:creationId xmlns:p14="http://schemas.microsoft.com/office/powerpoint/2010/main" val="1752056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19E9396-8219-467F-8CA6-4CFC60C078F2}" type="datetimeFigureOut">
              <a:rPr lang="zh-CN" altLang="en-US"/>
              <a:pPr>
                <a:defRPr/>
              </a:pPr>
              <a:t>2024/11/12</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5B5AFFF-3C5A-4FC5-BB48-0242DCF15187}" type="slidenum">
              <a:rPr lang="zh-CN" altLang="en-US"/>
              <a:pPr>
                <a:defRPr/>
              </a:pPr>
              <a:t>‹#›</a:t>
            </a:fld>
            <a:endParaRPr lang="zh-CN" altLang="en-US"/>
          </a:p>
        </p:txBody>
      </p:sp>
    </p:spTree>
    <p:extLst>
      <p:ext uri="{BB962C8B-B14F-4D97-AF65-F5344CB8AC3E}">
        <p14:creationId xmlns:p14="http://schemas.microsoft.com/office/powerpoint/2010/main" val="3259625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640BB8B-1E1E-462B-AB46-5440CC572253}" type="datetimeFigureOut">
              <a:rPr lang="zh-CN" altLang="en-US"/>
              <a:pPr>
                <a:defRPr/>
              </a:pPr>
              <a:t>2024/11/12</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9D98A6C-206A-4032-9B6A-3107C08E5EBD}" type="slidenum">
              <a:rPr lang="zh-CN" altLang="en-US"/>
              <a:pPr>
                <a:defRPr/>
              </a:pPr>
              <a:t>‹#›</a:t>
            </a:fld>
            <a:endParaRPr lang="zh-CN" altLang="en-US"/>
          </a:p>
        </p:txBody>
      </p:sp>
    </p:spTree>
    <p:extLst>
      <p:ext uri="{BB962C8B-B14F-4D97-AF65-F5344CB8AC3E}">
        <p14:creationId xmlns:p14="http://schemas.microsoft.com/office/powerpoint/2010/main" val="14492510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10A6AE9-F45E-4D0D-BBB8-8762AC81E430}" type="datetimeFigureOut">
              <a:rPr lang="zh-CN" altLang="en-US"/>
              <a:pPr>
                <a:defRPr/>
              </a:pPr>
              <a:t>2024/11/12</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811EF3-B5C0-4C3A-92E0-7222F949DD46}" type="slidenum">
              <a:rPr lang="zh-CN" altLang="en-US"/>
              <a:pPr>
                <a:defRPr/>
              </a:pPr>
              <a:t>‹#›</a:t>
            </a:fld>
            <a:endParaRPr lang="zh-CN" altLang="en-US"/>
          </a:p>
        </p:txBody>
      </p:sp>
    </p:spTree>
    <p:extLst>
      <p:ext uri="{BB962C8B-B14F-4D97-AF65-F5344CB8AC3E}">
        <p14:creationId xmlns:p14="http://schemas.microsoft.com/office/powerpoint/2010/main" val="26449927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9F757C-2AFA-43EC-ABFE-004A8F420FAE}" type="datetimeFigureOut">
              <a:rPr lang="zh-CN" altLang="en-US"/>
              <a:pPr>
                <a:defRPr/>
              </a:pPr>
              <a:t>2024/11/12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56B373-CFC6-4ACB-BECD-CF61A62C9E86}" type="slidenum">
              <a:rPr lang="zh-CN" altLang="en-US"/>
              <a:pPr>
                <a:defRPr/>
              </a:pPr>
              <a:t>‹#›</a:t>
            </a:fld>
            <a:endParaRPr lang="zh-CN" altLang="en-US"/>
          </a:p>
        </p:txBody>
      </p:sp>
    </p:spTree>
    <p:extLst>
      <p:ext uri="{BB962C8B-B14F-4D97-AF65-F5344CB8AC3E}">
        <p14:creationId xmlns:p14="http://schemas.microsoft.com/office/powerpoint/2010/main" val="32084607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3FE4DBD-0721-4823-A047-CA57385D6A62}" type="datetimeFigureOut">
              <a:rPr lang="zh-CN" altLang="en-US"/>
              <a:pPr>
                <a:defRPr/>
              </a:pPr>
              <a:t>2024/11/12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7373997-6D93-42A3-B3F6-5F3B46514C21}" type="slidenum">
              <a:rPr lang="zh-CN" altLang="en-US"/>
              <a:pPr>
                <a:defRPr/>
              </a:pPr>
              <a:t>‹#›</a:t>
            </a:fld>
            <a:endParaRPr lang="zh-CN" altLang="en-US"/>
          </a:p>
        </p:txBody>
      </p:sp>
    </p:spTree>
    <p:extLst>
      <p:ext uri="{BB962C8B-B14F-4D97-AF65-F5344CB8AC3E}">
        <p14:creationId xmlns:p14="http://schemas.microsoft.com/office/powerpoint/2010/main" val="27160523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65B6EB-0FF9-4F7C-8685-5D424C15DF44}" type="datetimeFigureOut">
              <a:rPr lang="zh-CN" altLang="en-US"/>
              <a:pPr>
                <a:defRPr/>
              </a:pPr>
              <a:t>2024/11/12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09FDF28-1D16-4939-968E-082CDFE1F0F6}" type="slidenum">
              <a:rPr lang="zh-CN" altLang="en-US"/>
              <a:pPr>
                <a:defRPr/>
              </a:pPr>
              <a:t>‹#›</a:t>
            </a:fld>
            <a:endParaRPr lang="zh-CN" altLang="en-US"/>
          </a:p>
        </p:txBody>
      </p:sp>
    </p:spTree>
    <p:extLst>
      <p:ext uri="{BB962C8B-B14F-4D97-AF65-F5344CB8AC3E}">
        <p14:creationId xmlns:p14="http://schemas.microsoft.com/office/powerpoint/2010/main" val="41364357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B8E1C-9BB6-41A8-8295-5657F5513106}" type="datetimeFigureOut">
              <a:rPr lang="zh-CN" altLang="en-US"/>
              <a:pPr>
                <a:defRPr/>
              </a:pPr>
              <a:t>2024/11/12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EC21A25-D21A-4F65-8022-47A3A846560E}" type="slidenum">
              <a:rPr lang="zh-CN" altLang="en-US"/>
              <a:pPr>
                <a:defRPr/>
              </a:pPr>
              <a:t>‹#›</a:t>
            </a:fld>
            <a:endParaRPr lang="zh-CN" altLang="en-US"/>
          </a:p>
        </p:txBody>
      </p:sp>
    </p:spTree>
    <p:extLst>
      <p:ext uri="{BB962C8B-B14F-4D97-AF65-F5344CB8AC3E}">
        <p14:creationId xmlns:p14="http://schemas.microsoft.com/office/powerpoint/2010/main" val="28361930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87170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5851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3284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77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CDCFDC-60C0-4D57-B86D-21C7416023F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4829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CDCFDC-60C0-4D57-B86D-21C7416023F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2005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DCFDC-60C0-4D57-B86D-21C7416023F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8049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1594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97697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9464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95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2024/11/12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2024/11/12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77326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2024/11/12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2024/11/12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2024/11/12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2024/11/12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2024/11/12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79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2024/11/12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2024/11/12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676101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2024/11/12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2024/11/12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2024/11/12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2024/11/12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2024/11/12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2024/11/12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2024/11/12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2024/11/12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087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12/11/2024</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2024/11/12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2024/11/12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2024/11/12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2024/11/12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2024/11/12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2024/11/12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2024/11/12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1.emf"/><Relationship Id="rId7" Type="http://schemas.openxmlformats.org/officeDocument/2006/relationships/slideLayout" Target="../slideLayouts/slideLayout7.xml"/><Relationship Id="rId71"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microsoft.com/office/2007/relationships/media" Target="../media/media1.mp3"/><Relationship Id="rId74" Type="http://schemas.openxmlformats.org/officeDocument/2006/relationships/image" Target="../media/image7.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73" Type="http://schemas.openxmlformats.org/officeDocument/2006/relationships/image" Target="../media/image6.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2.emf"/><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5.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audio" Target="../media/media1.mp3"/><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9" Type="http://schemas.openxmlformats.org/officeDocument/2006/relationships/slideLayout" Target="../slideLayouts/slideLayout103.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42" Type="http://schemas.openxmlformats.org/officeDocument/2006/relationships/slideLayout" Target="../slideLayouts/slideLayout106.xml"/><Relationship Id="rId47" Type="http://schemas.openxmlformats.org/officeDocument/2006/relationships/slideLayout" Target="../slideLayouts/slideLayout111.xml"/><Relationship Id="rId50" Type="http://schemas.openxmlformats.org/officeDocument/2006/relationships/slideLayout" Target="../slideLayouts/slideLayout114.xml"/><Relationship Id="rId55" Type="http://schemas.openxmlformats.org/officeDocument/2006/relationships/slideLayout" Target="../slideLayouts/slideLayout119.xml"/><Relationship Id="rId63" Type="http://schemas.openxmlformats.org/officeDocument/2006/relationships/slideLayout" Target="../slideLayouts/slideLayout127.xml"/><Relationship Id="rId68" Type="http://schemas.openxmlformats.org/officeDocument/2006/relationships/slideLayout" Target="../slideLayouts/slideLayout132.xml"/><Relationship Id="rId76" Type="http://schemas.openxmlformats.org/officeDocument/2006/relationships/image" Target="../media/image1.emf"/><Relationship Id="rId7" Type="http://schemas.openxmlformats.org/officeDocument/2006/relationships/slideLayout" Target="../slideLayouts/slideLayout71.xml"/><Relationship Id="rId71" Type="http://schemas.openxmlformats.org/officeDocument/2006/relationships/slideLayout" Target="../slideLayouts/slideLayout13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9" Type="http://schemas.openxmlformats.org/officeDocument/2006/relationships/slideLayout" Target="../slideLayouts/slideLayout93.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40" Type="http://schemas.openxmlformats.org/officeDocument/2006/relationships/slideLayout" Target="../slideLayouts/slideLayout104.xml"/><Relationship Id="rId45" Type="http://schemas.openxmlformats.org/officeDocument/2006/relationships/slideLayout" Target="../slideLayouts/slideLayout109.xml"/><Relationship Id="rId53" Type="http://schemas.openxmlformats.org/officeDocument/2006/relationships/slideLayout" Target="../slideLayouts/slideLayout117.xml"/><Relationship Id="rId58" Type="http://schemas.openxmlformats.org/officeDocument/2006/relationships/slideLayout" Target="../slideLayouts/slideLayout122.xml"/><Relationship Id="rId66" Type="http://schemas.openxmlformats.org/officeDocument/2006/relationships/slideLayout" Target="../slideLayouts/slideLayout130.xml"/><Relationship Id="rId74" Type="http://schemas.microsoft.com/office/2007/relationships/media" Target="../media/media1.mp3"/><Relationship Id="rId79" Type="http://schemas.openxmlformats.org/officeDocument/2006/relationships/image" Target="../media/image4.emf"/><Relationship Id="rId5" Type="http://schemas.openxmlformats.org/officeDocument/2006/relationships/slideLayout" Target="../slideLayouts/slideLayout69.xml"/><Relationship Id="rId61" Type="http://schemas.openxmlformats.org/officeDocument/2006/relationships/slideLayout" Target="../slideLayouts/slideLayout125.xml"/><Relationship Id="rId82" Type="http://schemas.openxmlformats.org/officeDocument/2006/relationships/image" Target="../media/image7.emf"/><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4" Type="http://schemas.openxmlformats.org/officeDocument/2006/relationships/slideLayout" Target="../slideLayouts/slideLayout108.xml"/><Relationship Id="rId52" Type="http://schemas.openxmlformats.org/officeDocument/2006/relationships/slideLayout" Target="../slideLayouts/slideLayout116.xml"/><Relationship Id="rId60" Type="http://schemas.openxmlformats.org/officeDocument/2006/relationships/slideLayout" Target="../slideLayouts/slideLayout124.xml"/><Relationship Id="rId65" Type="http://schemas.openxmlformats.org/officeDocument/2006/relationships/slideLayout" Target="../slideLayouts/slideLayout129.xml"/><Relationship Id="rId73" Type="http://schemas.openxmlformats.org/officeDocument/2006/relationships/theme" Target="../theme/theme2.xml"/><Relationship Id="rId78" Type="http://schemas.openxmlformats.org/officeDocument/2006/relationships/image" Target="../media/image3.png"/><Relationship Id="rId81" Type="http://schemas.openxmlformats.org/officeDocument/2006/relationships/image" Target="../media/image6.emf"/><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43" Type="http://schemas.openxmlformats.org/officeDocument/2006/relationships/slideLayout" Target="../slideLayouts/slideLayout107.xml"/><Relationship Id="rId48" Type="http://schemas.openxmlformats.org/officeDocument/2006/relationships/slideLayout" Target="../slideLayouts/slideLayout112.xml"/><Relationship Id="rId56" Type="http://schemas.openxmlformats.org/officeDocument/2006/relationships/slideLayout" Target="../slideLayouts/slideLayout120.xml"/><Relationship Id="rId64" Type="http://schemas.openxmlformats.org/officeDocument/2006/relationships/slideLayout" Target="../slideLayouts/slideLayout128.xml"/><Relationship Id="rId69" Type="http://schemas.openxmlformats.org/officeDocument/2006/relationships/slideLayout" Target="../slideLayouts/slideLayout133.xml"/><Relationship Id="rId77" Type="http://schemas.openxmlformats.org/officeDocument/2006/relationships/image" Target="../media/image2.emf"/><Relationship Id="rId8" Type="http://schemas.openxmlformats.org/officeDocument/2006/relationships/slideLayout" Target="../slideLayouts/slideLayout72.xml"/><Relationship Id="rId51" Type="http://schemas.openxmlformats.org/officeDocument/2006/relationships/slideLayout" Target="../slideLayouts/slideLayout115.xml"/><Relationship Id="rId72" Type="http://schemas.openxmlformats.org/officeDocument/2006/relationships/slideLayout" Target="../slideLayouts/slideLayout136.xml"/><Relationship Id="rId80" Type="http://schemas.openxmlformats.org/officeDocument/2006/relationships/image" Target="../media/image5.emf"/><Relationship Id="rId3" Type="http://schemas.openxmlformats.org/officeDocument/2006/relationships/slideLayout" Target="../slideLayouts/slideLayout67.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46" Type="http://schemas.openxmlformats.org/officeDocument/2006/relationships/slideLayout" Target="../slideLayouts/slideLayout110.xml"/><Relationship Id="rId59" Type="http://schemas.openxmlformats.org/officeDocument/2006/relationships/slideLayout" Target="../slideLayouts/slideLayout123.xml"/><Relationship Id="rId67" Type="http://schemas.openxmlformats.org/officeDocument/2006/relationships/slideLayout" Target="../slideLayouts/slideLayout131.xml"/><Relationship Id="rId20" Type="http://schemas.openxmlformats.org/officeDocument/2006/relationships/slideLayout" Target="../slideLayouts/slideLayout84.xml"/><Relationship Id="rId41" Type="http://schemas.openxmlformats.org/officeDocument/2006/relationships/slideLayout" Target="../slideLayouts/slideLayout105.xml"/><Relationship Id="rId54" Type="http://schemas.openxmlformats.org/officeDocument/2006/relationships/slideLayout" Target="../slideLayouts/slideLayout118.xml"/><Relationship Id="rId62" Type="http://schemas.openxmlformats.org/officeDocument/2006/relationships/slideLayout" Target="../slideLayouts/slideLayout126.xml"/><Relationship Id="rId70" Type="http://schemas.openxmlformats.org/officeDocument/2006/relationships/slideLayout" Target="../slideLayouts/slideLayout134.xml"/><Relationship Id="rId75" Type="http://schemas.openxmlformats.org/officeDocument/2006/relationships/audio" Target="../media/media1.mp3"/><Relationship Id="rId1" Type="http://schemas.openxmlformats.org/officeDocument/2006/relationships/slideLayout" Target="../slideLayouts/slideLayout65.xml"/><Relationship Id="rId6" Type="http://schemas.openxmlformats.org/officeDocument/2006/relationships/slideLayout" Target="../slideLayouts/slideLayout70.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49" Type="http://schemas.openxmlformats.org/officeDocument/2006/relationships/slideLayout" Target="../slideLayouts/slideLayout113.xml"/><Relationship Id="rId57" Type="http://schemas.openxmlformats.org/officeDocument/2006/relationships/slideLayout" Target="../slideLayouts/slideLayout1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theme" Target="../theme/theme3.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42" Type="http://schemas.openxmlformats.org/officeDocument/2006/relationships/image" Target="../media/image1.emf"/><Relationship Id="rId47" Type="http://schemas.openxmlformats.org/officeDocument/2006/relationships/image" Target="../media/image6.emf"/><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46" Type="http://schemas.openxmlformats.org/officeDocument/2006/relationships/image" Target="../media/image5.emf"/><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slideLayout" Target="../slideLayouts/slideLayout165.xml"/><Relationship Id="rId41" Type="http://schemas.openxmlformats.org/officeDocument/2006/relationships/audio" Target="../media/media1.mp3"/><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microsoft.com/office/2007/relationships/media" Target="../media/media1.mp3"/><Relationship Id="rId45" Type="http://schemas.openxmlformats.org/officeDocument/2006/relationships/image" Target="../media/image4.emf"/><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slideLayout" Target="../slideLayouts/slideLayout167.xml"/><Relationship Id="rId44" Type="http://schemas.openxmlformats.org/officeDocument/2006/relationships/image" Target="../media/image3.png"/><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 Id="rId43" Type="http://schemas.openxmlformats.org/officeDocument/2006/relationships/image" Target="../media/image2.emf"/><Relationship Id="rId48" Type="http://schemas.openxmlformats.org/officeDocument/2006/relationships/image" Target="../media/image7.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4.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5.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68"/>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69"/>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67"/>
            <p:extLst>
              <p:ext uri="{DAA4B4D4-6D71-4841-9C94-3DE7FCFB9230}">
                <p14:media xmlns:p14="http://schemas.microsoft.com/office/powerpoint/2010/main" r:embed="rId66"/>
              </p:ext>
            </p:extLst>
          </p:nvPr>
        </p:nvPicPr>
        <p:blipFill>
          <a:blip r:embed="rId70"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71"/>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72"/>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73"/>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74"/>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6392120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61" r:id="rId7"/>
    <p:sldLayoutId id="2147483662" r:id="rId8"/>
    <p:sldLayoutId id="2147483663" r:id="rId9"/>
    <p:sldLayoutId id="2147483664" r:id="rId10"/>
    <p:sldLayoutId id="2147483665"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25" r:id="rId30"/>
    <p:sldLayoutId id="2147483727" r:id="rId31"/>
    <p:sldLayoutId id="2147483728" r:id="rId32"/>
    <p:sldLayoutId id="2147483729" r:id="rId33"/>
    <p:sldLayoutId id="2147483793" r:id="rId34"/>
    <p:sldLayoutId id="2147483810" r:id="rId35"/>
    <p:sldLayoutId id="2147483837" r:id="rId36"/>
    <p:sldLayoutId id="2147483838" r:id="rId37"/>
    <p:sldLayoutId id="2147483842" r:id="rId38"/>
    <p:sldLayoutId id="2147483845" r:id="rId39"/>
    <p:sldLayoutId id="2147483846" r:id="rId40"/>
    <p:sldLayoutId id="2147483848" r:id="rId41"/>
    <p:sldLayoutId id="2147483866" r:id="rId42"/>
    <p:sldLayoutId id="2147483867" r:id="rId43"/>
    <p:sldLayoutId id="2147483868" r:id="rId44"/>
    <p:sldLayoutId id="2147483869" r:id="rId45"/>
    <p:sldLayoutId id="2147483941" r:id="rId46"/>
    <p:sldLayoutId id="2147483970" r:id="rId47"/>
    <p:sldLayoutId id="2147483997" r:id="rId48"/>
    <p:sldLayoutId id="2147484005" r:id="rId49"/>
    <p:sldLayoutId id="2147484012" r:id="rId50"/>
    <p:sldLayoutId id="2147484080" r:id="rId51"/>
    <p:sldLayoutId id="2147484097" r:id="rId52"/>
    <p:sldLayoutId id="2147484124" r:id="rId53"/>
    <p:sldLayoutId id="2147484132" r:id="rId54"/>
    <p:sldLayoutId id="2147484134" r:id="rId55"/>
    <p:sldLayoutId id="2147484135" r:id="rId56"/>
    <p:sldLayoutId id="2147484136" r:id="rId57"/>
    <p:sldLayoutId id="2147484137" r:id="rId58"/>
    <p:sldLayoutId id="2147484138" r:id="rId59"/>
    <p:sldLayoutId id="2147484139" r:id="rId60"/>
    <p:sldLayoutId id="2147484140" r:id="rId61"/>
    <p:sldLayoutId id="2147484167" r:id="rId62"/>
    <p:sldLayoutId id="2147484168" r:id="rId63"/>
    <p:sldLayoutId id="2147484174" r:id="rId64"/>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76"/>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77"/>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75"/>
            <p:extLst>
              <p:ext uri="{DAA4B4D4-6D71-4841-9C94-3DE7FCFB9230}">
                <p14:media xmlns:p14="http://schemas.microsoft.com/office/powerpoint/2010/main" r:embed="rId74"/>
              </p:ext>
            </p:extLst>
          </p:nvPr>
        </p:nvPicPr>
        <p:blipFill>
          <a:blip r:embed="rId78"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79"/>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0"/>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81"/>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82"/>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5" r:id="rId7"/>
    <p:sldLayoutId id="2147484186" r:id="rId8"/>
    <p:sldLayoutId id="2147484187" r:id="rId9"/>
    <p:sldLayoutId id="2147484188" r:id="rId10"/>
    <p:sldLayoutId id="2147484189"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33" r:id="rId21"/>
    <p:sldLayoutId id="2147484234" r:id="rId22"/>
    <p:sldLayoutId id="2147484235" r:id="rId23"/>
    <p:sldLayoutId id="2147484236" r:id="rId24"/>
    <p:sldLayoutId id="2147484237" r:id="rId25"/>
    <p:sldLayoutId id="2147484238" r:id="rId26"/>
    <p:sldLayoutId id="2147484240" r:id="rId27"/>
    <p:sldLayoutId id="2147484241" r:id="rId28"/>
    <p:sldLayoutId id="2147484242" r:id="rId29"/>
    <p:sldLayoutId id="2147484249" r:id="rId30"/>
    <p:sldLayoutId id="2147484251" r:id="rId31"/>
    <p:sldLayoutId id="2147484252" r:id="rId32"/>
    <p:sldLayoutId id="2147484253" r:id="rId33"/>
    <p:sldLayoutId id="2147484317" r:id="rId34"/>
    <p:sldLayoutId id="2147484333" r:id="rId35"/>
    <p:sldLayoutId id="2147484334" r:id="rId36"/>
    <p:sldLayoutId id="2147484361" r:id="rId37"/>
    <p:sldLayoutId id="2147484362" r:id="rId38"/>
    <p:sldLayoutId id="2147484366" r:id="rId39"/>
    <p:sldLayoutId id="2147484369" r:id="rId40"/>
    <p:sldLayoutId id="2147484370" r:id="rId41"/>
    <p:sldLayoutId id="2147484372" r:id="rId42"/>
    <p:sldLayoutId id="2147484390" r:id="rId43"/>
    <p:sldLayoutId id="2147484391" r:id="rId44"/>
    <p:sldLayoutId id="2147484392" r:id="rId45"/>
    <p:sldLayoutId id="2147484393" r:id="rId46"/>
    <p:sldLayoutId id="2147484394" r:id="rId47"/>
    <p:sldLayoutId id="2147484465" r:id="rId48"/>
    <p:sldLayoutId id="2147484466" r:id="rId49"/>
    <p:sldLayoutId id="2147484494" r:id="rId50"/>
    <p:sldLayoutId id="2147484521" r:id="rId51"/>
    <p:sldLayoutId id="2147484529" r:id="rId52"/>
    <p:sldLayoutId id="2147484536" r:id="rId53"/>
    <p:sldLayoutId id="2147484604" r:id="rId54"/>
    <p:sldLayoutId id="2147484621" r:id="rId55"/>
    <p:sldLayoutId id="2147484648" r:id="rId56"/>
    <p:sldLayoutId id="2147484656" r:id="rId57"/>
    <p:sldLayoutId id="2147484658" r:id="rId58"/>
    <p:sldLayoutId id="2147484659" r:id="rId59"/>
    <p:sldLayoutId id="2147484660" r:id="rId60"/>
    <p:sldLayoutId id="2147484661" r:id="rId61"/>
    <p:sldLayoutId id="2147484662" r:id="rId62"/>
    <p:sldLayoutId id="2147484663" r:id="rId63"/>
    <p:sldLayoutId id="2147484664" r:id="rId64"/>
    <p:sldLayoutId id="2147484691" r:id="rId65"/>
    <p:sldLayoutId id="2147484692" r:id="rId66"/>
    <p:sldLayoutId id="2147484698" r:id="rId67"/>
    <p:sldLayoutId id="2147484700" r:id="rId68"/>
    <p:sldLayoutId id="2147484713" r:id="rId69"/>
    <p:sldLayoutId id="2147484990" r:id="rId70"/>
    <p:sldLayoutId id="2147484994" r:id="rId71"/>
    <p:sldLayoutId id="2147484999" r:id="rId7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42"/>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43"/>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41"/>
            <p:extLst>
              <p:ext uri="{DAA4B4D4-6D71-4841-9C94-3DE7FCFB9230}">
                <p14:media xmlns:p14="http://schemas.microsoft.com/office/powerpoint/2010/main" r:embed="rId40"/>
              </p:ext>
            </p:extLst>
          </p:nvPr>
        </p:nvPicPr>
        <p:blipFill>
          <a:blip r:embed="rId44"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4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46"/>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47"/>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48"/>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3" r:id="rId7"/>
    <p:sldLayoutId id="2147484724" r:id="rId8"/>
    <p:sldLayoutId id="2147484725" r:id="rId9"/>
    <p:sldLayoutId id="2147484726" r:id="rId10"/>
    <p:sldLayoutId id="2147484727"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5" r:id="rId21"/>
    <p:sldLayoutId id="2147484771" r:id="rId22"/>
    <p:sldLayoutId id="2147484772" r:id="rId23"/>
    <p:sldLayoutId id="2147484773" r:id="rId24"/>
    <p:sldLayoutId id="2147484774" r:id="rId25"/>
    <p:sldLayoutId id="2147484775" r:id="rId26"/>
    <p:sldLayoutId id="2147484776" r:id="rId27"/>
    <p:sldLayoutId id="2147484778" r:id="rId28"/>
    <p:sldLayoutId id="2147484779" r:id="rId29"/>
    <p:sldLayoutId id="2147484780" r:id="rId30"/>
    <p:sldLayoutId id="2147484787" r:id="rId31"/>
    <p:sldLayoutId id="2147484789" r:id="rId32"/>
    <p:sldLayoutId id="2147484790" r:id="rId33"/>
    <p:sldLayoutId id="2147484791" r:id="rId34"/>
    <p:sldLayoutId id="2147484855" r:id="rId35"/>
    <p:sldLayoutId id="2147484906" r:id="rId36"/>
    <p:sldLayoutId id="2147484910" r:id="rId37"/>
    <p:sldLayoutId id="2147484915" r:id="rId3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defRPr>
            </a:lvl1pPr>
          </a:lstStyle>
          <a:p>
            <a:pPr defTabSz="914400">
              <a:defRPr/>
            </a:pPr>
            <a:fld id="{91252D80-4C92-4963-B6F6-6D581F5F6162}" type="datetimeFigureOut">
              <a:rPr lang="zh-CN" altLang="en-US"/>
              <a:pPr defTabSz="914400">
                <a:defRPr/>
              </a:pPr>
              <a:t>2024/11/12</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defRPr>
            </a:lvl1pPr>
          </a:lstStyle>
          <a:p>
            <a:pPr defTabSz="914400">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defRPr>
            </a:lvl1pPr>
          </a:lstStyle>
          <a:p>
            <a:pPr defTabSz="914400">
              <a:defRPr/>
            </a:pPr>
            <a:fld id="{A48F1F9D-75E7-4FF8-AD8C-9E66AE009552}" type="slidenum">
              <a:rPr lang="zh-CN" altLang="en-US"/>
              <a:pPr defTabSz="914400">
                <a:defRPr/>
              </a:pPr>
              <a:t>‹#›</a:t>
            </a:fld>
            <a:endParaRPr lang="zh-CN" altLang="en-US"/>
          </a:p>
        </p:txBody>
      </p:sp>
    </p:spTree>
    <p:extLst>
      <p:ext uri="{BB962C8B-B14F-4D97-AF65-F5344CB8AC3E}">
        <p14:creationId xmlns:p14="http://schemas.microsoft.com/office/powerpoint/2010/main" val="395585771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CDCFDC-60C0-4D57-B86D-21C7416023F3}" type="datetimeFigureOut">
              <a:rPr lang="en-US" smtClean="0">
                <a:solidFill>
                  <a:prstClr val="black">
                    <a:tint val="75000"/>
                  </a:prstClr>
                </a:solidFill>
              </a:rPr>
              <a:pPr defTabSz="914400"/>
              <a:t>12/11/2024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01BE82-B982-4D66-A0A6-3D5BBD2C12A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4098137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86.xml"/><Relationship Id="rId1" Type="http://schemas.openxmlformats.org/officeDocument/2006/relationships/audio" Target="../media/audio1.wav"/><Relationship Id="rId5" Type="http://schemas.openxmlformats.org/officeDocument/2006/relationships/image" Target="../media/image20.png"/><Relationship Id="rId4" Type="http://schemas.openxmlformats.org/officeDocument/2006/relationships/image" Target="../media/image19.gif"/></Relationships>
</file>

<file path=ppt/slides/_rels/slide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6.xml"/></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93.xml"/><Relationship Id="rId6" Type="http://schemas.openxmlformats.org/officeDocument/2006/relationships/image" Target="../media/image57.png"/><Relationship Id="rId11" Type="http://schemas.openxmlformats.org/officeDocument/2006/relationships/image" Target="../media/image65.png"/><Relationship Id="rId5" Type="http://schemas.openxmlformats.org/officeDocument/2006/relationships/image" Target="../media/image56.jpeg"/><Relationship Id="rId10" Type="http://schemas.openxmlformats.org/officeDocument/2006/relationships/image" Target="../media/image64.png"/><Relationship Id="rId4" Type="http://schemas.openxmlformats.org/officeDocument/2006/relationships/image" Target="../media/image55.jpe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93.xml"/><Relationship Id="rId6" Type="http://schemas.openxmlformats.org/officeDocument/2006/relationships/image" Target="../media/image57.png"/><Relationship Id="rId11" Type="http://schemas.openxmlformats.org/officeDocument/2006/relationships/image" Target="../media/image65.png"/><Relationship Id="rId5" Type="http://schemas.openxmlformats.org/officeDocument/2006/relationships/image" Target="../media/image56.jpeg"/><Relationship Id="rId10" Type="http://schemas.openxmlformats.org/officeDocument/2006/relationships/image" Target="../media/image64.png"/><Relationship Id="rId4" Type="http://schemas.openxmlformats.org/officeDocument/2006/relationships/image" Target="../media/image55.jpe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hyperlink" Target="../Downloads/&#212;ng%20gi&#243;ng%20&#273;&#225;nh%20tr&#7853;n_m&#249;ng%209%20h&#7897;i%20gi&#243;ng%202019.mp4" TargetMode="External"/><Relationship Id="rId1" Type="http://schemas.openxmlformats.org/officeDocument/2006/relationships/slideLayout" Target="../slideLayouts/slideLayout2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93.xml"/><Relationship Id="rId6" Type="http://schemas.openxmlformats.org/officeDocument/2006/relationships/image" Target="../media/image57.png"/><Relationship Id="rId11" Type="http://schemas.openxmlformats.org/officeDocument/2006/relationships/image" Target="../media/image65.png"/><Relationship Id="rId5" Type="http://schemas.openxmlformats.org/officeDocument/2006/relationships/image" Target="../media/image56.jpeg"/><Relationship Id="rId10" Type="http://schemas.openxmlformats.org/officeDocument/2006/relationships/image" Target="../media/image64.png"/><Relationship Id="rId4" Type="http://schemas.openxmlformats.org/officeDocument/2006/relationships/image" Target="../media/image55.jpe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4.svg"/><Relationship Id="rId7" Type="http://schemas.openxmlformats.org/officeDocument/2006/relationships/image" Target="../media/image57.png"/><Relationship Id="rId2" Type="http://schemas.openxmlformats.org/officeDocument/2006/relationships/image" Target="../media/image73.png"/><Relationship Id="rId1" Type="http://schemas.openxmlformats.org/officeDocument/2006/relationships/slideLayout" Target="../slideLayouts/slideLayout71.xml"/><Relationship Id="rId6" Type="http://schemas.openxmlformats.org/officeDocument/2006/relationships/image" Target="../media/image55.jpeg"/><Relationship Id="rId5" Type="http://schemas.openxmlformats.org/officeDocument/2006/relationships/image" Target="../media/image56.jpeg"/><Relationship Id="rId4" Type="http://schemas.openxmlformats.org/officeDocument/2006/relationships/image" Target="../media/image54.jpe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5.xml"/><Relationship Id="rId1" Type="http://schemas.openxmlformats.org/officeDocument/2006/relationships/tags" Target="../tags/tag5.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7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eg"/><Relationship Id="rId12" Type="http://schemas.openxmlformats.org/officeDocument/2006/relationships/image" Target="../media/image84.png"/><Relationship Id="rId2" Type="http://schemas.openxmlformats.org/officeDocument/2006/relationships/image" Target="../media/image76.jpeg"/><Relationship Id="rId1" Type="http://schemas.openxmlformats.org/officeDocument/2006/relationships/slideLayout" Target="../slideLayouts/slideLayout71.xml"/><Relationship Id="rId6" Type="http://schemas.openxmlformats.org/officeDocument/2006/relationships/image" Target="../media/image80.jpeg"/><Relationship Id="rId11" Type="http://schemas.openxmlformats.org/officeDocument/2006/relationships/image" Target="../media/image65.png"/><Relationship Id="rId5" Type="http://schemas.openxmlformats.org/officeDocument/2006/relationships/image" Target="../media/image79.jpeg"/><Relationship Id="rId10" Type="http://schemas.openxmlformats.org/officeDocument/2006/relationships/image" Target="../media/image64.png"/><Relationship Id="rId4" Type="http://schemas.openxmlformats.org/officeDocument/2006/relationships/image" Target="../media/image78.jpe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6.xml"/><Relationship Id="rId18" Type="http://schemas.openxmlformats.org/officeDocument/2006/relationships/image" Target="../media/image31.png"/><Relationship Id="rId26" Type="http://schemas.openxmlformats.org/officeDocument/2006/relationships/image" Target="../media/image37.gif"/><Relationship Id="rId3" Type="http://schemas.openxmlformats.org/officeDocument/2006/relationships/audio" Target="../media/audio2.wav"/><Relationship Id="rId21" Type="http://schemas.openxmlformats.org/officeDocument/2006/relationships/image" Target="../media/image33.png"/><Relationship Id="rId7" Type="http://schemas.openxmlformats.org/officeDocument/2006/relationships/slide" Target="slide8.xml"/><Relationship Id="rId12" Type="http://schemas.openxmlformats.org/officeDocument/2006/relationships/image" Target="../media/image27.png"/><Relationship Id="rId17" Type="http://schemas.openxmlformats.org/officeDocument/2006/relationships/image" Target="../media/image30.png"/><Relationship Id="rId25" Type="http://schemas.openxmlformats.org/officeDocument/2006/relationships/image" Target="../media/image36.gif"/><Relationship Id="rId2" Type="http://schemas.openxmlformats.org/officeDocument/2006/relationships/notesSlide" Target="../notesSlides/notesSlide1.xml"/><Relationship Id="rId16" Type="http://schemas.openxmlformats.org/officeDocument/2006/relationships/slide" Target="slide5.xml"/><Relationship Id="rId20" Type="http://schemas.openxmlformats.org/officeDocument/2006/relationships/image" Target="../media/image32.png"/><Relationship Id="rId29" Type="http://schemas.openxmlformats.org/officeDocument/2006/relationships/image" Target="../media/image40.png"/><Relationship Id="rId1" Type="http://schemas.openxmlformats.org/officeDocument/2006/relationships/slideLayout" Target="../slideLayouts/slideLayout187.xml"/><Relationship Id="rId6" Type="http://schemas.openxmlformats.org/officeDocument/2006/relationships/image" Target="../media/image23.png"/><Relationship Id="rId11" Type="http://schemas.openxmlformats.org/officeDocument/2006/relationships/image" Target="../media/image26.png"/><Relationship Id="rId24" Type="http://schemas.openxmlformats.org/officeDocument/2006/relationships/image" Target="../media/image35.gif"/><Relationship Id="rId5" Type="http://schemas.openxmlformats.org/officeDocument/2006/relationships/image" Target="../media/image22.png"/><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39.gif"/><Relationship Id="rId10" Type="http://schemas.openxmlformats.org/officeDocument/2006/relationships/slide" Target="slide7.xml"/><Relationship Id="rId19" Type="http://schemas.openxmlformats.org/officeDocument/2006/relationships/slide" Target="slide4.xml"/><Relationship Id="rId4" Type="http://schemas.openxmlformats.org/officeDocument/2006/relationships/image" Target="../media/image21.jpeg"/><Relationship Id="rId9" Type="http://schemas.openxmlformats.org/officeDocument/2006/relationships/image" Target="../media/image25.png"/><Relationship Id="rId14" Type="http://schemas.openxmlformats.org/officeDocument/2006/relationships/image" Target="../media/image28.png"/><Relationship Id="rId22" Type="http://schemas.openxmlformats.org/officeDocument/2006/relationships/slide" Target="slide3.xml"/><Relationship Id="rId27" Type="http://schemas.openxmlformats.org/officeDocument/2006/relationships/image" Target="../media/image38.png"/></Relationships>
</file>

<file path=ppt/slides/_rels/slide2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93.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143.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png"/><Relationship Id="rId1" Type="http://schemas.openxmlformats.org/officeDocument/2006/relationships/slideLayout" Target="../slideLayouts/slideLayout143.xml"/><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93.xml"/><Relationship Id="rId1" Type="http://schemas.openxmlformats.org/officeDocument/2006/relationships/tags" Target="../tags/tag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8.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slideLayout" Target="../slideLayouts/slideLayout143.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143.xml"/><Relationship Id="rId5" Type="http://schemas.openxmlformats.org/officeDocument/2006/relationships/image" Target="../media/image58.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87.xml"/><Relationship Id="rId6" Type="http://schemas.openxmlformats.org/officeDocument/2006/relationships/slide" Target="slide2.xml"/><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93.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xml"/><Relationship Id="rId1" Type="http://schemas.openxmlformats.org/officeDocument/2006/relationships/slideLayout" Target="../slideLayouts/slideLayout148.xml"/><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7.jpeg"/><Relationship Id="rId2" Type="http://schemas.openxmlformats.org/officeDocument/2006/relationships/notesSlide" Target="../notesSlides/notesSlide11.xml"/><Relationship Id="rId1" Type="http://schemas.openxmlformats.org/officeDocument/2006/relationships/slideLayout" Target="../slideLayouts/slideLayout93.xml"/><Relationship Id="rId6" Type="http://schemas.openxmlformats.org/officeDocument/2006/relationships/image" Target="../media/image106.jpe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xml"/><Relationship Id="rId1" Type="http://schemas.openxmlformats.org/officeDocument/2006/relationships/slideLayout" Target="../slideLayouts/slideLayout166.xml"/><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1.wmf"/><Relationship Id="rId7" Type="http://schemas.openxmlformats.org/officeDocument/2006/relationships/image" Target="../media/image59.png"/><Relationship Id="rId2" Type="http://schemas.openxmlformats.org/officeDocument/2006/relationships/image" Target="../media/image110.wmf"/><Relationship Id="rId1" Type="http://schemas.openxmlformats.org/officeDocument/2006/relationships/slideLayout" Target="../slideLayouts/slideLayout93.xml"/><Relationship Id="rId6" Type="http://schemas.openxmlformats.org/officeDocument/2006/relationships/image" Target="../media/image58.png"/><Relationship Id="rId5" Type="http://schemas.openxmlformats.org/officeDocument/2006/relationships/image" Target="../media/image113.png"/><Relationship Id="rId4" Type="http://schemas.openxmlformats.org/officeDocument/2006/relationships/image" Target="../media/image112.jpe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71.xml"/><Relationship Id="rId6" Type="http://schemas.openxmlformats.org/officeDocument/2006/relationships/image" Target="../media/image117.png"/><Relationship Id="rId5" Type="http://schemas.openxmlformats.org/officeDocument/2006/relationships/image" Target="../media/image1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187.xml"/><Relationship Id="rId6" Type="http://schemas.openxmlformats.org/officeDocument/2006/relationships/image" Target="../media/image45.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slide" Target="slide2.xml"/><Relationship Id="rId2" Type="http://schemas.openxmlformats.org/officeDocument/2006/relationships/audio" Target="../media/audio3.wav"/><Relationship Id="rId1" Type="http://schemas.openxmlformats.org/officeDocument/2006/relationships/slideLayout" Target="../slideLayouts/slideLayout18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187.xml"/><Relationship Id="rId6" Type="http://schemas.openxmlformats.org/officeDocument/2006/relationships/slide" Target="slide2.xml"/><Relationship Id="rId5" Type="http://schemas.openxmlformats.org/officeDocument/2006/relationships/image" Target="../media/image50.jpe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slide" Target="slide2.xml"/><Relationship Id="rId2" Type="http://schemas.openxmlformats.org/officeDocument/2006/relationships/audio" Target="../media/audio3.wav"/><Relationship Id="rId1" Type="http://schemas.openxmlformats.org/officeDocument/2006/relationships/slideLayout" Target="../slideLayouts/slideLayout18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53.jpg"/><Relationship Id="rId2" Type="http://schemas.openxmlformats.org/officeDocument/2006/relationships/audio" Target="../media/audio3.wav"/><Relationship Id="rId1" Type="http://schemas.openxmlformats.org/officeDocument/2006/relationships/slideLayout" Target="../slideLayouts/slideLayout187.xml"/><Relationship Id="rId6" Type="http://schemas.openxmlformats.org/officeDocument/2006/relationships/image" Target="../media/image45.jpeg"/><Relationship Id="rId5" Type="http://schemas.openxmlformats.org/officeDocument/2006/relationships/image" Target="../media/image52.jpg"/><Relationship Id="rId4" Type="http://schemas.openxmlformats.org/officeDocument/2006/relationships/image" Target="../media/image51.jp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tags" Target="../tags/tag4.xml"/><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slideLayout" Target="../slideLayouts/slideLayout7.xml"/><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a:extLst>
              <a:ext uri="{FF2B5EF4-FFF2-40B4-BE49-F238E27FC236}">
                <a16:creationId xmlns:a16="http://schemas.microsoft.com/office/drawing/2014/main" id="{483834C5-9790-45D3-9585-37E2201FD474}"/>
              </a:ext>
            </a:extLst>
          </p:cNvPr>
          <p:cNvSpPr>
            <a:spLocks noChangeArrowheads="1" noChangeShapeType="1" noTextEdit="1"/>
          </p:cNvSpPr>
          <p:nvPr/>
        </p:nvSpPr>
        <p:spPr bwMode="auto">
          <a:xfrm>
            <a:off x="2743200" y="657225"/>
            <a:ext cx="6781800" cy="5257800"/>
          </a:xfrm>
          <a:prstGeom prst="rect">
            <a:avLst/>
          </a:prstGeom>
        </p:spPr>
        <p:txBody>
          <a:bodyPr spcFirstLastPara="1" wrap="none" fromWordArt="1">
            <a:prstTxWarp prst="textArchUp">
              <a:avLst>
                <a:gd name="adj" fmla="val 10800004"/>
              </a:avLst>
            </a:prstTxWarp>
          </a:bodyPr>
          <a:lstStyle/>
          <a:p>
            <a:pPr algn="ctr"/>
            <a:r>
              <a:rPr lang="en-US" b="1" kern="10">
                <a:ln w="9525">
                  <a:solidFill>
                    <a:srgbClr val="0000CC"/>
                  </a:solidFill>
                  <a:round/>
                  <a:headEnd/>
                  <a:tailEnd/>
                </a:ln>
                <a:solidFill>
                  <a:srgbClr val="FF3300"/>
                </a:solidFill>
                <a:latin typeface="Times New Roman" panose="02020603050405020304" pitchFamily="18" charset="0"/>
                <a:cs typeface="Times New Roman" panose="02020603050405020304" pitchFamily="18" charset="0"/>
              </a:rPr>
              <a:t>CHÀO MỪNG QUÝ THẦY CÔ VỀ DỰ GIỜ THĂM LỚP 6A2</a:t>
            </a:r>
          </a:p>
        </p:txBody>
      </p:sp>
      <p:sp>
        <p:nvSpPr>
          <p:cNvPr id="13316" name="WordArt 4">
            <a:extLst>
              <a:ext uri="{FF2B5EF4-FFF2-40B4-BE49-F238E27FC236}">
                <a16:creationId xmlns:a16="http://schemas.microsoft.com/office/drawing/2014/main" id="{C42FEE72-949E-41BC-802C-DB8251E28C9B}"/>
              </a:ext>
            </a:extLst>
          </p:cNvPr>
          <p:cNvSpPr>
            <a:spLocks noChangeArrowheads="1" noChangeShapeType="1" noTextEdit="1"/>
          </p:cNvSpPr>
          <p:nvPr/>
        </p:nvSpPr>
        <p:spPr bwMode="auto">
          <a:xfrm>
            <a:off x="3429000" y="3686176"/>
            <a:ext cx="5575300" cy="809625"/>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6699FF"/>
              </a:extrusionClr>
              <a:contourClr>
                <a:srgbClr val="FF0000"/>
              </a:contourClr>
            </a:sp3d>
          </a:bodyPr>
          <a:lstStyle/>
          <a:p>
            <a:pPr algn="ctr"/>
            <a:r>
              <a:rPr lang="en-US" sz="3600" kern="10">
                <a:ln w="9525">
                  <a:round/>
                  <a:headEnd/>
                  <a:tailEnd/>
                </a:ln>
                <a:solidFill>
                  <a:srgbClr val="FF0000"/>
                </a:solidFill>
                <a:latin typeface="Times New Roman" panose="02020603050405020304" pitchFamily="18" charset="0"/>
                <a:cs typeface="Times New Roman" panose="02020603050405020304" pitchFamily="18" charset="0"/>
              </a:rPr>
              <a:t>NGỮ VĂN 6</a:t>
            </a:r>
          </a:p>
        </p:txBody>
      </p:sp>
      <p:pic>
        <p:nvPicPr>
          <p:cNvPr id="13318" name="Picture 6">
            <a:hlinkClick r:id="" action="ppaction://media"/>
            <a:extLst>
              <a:ext uri="{FF2B5EF4-FFF2-40B4-BE49-F238E27FC236}">
                <a16:creationId xmlns:a16="http://schemas.microsoft.com/office/drawing/2014/main" id="{EAA8F687-6606-4AF2-AC17-93CAFA1BD0F3}"/>
              </a:ext>
            </a:extLst>
          </p:cNvPr>
          <p:cNvPicPr>
            <a:picLocks noChangeAspect="1" noChangeArrowheads="1"/>
          </p:cNvPicPr>
          <p:nvPr>
            <a:wavAudioFile r:embed="rId1" name="BA049903.WAV"/>
          </p:nvPr>
        </p:nvPicPr>
        <p:blipFill>
          <a:blip r:embed="rId3">
            <a:extLst>
              <a:ext uri="{28A0092B-C50C-407E-A947-70E740481C1C}">
                <a14:useLocalDpi xmlns:a14="http://schemas.microsoft.com/office/drawing/2010/main" val="0"/>
              </a:ext>
            </a:extLst>
          </a:blip>
          <a:srcRect/>
          <a:stretch>
            <a:fillRect/>
          </a:stretch>
        </p:blipFill>
        <p:spPr bwMode="auto">
          <a:xfrm>
            <a:off x="1562100" y="65913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BAR">
            <a:extLst>
              <a:ext uri="{FF2B5EF4-FFF2-40B4-BE49-F238E27FC236}">
                <a16:creationId xmlns:a16="http://schemas.microsoft.com/office/drawing/2014/main" id="{E3B496D3-099F-4A15-8921-945E88E4E10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86607" y="5892007"/>
            <a:ext cx="1676400"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BAR">
            <a:extLst>
              <a:ext uri="{FF2B5EF4-FFF2-40B4-BE49-F238E27FC236}">
                <a16:creationId xmlns:a16="http://schemas.microsoft.com/office/drawing/2014/main" id="{FCD5CC58-8A36-494D-89F8-EB0B1A1B060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6751638"/>
            <a:ext cx="1295400"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BAR">
            <a:extLst>
              <a:ext uri="{FF2B5EF4-FFF2-40B4-BE49-F238E27FC236}">
                <a16:creationId xmlns:a16="http://schemas.microsoft.com/office/drawing/2014/main" id="{DCA2E2E1-6F53-41F7-8C63-8160176A8C9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600200" y="6648451"/>
            <a:ext cx="9906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0" descr="BAR">
            <a:extLst>
              <a:ext uri="{FF2B5EF4-FFF2-40B4-BE49-F238E27FC236}">
                <a16:creationId xmlns:a16="http://schemas.microsoft.com/office/drawing/2014/main" id="{E681830E-87F4-4CB5-9AEA-A6EF6A4C6C7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66800" y="6096000"/>
            <a:ext cx="1295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1" descr="BAR">
            <a:extLst>
              <a:ext uri="{FF2B5EF4-FFF2-40B4-BE49-F238E27FC236}">
                <a16:creationId xmlns:a16="http://schemas.microsoft.com/office/drawing/2014/main" id="{2C70B8C8-7F62-4413-80FE-C03049A14A1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50800"/>
            <a:ext cx="16764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2" descr="BAR">
            <a:extLst>
              <a:ext uri="{FF2B5EF4-FFF2-40B4-BE49-F238E27FC236}">
                <a16:creationId xmlns:a16="http://schemas.microsoft.com/office/drawing/2014/main" id="{995398EC-E82B-4712-879D-8761C1CD3F8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13619" y="645319"/>
            <a:ext cx="1295400"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3" descr="BAR">
            <a:extLst>
              <a:ext uri="{FF2B5EF4-FFF2-40B4-BE49-F238E27FC236}">
                <a16:creationId xmlns:a16="http://schemas.microsoft.com/office/drawing/2014/main" id="{435764C0-EE9C-46A6-B946-DF81EAF744A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1256507" y="610394"/>
            <a:ext cx="9906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4" descr="BAR">
            <a:extLst>
              <a:ext uri="{FF2B5EF4-FFF2-40B4-BE49-F238E27FC236}">
                <a16:creationId xmlns:a16="http://schemas.microsoft.com/office/drawing/2014/main" id="{B6510729-65F6-4F54-92B1-A18EF3828DA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100" y="139700"/>
            <a:ext cx="1295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5" descr="BAR">
            <a:extLst>
              <a:ext uri="{FF2B5EF4-FFF2-40B4-BE49-F238E27FC236}">
                <a16:creationId xmlns:a16="http://schemas.microsoft.com/office/drawing/2014/main" id="{74C6EA16-3700-4D29-98EF-3FC72E04E3A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4300" y="50800"/>
            <a:ext cx="16764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6" descr="BAR">
            <a:extLst>
              <a:ext uri="{FF2B5EF4-FFF2-40B4-BE49-F238E27FC236}">
                <a16:creationId xmlns:a16="http://schemas.microsoft.com/office/drawing/2014/main" id="{A938F053-84BD-48BB-A7AB-DD02DD774E1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903619" y="683419"/>
            <a:ext cx="1295400"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7" descr="BAR">
            <a:extLst>
              <a:ext uri="{FF2B5EF4-FFF2-40B4-BE49-F238E27FC236}">
                <a16:creationId xmlns:a16="http://schemas.microsoft.com/office/drawing/2014/main" id="{B4DE438B-EAAB-41B6-99CB-EDA0A4CEE5D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9981407" y="534194"/>
            <a:ext cx="9906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8" descr="BAR">
            <a:extLst>
              <a:ext uri="{FF2B5EF4-FFF2-40B4-BE49-F238E27FC236}">
                <a16:creationId xmlns:a16="http://schemas.microsoft.com/office/drawing/2014/main" id="{F63D3A56-9B63-4143-8EB2-AD8A4A518D84}"/>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3700" y="152400"/>
            <a:ext cx="1295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9" descr="BAR">
            <a:extLst>
              <a:ext uri="{FF2B5EF4-FFF2-40B4-BE49-F238E27FC236}">
                <a16:creationId xmlns:a16="http://schemas.microsoft.com/office/drawing/2014/main" id="{F8245C55-A760-4E67-A0BE-69A78378308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754394" y="5980906"/>
            <a:ext cx="16764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0" descr="BAR">
            <a:extLst>
              <a:ext uri="{FF2B5EF4-FFF2-40B4-BE49-F238E27FC236}">
                <a16:creationId xmlns:a16="http://schemas.microsoft.com/office/drawing/2014/main" id="{E50DAECF-A00C-41FA-A721-EC7B0E15B6D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9296400" y="6738938"/>
            <a:ext cx="1295400"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1" descr="BAR">
            <a:extLst>
              <a:ext uri="{FF2B5EF4-FFF2-40B4-BE49-F238E27FC236}">
                <a16:creationId xmlns:a16="http://schemas.microsoft.com/office/drawing/2014/main" id="{9438DABB-BB34-4BDE-89F9-21ACCF43B6D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9601200" y="6654801"/>
            <a:ext cx="9906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2" descr="BAR">
            <a:extLst>
              <a:ext uri="{FF2B5EF4-FFF2-40B4-BE49-F238E27FC236}">
                <a16:creationId xmlns:a16="http://schemas.microsoft.com/office/drawing/2014/main" id="{619F0821-CFE2-4DE8-BEA2-9A4B07C0365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855200" y="6172200"/>
            <a:ext cx="1295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24" descr="008">
            <a:extLst>
              <a:ext uri="{FF2B5EF4-FFF2-40B4-BE49-F238E27FC236}">
                <a16:creationId xmlns:a16="http://schemas.microsoft.com/office/drawing/2014/main" id="{AC600AC7-71C8-41B2-9E6F-8F4DFA3D3B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371600"/>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0" name="Text Box 28">
            <a:extLst>
              <a:ext uri="{FF2B5EF4-FFF2-40B4-BE49-F238E27FC236}">
                <a16:creationId xmlns:a16="http://schemas.microsoft.com/office/drawing/2014/main" id="{F6EEA55E-07B7-41C7-85AD-382723E47211}"/>
              </a:ext>
            </a:extLst>
          </p:cNvPr>
          <p:cNvSpPr txBox="1">
            <a:spLocks noChangeArrowheads="1"/>
          </p:cNvSpPr>
          <p:nvPr/>
        </p:nvSpPr>
        <p:spPr bwMode="auto">
          <a:xfrm>
            <a:off x="3759200" y="5194301"/>
            <a:ext cx="637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n-US" altLang="en-US" sz="3200" b="1" i="1">
                <a:solidFill>
                  <a:srgbClr val="FF0000"/>
                </a:solidFill>
                <a:sym typeface="Wingdings 2" panose="05020102010507070707" pitchFamily="18" charset="2"/>
              </a:rPr>
              <a:t>Giáo viên: Nguyễn Thị Kim Chi</a:t>
            </a:r>
            <a:endParaRPr lang="vi-VN" altLang="en-US" sz="3200" b="1" i="1">
              <a:solidFill>
                <a:srgbClr val="FF0000"/>
              </a:solidFill>
              <a:latin typeface="Times New Roman" panose="02020603050405020304" pitchFamily="18" charset="0"/>
              <a:cs typeface="Times New Roman" panose="02020603050405020304" pitchFamily="18" charset="0"/>
              <a:sym typeface="Wingdings 2" panose="05020102010507070707" pitchFamily="18" charset="2"/>
            </a:endParaRPr>
          </a:p>
          <a:p>
            <a:pPr algn="ctr" eaLnBrk="1" hangingPunct="1"/>
            <a:r>
              <a:rPr lang="vi-VN" altLang="en-US" sz="3200" b="1" i="1">
                <a:solidFill>
                  <a:srgbClr val="FF0000"/>
                </a:solidFill>
                <a:latin typeface="Times New Roman" panose="02020603050405020304" pitchFamily="18" charset="0"/>
                <a:cs typeface="Times New Roman" panose="02020603050405020304" pitchFamily="18" charset="0"/>
                <a:sym typeface="Wingdings 2" panose="05020102010507070707" pitchFamily="18" charset="2"/>
              </a:rPr>
              <a:t>Trường : THCS</a:t>
            </a:r>
            <a:r>
              <a:rPr lang="en-US" altLang="en-US" sz="3200" b="1" i="1">
                <a:solidFill>
                  <a:srgbClr val="FF0000"/>
                </a:solidFill>
                <a:latin typeface="Times New Roman" panose="02020603050405020304" pitchFamily="18" charset="0"/>
                <a:cs typeface="Times New Roman" panose="02020603050405020304" pitchFamily="18" charset="0"/>
                <a:sym typeface="Wingdings 2" panose="05020102010507070707" pitchFamily="18" charset="2"/>
              </a:rPr>
              <a:t> Cát Chánh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Horizontal)">
                                      <p:cBhvr>
                                        <p:cTn id="7" dur="500"/>
                                        <p:tgtEl>
                                          <p:spTgt spid="13314"/>
                                        </p:tgtEl>
                                      </p:cBhvr>
                                    </p:animEffect>
                                  </p:childTnLst>
                                </p:cTn>
                              </p:par>
                              <p:par>
                                <p:cTn id="8" presetID="6" presetClass="entr" presetSubtype="16"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circle(in)">
                                      <p:cBhvr>
                                        <p:cTn id="10" dur="2000"/>
                                        <p:tgtEl>
                                          <p:spTgt spid="133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mediacall" presetSubtype="0" fill="hold" nodeType="clickEffect">
                                  <p:stCondLst>
                                    <p:cond delay="0"/>
                                  </p:stCondLst>
                                  <p:childTnLst>
                                    <p:cmd type="call" cmd="playFrom(0.0)">
                                      <p:cBhvr>
                                        <p:cTn id="14" dur="3760" fill="hold"/>
                                        <p:tgtEl>
                                          <p:spTgt spid="13318"/>
                                        </p:tgtEl>
                                      </p:cBhvr>
                                    </p:cmd>
                                  </p:childTnLst>
                                </p:cTn>
                              </p:par>
                              <p:par>
                                <p:cTn id="15" presetID="53" presetClass="entr" presetSubtype="0" fill="hold" nodeType="withEffect">
                                  <p:stCondLst>
                                    <p:cond delay="0"/>
                                  </p:stCondLst>
                                  <p:childTnLst>
                                    <p:set>
                                      <p:cBhvr>
                                        <p:cTn id="16" dur="1" fill="hold">
                                          <p:stCondLst>
                                            <p:cond delay="0"/>
                                          </p:stCondLst>
                                        </p:cTn>
                                        <p:tgtEl>
                                          <p:spTgt spid="13336"/>
                                        </p:tgtEl>
                                        <p:attrNameLst>
                                          <p:attrName>style.visibility</p:attrName>
                                        </p:attrNameLst>
                                      </p:cBhvr>
                                      <p:to>
                                        <p:strVal val="visible"/>
                                      </p:to>
                                    </p:set>
                                    <p:anim calcmode="lin" valueType="num">
                                      <p:cBhvr>
                                        <p:cTn id="17" dur="500" fill="hold"/>
                                        <p:tgtEl>
                                          <p:spTgt spid="13336"/>
                                        </p:tgtEl>
                                        <p:attrNameLst>
                                          <p:attrName>ppt_w</p:attrName>
                                        </p:attrNameLst>
                                      </p:cBhvr>
                                      <p:tavLst>
                                        <p:tav tm="0">
                                          <p:val>
                                            <p:fltVal val="0"/>
                                          </p:val>
                                        </p:tav>
                                        <p:tav tm="100000">
                                          <p:val>
                                            <p:strVal val="#ppt_w"/>
                                          </p:val>
                                        </p:tav>
                                      </p:tavLst>
                                    </p:anim>
                                    <p:anim calcmode="lin" valueType="num">
                                      <p:cBhvr>
                                        <p:cTn id="18" dur="500" fill="hold"/>
                                        <p:tgtEl>
                                          <p:spTgt spid="13336"/>
                                        </p:tgtEl>
                                        <p:attrNameLst>
                                          <p:attrName>ppt_h</p:attrName>
                                        </p:attrNameLst>
                                      </p:cBhvr>
                                      <p:tavLst>
                                        <p:tav tm="0">
                                          <p:val>
                                            <p:fltVal val="0"/>
                                          </p:val>
                                        </p:tav>
                                        <p:tav tm="100000">
                                          <p:val>
                                            <p:strVal val="#ppt_h"/>
                                          </p:val>
                                        </p:tav>
                                      </p:tavLst>
                                    </p:anim>
                                    <p:animEffect transition="in" filter="fade">
                                      <p:cBhvr>
                                        <p:cTn id="19" dur="500"/>
                                        <p:tgtEl>
                                          <p:spTgt spid="1333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3340">
                                            <p:txEl>
                                              <p:pRg st="0" end="0"/>
                                            </p:txEl>
                                          </p:spTgt>
                                        </p:tgtEl>
                                        <p:attrNameLst>
                                          <p:attrName>style.visibility</p:attrName>
                                        </p:attrNameLst>
                                      </p:cBhvr>
                                      <p:to>
                                        <p:strVal val="visible"/>
                                      </p:to>
                                    </p:set>
                                    <p:animEffect transition="in" filter="checkerboard(across)">
                                      <p:cBhvr>
                                        <p:cTn id="24" dur="500"/>
                                        <p:tgtEl>
                                          <p:spTgt spid="13340">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13340">
                                            <p:txEl>
                                              <p:pRg st="1" end="1"/>
                                            </p:txEl>
                                          </p:spTgt>
                                        </p:tgtEl>
                                        <p:attrNameLst>
                                          <p:attrName>style.visibility</p:attrName>
                                        </p:attrNameLst>
                                      </p:cBhvr>
                                      <p:to>
                                        <p:strVal val="visible"/>
                                      </p:to>
                                    </p:set>
                                    <p:animEffect transition="in" filter="checkerboard(across)">
                                      <p:cBhvr>
                                        <p:cTn id="29" dur="500"/>
                                        <p:tgtEl>
                                          <p:spTgt spid="133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133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DỰ ÁN</a:t>
            </a:r>
          </a:p>
        </p:txBody>
      </p:sp>
      <p:sp>
        <p:nvSpPr>
          <p:cNvPr id="8" name="Rectangle 7"/>
          <p:cNvSpPr/>
          <p:nvPr/>
        </p:nvSpPr>
        <p:spPr>
          <a:xfrm>
            <a:off x="622354" y="5531412"/>
            <a:ext cx="1675459"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4</a:t>
            </a:r>
          </a:p>
        </p:txBody>
      </p:sp>
      <p:sp>
        <p:nvSpPr>
          <p:cNvPr id="13" name="Rectangle 12"/>
          <p:cNvSpPr/>
          <p:nvPr/>
        </p:nvSpPr>
        <p:spPr>
          <a:xfrm>
            <a:off x="594644" y="4138010"/>
            <a:ext cx="1675459" cy="646331"/>
          </a:xfrm>
          <a:prstGeom prst="rect">
            <a:avLst/>
          </a:prstGeom>
          <a:solidFill>
            <a:srgbClr val="C9A4E4"/>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0BE5CB"/>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defTabSz="914400"/>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BBF7E7"/>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defTabSz="914400"/>
            <a:r>
              <a:rPr 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 1</a:t>
            </a:r>
          </a:p>
        </p:txBody>
      </p:sp>
      <p:sp>
        <p:nvSpPr>
          <p:cNvPr id="9" name="TextBox 8"/>
          <p:cNvSpPr txBox="1"/>
          <p:nvPr/>
        </p:nvSpPr>
        <p:spPr>
          <a:xfrm>
            <a:off x="4134905" y="1642964"/>
            <a:ext cx="5327058"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truyền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thuyết</a:t>
            </a:r>
            <a:endParaRPr lang="en-US" sz="2800" i="1" dirty="0">
              <a:solidFill>
                <a:srgbClr val="FF0000"/>
              </a:solidFill>
              <a:latin typeface="Times New Roman" pitchFamily="18" charset="0"/>
              <a:cs typeface="Times New Roman" pitchFamily="18" charset="0"/>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pPr defTabSz="914400"/>
            <a:endParaRPr lang="en-US" sz="2800">
              <a:solidFill>
                <a:prstClr val="black"/>
              </a:solidFill>
              <a:latin typeface="Times New Roman" pitchFamily="18" charset="0"/>
              <a:cs typeface="Times New Roman" pitchFamily="18" charset="0"/>
            </a:endParaRPr>
          </a:p>
        </p:txBody>
      </p:sp>
      <p:sp>
        <p:nvSpPr>
          <p:cNvPr id="10" name="TextBox 9"/>
          <p:cNvSpPr txBox="1"/>
          <p:nvPr/>
        </p:nvSpPr>
        <p:spPr>
          <a:xfrm>
            <a:off x="4134905" y="4132493"/>
            <a:ext cx="532705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chung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văn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bản</a:t>
            </a:r>
            <a:endParaRPr lang="en-US" sz="2800" b="1" dirty="0">
              <a:solidFill>
                <a:prstClr val="black"/>
              </a:solidFill>
              <a:latin typeface="Times New Roman" pitchFamily="18" charset="0"/>
              <a:cs typeface="Times New Roman" pitchFamily="18" charset="0"/>
            </a:endParaRPr>
          </a:p>
        </p:txBody>
      </p:sp>
      <p:sp>
        <p:nvSpPr>
          <p:cNvPr id="20" name="TextBox 19"/>
          <p:cNvSpPr txBox="1"/>
          <p:nvPr/>
        </p:nvSpPr>
        <p:spPr>
          <a:xfrm>
            <a:off x="4134905" y="5583880"/>
            <a:ext cx="5327058"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err="1">
                <a:solidFill>
                  <a:schemeClr val="bg2">
                    <a:lumMod val="25000"/>
                  </a:schemeClr>
                </a:solidFill>
                <a:latin typeface="Times New Roman" panose="02020603050405020304" pitchFamily="18" charset="0"/>
                <a:cs typeface="Times New Roman" panose="02020603050405020304" pitchFamily="18" charset="0"/>
              </a:rPr>
              <a:t>Tìm</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hiểu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134905" y="2889317"/>
            <a:ext cx="53270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Điều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hành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phần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đọc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kể</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tóm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tắt</a:t>
            </a:r>
            <a:endParaRPr lang="en-US" sz="2800" b="1" dirty="0">
              <a:solidFill>
                <a:prstClr val="black"/>
              </a:solidFill>
              <a:latin typeface="Times New Roman" pitchFamily="18" charset="0"/>
              <a:cs typeface="Times New Roman" pitchFamily="18" charset="0"/>
            </a:endParaRP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309926008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6" presetClass="emph" presetSubtype="0" repeatCount="2000" autoRev="1" fill="hold" grpId="1" nodeType="withEffect">
                                  <p:stCondLst>
                                    <p:cond delay="0"/>
                                  </p:stCondLst>
                                  <p:childTnLst>
                                    <p:animScale>
                                      <p:cBhvr>
                                        <p:cTn id="18" dur="2000" fill="hold"/>
                                        <p:tgtEl>
                                          <p:spTgt spid="16"/>
                                        </p:tgtEl>
                                      </p:cBhvr>
                                      <p:by x="150000" y="150000"/>
                                    </p:animScale>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6" presetClass="emph" presetSubtype="0" repeatCount="2000" autoRev="1" fill="hold" grpId="1" nodeType="withEffect">
                                  <p:stCondLst>
                                    <p:cond delay="0"/>
                                  </p:stCondLst>
                                  <p:childTnLst>
                                    <p:animScale>
                                      <p:cBhvr>
                                        <p:cTn id="32" dur="2000" fill="hold"/>
                                        <p:tgtEl>
                                          <p:spTgt spid="17"/>
                                        </p:tgtEl>
                                      </p:cBhvr>
                                      <p:by x="150000" y="150000"/>
                                    </p:animScale>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2" presetClass="entr" presetSubtype="1"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6" presetClass="emph" presetSubtype="0" repeatCount="2000" autoRev="1" fill="hold" grpId="1" nodeType="withEffect">
                                  <p:stCondLst>
                                    <p:cond delay="0"/>
                                  </p:stCondLst>
                                  <p:childTnLst>
                                    <p:animScale>
                                      <p:cBhvr>
                                        <p:cTn id="44" dur="2000" fill="hold"/>
                                        <p:tgtEl>
                                          <p:spTgt spid="19"/>
                                        </p:tgtEl>
                                      </p:cBhvr>
                                      <p:by x="150000" y="150000"/>
                                    </p:animScale>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2" presetClass="entr" presetSubtype="1" fill="hold" grpId="0"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0-#ppt_h/2"/>
                                          </p:val>
                                        </p:tav>
                                        <p:tav tm="100000">
                                          <p:val>
                                            <p:strVal val="#ppt_y"/>
                                          </p:val>
                                        </p:tav>
                                      </p:tavLst>
                                    </p:anim>
                                  </p:childTnLst>
                                </p:cTn>
                              </p:par>
                              <p:par>
                                <p:cTn id="55" presetID="6" presetClass="emph" presetSubtype="0" repeatCount="2000" autoRev="1" fill="hold" grpId="1" nodeType="withEffect">
                                  <p:stCondLst>
                                    <p:cond delay="0"/>
                                  </p:stCondLst>
                                  <p:childTnLst>
                                    <p:animScale>
                                      <p:cBhvr>
                                        <p:cTn id="56" dur="2000" fill="hold"/>
                                        <p:tgtEl>
                                          <p:spTgt spid="21"/>
                                        </p:tgtEl>
                                      </p:cBhvr>
                                      <p:by x="150000" y="150000"/>
                                    </p:animScale>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TÌM HIỂU CHUNG</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1.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TRUYỀN THUYẾT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13</a:t>
            </a:fld>
            <a:endParaRPr lang="en-US" altLang="en-US">
              <a:solidFill>
                <a:srgbClr val="5F5F5F"/>
              </a:solidFill>
              <a:cs typeface="Arial" panose="020B0604020202020204" pitchFamily="34" charset="0"/>
            </a:endParaRPr>
          </a:p>
        </p:txBody>
      </p:sp>
      <p:sp>
        <p:nvSpPr>
          <p:cNvPr id="5" name="Rounded Rectangle 4"/>
          <p:cNvSpPr/>
          <p:nvPr/>
        </p:nvSpPr>
        <p:spPr>
          <a:xfrm>
            <a:off x="0" y="-41211"/>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1. TRUYỀN THUYẾT</a:t>
            </a:r>
          </a:p>
        </p:txBody>
      </p:sp>
      <p:sp>
        <p:nvSpPr>
          <p:cNvPr id="8" name="Text Box 10"/>
          <p:cNvSpPr txBox="1">
            <a:spLocks noChangeArrowheads="1"/>
          </p:cNvSpPr>
          <p:nvPr/>
        </p:nvSpPr>
        <p:spPr bwMode="auto">
          <a:xfrm>
            <a:off x="4430960" y="736472"/>
            <a:ext cx="7761039" cy="954107"/>
          </a:xfrm>
          <a:prstGeom prst="rect">
            <a:avLst/>
          </a:prstGeom>
          <a:solidFill>
            <a:srgbClr val="FF9999"/>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Loại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khứ</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4480848" y="1894261"/>
            <a:ext cx="7661262" cy="584775"/>
          </a:xfrm>
          <a:prstGeom prst="rect">
            <a:avLst/>
          </a:prstGeom>
          <a:solidFill>
            <a:srgbClr val="C9A4E4"/>
          </a:solidFill>
          <a:ln w="9525">
            <a:noFill/>
            <a:miter lim="800000"/>
            <a:headEnd/>
            <a:tailEnd/>
          </a:ln>
        </p:spPr>
        <p:txBody>
          <a:bodyPr wrap="square">
            <a:spAutoFit/>
          </a:bodyPr>
          <a:lstStyle/>
          <a:p>
            <a:pPr defTabSz="914400"/>
            <a:r>
              <a:rPr lang="en-US" sz="32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1" name="太阳形 27"/>
          <p:cNvSpPr/>
          <p:nvPr/>
        </p:nvSpPr>
        <p:spPr>
          <a:xfrm rot="20750437">
            <a:off x="3296013" y="708145"/>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2" name="太阳形 28"/>
          <p:cNvSpPr/>
          <p:nvPr/>
        </p:nvSpPr>
        <p:spPr>
          <a:xfrm rot="20750437">
            <a:off x="3367338" y="1676600"/>
            <a:ext cx="1047750" cy="1062037"/>
          </a:xfrm>
          <a:prstGeom prst="sun">
            <a:avLst>
              <a:gd name="adj" fmla="val 21368"/>
            </a:avLst>
          </a:prstGeom>
          <a:solidFill>
            <a:srgbClr val="8064A2">
              <a:lumMod val="60000"/>
              <a:lumOff val="4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6" name="TextBox 15"/>
          <p:cNvSpPr txBox="1"/>
          <p:nvPr/>
        </p:nvSpPr>
        <p:spPr>
          <a:xfrm>
            <a:off x="3493615" y="842977"/>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7" name="TextBox 16"/>
          <p:cNvSpPr txBox="1"/>
          <p:nvPr/>
        </p:nvSpPr>
        <p:spPr>
          <a:xfrm>
            <a:off x="3659191" y="1869275"/>
            <a:ext cx="492125"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 name="Rectangle 2"/>
          <p:cNvSpPr/>
          <p:nvPr/>
        </p:nvSpPr>
        <p:spPr>
          <a:xfrm>
            <a:off x="0" y="3573743"/>
            <a:ext cx="3738883" cy="369332"/>
          </a:xfrm>
          <a:prstGeom prst="rect">
            <a:avLst/>
          </a:prstGeom>
          <a:solidFill>
            <a:srgbClr val="FFC000"/>
          </a:solidFill>
        </p:spPr>
        <p:txBody>
          <a:bodyPr wrap="square">
            <a:spAutoFit/>
          </a:bodyPr>
          <a:lstStyle/>
          <a:p>
            <a:pPr defTabSz="914400"/>
            <a:r>
              <a:rPr lang="en-US" b="1" dirty="0">
                <a:solidFill>
                  <a:srgbClr val="0000FF"/>
                </a:solidFill>
                <a:latin typeface="Times New Roman" pitchFamily="18" charset="0"/>
                <a:cs typeface="Times New Roman" pitchFamily="18" charset="0"/>
              </a:rPr>
              <a:t>KHÁI NIỆM TRUYỀN THUYẾT</a:t>
            </a:r>
            <a:endParaRPr lang="en-US" b="1" kern="0" dirty="0">
              <a:solidFill>
                <a:srgbClr val="1D9BB8">
                  <a:lumMod val="50000"/>
                </a:srgbClr>
              </a:solidFill>
              <a:latin typeface="Times New Roman" panose="02020603050405020304" pitchFamily="18" charset="0"/>
              <a:cs typeface="Times New Roman" panose="02020603050405020304" pitchFamily="18" charset="0"/>
            </a:endParaRPr>
          </a:p>
        </p:txBody>
      </p:sp>
      <p:sp>
        <p:nvSpPr>
          <p:cNvPr id="19" name="Text Box 10"/>
          <p:cNvSpPr txBox="1">
            <a:spLocks noChangeArrowheads="1"/>
          </p:cNvSpPr>
          <p:nvPr/>
        </p:nvSpPr>
        <p:spPr bwMode="auto">
          <a:xfrm>
            <a:off x="4494928" y="2652352"/>
            <a:ext cx="7761039" cy="954107"/>
          </a:xfrm>
          <a:prstGeom prst="rect">
            <a:avLst/>
          </a:prstGeom>
          <a:solidFill>
            <a:srgbClr val="FFC000"/>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0" name="太阳形 27"/>
          <p:cNvSpPr/>
          <p:nvPr/>
        </p:nvSpPr>
        <p:spPr>
          <a:xfrm rot="20750437">
            <a:off x="3431295" y="2689944"/>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1" name="TextBox 20"/>
          <p:cNvSpPr txBox="1"/>
          <p:nvPr/>
        </p:nvSpPr>
        <p:spPr>
          <a:xfrm>
            <a:off x="3738883" y="2927710"/>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23" name="Text Box 10"/>
          <p:cNvSpPr txBox="1">
            <a:spLocks noChangeArrowheads="1"/>
          </p:cNvSpPr>
          <p:nvPr/>
        </p:nvSpPr>
        <p:spPr bwMode="auto">
          <a:xfrm>
            <a:off x="4479390" y="3735476"/>
            <a:ext cx="7726896" cy="523220"/>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số</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truyện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truyền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thuyết</a:t>
            </a:r>
            <a:r>
              <a:rPr lang="en-US" alt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4" name="太阳形 27"/>
          <p:cNvSpPr/>
          <p:nvPr/>
        </p:nvSpPr>
        <p:spPr>
          <a:xfrm rot="20750437">
            <a:off x="3352882" y="3552850"/>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5" name="TextBox 24"/>
          <p:cNvSpPr txBox="1"/>
          <p:nvPr/>
        </p:nvSpPr>
        <p:spPr>
          <a:xfrm>
            <a:off x="3618289" y="3780543"/>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pic>
        <p:nvPicPr>
          <p:cNvPr id="29" name="Picture 10" descr="Kết quả hình ảnh cho thánh gióng vector">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31" y="862942"/>
            <a:ext cx="2527540" cy="2398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10" name="Table 9"/>
          <p:cNvGraphicFramePr>
            <a:graphicFrameLocks noGrp="1"/>
          </p:cNvGraphicFramePr>
          <p:nvPr>
            <p:extLst>
              <p:ext uri="{D42A27DB-BD31-4B8C-83A1-F6EECF244321}">
                <p14:modId xmlns:p14="http://schemas.microsoft.com/office/powerpoint/2010/main" val="489385993"/>
              </p:ext>
            </p:extLst>
          </p:nvPr>
        </p:nvGraphicFramePr>
        <p:xfrm>
          <a:off x="0" y="4351668"/>
          <a:ext cx="12192000" cy="2459229"/>
        </p:xfrm>
        <a:graphic>
          <a:graphicData uri="http://schemas.openxmlformats.org/drawingml/2006/table">
            <a:tbl>
              <a:tblPr firstRow="1" bandRow="1">
                <a:tableStyleId>{5C22544A-7EE6-4342-B048-85BDC9FD1C3A}</a:tableStyleId>
              </a:tblPr>
              <a:tblGrid>
                <a:gridCol w="2413389">
                  <a:extLst>
                    <a:ext uri="{9D8B030D-6E8A-4147-A177-3AD203B41FA5}">
                      <a16:colId xmlns:a16="http://schemas.microsoft.com/office/drawing/2014/main" val="20000"/>
                    </a:ext>
                  </a:extLst>
                </a:gridCol>
                <a:gridCol w="2797089">
                  <a:extLst>
                    <a:ext uri="{9D8B030D-6E8A-4147-A177-3AD203B41FA5}">
                      <a16:colId xmlns:a16="http://schemas.microsoft.com/office/drawing/2014/main" val="20001"/>
                    </a:ext>
                  </a:extLst>
                </a:gridCol>
                <a:gridCol w="2104722">
                  <a:extLst>
                    <a:ext uri="{9D8B030D-6E8A-4147-A177-3AD203B41FA5}">
                      <a16:colId xmlns:a16="http://schemas.microsoft.com/office/drawing/2014/main" val="20002"/>
                    </a:ext>
                  </a:extLst>
                </a:gridCol>
                <a:gridCol w="2528596">
                  <a:extLst>
                    <a:ext uri="{9D8B030D-6E8A-4147-A177-3AD203B41FA5}">
                      <a16:colId xmlns:a16="http://schemas.microsoft.com/office/drawing/2014/main" val="20003"/>
                    </a:ext>
                  </a:extLst>
                </a:gridCol>
                <a:gridCol w="2348204">
                  <a:extLst>
                    <a:ext uri="{9D8B030D-6E8A-4147-A177-3AD203B41FA5}">
                      <a16:colId xmlns:a16="http://schemas.microsoft.com/office/drawing/2014/main" val="20004"/>
                    </a:ext>
                  </a:extLst>
                </a:gridCol>
              </a:tblGrid>
              <a:tr h="367408">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38" name="Picture 2" descr="Con Rong chau Ti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1" y="4359145"/>
            <a:ext cx="2305918" cy="204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p:cNvSpPr txBox="1">
            <a:spLocks noChangeArrowheads="1"/>
          </p:cNvSpPr>
          <p:nvPr/>
        </p:nvSpPr>
        <p:spPr bwMode="auto">
          <a:xfrm>
            <a:off x="9021" y="6421601"/>
            <a:ext cx="2304733" cy="30777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CON RỒNG, CHÁU TIÊN</a:t>
            </a:r>
          </a:p>
        </p:txBody>
      </p:sp>
      <p:pic>
        <p:nvPicPr>
          <p:cNvPr id="40" name="Picture 4" descr="BC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10" y="4375534"/>
            <a:ext cx="2702374" cy="19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5"/>
          <p:cNvSpPr>
            <a:spLocks noChangeArrowheads="1"/>
          </p:cNvSpPr>
          <p:nvPr/>
        </p:nvSpPr>
        <p:spPr bwMode="auto">
          <a:xfrm>
            <a:off x="2362110" y="6429897"/>
            <a:ext cx="2702374" cy="381000"/>
          </a:xfrm>
          <a:prstGeom prst="rect">
            <a:avLst/>
          </a:prstGeom>
          <a:solidFill>
            <a:srgbClr val="BBE0E3"/>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FontTx/>
              <a:buNone/>
            </a:pPr>
            <a:r>
              <a:rPr lang="en-US" altLang="en-US" sz="1400" b="1" kern="0" dirty="0">
                <a:solidFill>
                  <a:srgbClr val="0000FF"/>
                </a:solidFill>
                <a:latin typeface="Times New Roman" panose="02020603050405020304" pitchFamily="18" charset="0"/>
                <a:cs typeface="Times New Roman" panose="02020603050405020304" pitchFamily="18" charset="0"/>
              </a:rPr>
              <a:t>BÁNH CHƯNG, BÁNH GIẦY</a:t>
            </a:r>
          </a:p>
        </p:txBody>
      </p:sp>
      <p:pic>
        <p:nvPicPr>
          <p:cNvPr id="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484" y="4375534"/>
            <a:ext cx="2215614" cy="20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
          <p:cNvSpPr txBox="1">
            <a:spLocks noChangeArrowheads="1"/>
          </p:cNvSpPr>
          <p:nvPr/>
        </p:nvSpPr>
        <p:spPr bwMode="auto">
          <a:xfrm>
            <a:off x="5111656" y="6451328"/>
            <a:ext cx="2139381" cy="33813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a:solidFill>
                  <a:srgbClr val="0000FF"/>
                </a:solidFill>
                <a:latin typeface="Times New Roman" panose="02020603050405020304" pitchFamily="18" charset="0"/>
                <a:cs typeface="Times New Roman" panose="02020603050405020304" pitchFamily="18" charset="0"/>
              </a:rPr>
              <a:t>THÁNH GIÓNG</a:t>
            </a:r>
          </a:p>
        </p:txBody>
      </p:sp>
      <p:pic>
        <p:nvPicPr>
          <p:cNvPr id="44" name="Picture 2" descr="Son Tinh Thuy Tin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0918" y="4437857"/>
            <a:ext cx="2446893" cy="19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3"/>
          <p:cNvSpPr txBox="1">
            <a:spLocks noChangeArrowheads="1"/>
          </p:cNvSpPr>
          <p:nvPr/>
        </p:nvSpPr>
        <p:spPr bwMode="auto">
          <a:xfrm>
            <a:off x="7327270" y="6451328"/>
            <a:ext cx="2474187"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SƠN TINH, THỦY TINH</a:t>
            </a:r>
          </a:p>
        </p:txBody>
      </p:sp>
      <p:pic>
        <p:nvPicPr>
          <p:cNvPr id="46" name="Picture 2" descr="Tóm tắt truyền thuyết Sự tích Hồ Gươm - Văn mẫu lớp 6 (6 mẫ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6439" y="4377326"/>
            <a:ext cx="2239347" cy="20112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3"/>
          <p:cNvSpPr txBox="1">
            <a:spLocks noChangeArrowheads="1"/>
          </p:cNvSpPr>
          <p:nvPr/>
        </p:nvSpPr>
        <p:spPr bwMode="auto">
          <a:xfrm>
            <a:off x="9877689" y="6421601"/>
            <a:ext cx="2276846"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SỰ TÍCH HỒ GƯƠM</a:t>
            </a:r>
          </a:p>
        </p:txBody>
      </p:sp>
    </p:spTree>
    <p:extLst>
      <p:ext uri="{BB962C8B-B14F-4D97-AF65-F5344CB8AC3E}">
        <p14:creationId xmlns:p14="http://schemas.microsoft.com/office/powerpoint/2010/main" val="19666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1" nodeType="clickEffect">
                                  <p:stCondLst>
                                    <p:cond delay="0"/>
                                  </p:stCondLst>
                                  <p:childTnLst>
                                    <p:animRot by="10800000">
                                      <p:cBhvr>
                                        <p:cTn id="19" dur="1500" fill="hold"/>
                                        <p:tgtEl>
                                          <p:spTgt spid="11"/>
                                        </p:tgtEl>
                                        <p:attrNameLst>
                                          <p:attrName>r</p:attrName>
                                        </p:attrNameLst>
                                      </p:cBhvr>
                                    </p:animRo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8" presetClass="emph" presetSubtype="0" fill="hold" grpId="1" nodeType="withEffect">
                                  <p:stCondLst>
                                    <p:cond delay="500"/>
                                  </p:stCondLst>
                                  <p:childTnLst>
                                    <p:animRot by="10800000">
                                      <p:cBhvr>
                                        <p:cTn id="37" dur="1500" fill="hold"/>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amond(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amond(in)">
                                      <p:cBhvr>
                                        <p:cTn id="56" dur="2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diamond(in)">
                                      <p:cBhvr>
                                        <p:cTn id="67" dur="20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ox(in)">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8" presetClass="entr" presetSubtype="16"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diamond(in)">
                                      <p:cBhvr>
                                        <p:cTn id="85" dur="10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checkerboard(across)">
                                      <p:cBhvr>
                                        <p:cTn id="90" dur="5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500" fill="hold"/>
                                        <p:tgtEl>
                                          <p:spTgt spid="41"/>
                                        </p:tgtEl>
                                        <p:attrNameLst>
                                          <p:attrName>ppt_x</p:attrName>
                                        </p:attrNameLst>
                                      </p:cBhvr>
                                      <p:tavLst>
                                        <p:tav tm="0">
                                          <p:val>
                                            <p:strVal val="#ppt_x"/>
                                          </p:val>
                                        </p:tav>
                                        <p:tav tm="100000">
                                          <p:val>
                                            <p:strVal val="#ppt_x"/>
                                          </p:val>
                                        </p:tav>
                                      </p:tavLst>
                                    </p:anim>
                                    <p:anim calcmode="lin" valueType="num">
                                      <p:cBhvr additive="base">
                                        <p:cTn id="9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checkerboard(across)">
                                      <p:cBhvr>
                                        <p:cTn id="101" dur="500"/>
                                        <p:tgtEl>
                                          <p:spTgt spid="42"/>
                                        </p:tgtEl>
                                      </p:cBhvr>
                                    </p:animEffec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amond(in)">
                                      <p:cBhvr>
                                        <p:cTn id="106" dur="10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20" presetClass="entr" presetSubtype="0"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edge">
                                      <p:cBhvr>
                                        <p:cTn id="111" dur="10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ntr" presetSubtype="16" fill="hold" grpId="0" nodeType="click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diamond(in)">
                                      <p:cBhvr>
                                        <p:cTn id="116" dur="1000"/>
                                        <p:tgtEl>
                                          <p:spTgt spid="45"/>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barn(inVertical)">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8" presetClass="entr" presetSubtype="16"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diamond(in)">
                                      <p:cBhvr>
                                        <p:cTn id="12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1" grpId="1" animBg="1"/>
      <p:bldP spid="12" grpId="0" animBg="1"/>
      <p:bldP spid="12" grpId="1" animBg="1"/>
      <p:bldP spid="16" grpId="0"/>
      <p:bldP spid="17" grpId="0"/>
      <p:bldP spid="3" grpId="0" animBg="1"/>
      <p:bldP spid="19" grpId="0" animBg="1"/>
      <p:bldP spid="20" grpId="0" animBg="1"/>
      <p:bldP spid="21" grpId="0"/>
      <p:bldP spid="23" grpId="0" animBg="1"/>
      <p:bldP spid="24" grpId="0" animBg="1"/>
      <p:bldP spid="25" grpId="0"/>
      <p:bldP spid="39" grpId="0" animBg="1"/>
      <p:bldP spid="41" grpId="0" animBg="1"/>
      <p:bldP spid="43" grpId="0" animBg="1"/>
      <p:bldP spid="45"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400">
              <a:defRPr/>
            </a:pPr>
            <a:fld id="{831F250A-4CE7-44D4-85B4-49BD9AF6BFD0}" type="slidenum">
              <a:rPr lang="en-US" altLang="en-US" smtClean="0">
                <a:solidFill>
                  <a:srgbClr val="5F5F5F"/>
                </a:solidFill>
                <a:cs typeface="Arial" panose="020B0604020202020204" pitchFamily="34" charset="0"/>
              </a:rPr>
              <a:pPr defTabSz="914400">
                <a:defRPr/>
              </a:pPr>
              <a:t>14</a:t>
            </a:fld>
            <a:endParaRPr lang="en-US" altLang="en-US">
              <a:solidFill>
                <a:srgbClr val="5F5F5F"/>
              </a:solidFill>
              <a:cs typeface="Arial" panose="020B0604020202020204" pitchFamily="34" charset="0"/>
            </a:endParaRPr>
          </a:p>
        </p:txBody>
      </p:sp>
      <p:sp>
        <p:nvSpPr>
          <p:cNvPr id="5" name="Rounded Rectangle 4"/>
          <p:cNvSpPr/>
          <p:nvPr/>
        </p:nvSpPr>
        <p:spPr>
          <a:xfrm>
            <a:off x="0" y="0"/>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1. TRUYỀN THUYẾT</a:t>
            </a:r>
          </a:p>
        </p:txBody>
      </p:sp>
      <p:graphicFrame>
        <p:nvGraphicFramePr>
          <p:cNvPr id="7" name="Table 6"/>
          <p:cNvGraphicFramePr>
            <a:graphicFrameLocks noGrp="1"/>
          </p:cNvGraphicFramePr>
          <p:nvPr>
            <p:extLst>
              <p:ext uri="{D42A27DB-BD31-4B8C-83A1-F6EECF244321}">
                <p14:modId xmlns:p14="http://schemas.microsoft.com/office/powerpoint/2010/main" val="2657133614"/>
              </p:ext>
            </p:extLst>
          </p:nvPr>
        </p:nvGraphicFramePr>
        <p:xfrm>
          <a:off x="1523698" y="1222273"/>
          <a:ext cx="10292906" cy="5304933"/>
        </p:xfrm>
        <a:graphic>
          <a:graphicData uri="http://schemas.openxmlformats.org/drawingml/2006/table">
            <a:tbl>
              <a:tblPr/>
              <a:tblGrid>
                <a:gridCol w="1767727">
                  <a:extLst>
                    <a:ext uri="{9D8B030D-6E8A-4147-A177-3AD203B41FA5}">
                      <a16:colId xmlns:a16="http://schemas.microsoft.com/office/drawing/2014/main" val="20000"/>
                    </a:ext>
                  </a:extLst>
                </a:gridCol>
                <a:gridCol w="8525179">
                  <a:extLst>
                    <a:ext uri="{9D8B030D-6E8A-4147-A177-3AD203B41FA5}">
                      <a16:colId xmlns:a16="http://schemas.microsoft.com/office/drawing/2014/main" val="20001"/>
                    </a:ext>
                  </a:extLst>
                </a:gridCol>
              </a:tblGrid>
              <a:tr h="1396213">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rPr>
                        <a:t>ĐỊNH NGHĨA</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0"/>
                  </a:ext>
                </a:extLst>
              </a:tr>
              <a:tr h="947430">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rPr>
                        <a:t>   TÊN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rPr>
                        <a:t>VĂN BẢN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endParaRP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2049442">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00"/>
                          </a:solidFill>
                          <a:effectLst/>
                          <a:latin typeface="Times New Roman" pitchFamily="18" charset="0"/>
                          <a:cs typeface="Times New Roman" panose="02020603050405020304" pitchFamily="18" charset="0"/>
                        </a:rPr>
                        <a:t>ĐẶC ĐIỂM</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extLst>
                  <a:ext uri="{0D108BD9-81ED-4DB2-BD59-A6C34878D82A}">
                    <a16:rowId xmlns:a16="http://schemas.microsoft.com/office/drawing/2014/main" val="10002"/>
                  </a:ext>
                </a:extLst>
              </a:tr>
            </a:tbl>
          </a:graphicData>
        </a:graphic>
      </p:graphicFrame>
      <p:sp>
        <p:nvSpPr>
          <p:cNvPr id="8" name="Rectangle 7"/>
          <p:cNvSpPr/>
          <p:nvPr/>
        </p:nvSpPr>
        <p:spPr>
          <a:xfrm>
            <a:off x="3293876" y="1321717"/>
            <a:ext cx="8313578" cy="1323439"/>
          </a:xfrm>
          <a:prstGeom prst="rect">
            <a:avLst/>
          </a:prstGeom>
        </p:spPr>
        <p:txBody>
          <a:bodyPr wrap="square">
            <a:spAutoFit/>
          </a:bodyPr>
          <a:lstStyle/>
          <a:p>
            <a:pPr lvl="0" algn="just" defTabSz="914400" fontAlgn="base">
              <a:spcBef>
                <a:spcPct val="20000"/>
              </a:spcBef>
              <a:spcAft>
                <a:spcPct val="0"/>
              </a:spcAft>
            </a:pPr>
            <a:r>
              <a:rPr lang="en-US" sz="2000" b="1" dirty="0" err="1">
                <a:solidFill>
                  <a:srgbClr val="0000FF"/>
                </a:solidFill>
                <a:latin typeface="Times New Roman" pitchFamily="18" charset="0"/>
                <a:cs typeface="Times New Roman" panose="02020603050405020304" pitchFamily="18" charset="0"/>
              </a:rPr>
              <a:t>Truyền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loại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gian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liên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quan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đến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thường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yếu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tố</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ảo.Truyền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của</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được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a:t>
            </a:r>
          </a:p>
        </p:txBody>
      </p:sp>
      <p:sp>
        <p:nvSpPr>
          <p:cNvPr id="9" name="Rectangle 8"/>
          <p:cNvSpPr/>
          <p:nvPr/>
        </p:nvSpPr>
        <p:spPr>
          <a:xfrm>
            <a:off x="3293876" y="2686707"/>
            <a:ext cx="8938727" cy="2246769"/>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Con </a:t>
            </a:r>
            <a:r>
              <a:rPr lang="en-US" sz="2000" b="1" dirty="0" err="1">
                <a:solidFill>
                  <a:srgbClr val="0000FF"/>
                </a:solidFill>
                <a:latin typeface="Times New Roman" pitchFamily="18" charset="0"/>
                <a:cs typeface="Times New Roman" panose="02020603050405020304" pitchFamily="18" charset="0"/>
              </a:rPr>
              <a:t>Rồng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cháu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Tiên</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chưng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giầy</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Gióng</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Sơn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Thủy</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tích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Hồ</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Gươm</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endParaRPr lang="en-US" sz="2000" b="1" dirty="0">
              <a:solidFill>
                <a:srgbClr val="0000FF"/>
              </a:solidFill>
              <a:latin typeface="Times New Roman" pitchFamily="18" charset="0"/>
              <a:cs typeface="Times New Roman" panose="02020603050405020304" pitchFamily="18" charset="0"/>
            </a:endParaRPr>
          </a:p>
        </p:txBody>
      </p:sp>
      <p:sp>
        <p:nvSpPr>
          <p:cNvPr id="10" name="Rectangle 9"/>
          <p:cNvSpPr/>
          <p:nvPr/>
        </p:nvSpPr>
        <p:spPr>
          <a:xfrm>
            <a:off x="3489648" y="4591269"/>
            <a:ext cx="8089641" cy="1815882"/>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trong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nhiều</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sở</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cốt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lõi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nghe</a:t>
            </a:r>
            <a:r>
              <a:rPr lang="en-US" sz="2000" b="1" dirty="0">
                <a:solidFill>
                  <a:srgbClr val="0000FF"/>
                </a:solidFill>
                <a:latin typeface="Times New Roman" pitchFamily="18" charset="0"/>
                <a:cs typeface="Times New Roman" panose="02020603050405020304" pitchFamily="18" charset="0"/>
              </a:rPr>
              <a:t> tin </a:t>
            </a:r>
            <a:r>
              <a:rPr lang="en-US" sz="2000" b="1" dirty="0" err="1">
                <a:solidFill>
                  <a:srgbClr val="0000FF"/>
                </a:solidFill>
                <a:latin typeface="Times New Roman" pitchFamily="18" charset="0"/>
                <a:cs typeface="Times New Roman" panose="02020603050405020304" pitchFamily="18" charset="0"/>
              </a:rPr>
              <a:t>câu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như</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dù</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những</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err="1">
                <a:solidFill>
                  <a:srgbClr val="0000FF"/>
                </a:solidFill>
                <a:latin typeface="Times New Roman" pitchFamily="18" charset="0"/>
                <a:cs typeface="Times New Roman" panose="02020603050405020304" pitchFamily="18" charset="0"/>
              </a:rPr>
              <a:t>Thể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của</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a:t>
            </a:r>
          </a:p>
        </p:txBody>
      </p:sp>
      <p:pic>
        <p:nvPicPr>
          <p:cNvPr id="11"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420603" y="4822913"/>
            <a:ext cx="2687293" cy="1970456"/>
          </a:xfrm>
          <a:prstGeom prst="rect">
            <a:avLst/>
          </a:prstGeom>
        </p:spPr>
      </p:pic>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476" y="0"/>
            <a:ext cx="1219758" cy="144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9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TÁC PHẨM</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a16="http://schemas.microsoft.com/office/drawing/2014/main" id="{DF7FED7C-0B8C-4032-A78F-D2C2DD7152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4446" y="506328"/>
            <a:ext cx="974794" cy="974794"/>
          </a:xfrm>
          <a:prstGeom prst="rect">
            <a:avLst/>
          </a:prstGeom>
        </p:spPr>
      </p:pic>
      <p:sp>
        <p:nvSpPr>
          <p:cNvPr id="4" name="TextBox 3"/>
          <p:cNvSpPr txBox="1"/>
          <p:nvPr/>
        </p:nvSpPr>
        <p:spPr>
          <a:xfrm>
            <a:off x="2240280" y="811530"/>
            <a:ext cx="1415772" cy="646331"/>
          </a:xfrm>
          <a:prstGeom prst="rect">
            <a:avLst/>
          </a:prstGeom>
          <a:noFill/>
        </p:spPr>
        <p:txBody>
          <a:bodyPr wrap="none" rtlCol="0">
            <a:spAutoFit/>
          </a:bodyPr>
          <a:lstStyle/>
          <a:p>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iṡlïdè">
            <a:extLst>
              <a:ext uri="{FF2B5EF4-FFF2-40B4-BE49-F238E27FC236}">
                <a16:creationId xmlns:a16="http://schemas.microsoft.com/office/drawing/2014/main" id="{E4ACF3A0-3940-4E20-9C56-A18B2E77A516}"/>
              </a:ext>
            </a:extLst>
          </p:cNvPr>
          <p:cNvSpPr/>
          <p:nvPr/>
        </p:nvSpPr>
        <p:spPr>
          <a:xfrm>
            <a:off x="702189" y="2386360"/>
            <a:ext cx="545999" cy="548317"/>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solidFill>
                <a:prstClr val="white"/>
              </a:solidFill>
            </a:endParaRPr>
          </a:p>
        </p:txBody>
      </p:sp>
      <p:sp>
        <p:nvSpPr>
          <p:cNvPr id="14" name="Cloud Callout 13"/>
          <p:cNvSpPr/>
          <p:nvPr/>
        </p:nvSpPr>
        <p:spPr>
          <a:xfrm>
            <a:off x="3345683" y="1348216"/>
            <a:ext cx="5339270" cy="237744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srgbClr val="5F5F5F"/>
                </a:solidFill>
                <a:latin typeface="Times New Roman" pitchFamily="18" charset="0"/>
                <a:ea typeface="Calibri" pitchFamily="34" charset="0"/>
                <a:cs typeface="Times New Roman" pitchFamily="18" charset="0"/>
              </a:rPr>
              <a:t>Chúng</a:t>
            </a:r>
            <a:r>
              <a:rPr lang="en-US" sz="3200" dirty="0">
                <a:solidFill>
                  <a:srgbClr val="5F5F5F"/>
                </a:solidFill>
                <a:latin typeface="Times New Roman" pitchFamily="18" charset="0"/>
                <a:ea typeface="Calibri" pitchFamily="34" charset="0"/>
                <a:cs typeface="Times New Roman" pitchFamily="18" charset="0"/>
              </a:rPr>
              <a:t> ta </a:t>
            </a:r>
            <a:r>
              <a:rPr lang="en-US" sz="3200" dirty="0" err="1">
                <a:solidFill>
                  <a:srgbClr val="5F5F5F"/>
                </a:solidFill>
                <a:latin typeface="Times New Roman" pitchFamily="18" charset="0"/>
                <a:ea typeface="Calibri" pitchFamily="34" charset="0"/>
                <a:cs typeface="Times New Roman" pitchFamily="18" charset="0"/>
              </a:rPr>
              <a:t>nên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đọc</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văn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bản</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này</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với</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giọng</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điệu</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như</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thế</a:t>
            </a:r>
            <a:r>
              <a:rPr lang="en-US" sz="3200" dirty="0">
                <a:solidFill>
                  <a:srgbClr val="5F5F5F"/>
                </a:solidFill>
                <a:latin typeface="Times New Roman" pitchFamily="18" charset="0"/>
                <a:ea typeface="Calibri" pitchFamily="34" charset="0"/>
                <a:cs typeface="Times New Roman" pitchFamily="18" charset="0"/>
              </a:rPr>
              <a:t> </a:t>
            </a:r>
            <a:r>
              <a:rPr lang="en-US" sz="3200" dirty="0" err="1">
                <a:solidFill>
                  <a:srgbClr val="5F5F5F"/>
                </a:solidFill>
                <a:latin typeface="Times New Roman" pitchFamily="18" charset="0"/>
                <a:ea typeface="Calibri" pitchFamily="34" charset="0"/>
                <a:cs typeface="Times New Roman" pitchFamily="18" charset="0"/>
              </a:rPr>
              <a:t>nào</a:t>
            </a:r>
            <a:r>
              <a:rPr lang="en-US" sz="3200" dirty="0">
                <a:solidFill>
                  <a:srgbClr val="5F5F5F"/>
                </a:solidFill>
                <a:latin typeface="Times New Roman" pitchFamily="18" charset="0"/>
                <a:ea typeface="Calibri" pitchFamily="34" charset="0"/>
                <a:cs typeface="Times New Roman" pitchFamily="18" charset="0"/>
              </a:rPr>
              <a:t>?</a:t>
            </a:r>
            <a:endParaRPr lang="en-US" sz="3200" dirty="0">
              <a:solidFill>
                <a:srgbClr val="5F5F5F"/>
              </a:solidFill>
              <a:latin typeface="Times New Roman" pitchFamily="18" charset="0"/>
              <a:cs typeface="Times New Roman" pitchFamily="18" charset="0"/>
            </a:endParaRPr>
          </a:p>
        </p:txBody>
      </p:sp>
      <p:sp>
        <p:nvSpPr>
          <p:cNvPr id="15" name="TextBox 14"/>
          <p:cNvSpPr txBox="1"/>
          <p:nvPr/>
        </p:nvSpPr>
        <p:spPr>
          <a:xfrm>
            <a:off x="2509420" y="186690"/>
            <a:ext cx="2625719" cy="646331"/>
          </a:xfrm>
          <a:prstGeom prst="rect">
            <a:avLst/>
          </a:prstGeom>
          <a:noFill/>
        </p:spPr>
        <p:txBody>
          <a:bodyPr wrap="none" rtlCol="0">
            <a:spAutoFit/>
          </a:bodyPr>
          <a:lstStyle/>
          <a:p>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phẩm</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五角星 9"/>
          <p:cNvSpPr/>
          <p:nvPr/>
        </p:nvSpPr>
        <p:spPr>
          <a:xfrm>
            <a:off x="10314781" y="2536936"/>
            <a:ext cx="337603" cy="337916"/>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1"/>
          <p:cNvSpPr/>
          <p:nvPr/>
        </p:nvSpPr>
        <p:spPr>
          <a:xfrm>
            <a:off x="12005828" y="5042600"/>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7"/>
          <p:cNvSpPr/>
          <p:nvPr/>
        </p:nvSpPr>
        <p:spPr>
          <a:xfrm rot="19938392">
            <a:off x="10634928" y="3014422"/>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0"/>
          <p:cNvSpPr/>
          <p:nvPr/>
        </p:nvSpPr>
        <p:spPr>
          <a:xfrm>
            <a:off x="11943770" y="4190607"/>
            <a:ext cx="248230" cy="24846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0" name="五角星 8"/>
          <p:cNvSpPr/>
          <p:nvPr/>
        </p:nvSpPr>
        <p:spPr>
          <a:xfrm rot="19967404">
            <a:off x="10943525" y="614399"/>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12"/>
          <p:cNvSpPr/>
          <p:nvPr/>
        </p:nvSpPr>
        <p:spPr>
          <a:xfrm rot="19922997">
            <a:off x="11667761" y="3488304"/>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2" name="Picture 5" descr="C:\Users\Administrator\Desktop\小鸟.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680" y="180212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23"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5"/>
          <p:cNvSpPr/>
          <p:nvPr/>
        </p:nvSpPr>
        <p:spPr>
          <a:xfrm rot="21380687">
            <a:off x="7943286" y="191347"/>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5" name="五角星 6"/>
          <p:cNvSpPr/>
          <p:nvPr/>
        </p:nvSpPr>
        <p:spPr>
          <a:xfrm rot="19938392">
            <a:off x="9633029" y="240095"/>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6"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5266" y="4013326"/>
            <a:ext cx="2240280" cy="25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184045" y="393621"/>
            <a:ext cx="2687293" cy="1970456"/>
          </a:xfrm>
          <a:prstGeom prst="rect">
            <a:avLst/>
          </a:prstGeom>
        </p:spPr>
      </p:pic>
    </p:spTree>
    <p:extLst>
      <p:ext uri="{BB962C8B-B14F-4D97-AF65-F5344CB8AC3E}">
        <p14:creationId xmlns:p14="http://schemas.microsoft.com/office/powerpoint/2010/main" val="42416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18"/>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19"/>
                                        </p:tgtEl>
                                        <p:attrNameLst>
                                          <p:attrName>r</p:attrName>
                                        </p:attrNameLst>
                                      </p:cBhvr>
                                    </p:animRot>
                                  </p:childTnLst>
                                </p:cTn>
                              </p:par>
                              <p:par>
                                <p:cTn id="33" presetID="2"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par>
                          <p:cTn id="41" fill="hold">
                            <p:stCondLst>
                              <p:cond delay="70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7" dur="6500" fill="hold"/>
                                        <p:tgtEl>
                                          <p:spTgt spid="22"/>
                                        </p:tgtEl>
                                        <p:attrNameLst>
                                          <p:attrName>ppt_x</p:attrName>
                                          <p:attrName>ppt_y</p:attrName>
                                        </p:attrNameLst>
                                      </p:cBhvr>
                                      <p:rCtr x="-38620" y="-12222"/>
                                    </p:animMotion>
                                  </p:childTnLst>
                                </p:cTn>
                              </p:par>
                              <p:par>
                                <p:cTn id="48" presetID="8" presetClass="emph" presetSubtype="0" repeatCount="2000" fill="hold" grpId="1" nodeType="withEffect">
                                  <p:stCondLst>
                                    <p:cond delay="0"/>
                                  </p:stCondLst>
                                  <p:childTnLst>
                                    <p:animRot by="21600000">
                                      <p:cBhvr>
                                        <p:cTn id="49" dur="3500" fill="hold"/>
                                        <p:tgtEl>
                                          <p:spTgt spid="20"/>
                                        </p:tgtEl>
                                        <p:attrNameLst>
                                          <p:attrName>r</p:attrName>
                                        </p:attrNameLst>
                                      </p:cBhvr>
                                    </p:animRot>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childTnLst>
                          </p:cTn>
                        </p:par>
                        <p:par>
                          <p:cTn id="52" fill="hold">
                            <p:stCondLst>
                              <p:cond delay="15000"/>
                            </p:stCondLst>
                            <p:childTnLst>
                              <p:par>
                                <p:cTn id="53" presetID="2" presetClass="entr" presetSubtype="1"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2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5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0-#ppt_h/2"/>
                                          </p:val>
                                        </p:tav>
                                        <p:tav tm="100000">
                                          <p:val>
                                            <p:strVal val="#ppt_y"/>
                                          </p:val>
                                        </p:tav>
                                      </p:tavLst>
                                    </p:anim>
                                  </p:childTnLst>
                                </p:cTn>
                              </p:par>
                            </p:childTnLst>
                          </p:cTn>
                        </p:par>
                        <p:par>
                          <p:cTn id="65" fill="hold">
                            <p:stCondLst>
                              <p:cond delay="16000"/>
                            </p:stCondLst>
                            <p:childTnLst>
                              <p:par>
                                <p:cTn id="66" presetID="37"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900" decel="100000" fill="hold"/>
                                        <p:tgtEl>
                                          <p:spTgt spid="26"/>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dissolve">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ppt_x</p:attrName>
                                        </p:attrNameLst>
                                      </p:cBhvr>
                                      <p:tavLst>
                                        <p:tav tm="0">
                                          <p:val>
                                            <p:strVal val="#ppt_x-.2"/>
                                          </p:val>
                                        </p:tav>
                                        <p:tav tm="100000">
                                          <p:val>
                                            <p:strVal val="#ppt_x"/>
                                          </p:val>
                                        </p:tav>
                                      </p:tavLst>
                                    </p:anim>
                                    <p:anim calcmode="lin" valueType="num">
                                      <p:cBhvr>
                                        <p:cTn id="8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xit" presetSubtype="16" fill="hold" grpId="1" nodeType="clickEffect">
                                  <p:stCondLst>
                                    <p:cond delay="0"/>
                                  </p:stCondLst>
                                  <p:childTnLst>
                                    <p:animEffect transition="out" filter="diamond(in)">
                                      <p:cBhvr>
                                        <p:cTn id="87" dur="2000"/>
                                        <p:tgtEl>
                                          <p:spTgt spid="14"/>
                                        </p:tgtEl>
                                      </p:cBhvr>
                                    </p:animEffect>
                                    <p:set>
                                      <p:cBhvr>
                                        <p:cTn id="88" dur="1" fill="hold">
                                          <p:stCondLst>
                                            <p:cond delay="1999"/>
                                          </p:stCondLst>
                                        </p:cTn>
                                        <p:tgtEl>
                                          <p:spTgt spid="14"/>
                                        </p:tgtEl>
                                        <p:attrNameLst>
                                          <p:attrName>style.visibility</p:attrName>
                                        </p:attrNameLst>
                                      </p:cBhvr>
                                      <p:to>
                                        <p:strVal val="hidden"/>
                                      </p:to>
                                    </p:set>
                                  </p:childTnLst>
                                </p:cTn>
                              </p:par>
                              <p:par>
                                <p:cTn id="89" presetID="34" presetClass="entr" presetSubtype="0"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anim from="(-#ppt_w/2)" to="(#ppt_x)" calcmode="lin" valueType="num">
                                      <p:cBhvr>
                                        <p:cTn id="91" dur="600" fill="hold">
                                          <p:stCondLst>
                                            <p:cond delay="0"/>
                                          </p:stCondLst>
                                        </p:cTn>
                                        <p:tgtEl>
                                          <p:spTgt spid="10"/>
                                        </p:tgtEl>
                                        <p:attrNameLst>
                                          <p:attrName>ppt_x</p:attrName>
                                        </p:attrNameLst>
                                      </p:cBhvr>
                                    </p:anim>
                                    <p:anim from="0" to="-1.0" calcmode="lin" valueType="num">
                                      <p:cBhvr>
                                        <p:cTn id="92" dur="200" decel="50000" autoRev="1" fill="hold">
                                          <p:stCondLst>
                                            <p:cond delay="600"/>
                                          </p:stCondLst>
                                        </p:cTn>
                                        <p:tgtEl>
                                          <p:spTgt spid="10"/>
                                        </p:tgtEl>
                                        <p:attrNameLst>
                                          <p:attrName>xshear</p:attrName>
                                        </p:attrNameLst>
                                      </p:cBhvr>
                                    </p:anim>
                                    <p:animScale>
                                      <p:cBhvr>
                                        <p:cTn id="93" dur="200" decel="100000" autoRev="1" fill="hold">
                                          <p:stCondLst>
                                            <p:cond delay="600"/>
                                          </p:stCondLst>
                                        </p:cTn>
                                        <p:tgtEl>
                                          <p:spTgt spid="10"/>
                                        </p:tgtEl>
                                      </p:cBhvr>
                                      <p:from x="100000" y="100000"/>
                                      <p:to x="80000" y="100000"/>
                                    </p:animScale>
                                    <p:anim by="(#ppt_h/3+#ppt_w*0.1)" calcmode="lin" valueType="num">
                                      <p:cBhvr additive="sum">
                                        <p:cTn id="94" dur="200" decel="100000" autoRev="1" fill="hold">
                                          <p:stCondLst>
                                            <p:cond delay="600"/>
                                          </p:stCondLst>
                                        </p:cTn>
                                        <p:tgtEl>
                                          <p:spTgt spid="10"/>
                                        </p:tgtEl>
                                        <p:attrNameLst>
                                          <p:attrName>ppt_x</p:attrName>
                                        </p:attrNameLst>
                                      </p:cBhvr>
                                    </p:anim>
                                  </p:childTnLst>
                                </p:cTn>
                              </p:par>
                              <p:par>
                                <p:cTn id="95" presetID="8" presetClass="emph" presetSubtype="0" repeatCount="2000" fill="hold" grpId="1" nodeType="withEffect">
                                  <p:stCondLst>
                                    <p:cond delay="0"/>
                                  </p:stCondLst>
                                  <p:childTnLst>
                                    <p:animRot by="21600000">
                                      <p:cBhvr>
                                        <p:cTn id="96" dur="3500" fill="hold"/>
                                        <p:tgtEl>
                                          <p:spTgt spid="23"/>
                                        </p:tgtEl>
                                        <p:attrNameLst>
                                          <p:attrName>r</p:attrName>
                                        </p:attrNameLst>
                                      </p:cBhvr>
                                    </p:animRot>
                                  </p:childTnLst>
                                </p:cTn>
                              </p:par>
                              <p:par>
                                <p:cTn id="97" presetID="8" presetClass="emph" presetSubtype="0" repeatCount="2000" fill="hold" grpId="1" nodeType="withEffect">
                                  <p:stCondLst>
                                    <p:cond delay="0"/>
                                  </p:stCondLst>
                                  <p:childTnLst>
                                    <p:animRot by="21600000">
                                      <p:cBhvr>
                                        <p:cTn id="98" dur="3500" fill="hold"/>
                                        <p:tgtEl>
                                          <p:spTgt spid="25"/>
                                        </p:tgtEl>
                                        <p:attrNameLst>
                                          <p:attrName>r</p:attrName>
                                        </p:attrNameLst>
                                      </p:cBhvr>
                                    </p:animRot>
                                  </p:childTnLst>
                                </p:cTn>
                              </p:par>
                              <p:par>
                                <p:cTn id="99" presetID="6" presetClass="emph" presetSubtype="0" repeatCount="2000" autoRev="1" fill="hold" grpId="1" nodeType="withEffect">
                                  <p:stCondLst>
                                    <p:cond delay="0"/>
                                  </p:stCondLst>
                                  <p:childTnLst>
                                    <p:animScale>
                                      <p:cBhvr>
                                        <p:cTn id="10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4" grpId="0" animBg="1"/>
      <p:bldP spid="14" grpId="1" animBg="1"/>
      <p:bldP spid="15" grpId="0"/>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太阳形 27"/>
          <p:cNvSpPr/>
          <p:nvPr/>
        </p:nvSpPr>
        <p:spPr>
          <a:xfrm rot="20750437">
            <a:off x="4339150" y="1947861"/>
            <a:ext cx="1047750" cy="1060450"/>
          </a:xfrm>
          <a:prstGeom prst="sun">
            <a:avLst>
              <a:gd name="adj" fmla="val 2136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29" name="太阳形 28"/>
          <p:cNvSpPr/>
          <p:nvPr/>
        </p:nvSpPr>
        <p:spPr>
          <a:xfrm rot="20750437">
            <a:off x="4377580" y="3006887"/>
            <a:ext cx="1047750" cy="1062037"/>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30" name="太阳形 29"/>
          <p:cNvSpPr/>
          <p:nvPr/>
        </p:nvSpPr>
        <p:spPr>
          <a:xfrm rot="20750437">
            <a:off x="4291618" y="4097279"/>
            <a:ext cx="1047750" cy="1060450"/>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8" name="TextBox 7"/>
          <p:cNvSpPr txBox="1"/>
          <p:nvPr/>
        </p:nvSpPr>
        <p:spPr>
          <a:xfrm>
            <a:off x="5753099" y="-2775"/>
            <a:ext cx="6430963" cy="748988"/>
          </a:xfrm>
          <a:prstGeom prst="rect">
            <a:avLst/>
          </a:prstGeom>
          <a:solidFill>
            <a:schemeClr val="accent3">
              <a:lumMod val="20000"/>
              <a:lumOff val="80000"/>
            </a:schemeClr>
          </a:solidFill>
          <a:ln>
            <a:noFill/>
          </a:ln>
        </p:spPr>
        <p:txBody>
          <a:bodyPr wrap="square">
            <a:spAutoFit/>
          </a:bodyPr>
          <a:lstStyle/>
          <a:p>
            <a:pPr algn="ctr" defTabSz="914400">
              <a:defRPr/>
            </a:pP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Sự</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việc</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chính</a:t>
            </a:r>
            <a:endParaRPr lang="zh-CN" altLang="en-US"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4373779" y="1045960"/>
            <a:ext cx="1047750" cy="1009650"/>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16" name="TextBox 15"/>
          <p:cNvSpPr txBox="1"/>
          <p:nvPr/>
        </p:nvSpPr>
        <p:spPr>
          <a:xfrm>
            <a:off x="4720696" y="1203408"/>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1</a:t>
            </a:r>
            <a:endParaRPr lang="zh-CN" altLang="en-US" sz="3733" dirty="0">
              <a:solidFill>
                <a:prstClr val="white"/>
              </a:solidFill>
              <a:latin typeface="Times New Roman" pitchFamily="18" charset="0"/>
              <a:cs typeface="Times New Roman" pitchFamily="18" charset="0"/>
            </a:endParaRPr>
          </a:p>
        </p:txBody>
      </p:sp>
      <p:sp>
        <p:nvSpPr>
          <p:cNvPr id="20" name="TextBox 19"/>
          <p:cNvSpPr txBox="1"/>
          <p:nvPr/>
        </p:nvSpPr>
        <p:spPr>
          <a:xfrm>
            <a:off x="4697577" y="2068292"/>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2</a:t>
            </a:r>
            <a:endParaRPr lang="zh-CN" altLang="en-US" sz="3733" dirty="0">
              <a:solidFill>
                <a:prstClr val="white"/>
              </a:solidFill>
              <a:latin typeface="Times New Roman" pitchFamily="18" charset="0"/>
              <a:cs typeface="Times New Roman" pitchFamily="18" charset="0"/>
            </a:endParaRPr>
          </a:p>
        </p:txBody>
      </p:sp>
      <p:sp>
        <p:nvSpPr>
          <p:cNvPr id="21" name="TextBox 20"/>
          <p:cNvSpPr txBox="1"/>
          <p:nvPr/>
        </p:nvSpPr>
        <p:spPr>
          <a:xfrm>
            <a:off x="4673600" y="3218425"/>
            <a:ext cx="492125"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3</a:t>
            </a:r>
            <a:endParaRPr lang="zh-CN" altLang="en-US" sz="3733" dirty="0">
              <a:solidFill>
                <a:prstClr val="white"/>
              </a:solidFill>
              <a:latin typeface="Times New Roman" pitchFamily="18" charset="0"/>
              <a:cs typeface="Times New Roman" pitchFamily="18" charset="0"/>
            </a:endParaRPr>
          </a:p>
        </p:txBody>
      </p:sp>
      <p:sp>
        <p:nvSpPr>
          <p:cNvPr id="22" name="TextBox 21"/>
          <p:cNvSpPr txBox="1"/>
          <p:nvPr/>
        </p:nvSpPr>
        <p:spPr>
          <a:xfrm>
            <a:off x="4570224" y="4272467"/>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4</a:t>
            </a:r>
            <a:endParaRPr lang="zh-CN" altLang="en-US" sz="3733" dirty="0">
              <a:solidFill>
                <a:prstClr val="white"/>
              </a:solidFill>
              <a:latin typeface="Times New Roman" pitchFamily="18" charset="0"/>
              <a:cs typeface="Times New Roman" pitchFamily="18" charset="0"/>
            </a:endParaRPr>
          </a:p>
        </p:txBody>
      </p:sp>
      <p:sp>
        <p:nvSpPr>
          <p:cNvPr id="23" name="TextBox 22"/>
          <p:cNvSpPr txBox="1"/>
          <p:nvPr/>
        </p:nvSpPr>
        <p:spPr>
          <a:xfrm>
            <a:off x="5470526" y="1348383"/>
            <a:ext cx="6653918" cy="461665"/>
          </a:xfrm>
          <a:prstGeom prst="rect">
            <a:avLst/>
          </a:prstGeom>
          <a:solidFill>
            <a:schemeClr val="accent3">
              <a:lumMod val="60000"/>
              <a:lumOff val="40000"/>
            </a:schemeClr>
          </a:solidFill>
        </p:spPr>
        <p:txBody>
          <a:bodyPr wrap="square">
            <a:spAutoFit/>
          </a:bodyPr>
          <a:lstStyle/>
          <a:p>
            <a:pPr>
              <a:spcBef>
                <a:spcPct val="50000"/>
              </a:spcBef>
              <a:defRPr/>
            </a:pP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59413" y="2068292"/>
            <a:ext cx="6665030" cy="954107"/>
          </a:xfrm>
          <a:prstGeom prst="rect">
            <a:avLst/>
          </a:prstGeom>
          <a:solidFill>
            <a:schemeClr val="accent2">
              <a:lumMod val="40000"/>
              <a:lumOff val="60000"/>
            </a:schemeClr>
          </a:solidFill>
        </p:spPr>
        <p:txBody>
          <a:bodyPr wrap="square">
            <a:spAutoFit/>
          </a:bodyPr>
          <a:lstStyle/>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5529104" y="3292803"/>
            <a:ext cx="6683375" cy="523220"/>
          </a:xfrm>
          <a:prstGeom prst="rect">
            <a:avLst/>
          </a:prstGeom>
          <a:solidFill>
            <a:schemeClr val="accent4">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endParaRPr lang="en-US" sz="2800" b="1" dirty="0">
              <a:latin typeface="Times New Roman" panose="02020603050405020304" pitchFamily="18" charset="0"/>
              <a:cs typeface="Times New Roman" panose="02020603050405020304" pitchFamily="18" charset="0"/>
            </a:endParaRPr>
          </a:p>
        </p:txBody>
      </p:sp>
      <p:sp>
        <p:nvSpPr>
          <p:cNvPr id="33" name="Rectangle 32"/>
          <p:cNvSpPr>
            <a:spLocks noChangeArrowheads="1"/>
          </p:cNvSpPr>
          <p:nvPr/>
        </p:nvSpPr>
        <p:spPr bwMode="auto">
          <a:xfrm>
            <a:off x="5418843" y="4151335"/>
            <a:ext cx="6705600" cy="138499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tan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a:t>
            </a:r>
          </a:p>
        </p:txBody>
      </p:sp>
      <p:sp>
        <p:nvSpPr>
          <p:cNvPr id="34" name="Rectangle 33"/>
          <p:cNvSpPr/>
          <p:nvPr/>
        </p:nvSpPr>
        <p:spPr>
          <a:xfrm>
            <a:off x="5453156" y="5762473"/>
            <a:ext cx="6705600" cy="954107"/>
          </a:xfrm>
          <a:prstGeom prst="rect">
            <a:avLst/>
          </a:prstGeom>
          <a:solidFill>
            <a:schemeClr val="accent6">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a:t>
            </a:r>
          </a:p>
        </p:txBody>
      </p:sp>
      <p:sp>
        <p:nvSpPr>
          <p:cNvPr id="35" name="太阳形 26"/>
          <p:cNvSpPr/>
          <p:nvPr/>
        </p:nvSpPr>
        <p:spPr>
          <a:xfrm rot="20750437">
            <a:off x="4248943" y="5663789"/>
            <a:ext cx="1047750" cy="1011238"/>
          </a:xfrm>
          <a:prstGeom prst="sun">
            <a:avLst>
              <a:gd name="adj" fmla="val 21368"/>
            </a:avLst>
          </a:prstGeom>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anchor="ctr"/>
          <a:lstStyle/>
          <a:p>
            <a:pPr algn="ctr" defTabSz="914400">
              <a:defRPr/>
            </a:pPr>
            <a:endParaRPr lang="zh-CN" altLang="en-US">
              <a:solidFill>
                <a:prstClr val="black"/>
              </a:solidFill>
            </a:endParaRPr>
          </a:p>
        </p:txBody>
      </p:sp>
      <p:sp>
        <p:nvSpPr>
          <p:cNvPr id="36" name="TextBox 35"/>
          <p:cNvSpPr txBox="1"/>
          <p:nvPr/>
        </p:nvSpPr>
        <p:spPr>
          <a:xfrm>
            <a:off x="4527550" y="5836034"/>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5</a:t>
            </a:r>
            <a:endParaRPr lang="zh-CN" altLang="en-US" sz="3733" dirty="0">
              <a:solidFill>
                <a:prstClr val="white"/>
              </a:solidFill>
              <a:latin typeface="Times New Roman" pitchFamily="18" charset="0"/>
              <a:cs typeface="Times New Roman" pitchFamily="18" charset="0"/>
            </a:endParaRPr>
          </a:p>
        </p:txBody>
      </p:sp>
      <p:sp>
        <p:nvSpPr>
          <p:cNvPr id="19" name="TextBox 1"/>
          <p:cNvSpPr txBox="1">
            <a:spLocks noChangeArrowheads="1"/>
          </p:cNvSpPr>
          <p:nvPr/>
        </p:nvSpPr>
        <p:spPr bwMode="auto">
          <a:xfrm>
            <a:off x="0" y="48553"/>
            <a:ext cx="3454400" cy="646331"/>
          </a:xfrm>
          <a:prstGeom prst="rect">
            <a:avLst/>
          </a:prstGeom>
          <a:solidFill>
            <a:schemeClr val="accent2">
              <a:lumMod val="20000"/>
              <a:lumOff val="80000"/>
            </a:schemeClr>
          </a:solidFill>
          <a:ln w="9525">
            <a:noFill/>
            <a:miter lim="800000"/>
            <a:headEnd/>
            <a:tailEnd/>
          </a:ln>
        </p:spPr>
        <p:txBody>
          <a:bodyPr>
            <a:spAutoFit/>
          </a:bodyPr>
          <a:lstStyle/>
          <a:p>
            <a:pPr algn="ctr" defTabSz="914400">
              <a:defRPr/>
            </a:pPr>
            <a:r>
              <a:rPr lang="en-US" altLang="zh-CN" sz="3600"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Cách</a:t>
            </a:r>
            <a:r>
              <a:rPr lang="en-US" altLang="zh-CN"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3600"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đọc</a:t>
            </a:r>
            <a:endParaRPr lang="zh-CN" altLang="en-US"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4" name="TextBox 1"/>
          <p:cNvSpPr txBox="1">
            <a:spLocks noChangeArrowheads="1"/>
          </p:cNvSpPr>
          <p:nvPr/>
        </p:nvSpPr>
        <p:spPr bwMode="auto">
          <a:xfrm>
            <a:off x="13725" y="899684"/>
            <a:ext cx="4127449" cy="830997"/>
          </a:xfrm>
          <a:prstGeom prst="rect">
            <a:avLst/>
          </a:prstGeom>
          <a:solidFill>
            <a:schemeClr val="accent1">
              <a:lumMod val="20000"/>
              <a:lumOff val="80000"/>
            </a:schemeClr>
          </a:solidFill>
          <a:ln w="9525">
            <a:noFill/>
            <a:miter lim="800000"/>
            <a:headEnd/>
            <a:tailEnd/>
          </a:ln>
        </p:spPr>
        <p:txBody>
          <a:bodyPr wrap="square">
            <a:spAutoFit/>
          </a:bodyPr>
          <a:lstStyle/>
          <a:p>
            <a:pPr defTabSz="914400">
              <a:defRPr/>
            </a:pPr>
            <a:r>
              <a:rPr lang="en-US" sz="2400" b="1" dirty="0">
                <a:solidFill>
                  <a:prstClr val="black"/>
                </a:solidFill>
                <a:latin typeface="Times New Roman" pitchFamily="18" charset="0"/>
                <a:cs typeface="Times New Roman" pitchFamily="18" charset="0"/>
              </a:rPr>
              <a:t>-To, </a:t>
            </a:r>
            <a:r>
              <a:rPr lang="en-US" sz="2400" b="1" dirty="0" err="1">
                <a:solidFill>
                  <a:prstClr val="black"/>
                </a:solidFill>
                <a:latin typeface="Times New Roman" pitchFamily="18" charset="0"/>
                <a:cs typeface="Times New Roman" pitchFamily="18" charset="0"/>
              </a:rPr>
              <a:t>diễn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cảm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đúng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giọng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vật</a:t>
            </a:r>
            <a:r>
              <a:rPr lang="en-US" sz="2400" b="1" dirty="0">
                <a:solidFill>
                  <a:prstClr val="black"/>
                </a:solidFill>
                <a:latin typeface="Times New Roman" pitchFamily="18" charset="0"/>
                <a:cs typeface="Times New Roman" pitchFamily="18" charset="0"/>
              </a:rPr>
              <a:t>.</a:t>
            </a:r>
          </a:p>
        </p:txBody>
      </p:sp>
      <p:pic>
        <p:nvPicPr>
          <p:cNvPr id="25" name="图片 5"/>
          <p:cNvPicPr>
            <a:picLocks noChangeAspect="1"/>
          </p:cNvPicPr>
          <p:nvPr/>
        </p:nvPicPr>
        <p:blipFill>
          <a:blip r:embed="rId4">
            <a:extLst>
              <a:ext uri="{28A0092B-C50C-407E-A947-70E740481C1C}">
                <a14:useLocalDpi xmlns:a14="http://schemas.microsoft.com/office/drawing/2010/main" val="0"/>
              </a:ext>
            </a:extLst>
          </a:blip>
          <a:srcRect l="30666" t="14999" r="31067" b="14667"/>
          <a:stretch>
            <a:fillRect/>
          </a:stretch>
        </p:blipFill>
        <p:spPr bwMode="auto">
          <a:xfrm>
            <a:off x="3633238" y="-7005"/>
            <a:ext cx="2415137" cy="112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custDataLst>
              <p:tags r:id="rId1"/>
            </p:custDataLst>
          </p:nvPr>
        </p:nvSpPr>
        <p:spPr bwMode="auto">
          <a:xfrm>
            <a:off x="9870" y="2059562"/>
            <a:ext cx="4284671" cy="4819781"/>
          </a:xfrm>
          <a:prstGeom prst="rect">
            <a:avLst/>
          </a:prstGeom>
          <a:solidFill>
            <a:schemeClr val="accent2">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pPr>
            <a:r>
              <a:rPr lang="fr-FR" sz="2400" dirty="0">
                <a:solidFill>
                  <a:srgbClr val="0000FF"/>
                </a:solidFill>
                <a:latin typeface="Times New Roman" pitchFamily="18" charset="0"/>
                <a:cs typeface="Times New Roman" pitchFamily="18" charset="0"/>
                <a:sym typeface="Wingdings" pitchFamily="2" charset="2"/>
              </a:rPr>
              <a:t></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Giọng đọc, kể ngạc nhiên, hồi hộp ở đoạn Gióng ra đời</a:t>
            </a:r>
            <a:r>
              <a:rPr lang="vi-VN"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Lời Gióng trả lời sứ giả cần đọc dõng dạc, đĩnh đạc, trang nghiêm.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cả làng nuôi Gióng, đọc giọng háo hức, phấn khởi.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cưỡi ngựa sắt đánh giặc Ân cần đọc với giọng khẩn trương, mạnh mẽ, nhanh gấp.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a:t>
            </a:r>
            <a:r>
              <a:rPr lang="pt-BR" sz="2400" i="1"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bay khuất giữa mây hồng</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chậm, nhẹ, thanh thản, xa vời, huyền thoại.</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2975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strips(down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8" presetClass="emph" presetSubtype="0" fill="hold" grpId="0" nodeType="withEffect">
                                  <p:stCondLst>
                                    <p:cond delay="500"/>
                                  </p:stCondLst>
                                  <p:childTnLst>
                                    <p:animRot by="10800000">
                                      <p:cBhvr>
                                        <p:cTn id="34" dur="1500" fill="hold"/>
                                        <p:tgtEl>
                                          <p:spTgt spid="27"/>
                                        </p:tgtEl>
                                        <p:attrNameLst>
                                          <p:attrName>r</p:attrName>
                                        </p:attrNameLst>
                                      </p:cBhvr>
                                    </p:animRot>
                                  </p:childTnLst>
                                </p:cTn>
                              </p:par>
                              <p:par>
                                <p:cTn id="35" presetID="10" presetClass="entr" presetSubtype="0" fill="hold" grpId="0" nodeType="with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mph" presetSubtype="0" fill="hold" grpId="1" nodeType="clickEffect">
                                  <p:stCondLst>
                                    <p:cond delay="0"/>
                                  </p:stCondLst>
                                  <p:childTnLst>
                                    <p:animRot by="10800000">
                                      <p:cBhvr>
                                        <p:cTn id="51" dur="1500" fill="hold"/>
                                        <p:tgtEl>
                                          <p:spTgt spid="28"/>
                                        </p:tgtEl>
                                        <p:attrNameLst>
                                          <p:attrName>r</p:attrName>
                                        </p:attrNameLst>
                                      </p:cBhvr>
                                    </p:animRot>
                                  </p:childTnLst>
                                </p:cTn>
                              </p:par>
                              <p:par>
                                <p:cTn id="52" presetID="10" presetClass="entr" presetSubtype="0" fill="hold" grpId="0" nodeType="withEffect">
                                  <p:stCondLst>
                                    <p:cond delay="75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diamond(in)">
                                      <p:cBhvr>
                                        <p:cTn id="59" dur="2000"/>
                                        <p:tgtEl>
                                          <p:spTgt spid="3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8" presetClass="emph" presetSubtype="0" fill="hold" grpId="1" nodeType="withEffect">
                                  <p:stCondLst>
                                    <p:cond delay="500"/>
                                  </p:stCondLst>
                                  <p:childTnLst>
                                    <p:animRot by="10800000">
                                      <p:cBhvr>
                                        <p:cTn id="66" dur="1500" fill="hold"/>
                                        <p:tgtEl>
                                          <p:spTgt spid="29"/>
                                        </p:tgtEl>
                                        <p:attrNameLst>
                                          <p:attrName>r</p:attrName>
                                        </p:attrNameLst>
                                      </p:cBhvr>
                                    </p:animRot>
                                  </p:childTnLst>
                                </p:cTn>
                              </p:par>
                              <p:par>
                                <p:cTn id="67" presetID="10" presetClass="entr" presetSubtype="0" fill="hold" grpId="0" nodeType="withEffect">
                                  <p:stCondLst>
                                    <p:cond delay="125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8" presetClass="emph" presetSubtype="0" fill="hold" grpId="1" nodeType="withEffect">
                                  <p:stCondLst>
                                    <p:cond delay="500"/>
                                  </p:stCondLst>
                                  <p:childTnLst>
                                    <p:animRot by="10800000">
                                      <p:cBhvr>
                                        <p:cTn id="81" dur="1500" fill="hold"/>
                                        <p:tgtEl>
                                          <p:spTgt spid="30"/>
                                        </p:tgtEl>
                                        <p:attrNameLst>
                                          <p:attrName>r</p:attrName>
                                        </p:attrNameLst>
                                      </p:cBhvr>
                                    </p:animRot>
                                  </p:childTnLst>
                                </p:cTn>
                              </p:par>
                              <p:par>
                                <p:cTn id="82" presetID="10" presetClass="entr" presetSubtype="0" fill="hold" grpId="0" nodeType="withEffect">
                                  <p:stCondLst>
                                    <p:cond delay="125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dissolve">
                                      <p:cBhvr>
                                        <p:cTn id="89" dur="500"/>
                                        <p:tgtEl>
                                          <p:spTgt spid="3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1"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8" presetClass="emph" presetSubtype="0" fill="hold" grpId="0" nodeType="withEffect">
                                  <p:stCondLst>
                                    <p:cond delay="500"/>
                                  </p:stCondLst>
                                  <p:childTnLst>
                                    <p:animRot by="10800000">
                                      <p:cBhvr>
                                        <p:cTn id="96" dur="1500" fill="hold"/>
                                        <p:tgtEl>
                                          <p:spTgt spid="35"/>
                                        </p:tgtEl>
                                        <p:attrNameLst>
                                          <p:attrName>r</p:attrName>
                                        </p:attrNameLst>
                                      </p:cBhvr>
                                    </p:animRot>
                                  </p:childTnLst>
                                </p:cTn>
                              </p:par>
                              <p:par>
                                <p:cTn id="97" presetID="10" presetClass="entr" presetSubtype="0" fill="hold" grpId="0" nodeType="withEffect">
                                  <p:stCondLst>
                                    <p:cond delay="100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27" grpId="0" animBg="1"/>
      <p:bldP spid="27" grpId="1" animBg="1"/>
      <p:bldP spid="16" grpId="0"/>
      <p:bldP spid="20" grpId="0"/>
      <p:bldP spid="21" grpId="0"/>
      <p:bldP spid="22" grpId="0"/>
      <p:bldP spid="23" grpId="0" animBg="1"/>
      <p:bldP spid="31" grpId="0" animBg="1"/>
      <p:bldP spid="32" grpId="0" animBg="1"/>
      <p:bldP spid="33" grpId="0" animBg="1"/>
      <p:bldP spid="34" grpId="0" animBg="1"/>
      <p:bldP spid="35" grpId="0" animBg="1"/>
      <p:bldP spid="35" grpId="1" animBg="1"/>
      <p:bldP spid="36" grpId="0"/>
      <p:bldP spid="19" grpId="0" animBg="1"/>
      <p:bldP spid="24"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4"/>
          <p:cNvGrpSpPr>
            <a:grpSpLocks/>
          </p:cNvGrpSpPr>
          <p:nvPr/>
        </p:nvGrpSpPr>
        <p:grpSpPr bwMode="auto">
          <a:xfrm>
            <a:off x="6174907" y="4406542"/>
            <a:ext cx="5938186" cy="2585323"/>
            <a:chOff x="4946994" y="1235657"/>
            <a:chExt cx="3019081" cy="2580508"/>
          </a:xfrm>
        </p:grpSpPr>
        <p:pic>
          <p:nvPicPr>
            <p:cNvPr id="6164" name="Picture 25"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TextBox 26"/>
            <p:cNvSpPr txBox="1">
              <a:spLocks noChangeArrowheads="1"/>
            </p:cNvSpPr>
            <p:nvPr/>
          </p:nvSpPr>
          <p:spPr bwMode="auto">
            <a:xfrm>
              <a:off x="4946994" y="1235657"/>
              <a:ext cx="1303137" cy="25805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grpSp>
        <p:nvGrpSpPr>
          <p:cNvPr id="6147" name="Group 21"/>
          <p:cNvGrpSpPr>
            <a:grpSpLocks/>
          </p:cNvGrpSpPr>
          <p:nvPr/>
        </p:nvGrpSpPr>
        <p:grpSpPr bwMode="auto">
          <a:xfrm>
            <a:off x="5948621" y="2278420"/>
            <a:ext cx="5562600" cy="2585323"/>
            <a:chOff x="609600" y="1072277"/>
            <a:chExt cx="2971800" cy="2436532"/>
          </a:xfrm>
        </p:grpSpPr>
        <p:pic>
          <p:nvPicPr>
            <p:cNvPr id="6162"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TextBox 23"/>
            <p:cNvSpPr txBox="1">
              <a:spLocks noChangeArrowheads="1"/>
            </p:cNvSpPr>
            <p:nvPr/>
          </p:nvSpPr>
          <p:spPr bwMode="auto">
            <a:xfrm>
              <a:off x="2057400" y="1072277"/>
              <a:ext cx="1524000" cy="2436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1839" y="24554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4504" y="4786637"/>
            <a:ext cx="2895600" cy="206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15860" y="244836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397" y="4734360"/>
            <a:ext cx="3384802" cy="216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2961" y="2434315"/>
            <a:ext cx="2743200" cy="220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81351" y="254799"/>
            <a:ext cx="2868871"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8128428" y="1743273"/>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13" name="Rounded Rectangle 12"/>
          <p:cNvSpPr/>
          <p:nvPr/>
        </p:nvSpPr>
        <p:spPr>
          <a:xfrm>
            <a:off x="11206421" y="181438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4" name="Rounded Rectangle 13"/>
          <p:cNvSpPr/>
          <p:nvPr/>
        </p:nvSpPr>
        <p:spPr>
          <a:xfrm>
            <a:off x="4947253" y="4177942"/>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15" name="Rounded Rectangle 14"/>
          <p:cNvSpPr/>
          <p:nvPr/>
        </p:nvSpPr>
        <p:spPr>
          <a:xfrm>
            <a:off x="8020615" y="4260989"/>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16" name="Rounded Rectangle 15"/>
          <p:cNvSpPr/>
          <p:nvPr/>
        </p:nvSpPr>
        <p:spPr>
          <a:xfrm>
            <a:off x="11059777" y="421492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17" name="Rounded Rectangle 16"/>
          <p:cNvSpPr/>
          <p:nvPr/>
        </p:nvSpPr>
        <p:spPr>
          <a:xfrm>
            <a:off x="3983826" y="631186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18" name="Rounded Rectangle 17"/>
          <p:cNvSpPr/>
          <p:nvPr/>
        </p:nvSpPr>
        <p:spPr>
          <a:xfrm>
            <a:off x="7840395" y="6400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8" name="Rounded Rectangle 27"/>
          <p:cNvSpPr/>
          <p:nvPr/>
        </p:nvSpPr>
        <p:spPr>
          <a:xfrm>
            <a:off x="8839200" y="635793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pic>
        <p:nvPicPr>
          <p:cNvPr id="22" name="Picture 21" descr="b00f0a891b96caa050f493ee863d966a.png"/>
          <p:cNvPicPr>
            <a:picLocks noChangeAspect="1"/>
          </p:cNvPicPr>
          <p:nvPr/>
        </p:nvPicPr>
        <p:blipFill>
          <a:blip r:embed="rId9" cstate="print"/>
          <a:srcRect l="24314" t="12427" r="9872" b="3660"/>
          <a:stretch>
            <a:fillRect/>
          </a:stretch>
        </p:blipFill>
        <p:spPr>
          <a:xfrm>
            <a:off x="-58859" y="1621074"/>
            <a:ext cx="2697995" cy="5394960"/>
          </a:xfrm>
          <a:prstGeom prst="rect">
            <a:avLst/>
          </a:prstGeom>
        </p:spPr>
      </p:pic>
      <p:sp>
        <p:nvSpPr>
          <p:cNvPr id="23" name="TextBox 22"/>
          <p:cNvSpPr txBox="1">
            <a:spLocks noChangeArrowheads="1"/>
          </p:cNvSpPr>
          <p:nvPr/>
        </p:nvSpPr>
        <p:spPr bwMode="auto">
          <a:xfrm>
            <a:off x="23719" y="1769"/>
            <a:ext cx="5918483" cy="1015663"/>
          </a:xfrm>
          <a:prstGeom prst="rect">
            <a:avLst/>
          </a:prstGeom>
          <a:solidFill>
            <a:srgbClr val="E5FE8A"/>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Sắp</a:t>
            </a: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xếp</a:t>
            </a: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sự</a:t>
            </a: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việc</a:t>
            </a: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theo</a:t>
            </a: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a:latin typeface="Times New Roman" panose="02020603050405020304" pitchFamily="18" charset="0"/>
                <a:ea typeface="Microsoft YaHei" panose="020B0503020204020204" pitchFamily="34" charset="-122"/>
                <a:cs typeface="Times New Roman" panose="02020603050405020304" pitchFamily="18" charset="0"/>
              </a:rPr>
              <a:t>tranh</a:t>
            </a:r>
            <a:endParaRPr lang="it-IT" sz="4000" dirty="0">
              <a:latin typeface="Times New Roman" pitchFamily="18" charset="0"/>
              <a:cs typeface="Times New Roman" pitchFamily="18" charset="0"/>
            </a:endParaRPr>
          </a:p>
        </p:txBody>
      </p:sp>
    </p:spTree>
    <p:extLst>
      <p:ext uri="{BB962C8B-B14F-4D97-AF65-F5344CB8AC3E}">
        <p14:creationId xmlns:p14="http://schemas.microsoft.com/office/powerpoint/2010/main" val="5368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33"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174" y="5066585"/>
            <a:ext cx="3460119" cy="14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oup 29"/>
          <p:cNvGrpSpPr>
            <a:grpSpLocks/>
          </p:cNvGrpSpPr>
          <p:nvPr/>
        </p:nvGrpSpPr>
        <p:grpSpPr bwMode="auto">
          <a:xfrm>
            <a:off x="8729079" y="2171922"/>
            <a:ext cx="6286500" cy="2308324"/>
            <a:chOff x="609600" y="1072277"/>
            <a:chExt cx="3429000" cy="2526358"/>
          </a:xfrm>
        </p:grpSpPr>
        <p:pic>
          <p:nvPicPr>
            <p:cNvPr id="7194"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TextBox 31"/>
            <p:cNvSpPr txBox="1">
              <a:spLocks noChangeArrowheads="1"/>
            </p:cNvSpPr>
            <p:nvPr/>
          </p:nvSpPr>
          <p:spPr bwMode="auto">
            <a:xfrm>
              <a:off x="2057400" y="1072277"/>
              <a:ext cx="1981200" cy="25263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p:txBody>
        </p:sp>
      </p:gr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8184" y="5024781"/>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1610" y="2304150"/>
            <a:ext cx="293178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2781" y="2378209"/>
            <a:ext cx="2819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181" y="0"/>
            <a:ext cx="29924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85"/>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1610" y="22616"/>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9062843" y="616173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9" name="Rounded Rectangle 18"/>
          <p:cNvSpPr/>
          <p:nvPr/>
        </p:nvSpPr>
        <p:spPr>
          <a:xfrm>
            <a:off x="10058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0" name="Rounded Rectangle 19"/>
          <p:cNvSpPr/>
          <p:nvPr/>
        </p:nvSpPr>
        <p:spPr>
          <a:xfrm>
            <a:off x="7890587" y="39110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21" name="Rounded Rectangle 20"/>
          <p:cNvSpPr/>
          <p:nvPr/>
        </p:nvSpPr>
        <p:spPr>
          <a:xfrm>
            <a:off x="9796463" y="38348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22" name="Rounded Rectangle 21"/>
          <p:cNvSpPr/>
          <p:nvPr/>
        </p:nvSpPr>
        <p:spPr>
          <a:xfrm>
            <a:off x="7721098"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23" name="Rounded Rectangle 22"/>
          <p:cNvSpPr/>
          <p:nvPr/>
        </p:nvSpPr>
        <p:spPr>
          <a:xfrm>
            <a:off x="3962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25" name="Rounded Rectangle 24"/>
          <p:cNvSpPr/>
          <p:nvPr/>
        </p:nvSpPr>
        <p:spPr>
          <a:xfrm>
            <a:off x="4645123" y="386805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7185" name="Rectangle 15"/>
          <p:cNvSpPr>
            <a:spLocks noChangeArrowheads="1"/>
          </p:cNvSpPr>
          <p:nvPr/>
        </p:nvSpPr>
        <p:spPr bwMode="auto">
          <a:xfrm>
            <a:off x="2526979" y="1900564"/>
            <a:ext cx="2412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Sự</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ra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đời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của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Gióng</a:t>
            </a:r>
            <a:endParaRPr lang="en-US" altLang="en-US" dirty="0">
              <a:solidFill>
                <a:srgbClr val="000000"/>
              </a:solidFill>
              <a:latin typeface="Arail"/>
            </a:endParaRPr>
          </a:p>
        </p:txBody>
      </p:sp>
      <p:sp>
        <p:nvSpPr>
          <p:cNvPr id="7186" name="Rectangle 16"/>
          <p:cNvSpPr>
            <a:spLocks noChangeArrowheads="1"/>
          </p:cNvSpPr>
          <p:nvPr/>
        </p:nvSpPr>
        <p:spPr bwMode="auto">
          <a:xfrm>
            <a:off x="5339102" y="1886096"/>
            <a:ext cx="34881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biết</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nói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đòi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endParaRPr lang="en-US" altLang="en-US" sz="1600" dirty="0">
              <a:solidFill>
                <a:srgbClr val="000000"/>
              </a:solidFill>
              <a:latin typeface="Arail"/>
            </a:endParaRPr>
          </a:p>
        </p:txBody>
      </p:sp>
      <p:sp>
        <p:nvSpPr>
          <p:cNvPr id="7187" name="Rectangle 23"/>
          <p:cNvSpPr>
            <a:spLocks noChangeArrowheads="1"/>
          </p:cNvSpPr>
          <p:nvPr/>
        </p:nvSpPr>
        <p:spPr bwMode="auto">
          <a:xfrm>
            <a:off x="8729079" y="1869188"/>
            <a:ext cx="2910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lớn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như</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thổi</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7188" name="Rectangle 26"/>
          <p:cNvSpPr>
            <a:spLocks noChangeArrowheads="1"/>
          </p:cNvSpPr>
          <p:nvPr/>
        </p:nvSpPr>
        <p:spPr bwMode="auto">
          <a:xfrm>
            <a:off x="5769069" y="4421475"/>
            <a:ext cx="2866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nhổ</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bụi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tre</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tan</a:t>
            </a:r>
          </a:p>
          <a:p>
            <a:pPr defTabSz="914400" fontAlgn="base">
              <a:spcBef>
                <a:spcPct val="0"/>
              </a:spcBef>
              <a:spcAft>
                <a:spcPct val="0"/>
              </a:spcAft>
            </a:pP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quân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89" name="Rectangle 25"/>
          <p:cNvSpPr>
            <a:spLocks noChangeArrowheads="1"/>
          </p:cNvSpPr>
          <p:nvPr/>
        </p:nvSpPr>
        <p:spPr bwMode="auto">
          <a:xfrm>
            <a:off x="2391610" y="4341174"/>
            <a:ext cx="304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vươn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vai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thành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tráng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sĩ</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0" name="Rectangle 27"/>
          <p:cNvSpPr>
            <a:spLocks noChangeArrowheads="1"/>
          </p:cNvSpPr>
          <p:nvPr/>
        </p:nvSpPr>
        <p:spPr bwMode="auto">
          <a:xfrm>
            <a:off x="8729663" y="4406325"/>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 bay </a:t>
            </a:r>
            <a:r>
              <a:rPr lang="en-US" altLang="en-US" sz="1600" b="1" dirty="0" err="1">
                <a:solidFill>
                  <a:srgbClr val="000000"/>
                </a:solidFill>
                <a:latin typeface="Arail"/>
                <a:cs typeface="Times New Roman" pitchFamily="18" charset="0"/>
              </a:rPr>
              <a:t>về</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trời</a:t>
            </a:r>
            <a:r>
              <a:rPr lang="en-US" altLang="en-US" sz="1600" b="1" dirty="0">
                <a:solidFill>
                  <a:srgbClr val="000000"/>
                </a:solidFill>
                <a:latin typeface="Arail"/>
                <a:cs typeface="Times New Roman" pitchFamily="18" charset="0"/>
              </a:rPr>
              <a:t>.</a:t>
            </a:r>
            <a:endParaRPr lang="en-US" altLang="en-US" sz="1600" b="1" dirty="0">
              <a:solidFill>
                <a:srgbClr val="000000"/>
              </a:solidFill>
              <a:latin typeface="Arail"/>
            </a:endParaRPr>
          </a:p>
        </p:txBody>
      </p:sp>
      <p:sp>
        <p:nvSpPr>
          <p:cNvPr id="7191" name="Rectangle 28"/>
          <p:cNvSpPr>
            <a:spLocks noChangeArrowheads="1"/>
          </p:cNvSpPr>
          <p:nvPr/>
        </p:nvSpPr>
        <p:spPr bwMode="auto">
          <a:xfrm>
            <a:off x="7716864" y="6606205"/>
            <a:ext cx="24673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Những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dấu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tích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còn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lại</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2" name="Rectangle 35"/>
          <p:cNvSpPr>
            <a:spLocks noChangeArrowheads="1"/>
          </p:cNvSpPr>
          <p:nvPr/>
        </p:nvSpPr>
        <p:spPr bwMode="auto">
          <a:xfrm>
            <a:off x="3270597" y="6486144"/>
            <a:ext cx="37732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Vua</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phong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hiệu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lập</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đền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thờ</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37" name="Rounded Rectangle 36"/>
          <p:cNvSpPr/>
          <p:nvPr/>
        </p:nvSpPr>
        <p:spPr>
          <a:xfrm>
            <a:off x="5896947" y="6055566"/>
            <a:ext cx="655346" cy="430577"/>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sp>
        <p:nvSpPr>
          <p:cNvPr id="30" name="Text Box 14"/>
          <p:cNvSpPr txBox="1">
            <a:spLocks noChangeArrowheads="1"/>
          </p:cNvSpPr>
          <p:nvPr/>
        </p:nvSpPr>
        <p:spPr bwMode="auto">
          <a:xfrm>
            <a:off x="61624" y="109673"/>
            <a:ext cx="1961528" cy="707886"/>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rPr>
              <a:t>KỂ TRUYỆN THEO TRANH</a:t>
            </a:r>
          </a:p>
        </p:txBody>
      </p:sp>
      <p:pic>
        <p:nvPicPr>
          <p:cNvPr id="31"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40" y="1042093"/>
            <a:ext cx="1465012" cy="1771045"/>
          </a:xfrm>
          <a:prstGeom prst="rect">
            <a:avLst/>
          </a:prstGeom>
        </p:spPr>
      </p:pic>
      <p:pic>
        <p:nvPicPr>
          <p:cNvPr id="32"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660" y="4687543"/>
            <a:ext cx="2222512" cy="1967878"/>
          </a:xfrm>
          <a:prstGeom prst="rect">
            <a:avLst/>
          </a:prstGeom>
        </p:spPr>
      </p:pic>
      <p:pic>
        <p:nvPicPr>
          <p:cNvPr id="33"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627" y="2913495"/>
            <a:ext cx="1632706" cy="1633412"/>
          </a:xfrm>
          <a:prstGeom prst="rect">
            <a:avLst/>
          </a:prstGeom>
        </p:spPr>
      </p:pic>
      <p:pic>
        <p:nvPicPr>
          <p:cNvPr id="2" name="Picture 1"/>
          <p:cNvPicPr>
            <a:picLocks noChangeAspect="1"/>
          </p:cNvPicPr>
          <p:nvPr/>
        </p:nvPicPr>
        <p:blipFill>
          <a:blip r:embed="rId12"/>
          <a:stretch>
            <a:fillRect/>
          </a:stretch>
        </p:blipFill>
        <p:spPr>
          <a:xfrm>
            <a:off x="3086045" y="5066586"/>
            <a:ext cx="1566377" cy="1446748"/>
          </a:xfrm>
          <a:prstGeom prst="rect">
            <a:avLst/>
          </a:prstGeom>
        </p:spPr>
      </p:pic>
    </p:spTree>
    <p:extLst>
      <p:ext uri="{BB962C8B-B14F-4D97-AF65-F5344CB8AC3E}">
        <p14:creationId xmlns:p14="http://schemas.microsoft.com/office/powerpoint/2010/main" val="14329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7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185"/>
                                        </p:tgtEl>
                                        <p:attrNameLst>
                                          <p:attrName>style.visibility</p:attrName>
                                        </p:attrNameLst>
                                      </p:cBhvr>
                                      <p:to>
                                        <p:strVal val="visible"/>
                                      </p:to>
                                    </p:set>
                                    <p:animEffect transition="in" filter="fade">
                                      <p:cBhvr>
                                        <p:cTn id="24" dur="500"/>
                                        <p:tgtEl>
                                          <p:spTgt spid="718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fade">
                                      <p:cBhvr>
                                        <p:cTn id="29" dur="500"/>
                                        <p:tgtEl>
                                          <p:spTgt spid="717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barn(inVertic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5"/>
                                        </p:tgtEl>
                                        <p:attrNameLst>
                                          <p:attrName>style.visibility</p:attrName>
                                        </p:attrNameLst>
                                      </p:cBhvr>
                                      <p:to>
                                        <p:strVal val="visible"/>
                                      </p:to>
                                    </p:set>
                                    <p:animEffect transition="in" filter="fade">
                                      <p:cBhvr>
                                        <p:cTn id="42" dur="500"/>
                                        <p:tgtEl>
                                          <p:spTgt spid="717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187"/>
                                        </p:tgtEl>
                                        <p:attrNameLst>
                                          <p:attrName>style.visibility</p:attrName>
                                        </p:attrNameLst>
                                      </p:cBhvr>
                                      <p:to>
                                        <p:strVal val="visible"/>
                                      </p:to>
                                    </p:set>
                                    <p:animEffect transition="in" filter="barn(inVertical)">
                                      <p:cBhvr>
                                        <p:cTn id="50" dur="500"/>
                                        <p:tgtEl>
                                          <p:spTgt spid="718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fade">
                                      <p:cBhvr>
                                        <p:cTn id="55" dur="500"/>
                                        <p:tgtEl>
                                          <p:spTgt spid="71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7189"/>
                                        </p:tgtEl>
                                        <p:attrNameLst>
                                          <p:attrName>style.visibility</p:attrName>
                                        </p:attrNameLst>
                                      </p:cBhvr>
                                      <p:to>
                                        <p:strVal val="visible"/>
                                      </p:to>
                                    </p:set>
                                    <p:animEffect transition="in" filter="barn(inVertical)">
                                      <p:cBhvr>
                                        <p:cTn id="63" dur="500"/>
                                        <p:tgtEl>
                                          <p:spTgt spid="718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7188"/>
                                        </p:tgtEl>
                                        <p:attrNameLst>
                                          <p:attrName>style.visibility</p:attrName>
                                        </p:attrNameLst>
                                      </p:cBhvr>
                                      <p:to>
                                        <p:strVal val="visible"/>
                                      </p:to>
                                    </p:set>
                                    <p:animEffect transition="in" filter="barn(inVertical)">
                                      <p:cBhvr>
                                        <p:cTn id="76" dur="500"/>
                                        <p:tgtEl>
                                          <p:spTgt spid="718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171"/>
                                        </p:tgtEl>
                                        <p:attrNameLst>
                                          <p:attrName>style.visibility</p:attrName>
                                        </p:attrNameLst>
                                      </p:cBhvr>
                                      <p:to>
                                        <p:strVal val="visible"/>
                                      </p:to>
                                    </p:set>
                                    <p:animEffect transition="in" filter="fade">
                                      <p:cBhvr>
                                        <p:cTn id="81" dur="500"/>
                                        <p:tgtEl>
                                          <p:spTgt spid="717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7190"/>
                                        </p:tgtEl>
                                        <p:attrNameLst>
                                          <p:attrName>style.visibility</p:attrName>
                                        </p:attrNameLst>
                                      </p:cBhvr>
                                      <p:to>
                                        <p:strVal val="visible"/>
                                      </p:to>
                                    </p:set>
                                    <p:animEffect transition="in" filter="barn(inVertical)">
                                      <p:cBhvr>
                                        <p:cTn id="89" dur="500"/>
                                        <p:tgtEl>
                                          <p:spTgt spid="719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7196"/>
                                        </p:tgtEl>
                                        <p:attrNameLst>
                                          <p:attrName>style.visibility</p:attrName>
                                        </p:attrNameLst>
                                      </p:cBhvr>
                                      <p:to>
                                        <p:strVal val="visible"/>
                                      </p:to>
                                    </p:set>
                                    <p:animEffect transition="in" filter="barn(inVertical)">
                                      <p:cBhvr>
                                        <p:cTn id="94" dur="500"/>
                                        <p:tgtEl>
                                          <p:spTgt spid="7196"/>
                                        </p:tgtEl>
                                      </p:cBhvr>
                                    </p:animEffect>
                                  </p:childTnLst>
                                </p:cTn>
                              </p:par>
                              <p:par>
                                <p:cTn id="95" presetID="16" presetClass="entr" presetSubtype="21"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barn(inVertical)">
                                      <p:cBhvr>
                                        <p:cTn id="97" dur="500"/>
                                        <p:tgtEl>
                                          <p:spTgt spid="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7192"/>
                                        </p:tgtEl>
                                        <p:attrNameLst>
                                          <p:attrName>style.visibility</p:attrName>
                                        </p:attrNameLst>
                                      </p:cBhvr>
                                      <p:to>
                                        <p:strVal val="visible"/>
                                      </p:to>
                                    </p:set>
                                    <p:animEffect transition="in" filter="barn(inVertical)">
                                      <p:cBhvr>
                                        <p:cTn id="105" dur="500"/>
                                        <p:tgtEl>
                                          <p:spTgt spid="719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172"/>
                                        </p:tgtEl>
                                        <p:attrNameLst>
                                          <p:attrName>style.visibility</p:attrName>
                                        </p:attrNameLst>
                                      </p:cBhvr>
                                      <p:to>
                                        <p:strVal val="visible"/>
                                      </p:to>
                                    </p:set>
                                    <p:animEffect transition="in" filter="fade">
                                      <p:cBhvr>
                                        <p:cTn id="110" dur="500"/>
                                        <p:tgtEl>
                                          <p:spTgt spid="717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500"/>
                                        <p:tgtEl>
                                          <p:spTgt spid="18"/>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7191"/>
                                        </p:tgtEl>
                                        <p:attrNameLst>
                                          <p:attrName>style.visibility</p:attrName>
                                        </p:attrNameLst>
                                      </p:cBhvr>
                                      <p:to>
                                        <p:strVal val="visible"/>
                                      </p:to>
                                    </p:set>
                                    <p:animEffect transition="in" filter="barn(inVertical)">
                                      <p:cBhvr>
                                        <p:cTn id="118" dur="500"/>
                                        <p:tgtEl>
                                          <p:spTgt spid="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7185" grpId="0"/>
      <p:bldP spid="7186" grpId="0"/>
      <p:bldP spid="7187" grpId="0"/>
      <p:bldP spid="7188" grpId="0"/>
      <p:bldP spid="7189" grpId="0"/>
      <p:bldP spid="7190" grpId="0"/>
      <p:bldP spid="7191" grpId="0"/>
      <p:bldP spid="7192" grpId="0"/>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340" y="1104099"/>
            <a:ext cx="6843938" cy="454395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 y="15766"/>
            <a:ext cx="12194187" cy="6858000"/>
          </a:xfrm>
          <a:prstGeom prst="rect">
            <a:avLst/>
          </a:prstGeom>
          <a:ln>
            <a:noFill/>
          </a:ln>
          <a:effectLst>
            <a:outerShdw blurRad="292100" dist="139700" dir="2700000" algn="tl" rotWithShape="0">
              <a:srgbClr val="333333">
                <a:alpha val="65000"/>
              </a:srgbClr>
            </a:outerShdw>
          </a:effectLst>
        </p:spPr>
      </p:pic>
      <p:pic>
        <p:nvPicPr>
          <p:cNvPr id="129" name="den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602" y="3041096"/>
            <a:ext cx="2641676" cy="2595911"/>
          </a:xfrm>
          <a:prstGeom prst="rect">
            <a:avLst/>
          </a:prstGeom>
        </p:spPr>
      </p:pic>
      <p:pic>
        <p:nvPicPr>
          <p:cNvPr id="144" name="mau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1602" y="3010857"/>
            <a:ext cx="2641676" cy="2655638"/>
          </a:xfrm>
          <a:prstGeom prst="rect">
            <a:avLst/>
          </a:prstGeom>
        </p:spPr>
      </p:pic>
      <p:pic>
        <p:nvPicPr>
          <p:cNvPr id="128" name="den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773" y="3378945"/>
            <a:ext cx="2639135" cy="2652312"/>
          </a:xfrm>
          <a:prstGeom prst="rect">
            <a:avLst/>
          </a:prstGeom>
        </p:spPr>
      </p:pic>
      <p:pic>
        <p:nvPicPr>
          <p:cNvPr id="143" name="mau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9475" y="3359300"/>
            <a:ext cx="2617950" cy="2660728"/>
          </a:xfrm>
          <a:prstGeom prst="rect">
            <a:avLst/>
          </a:prstGeom>
        </p:spPr>
      </p:pic>
      <p:pic>
        <p:nvPicPr>
          <p:cNvPr id="127" name="den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1091" y="3041096"/>
            <a:ext cx="2676281" cy="2641083"/>
          </a:xfrm>
          <a:prstGeom prst="rect">
            <a:avLst/>
          </a:prstGeom>
        </p:spPr>
      </p:pic>
      <p:pic>
        <p:nvPicPr>
          <p:cNvPr id="142" name="mau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1091" y="3028382"/>
            <a:ext cx="2676281" cy="2649285"/>
          </a:xfrm>
          <a:prstGeom prst="rect">
            <a:avLst/>
          </a:prstGeom>
        </p:spPr>
      </p:pic>
      <p:pic>
        <p:nvPicPr>
          <p:cNvPr id="126" name="den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85728" y="750566"/>
            <a:ext cx="2656061" cy="2631240"/>
          </a:xfrm>
          <a:prstGeom prst="rect">
            <a:avLst/>
          </a:prstGeom>
        </p:spPr>
      </p:pic>
      <p:pic>
        <p:nvPicPr>
          <p:cNvPr id="141" name="mau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12779" y="744811"/>
            <a:ext cx="2642897" cy="2612122"/>
          </a:xfrm>
          <a:prstGeom prst="rect">
            <a:avLst/>
          </a:prstGeom>
        </p:spPr>
      </p:pic>
      <p:pic>
        <p:nvPicPr>
          <p:cNvPr id="125" name="den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61873" y="1093051"/>
            <a:ext cx="2623196" cy="2653963"/>
          </a:xfrm>
          <a:prstGeom prst="rect">
            <a:avLst/>
          </a:prstGeom>
        </p:spPr>
      </p:pic>
      <p:pic>
        <p:nvPicPr>
          <p:cNvPr id="140" name="mau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84167" y="1083575"/>
            <a:ext cx="2595656" cy="2665806"/>
          </a:xfrm>
          <a:prstGeom prst="rect">
            <a:avLst/>
          </a:prstGeom>
        </p:spPr>
      </p:pic>
      <p:pic>
        <p:nvPicPr>
          <p:cNvPr id="124" name="den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62299" y="755021"/>
            <a:ext cx="2683666" cy="2689745"/>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52545" y="703880"/>
            <a:ext cx="2700364" cy="2724721"/>
          </a:xfrm>
          <a:prstGeom prst="rect">
            <a:avLst/>
          </a:prstGeom>
        </p:spPr>
      </p:pic>
      <p:pic>
        <p:nvPicPr>
          <p:cNvPr id="146" name="Picture 1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65813" y="1483962"/>
            <a:ext cx="657335" cy="657335"/>
          </a:xfrm>
          <a:prstGeom prst="rect">
            <a:avLst/>
          </a:prstGeom>
        </p:spPr>
      </p:pic>
      <p:pic>
        <p:nvPicPr>
          <p:cNvPr id="147" name="Picture 14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85184" y="2268888"/>
            <a:ext cx="596873" cy="596873"/>
          </a:xfrm>
          <a:prstGeom prst="rect">
            <a:avLst/>
          </a:prstGeom>
        </p:spPr>
      </p:pic>
      <p:pic>
        <p:nvPicPr>
          <p:cNvPr id="148" name="Picture 1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86118" y="2128787"/>
            <a:ext cx="634259" cy="634259"/>
          </a:xfrm>
          <a:prstGeom prst="rect">
            <a:avLst/>
          </a:prstGeom>
        </p:spPr>
      </p:pic>
      <p:pic>
        <p:nvPicPr>
          <p:cNvPr id="149" name="Picture 14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71395" y="912243"/>
            <a:ext cx="991067" cy="3562350"/>
          </a:xfrm>
          <a:prstGeom prst="rect">
            <a:avLst/>
          </a:prstGeom>
        </p:spPr>
      </p:pic>
      <p:pic>
        <p:nvPicPr>
          <p:cNvPr id="150" name="Picture 14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1492" y="4361636"/>
            <a:ext cx="1001939" cy="1536685"/>
          </a:xfrm>
          <a:prstGeom prst="rect">
            <a:avLst/>
          </a:prstGeom>
        </p:spPr>
      </p:pic>
      <p:pic>
        <p:nvPicPr>
          <p:cNvPr id="159" name="Picture 158">
            <a:hlinkClick r:id="" action="ppaction://noaction"/>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83541" y="6204490"/>
            <a:ext cx="664212" cy="561499"/>
          </a:xfrm>
          <a:prstGeom prst="rect">
            <a:avLst/>
          </a:prstGeom>
        </p:spPr>
      </p:pic>
      <p:sp>
        <p:nvSpPr>
          <p:cNvPr id="2" name="Right Arrow 1">
            <a:hlinkClick r:id="rId7" action="ppaction://hlinksldjump"/>
          </p:cNvPr>
          <p:cNvSpPr/>
          <p:nvPr/>
        </p:nvSpPr>
        <p:spPr>
          <a:xfrm>
            <a:off x="10862441" y="6041148"/>
            <a:ext cx="851338" cy="50154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3358055" y="6243145"/>
            <a:ext cx="2286000" cy="29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Rectangle 23"/>
          <p:cNvSpPr/>
          <p:nvPr/>
        </p:nvSpPr>
        <p:spPr>
          <a:xfrm>
            <a:off x="15397" y="4140697"/>
            <a:ext cx="4344026" cy="2677656"/>
          </a:xfrm>
          <a:prstGeom prst="rect">
            <a:avLst/>
          </a:prstGeom>
          <a:solidFill>
            <a:srgbClr val="FFC000"/>
          </a:solidFill>
          <a:ln w="57150">
            <a:solidFill>
              <a:srgbClr val="FF0000"/>
            </a:solidFill>
          </a:ln>
        </p:spPr>
        <p:txBody>
          <a:bodyPr wrap="square">
            <a:spAutoFit/>
          </a:bodyPr>
          <a:lstStyle/>
          <a:p>
            <a:pPr algn="just" defTabSz="914400"/>
            <a:r>
              <a:rPr lang="en-US" sz="2400" b="1" dirty="0" err="1">
                <a:ln w="0">
                  <a:noFill/>
                </a:ln>
                <a:solidFill>
                  <a:srgbClr val="5F5F5F"/>
                </a:solidFill>
                <a:latin typeface="Times New Roman" pitchFamily="18" charset="0"/>
                <a:cs typeface="Times New Roman" pitchFamily="18" charset="0"/>
              </a:rPr>
              <a:t>Các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lựa</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chọn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cho</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mình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đánh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số</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thứ</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tự</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từ</a:t>
            </a:r>
            <a:r>
              <a:rPr lang="en-US" sz="2400" b="1" dirty="0">
                <a:ln w="0">
                  <a:noFill/>
                </a:ln>
                <a:solidFill>
                  <a:srgbClr val="5F5F5F"/>
                </a:solidFill>
                <a:latin typeface="Times New Roman" pitchFamily="18" charset="0"/>
                <a:cs typeface="Times New Roman" pitchFamily="18" charset="0"/>
              </a:rPr>
              <a:t> 1-6, </a:t>
            </a:r>
            <a:r>
              <a:rPr lang="en-US" sz="2400" b="1" dirty="0" err="1">
                <a:ln w="0">
                  <a:noFill/>
                </a:ln>
                <a:solidFill>
                  <a:srgbClr val="5F5F5F"/>
                </a:solidFill>
                <a:latin typeface="Times New Roman" pitchFamily="18" charset="0"/>
                <a:cs typeface="Times New Roman" pitchFamily="18" charset="0"/>
              </a:rPr>
              <a:t>mỗi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ứng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với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câu</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hỏi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trả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lời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đúng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sẽ</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nhận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món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quà</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rPr>
              <a:t>nếu</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sai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thì</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sẽ</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nhường</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cơ</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hội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cho</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người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khác</a:t>
            </a:r>
            <a:r>
              <a:rPr lang="en-US" sz="2400" b="1" dirty="0">
                <a:ln w="0">
                  <a:noFill/>
                </a:ln>
                <a:solidFill>
                  <a:srgbClr val="5F5F5F"/>
                </a:solidFill>
                <a:latin typeface="Times New Roman" pitchFamily="18" charset="0"/>
              </a:rPr>
              <a:t>.</a:t>
            </a:r>
          </a:p>
        </p:txBody>
      </p:sp>
    </p:spTree>
    <p:extLst>
      <p:ext uri="{BB962C8B-B14F-4D97-AF65-F5344CB8AC3E}">
        <p14:creationId xmlns:p14="http://schemas.microsoft.com/office/powerpoint/2010/main" val="35067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9"/>
                                        </p:tgtEl>
                                        <p:attrNameLst>
                                          <p:attrName>r</p:attrName>
                                        </p:attrNameLst>
                                      </p:cBhvr>
                                    </p:animRot>
                                    <p:animRot by="-240000">
                                      <p:cBhvr>
                                        <p:cTn id="7" dur="200" fill="hold">
                                          <p:stCondLst>
                                            <p:cond delay="200"/>
                                          </p:stCondLst>
                                        </p:cTn>
                                        <p:tgtEl>
                                          <p:spTgt spid="149"/>
                                        </p:tgtEl>
                                        <p:attrNameLst>
                                          <p:attrName>r</p:attrName>
                                        </p:attrNameLst>
                                      </p:cBhvr>
                                    </p:animRot>
                                    <p:animRot by="240000">
                                      <p:cBhvr>
                                        <p:cTn id="8" dur="200" fill="hold">
                                          <p:stCondLst>
                                            <p:cond delay="400"/>
                                          </p:stCondLst>
                                        </p:cTn>
                                        <p:tgtEl>
                                          <p:spTgt spid="149"/>
                                        </p:tgtEl>
                                        <p:attrNameLst>
                                          <p:attrName>r</p:attrName>
                                        </p:attrNameLst>
                                      </p:cBhvr>
                                    </p:animRot>
                                    <p:animRot by="-240000">
                                      <p:cBhvr>
                                        <p:cTn id="9" dur="200" fill="hold">
                                          <p:stCondLst>
                                            <p:cond delay="600"/>
                                          </p:stCondLst>
                                        </p:cTn>
                                        <p:tgtEl>
                                          <p:spTgt spid="149"/>
                                        </p:tgtEl>
                                        <p:attrNameLst>
                                          <p:attrName>r</p:attrName>
                                        </p:attrNameLst>
                                      </p:cBhvr>
                                    </p:animRot>
                                    <p:animRot by="120000">
                                      <p:cBhvr>
                                        <p:cTn id="10" dur="200" fill="hold">
                                          <p:stCondLst>
                                            <p:cond delay="800"/>
                                          </p:stCondLst>
                                        </p:cTn>
                                        <p:tgtEl>
                                          <p:spTgt spid="149"/>
                                        </p:tgtEl>
                                        <p:attrNameLst>
                                          <p:attrName>r</p:attrName>
                                        </p:attrNameLst>
                                      </p:cBhvr>
                                    </p:animRot>
                                  </p:childTnLst>
                                </p:cTn>
                              </p:par>
                              <p:par>
                                <p:cTn id="11" presetID="21"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4)">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4"/>
                                        </p:tgtEl>
                                      </p:cBhvr>
                                    </p:animEffect>
                                    <p:set>
                                      <p:cBhvr>
                                        <p:cTn id="19"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20" restart="whenNotActive" fill="hold" evtFilter="cancelBubble" nodeType="interactiveSeq">
                <p:stCondLst>
                  <p:cond evt="onClick" delay="0">
                    <p:tgtEl>
                      <p:spTgt spid="1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5"/>
                                        </p:tgtEl>
                                      </p:cBhvr>
                                    </p:animEffect>
                                    <p:set>
                                      <p:cBhvr>
                                        <p:cTn id="25"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6" restart="whenNotActive" fill="hold" evtFilter="cancelBubble" nodeType="interactiveSeq">
                <p:stCondLst>
                  <p:cond evt="onClick" delay="0">
                    <p:tgtEl>
                      <p:spTgt spid="1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6"/>
                                        </p:tgtEl>
                                      </p:cBhvr>
                                    </p:animEffect>
                                    <p:set>
                                      <p:cBhvr>
                                        <p:cTn id="31"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32" restart="whenNotActive" fill="hold" evtFilter="cancelBubble" nodeType="interactiveSeq">
                <p:stCondLst>
                  <p:cond evt="onClick" delay="0">
                    <p:tgtEl>
                      <p:spTgt spid="1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7"/>
                                        </p:tgtEl>
                                      </p:cBhvr>
                                    </p:animEffect>
                                    <p:set>
                                      <p:cBhvr>
                                        <p:cTn id="37"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8" restart="whenNotActive" fill="hold" evtFilter="cancelBubble" nodeType="interactiveSeq">
                <p:stCondLst>
                  <p:cond evt="onClick" delay="0">
                    <p:tgtEl>
                      <p:spTgt spid="12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8"/>
                                        </p:tgtEl>
                                      </p:cBhvr>
                                    </p:animEffect>
                                    <p:set>
                                      <p:cBhvr>
                                        <p:cTn id="43"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4" restart="whenNotActive" fill="hold" evtFilter="cancelBubble" nodeType="interactiveSeq">
                <p:stCondLst>
                  <p:cond evt="onClick" delay="0">
                    <p:tgtEl>
                      <p:spTgt spid="12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9"/>
                                        </p:tgtEl>
                                      </p:cBhvr>
                                    </p:animEffect>
                                    <p:set>
                                      <p:cBhvr>
                                        <p:cTn id="49"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50" restart="whenNotActive" fill="hold" evtFilter="cancelBubble" nodeType="interactiveSeq">
                <p:stCondLst>
                  <p:cond evt="onClick" delay="0">
                    <p:tgtEl>
                      <p:spTgt spid="13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9"/>
                                        </p:tgtEl>
                                      </p:cBhvr>
                                    </p:animEffect>
                                    <p:set>
                                      <p:cBhvr>
                                        <p:cTn id="55"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6" restart="whenNotActive" fill="hold" evtFilter="cancelBubble" nodeType="interactiveSeq">
                <p:stCondLst>
                  <p:cond evt="onClick" delay="0">
                    <p:tgtEl>
                      <p:spTgt spid="14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40"/>
                                        </p:tgtEl>
                                      </p:cBhvr>
                                    </p:animEffect>
                                    <p:set>
                                      <p:cBhvr>
                                        <p:cTn id="61"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2" restart="whenNotActive" fill="hold" evtFilter="cancelBubble" nodeType="interactiveSeq">
                <p:stCondLst>
                  <p:cond evt="onClick" delay="0">
                    <p:tgtEl>
                      <p:spTgt spid="14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8" restart="whenNotActive" fill="hold" evtFilter="cancelBubble" nodeType="interactiveSeq">
                <p:stCondLst>
                  <p:cond evt="onClick" delay="0">
                    <p:tgtEl>
                      <p:spTgt spid="14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2"/>
                                        </p:tgtEl>
                                      </p:cBhvr>
                                    </p:animEffect>
                                    <p:set>
                                      <p:cBhvr>
                                        <p:cTn id="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4" restart="whenNotActive" fill="hold" evtFilter="cancelBubble" nodeType="interactiveSeq">
                <p:stCondLst>
                  <p:cond evt="onClick" delay="0">
                    <p:tgtEl>
                      <p:spTgt spid="1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3"/>
                                        </p:tgtEl>
                                      </p:cBhvr>
                                    </p:animEffect>
                                    <p:set>
                                      <p:cBhvr>
                                        <p:cTn id="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0" restart="whenNotActive" fill="hold" evtFilter="cancelBubble" nodeType="interactiveSeq">
                <p:stCondLst>
                  <p:cond evt="onClick" delay="0">
                    <p:tgtEl>
                      <p:spTgt spid="1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44"/>
                                        </p:tgtEl>
                                      </p:cBhvr>
                                    </p:animEffect>
                                    <p:set>
                                      <p:cBhvr>
                                        <p:cTn id="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20</a:t>
            </a:fld>
            <a:endParaRPr lang="en-US" altLang="en-US">
              <a:solidFill>
                <a:srgbClr val="5F5F5F"/>
              </a:solidFill>
              <a:cs typeface="Arial" panose="020B0604020202020204" pitchFamily="34" charset="0"/>
            </a:endParaRPr>
          </a:p>
        </p:txBody>
      </p:sp>
      <p:sp>
        <p:nvSpPr>
          <p:cNvPr id="5" name="Rounded Rectangle 4"/>
          <p:cNvSpPr/>
          <p:nvPr/>
        </p:nvSpPr>
        <p:spPr>
          <a:xfrm>
            <a:off x="-26912" y="55274"/>
            <a:ext cx="2720701"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bản</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3234641" y="958546"/>
            <a:ext cx="8889445" cy="461665"/>
          </a:xfrm>
          <a:prstGeom prst="rect">
            <a:avLst/>
          </a:prstGeom>
          <a:solidFill>
            <a:srgbClr val="FF9999"/>
          </a:solidFill>
          <a:ln w="9525">
            <a:noFill/>
            <a:miter lim="800000"/>
            <a:headEnd/>
            <a:tailEnd/>
          </a:ln>
        </p:spPr>
        <p:txBody>
          <a:bodyPr wrap="square">
            <a:spAutoFit/>
          </a:bodyPr>
          <a:lstStyle/>
          <a:p>
            <a:pPr lvl="0" algn="just" defTabSz="914400">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loại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Truyện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truyền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thuyết</a:t>
            </a:r>
            <a:r>
              <a:rPr lang="en-US" altLang="en-US" sz="2400" b="1" dirty="0">
                <a:solidFill>
                  <a:srgbClr val="002060"/>
                </a:solidFill>
                <a:latin typeface="Times New Roman" panose="02020603050405020304" pitchFamily="18" charset="0"/>
              </a:rPr>
              <a:t>. </a:t>
            </a:r>
            <a:endParaRPr lang="en-US" sz="2400" b="1" dirty="0">
              <a:solidFill>
                <a:srgbClr val="002060"/>
              </a:solidFill>
              <a:latin typeface="Arial"/>
            </a:endParaRPr>
          </a:p>
        </p:txBody>
      </p:sp>
      <p:sp>
        <p:nvSpPr>
          <p:cNvPr id="11" name="太阳形 27"/>
          <p:cNvSpPr/>
          <p:nvPr/>
        </p:nvSpPr>
        <p:spPr>
          <a:xfrm rot="20750437">
            <a:off x="2220595" y="521157"/>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4" name="太阳形 26"/>
          <p:cNvSpPr/>
          <p:nvPr/>
        </p:nvSpPr>
        <p:spPr>
          <a:xfrm rot="20750437">
            <a:off x="2483103" y="-119779"/>
            <a:ext cx="1047750" cy="1009650"/>
          </a:xfrm>
          <a:prstGeom prst="sun">
            <a:avLst>
              <a:gd name="adj" fmla="val 21368"/>
            </a:avLst>
          </a:prstGeom>
          <a:solidFill>
            <a:srgbClr val="92D05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5" name="TextBox 14"/>
          <p:cNvSpPr txBox="1"/>
          <p:nvPr/>
        </p:nvSpPr>
        <p:spPr>
          <a:xfrm>
            <a:off x="2828150" y="23756"/>
            <a:ext cx="490538"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6" name="TextBox 15"/>
          <p:cNvSpPr txBox="1"/>
          <p:nvPr/>
        </p:nvSpPr>
        <p:spPr>
          <a:xfrm>
            <a:off x="2525216" y="762948"/>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9" name="Text Box 21"/>
          <p:cNvSpPr txBox="1">
            <a:spLocks noChangeArrowheads="1"/>
          </p:cNvSpPr>
          <p:nvPr/>
        </p:nvSpPr>
        <p:spPr bwMode="auto">
          <a:xfrm>
            <a:off x="3328728" y="10349"/>
            <a:ext cx="8741953" cy="830997"/>
          </a:xfrm>
          <a:prstGeom prst="rect">
            <a:avLst/>
          </a:prstGeom>
          <a:solidFill>
            <a:srgbClr val="92D050"/>
          </a:solidFill>
          <a:ln w="9525">
            <a:noFill/>
            <a:miter lim="800000"/>
            <a:headEnd/>
            <a:tailEnd/>
          </a:ln>
        </p:spPr>
        <p:txBody>
          <a:bodyPr wrap="square">
            <a:spAutoFit/>
          </a:bodyPr>
          <a:lstStyle/>
          <a:p>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Hoàn</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cảnh</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Thuộc</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thời</a:t>
            </a:r>
            <a:r>
              <a:rPr lang="en-US" altLang="en-US" sz="2400" b="1" dirty="0">
                <a:solidFill>
                  <a:schemeClr val="bg2">
                    <a:lumMod val="25000"/>
                  </a:schemeClr>
                </a:solidFill>
                <a:latin typeface="Times New Roman" panose="02020603050405020304" pitchFamily="18" charset="0"/>
              </a:rPr>
              <a:t> </a:t>
            </a:r>
            <a:r>
              <a:rPr lang="en-US" altLang="en-US" sz="2400" b="1" dirty="0" err="1">
                <a:solidFill>
                  <a:schemeClr val="bg2">
                    <a:lumMod val="25000"/>
                  </a:schemeClr>
                </a:solidFill>
                <a:latin typeface="Times New Roman" panose="02020603050405020304" pitchFamily="18" charset="0"/>
              </a:rPr>
              <a:t>đại</a:t>
            </a:r>
            <a:r>
              <a:rPr lang="en-US" altLang="en-US" sz="2400" dirty="0">
                <a:solidFill>
                  <a:schemeClr val="bg2">
                    <a:lumMod val="25000"/>
                  </a:schemeClr>
                </a:solidFill>
              </a:rPr>
              <a:t> </a:t>
            </a:r>
            <a:r>
              <a:rPr lang="en-US" sz="2400" dirty="0">
                <a:solidFill>
                  <a:schemeClr val="bg2">
                    <a:lumMod val="25000"/>
                  </a:schemeClr>
                </a:solidFill>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Hùng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Vương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mở</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đầu</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lịch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sử</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Việt</a:t>
            </a:r>
            <a:r>
              <a:rPr lang="en-US" sz="2400" b="1" dirty="0">
                <a:solidFill>
                  <a:schemeClr val="bg2">
                    <a:lumMod val="25000"/>
                  </a:schemeClr>
                </a:solidFill>
                <a:latin typeface="Times New Roman" panose="02020603050405020304" pitchFamily="18" charset="0"/>
                <a:cs typeface="Times New Roman" panose="02020603050405020304" pitchFamily="18" charset="0"/>
              </a:rPr>
              <a:t> Nam-&gt;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nguồn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gốc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dựng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giữ</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20" name="Rectangle: Top Corners Rounded 4">
            <a:extLst>
              <a:ext uri="{FF2B5EF4-FFF2-40B4-BE49-F238E27FC236}">
                <a16:creationId xmlns:a16="http://schemas.microsoft.com/office/drawing/2014/main" id="{B195BAE5-26A1-4E3F-89A5-B59694108CB1}"/>
              </a:ext>
            </a:extLst>
          </p:cNvPr>
          <p:cNvSpPr/>
          <p:nvPr/>
        </p:nvSpPr>
        <p:spPr>
          <a:xfrm>
            <a:off x="1" y="3905573"/>
            <a:ext cx="3056531" cy="2607733"/>
          </a:xfrm>
          <a:prstGeom prst="round2SameRect">
            <a:avLst/>
          </a:prstGeom>
          <a:solidFill>
            <a:srgbClr val="F6BEF2"/>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1" name="Freeform: Shape 3">
            <a:extLst>
              <a:ext uri="{FF2B5EF4-FFF2-40B4-BE49-F238E27FC236}">
                <a16:creationId xmlns:a16="http://schemas.microsoft.com/office/drawing/2014/main" id="{B667EFEF-4ECB-4D41-828F-694DE59DA795}"/>
              </a:ext>
            </a:extLst>
          </p:cNvPr>
          <p:cNvSpPr/>
          <p:nvPr/>
        </p:nvSpPr>
        <p:spPr>
          <a:xfrm flipV="1">
            <a:off x="43151" y="4522337"/>
            <a:ext cx="303643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2" name="Rectangle: Top Corners Rounded 9">
            <a:extLst>
              <a:ext uri="{FF2B5EF4-FFF2-40B4-BE49-F238E27FC236}">
                <a16:creationId xmlns:a16="http://schemas.microsoft.com/office/drawing/2014/main" id="{D83D1133-E47C-43E2-89B5-0303CAD6FDDA}"/>
              </a:ext>
            </a:extLst>
          </p:cNvPr>
          <p:cNvSpPr/>
          <p:nvPr/>
        </p:nvSpPr>
        <p:spPr>
          <a:xfrm>
            <a:off x="6236048" y="3911857"/>
            <a:ext cx="2868913" cy="2230016"/>
          </a:xfrm>
          <a:prstGeom prst="round2SameRect">
            <a:avLst/>
          </a:prstGeom>
          <a:solidFill>
            <a:srgbClr val="44546A">
              <a:lumMod val="60000"/>
              <a:lumOff val="40000"/>
            </a:srgbClr>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3" name="Freeform: Shape 10">
            <a:extLst>
              <a:ext uri="{FF2B5EF4-FFF2-40B4-BE49-F238E27FC236}">
                <a16:creationId xmlns:a16="http://schemas.microsoft.com/office/drawing/2014/main" id="{16FA2806-C2E9-4B4C-9694-242F63CA88C9}"/>
              </a:ext>
            </a:extLst>
          </p:cNvPr>
          <p:cNvSpPr/>
          <p:nvPr/>
        </p:nvSpPr>
        <p:spPr>
          <a:xfrm flipV="1">
            <a:off x="6241856" y="4556136"/>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4" name="Rectangle: Top Corners Rounded 14">
            <a:extLst>
              <a:ext uri="{FF2B5EF4-FFF2-40B4-BE49-F238E27FC236}">
                <a16:creationId xmlns:a16="http://schemas.microsoft.com/office/drawing/2014/main" id="{5C60E5B3-5BC7-464E-AB98-F5774B71779C}"/>
              </a:ext>
            </a:extLst>
          </p:cNvPr>
          <p:cNvSpPr/>
          <p:nvPr/>
        </p:nvSpPr>
        <p:spPr>
          <a:xfrm>
            <a:off x="3138794" y="3904324"/>
            <a:ext cx="2892998" cy="2594663"/>
          </a:xfrm>
          <a:prstGeom prst="round2SameRect">
            <a:avLst/>
          </a:prstGeom>
          <a:solidFill>
            <a:srgbClr val="E18C3F"/>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5" name="Freeform: Shape 15">
            <a:extLst>
              <a:ext uri="{FF2B5EF4-FFF2-40B4-BE49-F238E27FC236}">
                <a16:creationId xmlns:a16="http://schemas.microsoft.com/office/drawing/2014/main" id="{0DAACB30-A89B-4029-96A0-B0CBF430D9E6}"/>
              </a:ext>
            </a:extLst>
          </p:cNvPr>
          <p:cNvSpPr/>
          <p:nvPr/>
        </p:nvSpPr>
        <p:spPr>
          <a:xfrm flipV="1">
            <a:off x="3162879" y="4553904"/>
            <a:ext cx="2868913"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6" name="TextBox 25">
            <a:extLst>
              <a:ext uri="{FF2B5EF4-FFF2-40B4-BE49-F238E27FC236}">
                <a16:creationId xmlns:a16="http://schemas.microsoft.com/office/drawing/2014/main" id="{FCB1BEAB-2FB6-44B6-BED8-868C2ADD894B}"/>
              </a:ext>
            </a:extLst>
          </p:cNvPr>
          <p:cNvSpPr txBox="1"/>
          <p:nvPr/>
        </p:nvSpPr>
        <p:spPr>
          <a:xfrm>
            <a:off x="-20428" y="4891726"/>
            <a:ext cx="3072238"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dirty="0" err="1">
                <a:solidFill>
                  <a:schemeClr val="bg2">
                    <a:lumMod val="25000"/>
                  </a:schemeClr>
                </a:solidFill>
                <a:latin typeface="Times New Roman" panose="02020603050405020304" pitchFamily="18" charset="0"/>
                <a:cs typeface="Times New Roman" panose="02020603050405020304" pitchFamily="18" charset="0"/>
              </a:rPr>
              <a:t>Từ</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đầu</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đặt</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đâu</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nằm</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đấy</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D2615B9-171C-451D-A80B-1FDE30105D1C}"/>
              </a:ext>
            </a:extLst>
          </p:cNvPr>
          <p:cNvSpPr txBox="1"/>
          <p:nvPr/>
        </p:nvSpPr>
        <p:spPr>
          <a:xfrm>
            <a:off x="3138794" y="4640383"/>
            <a:ext cx="2864996" cy="2308324"/>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4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giết</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cứu</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i="1" dirty="0">
                <a:solidFill>
                  <a:schemeClr val="bg2">
                    <a:lumMod val="25000"/>
                  </a:schemeClr>
                </a:solidFill>
                <a:latin typeface="Times New Roman" panose="02020603050405020304" pitchFamily="18" charset="0"/>
                <a:cs typeface="Times New Roman" panose="02020603050405020304" pitchFamily="18" charset="0"/>
              </a:rPr>
              <a:t>:</a:t>
            </a:r>
            <a:r>
              <a:rPr lang="en-US" sz="2400"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trưởng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đòi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lớn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nhanh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như</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thổi</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993B533-C173-4E78-81E9-AB632970B288}"/>
              </a:ext>
            </a:extLst>
          </p:cNvPr>
          <p:cNvSpPr txBox="1"/>
          <p:nvPr/>
        </p:nvSpPr>
        <p:spPr>
          <a:xfrm>
            <a:off x="6236047" y="4821170"/>
            <a:ext cx="2819557" cy="181588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800" i="1" dirty="0">
                <a:solidFill>
                  <a:schemeClr val="bg2">
                    <a:lumMod val="25000"/>
                  </a:schemeClr>
                </a:solidFill>
                <a:latin typeface="Times New Roman" panose="02020603050405020304" pitchFamily="18" charset="0"/>
                <a:cs typeface="Times New Roman" panose="02020603050405020304" pitchFamily="18" charset="0"/>
              </a:rPr>
              <a:t> ...bay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lên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i="1" dirty="0">
                <a:solidFill>
                  <a:schemeClr val="bg2">
                    <a:lumMod val="25000"/>
                  </a:schemeClr>
                </a:solidFill>
                <a:latin typeface="Times New Roman" panose="02020603050405020304" pitchFamily="18" charset="0"/>
                <a:cs typeface="Times New Roman" panose="02020603050405020304" pitchFamily="18" charset="0"/>
              </a:rPr>
              <a:t>:</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800" b="1" dirty="0">
                <a:solidFill>
                  <a:schemeClr val="bg2">
                    <a:lumMod val="25000"/>
                  </a:schemeClr>
                </a:solidFill>
                <a:latin typeface="Times New Roman" panose="02020603050405020304" pitchFamily="18" charset="0"/>
                <a:cs typeface="Times New Roman" panose="02020603050405020304" pitchFamily="18" charset="0"/>
              </a:rPr>
              <a:t> tan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Ân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800" b="1" dirty="0">
                <a:solidFill>
                  <a:schemeClr val="bg2">
                    <a:lumMod val="25000"/>
                  </a:schemeClr>
                </a:solidFill>
                <a:latin typeface="Times New Roman" panose="02020603050405020304" pitchFamily="18" charset="0"/>
                <a:cs typeface="Times New Roman" panose="02020603050405020304" pitchFamily="18" charset="0"/>
              </a:rPr>
              <a:t> bay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b="1" dirty="0">
                <a:solidFill>
                  <a:schemeClr val="bg2">
                    <a:lumMod val="25000"/>
                  </a:schemeClr>
                </a:solidFill>
                <a:latin typeface="Times New Roman" panose="02020603050405020304" pitchFamily="18" charset="0"/>
                <a:cs typeface="Times New Roman" panose="02020603050405020304" pitchFamily="18" charset="0"/>
              </a:rPr>
              <a:t>.</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5B7C560-24B7-45D6-9B01-BD8CDBCDE15C}"/>
              </a:ext>
            </a:extLst>
          </p:cNvPr>
          <p:cNvSpPr txBox="1"/>
          <p:nvPr/>
        </p:nvSpPr>
        <p:spPr>
          <a:xfrm>
            <a:off x="3659869" y="4030699"/>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sp>
        <p:nvSpPr>
          <p:cNvPr id="30" name="TextBox 29">
            <a:extLst>
              <a:ext uri="{FF2B5EF4-FFF2-40B4-BE49-F238E27FC236}">
                <a16:creationId xmlns:a16="http://schemas.microsoft.com/office/drawing/2014/main" id="{39D3FA8D-5E62-4CAD-B4CD-371D67E141E3}"/>
              </a:ext>
            </a:extLst>
          </p:cNvPr>
          <p:cNvSpPr txBox="1"/>
          <p:nvPr/>
        </p:nvSpPr>
        <p:spPr>
          <a:xfrm>
            <a:off x="700272" y="4042931"/>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1</a:t>
            </a:r>
          </a:p>
        </p:txBody>
      </p:sp>
      <p:sp>
        <p:nvSpPr>
          <p:cNvPr id="31" name="TextBox 30">
            <a:extLst>
              <a:ext uri="{FF2B5EF4-FFF2-40B4-BE49-F238E27FC236}">
                <a16:creationId xmlns:a16="http://schemas.microsoft.com/office/drawing/2014/main" id="{0856A9E7-912E-4010-AA2E-6392D86272E8}"/>
              </a:ext>
            </a:extLst>
          </p:cNvPr>
          <p:cNvSpPr txBox="1"/>
          <p:nvPr/>
        </p:nvSpPr>
        <p:spPr>
          <a:xfrm>
            <a:off x="6915166"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3</a:t>
            </a:r>
          </a:p>
        </p:txBody>
      </p:sp>
      <p:sp>
        <p:nvSpPr>
          <p:cNvPr id="32" name="Text Box 10"/>
          <p:cNvSpPr txBox="1">
            <a:spLocks noChangeArrowheads="1"/>
          </p:cNvSpPr>
          <p:nvPr/>
        </p:nvSpPr>
        <p:spPr bwMode="auto">
          <a:xfrm>
            <a:off x="3101602" y="2132452"/>
            <a:ext cx="8968357" cy="461665"/>
          </a:xfrm>
          <a:prstGeom prst="rect">
            <a:avLst/>
          </a:prstGeom>
          <a:solidFill>
            <a:schemeClr val="accent3">
              <a:lumMod val="20000"/>
              <a:lumOff val="80000"/>
            </a:schemeClr>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ba</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3" name="太阳形 27"/>
          <p:cNvSpPr/>
          <p:nvPr/>
        </p:nvSpPr>
        <p:spPr>
          <a:xfrm rot="20750437">
            <a:off x="2036209" y="1782361"/>
            <a:ext cx="1047750" cy="1060450"/>
          </a:xfrm>
          <a:prstGeom prst="sun">
            <a:avLst>
              <a:gd name="adj" fmla="val 21368"/>
            </a:avLst>
          </a:prstGeom>
          <a:solidFill>
            <a:schemeClr val="accent3">
              <a:lumMod val="75000"/>
            </a:scheme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4" name="TextBox 33"/>
          <p:cNvSpPr txBox="1"/>
          <p:nvPr/>
        </p:nvSpPr>
        <p:spPr>
          <a:xfrm>
            <a:off x="2401822" y="1983924"/>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5" name="Text Box 10"/>
          <p:cNvSpPr txBox="1">
            <a:spLocks noChangeArrowheads="1"/>
          </p:cNvSpPr>
          <p:nvPr/>
        </p:nvSpPr>
        <p:spPr bwMode="auto">
          <a:xfrm>
            <a:off x="3121712" y="3207074"/>
            <a:ext cx="9056419" cy="461665"/>
          </a:xfrm>
          <a:prstGeom prst="rect">
            <a:avLst/>
          </a:prstGeom>
          <a:solidFill>
            <a:srgbClr val="FFC000"/>
          </a:solidFill>
          <a:ln w="9525">
            <a:noFill/>
            <a:miter lim="800000"/>
            <a:headEnd/>
            <a:tailEnd/>
          </a:ln>
        </p:spPr>
        <p:txBody>
          <a:bodyPr wrap="square">
            <a:spAutoFit/>
          </a:bodyPr>
          <a:lstStyle/>
          <a:p>
            <a:pPr>
              <a:spcBef>
                <a:spcPct val="50000"/>
              </a:spcBef>
            </a:pPr>
            <a:r>
              <a:rPr lang="en-US" sz="2400" b="1" dirty="0" err="1">
                <a:solidFill>
                  <a:schemeClr val="bg2">
                    <a:lumMod val="25000"/>
                  </a:schemeClr>
                </a:solidFill>
                <a:latin typeface="Times New Roman" pitchFamily="18" charset="0"/>
              </a:rPr>
              <a:t>Bố</a:t>
            </a:r>
            <a:r>
              <a:rPr lang="en-US" sz="2400" b="1" dirty="0">
                <a:solidFill>
                  <a:schemeClr val="bg2">
                    <a:lumMod val="25000"/>
                  </a:schemeClr>
                </a:solidFill>
                <a:latin typeface="Times New Roman" pitchFamily="18" charset="0"/>
              </a:rPr>
              <a:t> </a:t>
            </a:r>
            <a:r>
              <a:rPr lang="en-US" sz="2400" b="1" dirty="0" err="1">
                <a:solidFill>
                  <a:schemeClr val="bg2">
                    <a:lumMod val="25000"/>
                  </a:schemeClr>
                </a:solidFill>
                <a:latin typeface="Times New Roman" pitchFamily="18" charset="0"/>
              </a:rPr>
              <a:t>cục</a:t>
            </a:r>
            <a:r>
              <a:rPr lang="en-US" sz="2400" b="1" dirty="0">
                <a:solidFill>
                  <a:schemeClr val="bg2">
                    <a:lumMod val="25000"/>
                  </a:schemeClr>
                </a:solidFill>
                <a:latin typeface="Times New Roman" pitchFamily="18" charset="0"/>
              </a:rPr>
              <a:t>: 4 </a:t>
            </a:r>
            <a:r>
              <a:rPr lang="en-US" sz="2400" b="1" dirty="0" err="1">
                <a:solidFill>
                  <a:schemeClr val="bg2">
                    <a:lumMod val="25000"/>
                  </a:schemeClr>
                </a:solidFill>
                <a:latin typeface="Times New Roman" pitchFamily="18" charset="0"/>
              </a:rPr>
              <a:t>phần</a:t>
            </a:r>
            <a:endParaRPr lang="en-US" sz="2400" b="1" dirty="0">
              <a:solidFill>
                <a:schemeClr val="bg2">
                  <a:lumMod val="25000"/>
                </a:schemeClr>
              </a:solidFill>
              <a:latin typeface="Times New Roman" pitchFamily="18" charset="0"/>
            </a:endParaRPr>
          </a:p>
        </p:txBody>
      </p:sp>
      <p:sp>
        <p:nvSpPr>
          <p:cNvPr id="36" name="太阳形 27"/>
          <p:cNvSpPr/>
          <p:nvPr/>
        </p:nvSpPr>
        <p:spPr>
          <a:xfrm rot="20750437">
            <a:off x="2001341" y="3019452"/>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7" name="TextBox 36"/>
          <p:cNvSpPr txBox="1"/>
          <p:nvPr/>
        </p:nvSpPr>
        <p:spPr>
          <a:xfrm>
            <a:off x="2352275" y="3154581"/>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6</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8" name="Text Box 10"/>
          <p:cNvSpPr txBox="1">
            <a:spLocks noChangeArrowheads="1"/>
          </p:cNvSpPr>
          <p:nvPr/>
        </p:nvSpPr>
        <p:spPr bwMode="auto">
          <a:xfrm>
            <a:off x="3163201" y="1578750"/>
            <a:ext cx="8906758" cy="461665"/>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Phương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biểu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đạt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Tự</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sự</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9" name="太阳形 27"/>
          <p:cNvSpPr/>
          <p:nvPr/>
        </p:nvSpPr>
        <p:spPr>
          <a:xfrm rot="20750437">
            <a:off x="2220596" y="1158542"/>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0" name="TextBox 39"/>
          <p:cNvSpPr txBox="1"/>
          <p:nvPr/>
        </p:nvSpPr>
        <p:spPr>
          <a:xfrm>
            <a:off x="2545900" y="1342147"/>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1" name="Text Box 10"/>
          <p:cNvSpPr txBox="1">
            <a:spLocks noChangeArrowheads="1"/>
          </p:cNvSpPr>
          <p:nvPr/>
        </p:nvSpPr>
        <p:spPr bwMode="auto">
          <a:xfrm>
            <a:off x="3248496" y="2583777"/>
            <a:ext cx="8968357" cy="461665"/>
          </a:xfrm>
          <a:prstGeom prst="rect">
            <a:avLst/>
          </a:prstGeom>
          <a:solidFill>
            <a:srgbClr val="E5FE8A"/>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Nhân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vật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Cậu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Gióng</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42" name="太阳形 27"/>
          <p:cNvSpPr/>
          <p:nvPr/>
        </p:nvSpPr>
        <p:spPr>
          <a:xfrm rot="20750437">
            <a:off x="2136159" y="2373682"/>
            <a:ext cx="1047750" cy="1060450"/>
          </a:xfrm>
          <a:prstGeom prst="sun">
            <a:avLst>
              <a:gd name="adj" fmla="val 21368"/>
            </a:avLst>
          </a:prstGeom>
          <a:solidFill>
            <a:srgbClr val="E5FE8A"/>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3" name="TextBox 42"/>
          <p:cNvSpPr txBox="1"/>
          <p:nvPr/>
        </p:nvSpPr>
        <p:spPr>
          <a:xfrm>
            <a:off x="2498543" y="2548011"/>
            <a:ext cx="516936"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5</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4" name="Rectangle: Top Corners Rounded 9">
            <a:extLst>
              <a:ext uri="{FF2B5EF4-FFF2-40B4-BE49-F238E27FC236}">
                <a16:creationId xmlns:a16="http://schemas.microsoft.com/office/drawing/2014/main" id="{D83D1133-E47C-43E2-89B5-0303CAD6FDDA}"/>
              </a:ext>
            </a:extLst>
          </p:cNvPr>
          <p:cNvSpPr/>
          <p:nvPr/>
        </p:nvSpPr>
        <p:spPr>
          <a:xfrm>
            <a:off x="9301269" y="3978359"/>
            <a:ext cx="2868913" cy="2230016"/>
          </a:xfrm>
          <a:prstGeom prst="round2SameRect">
            <a:avLst/>
          </a:prstGeom>
          <a:solidFill>
            <a:srgbClr val="0BE5CB"/>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45" name="Freeform: Shape 10">
            <a:extLst>
              <a:ext uri="{FF2B5EF4-FFF2-40B4-BE49-F238E27FC236}">
                <a16:creationId xmlns:a16="http://schemas.microsoft.com/office/drawing/2014/main" id="{16FA2806-C2E9-4B4C-9694-242F63CA88C9}"/>
              </a:ext>
            </a:extLst>
          </p:cNvPr>
          <p:cNvSpPr/>
          <p:nvPr/>
        </p:nvSpPr>
        <p:spPr>
          <a:xfrm flipV="1">
            <a:off x="9295460" y="4475968"/>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46" name="TextBox 45">
            <a:extLst>
              <a:ext uri="{FF2B5EF4-FFF2-40B4-BE49-F238E27FC236}">
                <a16:creationId xmlns:a16="http://schemas.microsoft.com/office/drawing/2014/main" id="{E993B533-C173-4E78-81E9-AB632970B288}"/>
              </a:ext>
            </a:extLst>
          </p:cNvPr>
          <p:cNvSpPr txBox="1"/>
          <p:nvPr/>
        </p:nvSpPr>
        <p:spPr>
          <a:xfrm>
            <a:off x="9295460" y="4799127"/>
            <a:ext cx="2617441"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Phần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lại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Những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dấu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tích</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lại</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0856A9E7-912E-4010-AA2E-6392D86272E8}"/>
              </a:ext>
            </a:extLst>
          </p:cNvPr>
          <p:cNvSpPr txBox="1"/>
          <p:nvPr/>
        </p:nvSpPr>
        <p:spPr>
          <a:xfrm>
            <a:off x="9919387"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4</a:t>
            </a:r>
          </a:p>
        </p:txBody>
      </p:sp>
      <p:pic>
        <p:nvPicPr>
          <p:cNvPr id="3" name="Picture 2"/>
          <p:cNvPicPr>
            <a:picLocks noChangeAspect="1"/>
          </p:cNvPicPr>
          <p:nvPr/>
        </p:nvPicPr>
        <p:blipFill>
          <a:blip r:embed="rId2"/>
          <a:stretch>
            <a:fillRect/>
          </a:stretch>
        </p:blipFill>
        <p:spPr>
          <a:xfrm>
            <a:off x="-26912" y="841346"/>
            <a:ext cx="2452178" cy="3070511"/>
          </a:xfrm>
          <a:prstGeom prst="rect">
            <a:avLst/>
          </a:prstGeom>
        </p:spPr>
      </p:pic>
    </p:spTree>
    <p:extLst>
      <p:ext uri="{BB962C8B-B14F-4D97-AF65-F5344CB8AC3E}">
        <p14:creationId xmlns:p14="http://schemas.microsoft.com/office/powerpoint/2010/main" val="18561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8" presetClass="emph" presetSubtype="0" fill="hold" grpId="0" nodeType="withEffect">
                                  <p:stCondLst>
                                    <p:cond delay="0"/>
                                  </p:stCondLst>
                                  <p:childTnLst>
                                    <p:animRot by="10800000">
                                      <p:cBhvr>
                                        <p:cTn id="14" dur="1500" fill="hold"/>
                                        <p:tgtEl>
                                          <p:spTgt spid="14"/>
                                        </p:tgtEl>
                                        <p:attrNameLst>
                                          <p:attrName>r</p:attrName>
                                        </p:attrNameLst>
                                      </p:cBhvr>
                                    </p:animRo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1" nodeType="clickEffect">
                                  <p:stCondLst>
                                    <p:cond delay="0"/>
                                  </p:stCondLst>
                                  <p:childTnLst>
                                    <p:animRot by="10800000">
                                      <p:cBhvr>
                                        <p:cTn id="36" dur="1500" fill="hold"/>
                                        <p:tgtEl>
                                          <p:spTgt spid="1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1" nodeType="clickEffect">
                                  <p:stCondLst>
                                    <p:cond delay="0"/>
                                  </p:stCondLst>
                                  <p:childTnLst>
                                    <p:animRot by="10800000">
                                      <p:cBhvr>
                                        <p:cTn id="53" dur="1500" fill="hold"/>
                                        <p:tgtEl>
                                          <p:spTgt spid="39"/>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amond(in)">
                                      <p:cBhvr>
                                        <p:cTn id="58" dur="2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amond(in)">
                                      <p:cBhvr>
                                        <p:cTn id="72" dur="2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diamond(in)">
                                      <p:cBhvr>
                                        <p:cTn id="86" dur="20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1+#ppt_h/2"/>
                                          </p:val>
                                        </p:tav>
                                        <p:tav tm="100000">
                                          <p:val>
                                            <p:strVal val="#ppt_y"/>
                                          </p:val>
                                        </p:tav>
                                      </p:tavLst>
                                    </p:anim>
                                  </p:childTnLst>
                                </p:cTn>
                              </p:par>
                              <p:par>
                                <p:cTn id="93" presetID="10"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amond(in)">
                                      <p:cBhvr>
                                        <p:cTn id="100" dur="20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up)">
                                      <p:cBhvr>
                                        <p:cTn id="105" dur="500"/>
                                        <p:tgtEl>
                                          <p:spTgt spid="20"/>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wipe(down)">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up)">
                                      <p:cBhvr>
                                        <p:cTn id="120" dur="500"/>
                                        <p:tgtEl>
                                          <p:spTgt spid="24"/>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1000"/>
                                        <p:tgtEl>
                                          <p:spTgt spid="29"/>
                                        </p:tgtEl>
                                      </p:cBhvr>
                                    </p:animEffect>
                                    <p:anim calcmode="lin" valueType="num">
                                      <p:cBhvr>
                                        <p:cTn id="124" dur="1000" fill="hold"/>
                                        <p:tgtEl>
                                          <p:spTgt spid="29"/>
                                        </p:tgtEl>
                                        <p:attrNameLst>
                                          <p:attrName>ppt_x</p:attrName>
                                        </p:attrNameLst>
                                      </p:cBhvr>
                                      <p:tavLst>
                                        <p:tav tm="0">
                                          <p:val>
                                            <p:strVal val="#ppt_x"/>
                                          </p:val>
                                        </p:tav>
                                        <p:tav tm="100000">
                                          <p:val>
                                            <p:strVal val="#ppt_x"/>
                                          </p:val>
                                        </p:tav>
                                      </p:tavLst>
                                    </p:anim>
                                    <p:anim calcmode="lin" valueType="num">
                                      <p:cBhvr>
                                        <p:cTn id="1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ipe(down)">
                                      <p:cBhvr>
                                        <p:cTn id="130" dur="500"/>
                                        <p:tgtEl>
                                          <p:spTgt spid="2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up)">
                                      <p:cBhvr>
                                        <p:cTn id="135" dur="500"/>
                                        <p:tgtEl>
                                          <p:spTgt spid="22"/>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barn(inVertical)">
                                      <p:cBhvr>
                                        <p:cTn id="138" dur="500"/>
                                        <p:tgtEl>
                                          <p:spTgt spid="31"/>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wipe(down)">
                                      <p:cBhvr>
                                        <p:cTn id="143" dur="500"/>
                                        <p:tgtEl>
                                          <p:spTgt spid="23"/>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up)">
                                      <p:cBhvr>
                                        <p:cTn id="148" dur="500"/>
                                        <p:tgtEl>
                                          <p:spTgt spid="44"/>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45"/>
                                        </p:tgtEl>
                                        <p:attrNameLst>
                                          <p:attrName>style.visibility</p:attrName>
                                        </p:attrNameLst>
                                      </p:cBhvr>
                                      <p:to>
                                        <p:strVal val="visible"/>
                                      </p:to>
                                    </p:set>
                                    <p:animEffect transition="in" filter="wipe(down)">
                                      <p:cBhvr>
                                        <p:cTn id="153" dur="500"/>
                                        <p:tgtEl>
                                          <p:spTgt spid="45"/>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47"/>
                                        </p:tgtEl>
                                        <p:attrNameLst>
                                          <p:attrName>style.visibility</p:attrName>
                                        </p:attrNameLst>
                                      </p:cBhvr>
                                      <p:to>
                                        <p:strVal val="visible"/>
                                      </p:to>
                                    </p:set>
                                    <p:animEffect transition="in" filter="barn(inVertical)">
                                      <p:cBhvr>
                                        <p:cTn id="156" dur="500"/>
                                        <p:tgtEl>
                                          <p:spTgt spid="47"/>
                                        </p:tgtEl>
                                      </p:cBhvr>
                                    </p:animEffect>
                                  </p:childTnLst>
                                </p:cTn>
                              </p:par>
                            </p:childTnLst>
                          </p:cTn>
                        </p:par>
                      </p:childTnLst>
                    </p:cTn>
                  </p:par>
                  <p:par>
                    <p:cTn id="157" fill="hold">
                      <p:stCondLst>
                        <p:cond delay="indefinite"/>
                      </p:stCondLst>
                      <p:childTnLst>
                        <p:par>
                          <p:cTn id="158" fill="hold">
                            <p:stCondLst>
                              <p:cond delay="0"/>
                            </p:stCondLst>
                            <p:childTnLst>
                              <p:par>
                                <p:cTn id="159" presetID="56" presetClass="entr" presetSubtype="0" fill="hold" grpId="0" nodeType="clickEffect">
                                  <p:stCondLst>
                                    <p:cond delay="0"/>
                                  </p:stCondLst>
                                  <p:iterate type="lt">
                                    <p:tmPct val="10000"/>
                                  </p:iterate>
                                  <p:childTnLst>
                                    <p:set>
                                      <p:cBhvr>
                                        <p:cTn id="160" dur="1" fill="hold">
                                          <p:stCondLst>
                                            <p:cond delay="0"/>
                                          </p:stCondLst>
                                        </p:cTn>
                                        <p:tgtEl>
                                          <p:spTgt spid="26"/>
                                        </p:tgtEl>
                                        <p:attrNameLst>
                                          <p:attrName>style.visibility</p:attrName>
                                        </p:attrNameLst>
                                      </p:cBhvr>
                                      <p:to>
                                        <p:strVal val="visible"/>
                                      </p:to>
                                    </p:set>
                                    <p:anim by="(-#ppt_w*2)" calcmode="lin" valueType="num">
                                      <p:cBhvr rctx="PPT">
                                        <p:cTn id="161" dur="350" autoRev="1" fill="hold">
                                          <p:stCondLst>
                                            <p:cond delay="0"/>
                                          </p:stCondLst>
                                        </p:cTn>
                                        <p:tgtEl>
                                          <p:spTgt spid="26"/>
                                        </p:tgtEl>
                                        <p:attrNameLst>
                                          <p:attrName>ppt_w</p:attrName>
                                        </p:attrNameLst>
                                      </p:cBhvr>
                                    </p:anim>
                                    <p:anim by="(#ppt_w*0.50)" calcmode="lin" valueType="num">
                                      <p:cBhvr>
                                        <p:cTn id="162" dur="350" decel="50000" autoRev="1" fill="hold">
                                          <p:stCondLst>
                                            <p:cond delay="0"/>
                                          </p:stCondLst>
                                        </p:cTn>
                                        <p:tgtEl>
                                          <p:spTgt spid="26"/>
                                        </p:tgtEl>
                                        <p:attrNameLst>
                                          <p:attrName>ppt_x</p:attrName>
                                        </p:attrNameLst>
                                      </p:cBhvr>
                                    </p:anim>
                                    <p:anim from="(-#ppt_h/2)" to="(#ppt_y)" calcmode="lin" valueType="num">
                                      <p:cBhvr>
                                        <p:cTn id="163" dur="700" fill="hold">
                                          <p:stCondLst>
                                            <p:cond delay="0"/>
                                          </p:stCondLst>
                                        </p:cTn>
                                        <p:tgtEl>
                                          <p:spTgt spid="26"/>
                                        </p:tgtEl>
                                        <p:attrNameLst>
                                          <p:attrName>ppt_y</p:attrName>
                                        </p:attrNameLst>
                                      </p:cBhvr>
                                    </p:anim>
                                    <p:animRot by="21600000">
                                      <p:cBhvr>
                                        <p:cTn id="164" dur="700" fill="hold">
                                          <p:stCondLst>
                                            <p:cond delay="0"/>
                                          </p:stCondLst>
                                        </p:cTn>
                                        <p:tgtEl>
                                          <p:spTgt spid="26"/>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56" presetClass="entr" presetSubtype="0" fill="hold" grpId="0" nodeType="clickEffect">
                                  <p:stCondLst>
                                    <p:cond delay="0"/>
                                  </p:stCondLst>
                                  <p:iterate type="lt">
                                    <p:tmPct val="10000"/>
                                  </p:iterate>
                                  <p:childTnLst>
                                    <p:set>
                                      <p:cBhvr>
                                        <p:cTn id="168" dur="1" fill="hold">
                                          <p:stCondLst>
                                            <p:cond delay="0"/>
                                          </p:stCondLst>
                                        </p:cTn>
                                        <p:tgtEl>
                                          <p:spTgt spid="27"/>
                                        </p:tgtEl>
                                        <p:attrNameLst>
                                          <p:attrName>style.visibility</p:attrName>
                                        </p:attrNameLst>
                                      </p:cBhvr>
                                      <p:to>
                                        <p:strVal val="visible"/>
                                      </p:to>
                                    </p:set>
                                    <p:anim by="(-#ppt_w*2)" calcmode="lin" valueType="num">
                                      <p:cBhvr rctx="PPT">
                                        <p:cTn id="169" dur="400" autoRev="1" fill="hold">
                                          <p:stCondLst>
                                            <p:cond delay="0"/>
                                          </p:stCondLst>
                                        </p:cTn>
                                        <p:tgtEl>
                                          <p:spTgt spid="27"/>
                                        </p:tgtEl>
                                        <p:attrNameLst>
                                          <p:attrName>ppt_w</p:attrName>
                                        </p:attrNameLst>
                                      </p:cBhvr>
                                    </p:anim>
                                    <p:anim by="(#ppt_w*0.50)" calcmode="lin" valueType="num">
                                      <p:cBhvr>
                                        <p:cTn id="170" dur="400" decel="50000" autoRev="1" fill="hold">
                                          <p:stCondLst>
                                            <p:cond delay="0"/>
                                          </p:stCondLst>
                                        </p:cTn>
                                        <p:tgtEl>
                                          <p:spTgt spid="27"/>
                                        </p:tgtEl>
                                        <p:attrNameLst>
                                          <p:attrName>ppt_x</p:attrName>
                                        </p:attrNameLst>
                                      </p:cBhvr>
                                    </p:anim>
                                    <p:anim from="(-#ppt_h/2)" to="(#ppt_y)" calcmode="lin" valueType="num">
                                      <p:cBhvr>
                                        <p:cTn id="171" dur="800" fill="hold">
                                          <p:stCondLst>
                                            <p:cond delay="0"/>
                                          </p:stCondLst>
                                        </p:cTn>
                                        <p:tgtEl>
                                          <p:spTgt spid="27"/>
                                        </p:tgtEl>
                                        <p:attrNameLst>
                                          <p:attrName>ppt_y</p:attrName>
                                        </p:attrNameLst>
                                      </p:cBhvr>
                                    </p:anim>
                                    <p:animRot by="21600000">
                                      <p:cBhvr>
                                        <p:cTn id="172" dur="800" fill="hold">
                                          <p:stCondLst>
                                            <p:cond delay="0"/>
                                          </p:stCondLst>
                                        </p:cTn>
                                        <p:tgtEl>
                                          <p:spTgt spid="27"/>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56" presetClass="entr" presetSubtype="0" fill="hold" grpId="0" nodeType="clickEffect">
                                  <p:stCondLst>
                                    <p:cond delay="0"/>
                                  </p:stCondLst>
                                  <p:iterate type="lt">
                                    <p:tmPct val="10000"/>
                                  </p:iterate>
                                  <p:childTnLst>
                                    <p:set>
                                      <p:cBhvr>
                                        <p:cTn id="176" dur="1" fill="hold">
                                          <p:stCondLst>
                                            <p:cond delay="0"/>
                                          </p:stCondLst>
                                        </p:cTn>
                                        <p:tgtEl>
                                          <p:spTgt spid="28"/>
                                        </p:tgtEl>
                                        <p:attrNameLst>
                                          <p:attrName>style.visibility</p:attrName>
                                        </p:attrNameLst>
                                      </p:cBhvr>
                                      <p:to>
                                        <p:strVal val="visible"/>
                                      </p:to>
                                    </p:set>
                                    <p:anim by="(-#ppt_w*2)" calcmode="lin" valueType="num">
                                      <p:cBhvr rctx="PPT">
                                        <p:cTn id="177" dur="375" autoRev="1" fill="hold">
                                          <p:stCondLst>
                                            <p:cond delay="0"/>
                                          </p:stCondLst>
                                        </p:cTn>
                                        <p:tgtEl>
                                          <p:spTgt spid="28"/>
                                        </p:tgtEl>
                                        <p:attrNameLst>
                                          <p:attrName>ppt_w</p:attrName>
                                        </p:attrNameLst>
                                      </p:cBhvr>
                                    </p:anim>
                                    <p:anim by="(#ppt_w*0.50)" calcmode="lin" valueType="num">
                                      <p:cBhvr>
                                        <p:cTn id="178" dur="375" decel="50000" autoRev="1" fill="hold">
                                          <p:stCondLst>
                                            <p:cond delay="0"/>
                                          </p:stCondLst>
                                        </p:cTn>
                                        <p:tgtEl>
                                          <p:spTgt spid="28"/>
                                        </p:tgtEl>
                                        <p:attrNameLst>
                                          <p:attrName>ppt_x</p:attrName>
                                        </p:attrNameLst>
                                      </p:cBhvr>
                                    </p:anim>
                                    <p:anim from="(-#ppt_h/2)" to="(#ppt_y)" calcmode="lin" valueType="num">
                                      <p:cBhvr>
                                        <p:cTn id="179" dur="750" fill="hold">
                                          <p:stCondLst>
                                            <p:cond delay="0"/>
                                          </p:stCondLst>
                                        </p:cTn>
                                        <p:tgtEl>
                                          <p:spTgt spid="28"/>
                                        </p:tgtEl>
                                        <p:attrNameLst>
                                          <p:attrName>ppt_y</p:attrName>
                                        </p:attrNameLst>
                                      </p:cBhvr>
                                    </p:anim>
                                    <p:animRot by="21600000">
                                      <p:cBhvr>
                                        <p:cTn id="180" dur="750" fill="hold">
                                          <p:stCondLst>
                                            <p:cond delay="0"/>
                                          </p:stCondLst>
                                        </p:cTn>
                                        <p:tgtEl>
                                          <p:spTgt spid="28"/>
                                        </p:tgtEl>
                                        <p:attrNameLst>
                                          <p:attrName>r</p:attrName>
                                        </p:attrNameLst>
                                      </p:cBhvr>
                                    </p:animRot>
                                  </p:childTnLst>
                                </p:cTn>
                              </p:par>
                            </p:childTnLst>
                          </p:cTn>
                        </p:par>
                      </p:childTnLst>
                    </p:cTn>
                  </p:par>
                  <p:par>
                    <p:cTn id="181" fill="hold">
                      <p:stCondLst>
                        <p:cond delay="indefinite"/>
                      </p:stCondLst>
                      <p:childTnLst>
                        <p:par>
                          <p:cTn id="182" fill="hold">
                            <p:stCondLst>
                              <p:cond delay="0"/>
                            </p:stCondLst>
                            <p:childTnLst>
                              <p:par>
                                <p:cTn id="183" presetID="56" presetClass="entr" presetSubtype="0" fill="hold" grpId="0" nodeType="clickEffect">
                                  <p:stCondLst>
                                    <p:cond delay="0"/>
                                  </p:stCondLst>
                                  <p:iterate type="lt">
                                    <p:tmPct val="10000"/>
                                  </p:iterate>
                                  <p:childTnLst>
                                    <p:set>
                                      <p:cBhvr>
                                        <p:cTn id="184" dur="1" fill="hold">
                                          <p:stCondLst>
                                            <p:cond delay="0"/>
                                          </p:stCondLst>
                                        </p:cTn>
                                        <p:tgtEl>
                                          <p:spTgt spid="46"/>
                                        </p:tgtEl>
                                        <p:attrNameLst>
                                          <p:attrName>style.visibility</p:attrName>
                                        </p:attrNameLst>
                                      </p:cBhvr>
                                      <p:to>
                                        <p:strVal val="visible"/>
                                      </p:to>
                                    </p:set>
                                    <p:anim by="(-#ppt_w*2)" calcmode="lin" valueType="num">
                                      <p:cBhvr rctx="PPT">
                                        <p:cTn id="185" dur="375" autoRev="1" fill="hold">
                                          <p:stCondLst>
                                            <p:cond delay="0"/>
                                          </p:stCondLst>
                                        </p:cTn>
                                        <p:tgtEl>
                                          <p:spTgt spid="46"/>
                                        </p:tgtEl>
                                        <p:attrNameLst>
                                          <p:attrName>ppt_w</p:attrName>
                                        </p:attrNameLst>
                                      </p:cBhvr>
                                    </p:anim>
                                    <p:anim by="(#ppt_w*0.50)" calcmode="lin" valueType="num">
                                      <p:cBhvr>
                                        <p:cTn id="186" dur="375" decel="50000" autoRev="1" fill="hold">
                                          <p:stCondLst>
                                            <p:cond delay="0"/>
                                          </p:stCondLst>
                                        </p:cTn>
                                        <p:tgtEl>
                                          <p:spTgt spid="46"/>
                                        </p:tgtEl>
                                        <p:attrNameLst>
                                          <p:attrName>ppt_x</p:attrName>
                                        </p:attrNameLst>
                                      </p:cBhvr>
                                    </p:anim>
                                    <p:anim from="(-#ppt_h/2)" to="(#ppt_y)" calcmode="lin" valueType="num">
                                      <p:cBhvr>
                                        <p:cTn id="187" dur="750" fill="hold">
                                          <p:stCondLst>
                                            <p:cond delay="0"/>
                                          </p:stCondLst>
                                        </p:cTn>
                                        <p:tgtEl>
                                          <p:spTgt spid="46"/>
                                        </p:tgtEl>
                                        <p:attrNameLst>
                                          <p:attrName>ppt_y</p:attrName>
                                        </p:attrNameLst>
                                      </p:cBhvr>
                                    </p:anim>
                                    <p:animRot by="21600000">
                                      <p:cBhvr>
                                        <p:cTn id="188"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1" grpId="1" animBg="1"/>
      <p:bldP spid="14" grpId="0" animBg="1"/>
      <p:bldP spid="14" grpId="1" animBg="1"/>
      <p:bldP spid="15" grpId="0"/>
      <p:bldP spid="16" grpId="0"/>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animBg="1"/>
      <p:bldP spid="33" grpId="0" animBg="1"/>
      <p:bldP spid="34" grpId="0"/>
      <p:bldP spid="35" grpId="0" animBg="1"/>
      <p:bldP spid="36" grpId="0" animBg="1"/>
      <p:bldP spid="37" grpId="0"/>
      <p:bldP spid="38" grpId="0" animBg="1"/>
      <p:bldP spid="39" grpId="0" animBg="1"/>
      <p:bldP spid="39" grpId="1" animBg="1"/>
      <p:bldP spid="40" grpId="0"/>
      <p:bldP spid="41" grpId="0" animBg="1"/>
      <p:bldP spid="42" grpId="0" animBg="1"/>
      <p:bldP spid="43" grpId="0"/>
      <p:bldP spid="44" grpId="0" animBg="1"/>
      <p:bldP spid="45" grpId="0" animBg="1"/>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ĐỌC-HIỂU VĂN BẢN</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640" y="264878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214197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4.58333E-6 0.01204 C -0.01003 0.0132 -0.01875 0.01667 -0.02865 0.01783 C -0.03868 0.02199 -0.04805 0.02246 -0.05873 0.02385 C -0.1517 0.02199 -0.15352 0.03264 -0.20625 0.01459 C -0.21185 0.00949 -0.21303 0.00556 -0.2181 -0.00162 C -0.22605 -0.0125 -0.23451 -0.02384 -0.24571 -0.02777 C -0.27448 -0.0537 -0.34063 -0.04328 -0.36146 -0.04375 C -0.36993 -0.04652 -0.37865 -0.04791 -0.38737 -0.05069 C -0.39284 -0.05254 -0.39779 -0.05532 -0.40326 -0.05648 C -0.41094 -0.06041 -0.41941 -0.06481 -0.42761 -0.06666 C -0.44024 -0.07546 -0.45326 -0.08217 -0.46706 -0.0875 C -0.47188 -0.08935 -0.47592 -0.09259 -0.48034 -0.09537 C -0.49102 -0.10092 -0.50352 -0.10555 -0.51472 -0.1081 C -0.54076 -0.10694 -0.56602 -0.10555 -0.5918 -0.10648 C -0.60352 -0.11203 -0.61524 -0.11643 -0.62618 -0.12407 C -0.63112 -0.12754 -0.63607 -0.13101 -0.64154 -0.1331 C -0.65196 -0.14143 -0.63959 -0.1324 -0.64987 -0.1375 C -0.6543 -0.14027 -0.65873 -0.14398 -0.66342 -0.14676 C -0.6681 -0.14953 -0.66498 -0.14629 -0.66915 -0.14907 C -0.67696 -0.15416 -0.6849 -0.15926 -0.69336 -0.16273 C -0.70092 -0.16944 -0.70925 -0.17639 -0.71771 -0.18101 C -0.72409 -0.19004 -0.73425 -0.19421 -0.73946 -0.20509 C -0.74063 -0.20764 -0.74206 -0.20949 -0.74271 -0.2118 C -0.74336 -0.21365 -0.74362 -0.21597 -0.74441 -0.21782 C -0.74649 -0.22245 -0.74987 -0.22569 -0.75209 -0.23032 C -0.75691 -0.24004 -0.76094 -0.24583 -0.76706 -0.25416 " pathEditMode="relative" rAng="0" ptsTypes="AAAAAAAAAAAAAAAAAAAAAAAAAA">
                                      <p:cBhvr>
                                        <p:cTn id="53" dur="6500" fill="hold"/>
                                        <p:tgtEl>
                                          <p:spTgt spid="20"/>
                                        </p:tgtEl>
                                        <p:attrNameLst>
                                          <p:attrName>ppt_x</p:attrName>
                                          <p:attrName>ppt_y</p:attrName>
                                        </p:attrNameLst>
                                      </p:cBhvr>
                                      <p:rCtr x="-38359" y="-12662"/>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4" y="0"/>
            <a:ext cx="675249" cy="906825"/>
          </a:xfrm>
          <a:prstGeom prst="rect">
            <a:avLst/>
          </a:prstGeom>
        </p:spPr>
      </p:pic>
      <p:sp>
        <p:nvSpPr>
          <p:cNvPr id="13" name="文本框 2"/>
          <p:cNvSpPr txBox="1"/>
          <p:nvPr/>
        </p:nvSpPr>
        <p:spPr>
          <a:xfrm>
            <a:off x="1012508" y="-67571"/>
            <a:ext cx="9368921"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1.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ra</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đời</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pic>
        <p:nvPicPr>
          <p:cNvPr id="409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79" t="4528" r="19665" b="19396"/>
          <a:stretch/>
        </p:blipFill>
        <p:spPr bwMode="auto">
          <a:xfrm>
            <a:off x="0" y="3673364"/>
            <a:ext cx="2416629" cy="275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4" y="992563"/>
            <a:ext cx="2388495" cy="2595063"/>
          </a:xfrm>
          <a:prstGeom prst="rect">
            <a:avLst/>
          </a:prstGeom>
        </p:spPr>
      </p:pic>
      <p:sp>
        <p:nvSpPr>
          <p:cNvPr id="9" name="矩形 15"/>
          <p:cNvSpPr/>
          <p:nvPr/>
        </p:nvSpPr>
        <p:spPr>
          <a:xfrm>
            <a:off x="10739535" y="4387270"/>
            <a:ext cx="1511725" cy="254895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99039869"/>
              </p:ext>
            </p:extLst>
          </p:nvPr>
        </p:nvGraphicFramePr>
        <p:xfrm>
          <a:off x="2575250" y="1047086"/>
          <a:ext cx="9616750" cy="3119247"/>
        </p:xfrm>
        <a:graphic>
          <a:graphicData uri="http://schemas.openxmlformats.org/drawingml/2006/table">
            <a:tbl>
              <a:tblPr firstRow="1" bandRow="1">
                <a:tableStyleId>{5C22544A-7EE6-4342-B048-85BDC9FD1C3A}</a:tableStyleId>
              </a:tblPr>
              <a:tblGrid>
                <a:gridCol w="1693795">
                  <a:extLst>
                    <a:ext uri="{9D8B030D-6E8A-4147-A177-3AD203B41FA5}">
                      <a16:colId xmlns:a16="http://schemas.microsoft.com/office/drawing/2014/main" val="20000"/>
                    </a:ext>
                  </a:extLst>
                </a:gridCol>
                <a:gridCol w="5444122">
                  <a:extLst>
                    <a:ext uri="{9D8B030D-6E8A-4147-A177-3AD203B41FA5}">
                      <a16:colId xmlns:a16="http://schemas.microsoft.com/office/drawing/2014/main" val="20001"/>
                    </a:ext>
                  </a:extLst>
                </a:gridCol>
                <a:gridCol w="2478833">
                  <a:extLst>
                    <a:ext uri="{9D8B030D-6E8A-4147-A177-3AD203B41FA5}">
                      <a16:colId xmlns:a16="http://schemas.microsoft.com/office/drawing/2014/main" val="20002"/>
                    </a:ext>
                  </a:extLst>
                </a:gridCol>
              </a:tblGrid>
              <a:tr h="370840">
                <a:tc>
                  <a:txBody>
                    <a:bodyPr/>
                    <a:lstStyle/>
                    <a:p>
                      <a:endParaRPr lang="en-US" dirty="0"/>
                    </a:p>
                    <a:p>
                      <a:endParaRPr lang="en-US" dirty="0"/>
                    </a:p>
                  </a:txBody>
                  <a:tcPr>
                    <a:solidFill>
                      <a:srgbClr val="FFC000"/>
                    </a:solidFill>
                  </a:tcPr>
                </a:tc>
                <a:tc>
                  <a:txBody>
                    <a:bodyPr/>
                    <a:lstStyle/>
                    <a:p>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baseline="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r>
                        <a:rPr lang="en-US" sz="2400" dirty="0" err="1">
                          <a:latin typeface="Times New Roman" panose="02020603050405020304" pitchFamily="18" charset="0"/>
                          <a:cs typeface="Times New Roman" panose="02020603050405020304" pitchFamily="18" charset="0"/>
                        </a:rPr>
                        <a:t>Nhận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xét</a:t>
                      </a:r>
                      <a:r>
                        <a:rPr lang="en-US" sz="240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10000"/>
                  </a:ext>
                </a:extLst>
              </a:tr>
              <a:tr h="370840">
                <a:tc>
                  <a:txBody>
                    <a:bodyPr/>
                    <a:lstStyle/>
                    <a:p>
                      <a:pPr marL="0" marR="0" algn="just">
                        <a:lnSpc>
                          <a:spcPts val="2000"/>
                        </a:lnSpc>
                        <a:spcBef>
                          <a:spcPts val="0"/>
                        </a:spcBef>
                        <a:spcAft>
                          <a:spcPts val="800"/>
                        </a:spcAft>
                      </a:pPr>
                      <a:endPar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rowSpan="2">
                  <a:txBody>
                    <a:bodyPr/>
                    <a:lstStyle/>
                    <a:p>
                      <a:endParaRPr lang="en-US" dirty="0"/>
                    </a:p>
                  </a:txBody>
                  <a:tcPr/>
                </a:tc>
                <a:extLst>
                  <a:ext uri="{0D108BD9-81ED-4DB2-BD59-A6C34878D82A}">
                    <a16:rowId xmlns:a16="http://schemas.microsoft.com/office/drawing/2014/main" val="10001"/>
                  </a:ext>
                </a:extLst>
              </a:tr>
              <a:tr h="370840">
                <a:tc>
                  <a:txBody>
                    <a:bodyPr/>
                    <a:lstStyle/>
                    <a:p>
                      <a:pPr marL="0" marR="0" algn="just">
                        <a:lnSpc>
                          <a:spcPts val="2000"/>
                        </a:lnSpc>
                        <a:spcBef>
                          <a:spcPts val="0"/>
                        </a:spcBef>
                        <a:spcAft>
                          <a:spcPts val="800"/>
                        </a:spcAft>
                      </a:pPr>
                      <a:endPar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v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4" name="Rectangle 3"/>
          <p:cNvSpPr/>
          <p:nvPr/>
        </p:nvSpPr>
        <p:spPr>
          <a:xfrm>
            <a:off x="4374929" y="1723872"/>
            <a:ext cx="5295899" cy="861774"/>
          </a:xfrm>
          <a:prstGeom prst="rect">
            <a:avLst/>
          </a:prstGeom>
        </p:spPr>
        <p:txBody>
          <a:bodyPr wrap="square">
            <a:spAutoFit/>
          </a:bodyPr>
          <a:lstStyle/>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74929" y="2956109"/>
            <a:ext cx="5295899" cy="861774"/>
          </a:xfrm>
          <a:prstGeom prst="rect">
            <a:avLst/>
          </a:prstGeom>
        </p:spPr>
        <p:txBody>
          <a:bodyPr wrap="square">
            <a:spAutoFit/>
          </a:bodyPr>
          <a:lstStyle/>
          <a:p>
            <a:pPr marL="342900" indent="-342900" algn="just">
              <a:lnSpc>
                <a:spcPts val="2000"/>
              </a:lnSpc>
              <a:buFontTx/>
              <a:buChar char="-"/>
            </a:pP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ướm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vết</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to. </a:t>
            </a:r>
          </a:p>
          <a:p>
            <a:pPr marL="342900" indent="-342900" algn="just">
              <a:lnSpc>
                <a:spcPts val="2000"/>
              </a:lnSpc>
              <a:buFontTx/>
              <a:buChar char="-"/>
            </a:pP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741159" y="1524948"/>
            <a:ext cx="2295332" cy="2862322"/>
          </a:xfrm>
          <a:prstGeom prst="rect">
            <a:avLst/>
          </a:prstGeom>
        </p:spPr>
        <p:txBody>
          <a:bodyPr wrap="square">
            <a:spAutoFit/>
          </a:bodyPr>
          <a:lstStyle/>
          <a:p>
            <a:pPr marL="457200" lvl="0" indent="-457200" defTabSz="914400">
              <a:lnSpc>
                <a:spcPct val="150000"/>
              </a:lnSpc>
              <a:buFont typeface="Symbol"/>
              <a:buChar char="Þ"/>
            </a:pP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ra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đời</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bình</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khác</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báo</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hiệu</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phi </a:t>
            </a:r>
            <a:r>
              <a:rPr lang="en-US" sz="2000" b="1" i="1" dirty="0" err="1">
                <a:solidFill>
                  <a:srgbClr val="0000FF"/>
                </a:solidFill>
                <a:latin typeface="Times New Roman" pitchFamily="18" charset="0"/>
                <a:cs typeface="Times New Roman" pitchFamily="18" charset="0"/>
              </a:rPr>
              <a:t>thường</a:t>
            </a:r>
            <a:endParaRPr lang="en-US" sz="2000" b="1" dirty="0">
              <a:solidFill>
                <a:srgbClr val="0000FF"/>
              </a:solidFill>
              <a:latin typeface="Times New Roman" pitchFamily="18" charset="0"/>
              <a:cs typeface="Times New Roman" pitchFamily="18" charset="0"/>
            </a:endParaRPr>
          </a:p>
        </p:txBody>
      </p:sp>
      <p:sp>
        <p:nvSpPr>
          <p:cNvPr id="14" name="Rectangle 3"/>
          <p:cNvSpPr>
            <a:spLocks noChangeArrowheads="1"/>
          </p:cNvSpPr>
          <p:nvPr/>
        </p:nvSpPr>
        <p:spPr bwMode="auto">
          <a:xfrm>
            <a:off x="2727592" y="4387270"/>
            <a:ext cx="7797174" cy="1785104"/>
          </a:xfrm>
          <a:prstGeom prst="rect">
            <a:avLst/>
          </a:prstGeom>
          <a:solidFill>
            <a:srgbClr val="BBF7E7"/>
          </a:solidFill>
          <a:ln w="57150">
            <a:solidFill>
              <a:schemeClr val="tx1"/>
            </a:solidFill>
          </a:ln>
          <a:effectLst/>
          <a:extLst/>
        </p:spPr>
        <p:txBody>
          <a:bodyPr wrap="square">
            <a:spAutoFit/>
          </a:bodyPr>
          <a:lstStyle/>
          <a:p>
            <a:pPr algn="just"/>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ước</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niềm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tin</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hình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tượng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người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dũng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sĩ</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luôn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gũi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với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lao</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đồng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là</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vật</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kì</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đáo</a:t>
            </a:r>
            <a:r>
              <a:rPr lang="en-US" altLang="en-US" sz="2200" b="1" dirty="0">
                <a:solidFill>
                  <a:srgbClr val="FF0000"/>
                </a:solidFill>
                <a:latin typeface="Times New Roman" panose="02020603050405020304" pitchFamily="18" charset="0"/>
                <a:cs typeface="Times New Roman" panose="02020603050405020304" pitchFamily="18" charset="0"/>
              </a:rPr>
              <a:t>, </a:t>
            </a:r>
          </a:p>
          <a:p>
            <a:pPr algn="just"/>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Tô</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đậm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kì</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đẹp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đẽ</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báo</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lập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chiến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hiển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hách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2200" dirty="0">
              <a:solidFill>
                <a:srgbClr val="FF0000"/>
              </a:solidFill>
              <a:latin typeface="Times New Roman" panose="02020603050405020304" pitchFamily="18" charset="0"/>
              <a:cs typeface="Times New Roman" panose="02020603050405020304" pitchFamily="18" charset="0"/>
            </a:endParaRPr>
          </a:p>
        </p:txBody>
      </p:sp>
      <p:pic>
        <p:nvPicPr>
          <p:cNvPr id="15"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85720">
            <a:off x="9540202" y="-406169"/>
            <a:ext cx="2697246" cy="1536525"/>
          </a:xfrm>
          <a:prstGeom prst="rect">
            <a:avLst/>
          </a:prstGeom>
        </p:spPr>
      </p:pic>
    </p:spTree>
    <p:extLst>
      <p:ext uri="{BB962C8B-B14F-4D97-AF65-F5344CB8AC3E}">
        <p14:creationId xmlns:p14="http://schemas.microsoft.com/office/powerpoint/2010/main" val="3023731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wipe(down)">
                                      <p:cBhvr>
                                        <p:cTn id="10" dur="500"/>
                                        <p:tgtEl>
                                          <p:spTgt spid="409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6" grpId="0"/>
      <p:bldP spid="5"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803431" y="389605"/>
            <a:ext cx="680792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lnSpc>
                <a:spcPct val="150000"/>
              </a:lnSpc>
              <a:spcBef>
                <a:spcPct val="0"/>
              </a:spcBef>
              <a:spcAft>
                <a:spcPct val="0"/>
              </a:spcAft>
            </a:pPr>
            <a:r>
              <a:rPr lang="en-US" altLang="en-US" sz="4400" dirty="0">
                <a:latin typeface="Times New Roman" panose="02020603050405020304" pitchFamily="18" charset="0"/>
                <a:ea typeface="Microsoft YaHei" panose="020B0503020204020204" pitchFamily="34" charset="-122"/>
                <a:cs typeface="Times New Roman" panose="02020603050405020304" pitchFamily="18" charset="0"/>
              </a:rPr>
              <a:t>THẢO LUẬN NHÓM</a:t>
            </a:r>
            <a:endParaRPr lang="it-IT" sz="3200" dirty="0">
              <a:latin typeface="Times New Roman" pitchFamily="18" charset="0"/>
              <a:cs typeface="Times New Roman" pitchFamily="18" charset="0"/>
            </a:endParaRPr>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0" y="3658736"/>
            <a:ext cx="12616405"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242436" y="773631"/>
            <a:ext cx="3588152" cy="2632840"/>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a:solidFill>
                <a:srgbClr val="A50021"/>
              </a:solidFill>
            </a:endParaRPr>
          </a:p>
        </p:txBody>
      </p:sp>
      <p:sp>
        <p:nvSpPr>
          <p:cNvPr id="31" name="AutoShape 7"/>
          <p:cNvSpPr>
            <a:spLocks noChangeArrowheads="1"/>
          </p:cNvSpPr>
          <p:nvPr/>
        </p:nvSpPr>
        <p:spPr bwMode="auto">
          <a:xfrm>
            <a:off x="3952792" y="1304177"/>
            <a:ext cx="3946966" cy="2180253"/>
          </a:xfrm>
          <a:prstGeom prst="cloudCallout">
            <a:avLst>
              <a:gd name="adj1" fmla="val -17685"/>
              <a:gd name="adj2" fmla="val 85880"/>
            </a:avLst>
          </a:prstGeom>
          <a:solidFill>
            <a:srgbClr val="FFFF00"/>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a:solidFill>
                <a:srgbClr val="A50021"/>
              </a:solidFill>
            </a:endParaRPr>
          </a:p>
        </p:txBody>
      </p:sp>
      <p:pic>
        <p:nvPicPr>
          <p:cNvPr id="32"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850283" y="3284250"/>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152423" y="920169"/>
            <a:ext cx="3921369" cy="2399909"/>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a:solidFill>
                <a:srgbClr val="A50021"/>
              </a:solidFill>
            </a:endParaRPr>
          </a:p>
        </p:txBody>
      </p:sp>
      <p:sp>
        <p:nvSpPr>
          <p:cNvPr id="2" name="Rectangle 1"/>
          <p:cNvSpPr/>
          <p:nvPr/>
        </p:nvSpPr>
        <p:spPr>
          <a:xfrm>
            <a:off x="495101" y="1429466"/>
            <a:ext cx="3082822" cy="1631216"/>
          </a:xfrm>
          <a:prstGeom prst="rect">
            <a:avLst/>
          </a:prstGeom>
        </p:spPr>
        <p:txBody>
          <a:bodyPr wrap="square">
            <a:spAutoFit/>
          </a:bodyPr>
          <a:lstStyle/>
          <a:p>
            <a:pPr algn="just">
              <a:lnSpc>
                <a:spcPts val="2000"/>
              </a:lnSpc>
            </a:pP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i="1" dirty="0">
              <a:solidFill>
                <a:schemeClr val="tx1">
                  <a:lumMod val="75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413812" y="1775038"/>
            <a:ext cx="3166971" cy="1126462"/>
          </a:xfrm>
          <a:prstGeom prst="rect">
            <a:avLst/>
          </a:prstGeom>
        </p:spPr>
        <p:txBody>
          <a:bodyPr wrap="square">
            <a:spAutoFit/>
          </a:bodyPr>
          <a:lstStyle/>
          <a:p>
            <a:pPr algn="just">
              <a:lnSpc>
                <a:spcPts val="2000"/>
              </a:lnSpc>
            </a:pPr>
            <a:r>
              <a:rPr lang="pt-BR" sz="2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Tiếng nói đầu tiên của Gióng là tiếng nói đòi đi đánh giặc, tiếng nói đó có ý nghĩa gì?</a:t>
            </a:r>
            <a:endParaRPr lang="en-US" sz="2400" b="1" i="1"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8508789" y="1428331"/>
            <a:ext cx="3565003" cy="1323439"/>
          </a:xfrm>
          <a:prstGeom prst="rect">
            <a:avLst/>
          </a:prstGeom>
        </p:spPr>
        <p:txBody>
          <a:bodyPr wrap="square">
            <a:spAutoFit/>
          </a:bodyPr>
          <a:lstStyle/>
          <a:p>
            <a:r>
              <a:rPr lang="pt-BR" sz="2000" b="1" i="1" dirty="0">
                <a:solidFill>
                  <a:srgbClr val="FF0000"/>
                </a:solidFill>
                <a:latin typeface="Times New Roman" panose="02020603050405020304" pitchFamily="18" charset="0"/>
                <a:ea typeface="Times New Roman" panose="02020603050405020304" pitchFamily="18" charset="0"/>
              </a:rPr>
              <a:t>? Để thực hiện mong muốn của mình Thánh Gióng cần có những gì? Tại sao Gióng lại yêu cầu như vậy? </a:t>
            </a:r>
            <a:endParaRPr lang="en-US" sz="2000" b="1" i="1" dirty="0">
              <a:solidFill>
                <a:srgbClr val="FF0000"/>
              </a:solidFill>
            </a:endParaRPr>
          </a:p>
        </p:txBody>
      </p:sp>
      <p:sp>
        <p:nvSpPr>
          <p:cNvPr id="14" name="文本框 2"/>
          <p:cNvSpPr txBox="1"/>
          <p:nvPr/>
        </p:nvSpPr>
        <p:spPr>
          <a:xfrm>
            <a:off x="0" y="-53748"/>
            <a:ext cx="6531429"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2. </a:t>
            </a:r>
            <a:r>
              <a:rPr lang="en-US" altLang="en-US" sz="4400" b="1" dirty="0" err="1">
                <a:solidFill>
                  <a:srgbClr val="CC3300"/>
                </a:solidFill>
                <a:latin typeface="Times New Roman" panose="02020603050405020304" pitchFamily="18" charset="0"/>
                <a:cs typeface="Times New Roman" panose="02020603050405020304" pitchFamily="18" charset="0"/>
              </a:rPr>
              <a:t>Gióng</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đòi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đánh</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giặc</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1667762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24</a:t>
            </a:fld>
            <a:endParaRPr lang="en-US" altLang="en-US">
              <a:solidFill>
                <a:srgbClr val="5F5F5F"/>
              </a:solidFill>
              <a:cs typeface="Arial" panose="020B0604020202020204" pitchFamily="34" charset="0"/>
            </a:endParaRPr>
          </a:p>
        </p:txBody>
      </p:sp>
      <p:pic>
        <p:nvPicPr>
          <p:cNvPr id="5" name="PA_图片 18"/>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rot="16200000">
            <a:off x="7690295" y="-1431535"/>
            <a:ext cx="2882086" cy="56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645276" y="197222"/>
            <a:ext cx="4778937" cy="274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Gióng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a:t>
            </a:r>
          </a:p>
          <a:p>
            <a:pPr>
              <a:buNone/>
            </a:pPr>
            <a:r>
              <a:rPr lang="en-US" sz="2000" b="1" dirty="0">
                <a:latin typeface="Times New Roman" panose="02020603050405020304" pitchFamily="18" charset="0"/>
                <a:cs typeface="Times New Roman" panose="02020603050405020304" pitchFamily="18" charset="0"/>
              </a:rPr>
              <a:t>        + </a:t>
            </a:r>
            <a:r>
              <a:rPr lang="en-US" sz="2000" b="1" i="1" dirty="0" err="1">
                <a:latin typeface="Times New Roman" panose="02020603050405020304" pitchFamily="18" charset="0"/>
                <a:cs typeface="Times New Roman" panose="02020603050405020304" pitchFamily="18" charset="0"/>
              </a:rPr>
              <a:t>Mẹ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ra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sứ</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giả</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đây</a:t>
            </a:r>
            <a:r>
              <a:rPr lang="en-US" sz="2000" b="1" i="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ClrTx/>
              <a:buNone/>
            </a:pP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a:p>
            <a:pPr algn="ctr" defTabSz="914400" fontAlgn="base">
              <a:spcBef>
                <a:spcPct val="0"/>
              </a:spcBef>
              <a:spcAft>
                <a:spcPct val="0"/>
              </a:spcAft>
              <a:buClrTx/>
              <a:buFontTx/>
              <a:buNone/>
            </a:pPr>
            <a:endParaRPr lang="en-US" altLang="en-US" sz="2800" dirty="0">
              <a:solidFill>
                <a:srgbClr val="000000"/>
              </a:solidFill>
              <a:latin typeface="Times New Roman" panose="02020603050405020304" pitchFamily="18" charset="0"/>
              <a:cs typeface="Times New Roman" panose="02020603050405020304" pitchFamily="18" charset="0"/>
            </a:endParaRPr>
          </a:p>
        </p:txBody>
      </p:sp>
      <p:pic>
        <p:nvPicPr>
          <p:cNvPr id="7"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366788" y="0"/>
            <a:ext cx="27305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1204" y="-1"/>
            <a:ext cx="5404072" cy="411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150472" y="5409133"/>
            <a:ext cx="11995230" cy="1451679"/>
          </a:xfrm>
          <a:prstGeom prst="rect">
            <a:avLst/>
          </a:prstGeom>
          <a:solidFill>
            <a:srgbClr val="E5FE8A"/>
          </a:solidFill>
          <a:ln>
            <a:noFill/>
          </a:ln>
          <a:effec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a:solidFill>
                  <a:srgbClr val="FF0000"/>
                </a:solidFill>
                <a:latin typeface="Times New Roman" panose="02020603050405020304" pitchFamily="18" charset="0"/>
                <a:cs typeface="Times New Roman" panose="02020603050405020304" pitchFamily="18" charset="0"/>
              </a:rPr>
              <a:t>+ Ca </a:t>
            </a:r>
            <a:r>
              <a:rPr lang="en-US" sz="2000" b="1" dirty="0" err="1">
                <a:solidFill>
                  <a:srgbClr val="FF0000"/>
                </a:solidFill>
                <a:latin typeface="Times New Roman" panose="02020603050405020304" pitchFamily="18" charset="0"/>
                <a:cs typeface="Times New Roman" panose="02020603050405020304" pitchFamily="18" charset="0"/>
              </a:rPr>
              <a:t>ngợi</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tượng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Gióng</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đất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được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đặt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đầu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tiên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là</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chí</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toàn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dân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tộc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Gióng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là</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thực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hiện</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chí</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mạnh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dân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tộc</a:t>
            </a:r>
            <a:r>
              <a:rPr lang="en-US" sz="2000" b="1" dirty="0">
                <a:solidFill>
                  <a:srgbClr val="FF0000"/>
                </a:solidFill>
                <a:latin typeface="Times New Roman" panose="02020603050405020304" pitchFamily="18" charset="0"/>
                <a:cs typeface="Times New Roman" panose="02020603050405020304" pitchFamily="18" charset="0"/>
              </a:rPr>
              <a:t>.</a:t>
            </a:r>
          </a:p>
          <a:p>
            <a:pPr>
              <a:buNone/>
            </a:pP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năng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hành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khác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thường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thần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kì</a:t>
            </a:r>
            <a:r>
              <a:rPr lang="en-US" sz="2000" b="1" dirty="0">
                <a:solidFill>
                  <a:srgbClr val="FF0000"/>
                </a:solidFill>
                <a:latin typeface="Times New Roman" panose="02020603050405020304" pitchFamily="18" charset="0"/>
                <a:cs typeface="Times New Roman"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96770" y="4334857"/>
            <a:ext cx="10532962" cy="830997"/>
          </a:xfrm>
          <a:prstGeom prst="rect">
            <a:avLst/>
          </a:prstGeom>
          <a:solidFill>
            <a:schemeClr val="accent2">
              <a:lumMod val="20000"/>
              <a:lumOff val="80000"/>
            </a:schemeClr>
          </a:solidFill>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chiến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không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chỉ</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quyết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tâm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còn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sắc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bén</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muốn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hiện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đại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thời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bấy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giờ</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tiêu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diệt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kẻ</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thù</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1" name="Picture 2" descr="F:\360安全浏览器下载\六一\Nipic_2531170_b95b5e79d8a6cffe\未标题-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4796" y="2251801"/>
            <a:ext cx="2213478" cy="28820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32843" y="97731"/>
            <a:ext cx="4782232" cy="3847207"/>
          </a:xfrm>
          <a:prstGeom prst="rect">
            <a:avLst/>
          </a:prstGeom>
        </p:spPr>
        <p:txBody>
          <a:bodyPr wrap="square">
            <a:spAutoFit/>
          </a:bodyPr>
          <a:lstStyle/>
          <a:p>
            <a:pPr algn="just">
              <a:lnSpc>
                <a:spcPct val="130000"/>
              </a:lnSpc>
              <a:spcBef>
                <a:spcPts val="300"/>
              </a:spcBef>
              <a:spcAft>
                <a:spcPts val="300"/>
              </a:spcAft>
            </a:pPr>
            <a:r>
              <a:rPr lang="en-US" sz="2000" b="1" dirty="0">
                <a:solidFill>
                  <a:srgbClr val="FF0000"/>
                </a:solidFill>
                <a:latin typeface="Times New Roman" panose="02020603050405020304" pitchFamily="18" charset="0"/>
                <a:ea typeface="Calibri" panose="020F0502020204030204" pitchFamily="34" charset="0"/>
              </a:rPr>
              <a:t>- Ý </a:t>
            </a:r>
            <a:r>
              <a:rPr lang="en-US" sz="2000" b="1" dirty="0" err="1">
                <a:solidFill>
                  <a:srgbClr val="FF0000"/>
                </a:solidFill>
                <a:latin typeface="Times New Roman" panose="02020603050405020304" pitchFamily="18" charset="0"/>
                <a:ea typeface="Calibri" panose="020F0502020204030204" pitchFamily="34" charset="0"/>
              </a:rPr>
              <a:t>nghĩa</a:t>
            </a:r>
            <a:r>
              <a:rPr lang="en-US" sz="2000" b="1" dirty="0">
                <a:solidFill>
                  <a:srgbClr val="FF0000"/>
                </a:solidFill>
                <a:latin typeface="Times New Roman" panose="02020603050405020304" pitchFamily="18" charset="0"/>
                <a:ea typeface="Calibri" panose="020F0502020204030204" pitchFamily="34" charset="0"/>
              </a:rPr>
              <a:t> </a:t>
            </a:r>
            <a:r>
              <a:rPr lang="en-US" sz="2000" b="1" dirty="0" err="1">
                <a:solidFill>
                  <a:srgbClr val="FF0000"/>
                </a:solidFill>
                <a:latin typeface="Times New Roman" panose="02020603050405020304" pitchFamily="18" charset="0"/>
                <a:ea typeface="Calibri" panose="020F0502020204030204" pitchFamily="34" charset="0"/>
              </a:rPr>
              <a:t>của</a:t>
            </a:r>
            <a:r>
              <a:rPr lang="en-US" sz="2000" b="1" dirty="0">
                <a:solidFill>
                  <a:srgbClr val="FF0000"/>
                </a:solidFill>
                <a:latin typeface="Times New Roman" panose="02020603050405020304" pitchFamily="18" charset="0"/>
                <a:ea typeface="Calibri" panose="020F0502020204030204" pitchFamily="34" charset="0"/>
              </a:rPr>
              <a:t> </a:t>
            </a:r>
            <a:r>
              <a:rPr lang="en-US" sz="2000" b="1" dirty="0" err="1">
                <a:solidFill>
                  <a:srgbClr val="FF0000"/>
                </a:solidFill>
                <a:latin typeface="Times New Roman" panose="02020603050405020304" pitchFamily="18" charset="0"/>
                <a:ea typeface="Calibri" panose="020F0502020204030204" pitchFamily="34" charset="0"/>
              </a:rPr>
              <a:t>câu</a:t>
            </a:r>
            <a:r>
              <a:rPr lang="en-US" sz="2000" b="1" dirty="0">
                <a:solidFill>
                  <a:srgbClr val="FF0000"/>
                </a:solidFill>
                <a:latin typeface="Times New Roman" panose="02020603050405020304" pitchFamily="18" charset="0"/>
                <a:ea typeface="Calibri" panose="020F0502020204030204" pitchFamily="34" charset="0"/>
              </a:rPr>
              <a:t> </a:t>
            </a:r>
            <a:r>
              <a:rPr lang="en-US" sz="2000" b="1" dirty="0" err="1">
                <a:solidFill>
                  <a:srgbClr val="FF0000"/>
                </a:solidFill>
                <a:latin typeface="Times New Roman" panose="02020603050405020304" pitchFamily="18" charset="0"/>
                <a:ea typeface="Calibri" panose="020F0502020204030204" pitchFamily="34" charset="0"/>
              </a:rPr>
              <a:t>nói</a:t>
            </a:r>
            <a:r>
              <a:rPr lang="en-US" sz="2000" b="1" dirty="0">
                <a:solidFill>
                  <a:srgbClr val="FF0000"/>
                </a:solidFill>
                <a:latin typeface="Times New Roman" panose="02020603050405020304" pitchFamily="18" charset="0"/>
                <a:ea typeface="Calibri" panose="020F0502020204030204" pitchFamily="34" charset="0"/>
              </a:rPr>
              <a:t> </a:t>
            </a:r>
            <a:r>
              <a:rPr lang="en-US" sz="2000" b="1" dirty="0" err="1">
                <a:solidFill>
                  <a:srgbClr val="FF0000"/>
                </a:solidFill>
                <a:latin typeface="Times New Roman" panose="02020603050405020304" pitchFamily="18" charset="0"/>
                <a:ea typeface="Calibri" panose="020F0502020204030204" pitchFamily="34" charset="0"/>
              </a:rPr>
              <a:t>đầu</a:t>
            </a:r>
            <a:r>
              <a:rPr lang="en-US" sz="2000" b="1" dirty="0">
                <a:solidFill>
                  <a:srgbClr val="FF0000"/>
                </a:solidFill>
                <a:latin typeface="Times New Roman" panose="02020603050405020304" pitchFamily="18" charset="0"/>
                <a:ea typeface="Calibri" panose="020F0502020204030204" pitchFamily="34" charset="0"/>
              </a:rPr>
              <a:t> </a:t>
            </a:r>
            <a:r>
              <a:rPr lang="en-US" sz="2000" b="1" dirty="0" err="1">
                <a:solidFill>
                  <a:srgbClr val="FF0000"/>
                </a:solidFill>
                <a:latin typeface="Times New Roman" panose="02020603050405020304" pitchFamily="18" charset="0"/>
                <a:ea typeface="Calibri" panose="020F0502020204030204" pitchFamily="34" charset="0"/>
              </a:rPr>
              <a:t>tiên</a:t>
            </a:r>
            <a:r>
              <a:rPr lang="en-US" sz="2000" b="1" dirty="0">
                <a:solidFill>
                  <a:srgbClr val="FF0000"/>
                </a:solidFill>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pPr>
            <a:r>
              <a:rPr lang="vi-VN" sz="2000" b="1" dirty="0">
                <a:latin typeface="Times New Roman" panose="02020603050405020304" pitchFamily="18" charset="0"/>
                <a:ea typeface="Calibri" panose="020F0502020204030204" pitchFamily="34" charset="0"/>
              </a:rPr>
              <a:t>+ Ca ngợi ý thức đánh giặc cứu nước: ban đầu nói là nói lời quan trọng, lời yêu nước, ý thức đối với đất nước được đặt lên hàng đầu.</a:t>
            </a:r>
            <a:endParaRPr lang="en-US" sz="2000" b="1" dirty="0">
              <a:latin typeface="Times New Roman" panose="02020603050405020304" pitchFamily="18" charset="0"/>
              <a:ea typeface="Calibri" panose="020F0502020204030204" pitchFamily="34" charset="0"/>
            </a:endParaRPr>
          </a:p>
          <a:p>
            <a:pPr algn="just">
              <a:lnSpc>
                <a:spcPct val="130000"/>
              </a:lnSpc>
              <a:spcBef>
                <a:spcPts val="300"/>
              </a:spcBef>
              <a:spcAft>
                <a:spcPts val="300"/>
              </a:spcAft>
              <a:tabLst>
                <a:tab pos="304800" algn="l"/>
              </a:tabLst>
            </a:pPr>
            <a:r>
              <a:rPr lang="vi-VN" sz="2000" b="1" dirty="0">
                <a:latin typeface="Times New Roman" panose="02020603050405020304" pitchFamily="18" charset="0"/>
                <a:ea typeface="Calibri" panose="020F0502020204030204" pitchFamily="34" charset="0"/>
              </a:rPr>
              <a:t>+ Gióng là hình ảnh của nhân dân, lúc bình thường thì âm thầm lặng lẽ nhưng khi nước nhà gặp cơn nguy biến thì đứng ra cứu nước đầu tiên </a:t>
            </a:r>
            <a:endParaRPr lang="en-US" sz="20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2172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22" presetClass="entr" presetSubtype="4" fill="hold"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5588" y="606050"/>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6193589" y="1184264"/>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606279" y="-929344"/>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2531" y="150891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914055" y="154224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119088" y="1912461"/>
            <a:ext cx="2782877" cy="1906171"/>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261268" y="2066903"/>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26238" y="549673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63587" y="3951846"/>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161354" y="3818632"/>
            <a:ext cx="9007751" cy="136177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131625" y="536090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7048" y="1965738"/>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cơm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7512" y="4137164"/>
            <a:ext cx="2569438" cy="830997"/>
          </a:xfrm>
          <a:prstGeom prst="rect">
            <a:avLst/>
          </a:prstGeom>
        </p:spPr>
        <p:txBody>
          <a:bodyPr wrap="square">
            <a:spAutoFit/>
          </a:bodyPr>
          <a:lstStyle/>
          <a:p>
            <a:pPr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Bà</a:t>
            </a:r>
            <a:r>
              <a:rPr lang="en-US" altLang="en-US" sz="2400" b="1" dirty="0">
                <a:solidFill>
                  <a:srgbClr val="0000FF"/>
                </a:solidFill>
                <a:latin typeface="Times New Roman" panose="02020603050405020304" pitchFamily="18" charset="0"/>
                <a:cs typeface="Times New Roman" panose="02020603050405020304" pitchFamily="18" charset="0"/>
              </a:rPr>
              <a:t> 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420118" y="2190138"/>
            <a:ext cx="8690053" cy="1200329"/>
          </a:xfrm>
          <a:prstGeom prst="rect">
            <a:avLst/>
          </a:prstGeom>
        </p:spPr>
        <p:txBody>
          <a:bodyPr wrap="square">
            <a:spAutoFit/>
          </a:bodyPr>
          <a:lstStyle/>
          <a:p>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
        <p:nvSpPr>
          <p:cNvPr id="13" name="Rectangle 12"/>
          <p:cNvSpPr/>
          <p:nvPr/>
        </p:nvSpPr>
        <p:spPr>
          <a:xfrm>
            <a:off x="3261268" y="3841891"/>
            <a:ext cx="8848903" cy="1126270"/>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Rectangle 14"/>
          <p:cNvSpPr/>
          <p:nvPr/>
        </p:nvSpPr>
        <p:spPr>
          <a:xfrm>
            <a:off x="3189068" y="5403300"/>
            <a:ext cx="8780679" cy="138275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文本框 2"/>
          <p:cNvSpPr txBox="1"/>
          <p:nvPr/>
        </p:nvSpPr>
        <p:spPr>
          <a:xfrm>
            <a:off x="1" y="-53748"/>
            <a:ext cx="7856376"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3.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lớn</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lên</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kì</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diệu</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Gióng</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2819895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2" y="525461"/>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345659" y="-1573237"/>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234443" y="896479"/>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636485" y="885822"/>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6795" y="141442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189068" y="1422345"/>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7829" y="546158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18547" y="38133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984832" y="3537665"/>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085824" y="5436393"/>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513" y="1422345"/>
            <a:ext cx="2725874" cy="1938992"/>
          </a:xfrm>
          <a:prstGeom prst="rect">
            <a:avLst/>
          </a:prstGeom>
        </p:spPr>
        <p:txBody>
          <a:bodyPr wrap="square">
            <a:spAutoFit/>
          </a:bodyPr>
          <a:lstStyle/>
          <a:p>
            <a:pPr lvl="0"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cơm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lvl="0" algn="just"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0308" y="3944345"/>
            <a:ext cx="2569438" cy="830997"/>
          </a:xfrm>
          <a:prstGeom prst="rect">
            <a:avLst/>
          </a:prstGeom>
        </p:spPr>
        <p:txBody>
          <a:bodyPr wrap="square">
            <a:spAutoFit/>
          </a:bodyPr>
          <a:lstStyle/>
          <a:p>
            <a:pPr lvl="0"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Bà</a:t>
            </a:r>
            <a:r>
              <a:rPr lang="en-US" altLang="en-US" sz="2400" b="1" dirty="0">
                <a:solidFill>
                  <a:srgbClr val="0000FF"/>
                </a:solidFill>
                <a:latin typeface="Times New Roman" panose="02020603050405020304" pitchFamily="18" charset="0"/>
                <a:cs typeface="Times New Roman" panose="02020603050405020304" pitchFamily="18" charset="0"/>
              </a:rPr>
              <a:t> 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312894" y="1428644"/>
            <a:ext cx="8690053" cy="1569660"/>
          </a:xfrm>
          <a:prstGeom prst="rect">
            <a:avLst/>
          </a:prstGeom>
        </p:spPr>
        <p:txBody>
          <a:bodyPr wrap="square">
            <a:spAutoFit/>
          </a:bodyPr>
          <a:lstStyle/>
          <a:p>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a:t>
            </a:r>
          </a:p>
          <a:p>
            <a:r>
              <a:rPr lang="en-US" sz="2400" dirty="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t>.</a:t>
            </a:r>
            <a:endParaRPr lang="en-US" sz="2400" dirty="0">
              <a:solidFill>
                <a:srgbClr val="FF0000"/>
              </a:solidFill>
            </a:endParaRPr>
          </a:p>
        </p:txBody>
      </p:sp>
      <p:sp>
        <p:nvSpPr>
          <p:cNvPr id="13" name="Rectangle 12"/>
          <p:cNvSpPr/>
          <p:nvPr/>
        </p:nvSpPr>
        <p:spPr>
          <a:xfrm>
            <a:off x="3015128" y="3644723"/>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312893" y="5541434"/>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1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sp>
        <p:nvSpPr>
          <p:cNvPr id="8" name="Text Box 13"/>
          <p:cNvSpPr txBox="1">
            <a:spLocks noChangeArrowheads="1"/>
          </p:cNvSpPr>
          <p:nvPr/>
        </p:nvSpPr>
        <p:spPr bwMode="auto">
          <a:xfrm>
            <a:off x="270308" y="64026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349787" y="54855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7113" y="110128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057070" y="1040316"/>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73367" y="464052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67112" y="32462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010790" y="2760032"/>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2877761" y="464052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3367" y="1116470"/>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cơm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80636" y="4798110"/>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25266" y="3398946"/>
            <a:ext cx="2569438" cy="830997"/>
          </a:xfrm>
          <a:prstGeom prst="rect">
            <a:avLst/>
          </a:prstGeom>
        </p:spPr>
        <p:txBody>
          <a:bodyPr wrap="square">
            <a:spAutoFit/>
          </a:bodyPr>
          <a:lstStyle/>
          <a:p>
            <a:pPr defTabSz="914400" fontAlgn="base">
              <a:spcBef>
                <a:spcPct val="0"/>
              </a:spcBef>
              <a:spcAft>
                <a:spcPct val="0"/>
              </a:spcAft>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Bà</a:t>
            </a:r>
            <a:r>
              <a:rPr lang="en-US" altLang="en-US" sz="2400" b="1" dirty="0">
                <a:solidFill>
                  <a:srgbClr val="0000FF"/>
                </a:solidFill>
                <a:latin typeface="Times New Roman" panose="02020603050405020304" pitchFamily="18" charset="0"/>
                <a:cs typeface="Times New Roman" panose="02020603050405020304" pitchFamily="18" charset="0"/>
              </a:rPr>
              <a:t> 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085823" y="1071424"/>
            <a:ext cx="8690053" cy="1569660"/>
          </a:xfrm>
          <a:prstGeom prst="rect">
            <a:avLst/>
          </a:prstGeom>
        </p:spPr>
        <p:txBody>
          <a:bodyPr wrap="square">
            <a:spAutoFit/>
          </a:bodyPr>
          <a:lstStyle/>
          <a:p>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a:t>
            </a:r>
          </a:p>
          <a:p>
            <a:r>
              <a:rPr lang="en-US" sz="2400" dirty="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5F5F5F"/>
                </a:solidFill>
              </a:rPr>
              <a:t>.</a:t>
            </a:r>
            <a:endParaRPr lang="en-US" sz="2400" dirty="0">
              <a:solidFill>
                <a:srgbClr val="FF0000"/>
              </a:solidFill>
            </a:endParaRPr>
          </a:p>
        </p:txBody>
      </p:sp>
      <p:sp>
        <p:nvSpPr>
          <p:cNvPr id="13" name="Rectangle 12"/>
          <p:cNvSpPr/>
          <p:nvPr/>
        </p:nvSpPr>
        <p:spPr>
          <a:xfrm>
            <a:off x="3057070" y="2853394"/>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Rectangle 14"/>
          <p:cNvSpPr/>
          <p:nvPr/>
        </p:nvSpPr>
        <p:spPr>
          <a:xfrm>
            <a:off x="3009462" y="4695517"/>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3367" y="6117124"/>
            <a:ext cx="12166942" cy="830997"/>
          </a:xfrm>
          <a:prstGeom prst="rect">
            <a:avLst/>
          </a:prstGeom>
          <a:solidFill>
            <a:srgbClr val="E5FE8A"/>
          </a:solidFill>
        </p:spPr>
        <p:txBody>
          <a:bodyPr wrap="square">
            <a:spAutoFit/>
          </a:bodyPr>
          <a:lstStyle/>
          <a:p>
            <a:pPr algn="just"/>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155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Horizont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Horizont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Horizont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Horizontal)">
                                      <p:cBhvr>
                                        <p:cTn id="50" dur="500"/>
                                        <p:tgtEl>
                                          <p:spTgt spid="1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Horizontal)">
                                      <p:cBhvr>
                                        <p:cTn id="58" dur="500"/>
                                        <p:tgtEl>
                                          <p:spTgt spid="2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20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Horizont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1134592"/>
            <a:ext cx="6841294" cy="434832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730" y="1134592"/>
            <a:ext cx="8010198" cy="4348326"/>
          </a:xfrm>
          <a:prstGeom prst="rect">
            <a:avLst/>
          </a:prstGeom>
        </p:spPr>
      </p:pic>
      <p:pic>
        <p:nvPicPr>
          <p:cNvPr id="20"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96" y="252256"/>
            <a:ext cx="675249" cy="906825"/>
          </a:xfrm>
          <a:prstGeom prst="rect">
            <a:avLst/>
          </a:prstGeom>
        </p:spPr>
      </p:pic>
      <p:sp>
        <p:nvSpPr>
          <p:cNvPr id="21" name="文本框 2"/>
          <p:cNvSpPr txBox="1"/>
          <p:nvPr/>
        </p:nvSpPr>
        <p:spPr>
          <a:xfrm>
            <a:off x="973261" y="328084"/>
            <a:ext cx="9368921" cy="769441"/>
          </a:xfrm>
          <a:prstGeom prst="rect">
            <a:avLst/>
          </a:prstGeom>
          <a:noFill/>
        </p:spPr>
        <p:txBody>
          <a:bodyPr wrap="square" rtlCol="0">
            <a:spAutoFit/>
          </a:bodyPr>
          <a:lstStyle/>
          <a:p>
            <a:pPr defTabSz="914400"/>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4.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đánh</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giặc</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cứu</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nước</a:t>
            </a:r>
            <a:r>
              <a:rPr lang="en-US" altLang="zh-CN"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33251221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229366" y="-337242"/>
            <a:ext cx="5091901" cy="2600525"/>
            <a:chOff x="558140" y="3951888"/>
            <a:chExt cx="1947554" cy="162000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24350" r="50141"/>
            <a:stretch/>
          </p:blipFill>
          <p:spPr>
            <a:xfrm>
              <a:off x="558140" y="3951888"/>
              <a:ext cx="1947554" cy="1620000"/>
            </a:xfrm>
            <a:prstGeom prst="rect">
              <a:avLst/>
            </a:prstGeom>
          </p:spPr>
        </p:pic>
        <p:sp>
          <p:nvSpPr>
            <p:cNvPr id="35" name="文本框 34"/>
            <p:cNvSpPr txBox="1"/>
            <p:nvPr/>
          </p:nvSpPr>
          <p:spPr>
            <a:xfrm>
              <a:off x="793600" y="4392770"/>
              <a:ext cx="1508165" cy="824438"/>
            </a:xfrm>
            <a:prstGeom prst="rect">
              <a:avLst/>
            </a:prstGeom>
            <a:noFill/>
          </p:spPr>
          <p:txBody>
            <a:bodyPr wrap="square" rtlCol="0">
              <a:spAutoFit/>
            </a:bodyPr>
            <a:lstStyle/>
            <a:p>
              <a:pPr lvl="0" defTabSz="914400" fontAlgn="base">
                <a:spcBef>
                  <a:spcPct val="50000"/>
                </a:spcBef>
                <a:spcAft>
                  <a:spcPct val="0"/>
                </a:spcAft>
                <a:defRPr/>
              </a:pPr>
              <a:r>
                <a:rPr lang="en-US" altLang="en-US" sz="2000" b="1" i="1" kern="0" dirty="0">
                  <a:solidFill>
                    <a:srgbClr val="000066"/>
                  </a:solidFill>
                  <a:latin typeface="Times New Roman" panose="02020603050405020304" pitchFamily="18" charset="0"/>
                  <a:cs typeface="Times New Roman" panose="02020603050405020304" pitchFamily="18" charset="0"/>
                </a:rPr>
                <a:t>Theo </a:t>
              </a:r>
              <a:r>
                <a:rPr lang="en-US" altLang="en-US" sz="2000" b="1" i="1" kern="0" dirty="0" err="1">
                  <a:solidFill>
                    <a:srgbClr val="000066"/>
                  </a:solidFill>
                  <a:latin typeface="Times New Roman" panose="02020603050405020304" pitchFamily="18" charset="0"/>
                  <a:cs typeface="Times New Roman" panose="02020603050405020304" pitchFamily="18" charset="0"/>
                </a:rPr>
                <a:t>em</a:t>
              </a:r>
              <a:r>
                <a:rPr lang="en-US" altLang="en-US" sz="2000" b="1" i="1" kern="0" dirty="0">
                  <a:solidFill>
                    <a:srgbClr val="000066"/>
                  </a:solidFill>
                  <a:latin typeface="Times New Roman" panose="02020603050405020304" pitchFamily="18" charset="0"/>
                  <a:cs typeface="Times New Roman" panose="02020603050405020304" pitchFamily="18" charset="0"/>
                </a:rPr>
                <a:t>, chi </a:t>
              </a:r>
              <a:r>
                <a:rPr lang="en-US" altLang="en-US" sz="2000" b="1" i="1" kern="0" dirty="0" err="1">
                  <a:solidFill>
                    <a:srgbClr val="000066"/>
                  </a:solidFill>
                  <a:latin typeface="Times New Roman" panose="02020603050405020304" pitchFamily="18" charset="0"/>
                  <a:cs typeface="Times New Roman" panose="02020603050405020304" pitchFamily="18" charset="0"/>
                </a:rPr>
                <a:t>tiết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Gióng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nhổ</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những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cụm</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tre</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bên</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đường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quật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vào</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giăc</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khi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roi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sắt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gãy</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có</a:t>
              </a:r>
              <a:r>
                <a:rPr lang="en-US" altLang="en-US" sz="2000" b="1" i="1" kern="0" dirty="0">
                  <a:solidFill>
                    <a:srgbClr val="000066"/>
                  </a:solidFill>
                  <a:latin typeface="Times New Roman" panose="02020603050405020304" pitchFamily="18" charset="0"/>
                  <a:cs typeface="Times New Roman" panose="02020603050405020304" pitchFamily="18" charset="0"/>
                </a:rPr>
                <a:t> ý </a:t>
              </a:r>
              <a:r>
                <a:rPr lang="en-US" altLang="en-US" sz="2000" b="1" i="1" kern="0" dirty="0" err="1">
                  <a:solidFill>
                    <a:srgbClr val="000066"/>
                  </a:solidFill>
                  <a:latin typeface="Times New Roman" panose="02020603050405020304" pitchFamily="18" charset="0"/>
                  <a:cs typeface="Times New Roman" panose="02020603050405020304" pitchFamily="18" charset="0"/>
                </a:rPr>
                <a:t>nghĩa</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gì</a:t>
              </a:r>
              <a:r>
                <a:rPr lang="en-US" altLang="en-US" sz="2000" b="1" i="1" kern="0" dirty="0">
                  <a:solidFill>
                    <a:srgbClr val="000066"/>
                  </a:solidFill>
                  <a:latin typeface="Times New Roman" panose="02020603050405020304" pitchFamily="18" charset="0"/>
                  <a:cs typeface="Times New Roman" panose="02020603050405020304" pitchFamily="18" charset="0"/>
                </a:rPr>
                <a:t>?</a:t>
              </a:r>
            </a:p>
          </p:txBody>
        </p:sp>
      </p:grpSp>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l="74898"/>
          <a:stretch/>
        </p:blipFill>
        <p:spPr>
          <a:xfrm>
            <a:off x="6681131" y="-369476"/>
            <a:ext cx="5340477" cy="2632760"/>
          </a:xfrm>
          <a:prstGeom prst="rect">
            <a:avLst/>
          </a:prstGeom>
        </p:spPr>
      </p:pic>
      <p:grpSp>
        <p:nvGrpSpPr>
          <p:cNvPr id="4" name="组合 17"/>
          <p:cNvGrpSpPr/>
          <p:nvPr/>
        </p:nvGrpSpPr>
        <p:grpSpPr>
          <a:xfrm>
            <a:off x="141808" y="-981562"/>
            <a:ext cx="5481818" cy="7185790"/>
            <a:chOff x="775510" y="1945301"/>
            <a:chExt cx="2537706" cy="4912699"/>
          </a:xfrm>
        </p:grpSpPr>
        <p:pic>
          <p:nvPicPr>
            <p:cNvPr id="28"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6"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7" name="Rectangle 26"/>
          <p:cNvSpPr/>
          <p:nvPr/>
        </p:nvSpPr>
        <p:spPr>
          <a:xfrm>
            <a:off x="402233" y="2487711"/>
            <a:ext cx="4983655" cy="3416320"/>
          </a:xfrm>
          <a:prstGeom prst="rect">
            <a:avLst/>
          </a:prstGeom>
        </p:spPr>
        <p:txBody>
          <a:bodyPr wrap="square">
            <a:spAutoFit/>
          </a:bodyPr>
          <a:lstStyle/>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Nhảy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lên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phun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lửa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lao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nơi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có</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Roi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nhổ</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tre</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quật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vào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quân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giăc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bằng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cả</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vũ</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khí</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thô</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sơ</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bình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nhất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thần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công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mãnh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liệt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của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người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anh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hùng</a:t>
            </a:r>
            <a:r>
              <a:rPr lang="en-US" altLang="en-US" sz="2400" b="1" kern="0" dirty="0">
                <a:solidFill>
                  <a:srgbClr val="0000FF"/>
                </a:solidFill>
                <a:latin typeface="Times New Roman" panose="02020603050405020304" pitchFamily="18" charset="0"/>
                <a:cs typeface="Times New Roman" panose="02020603050405020304" pitchFamily="18" charset="0"/>
              </a:rPr>
              <a:t>.</a:t>
            </a:r>
          </a:p>
        </p:txBody>
      </p:sp>
      <p:sp>
        <p:nvSpPr>
          <p:cNvPr id="17" name="文本框 34"/>
          <p:cNvSpPr txBox="1"/>
          <p:nvPr/>
        </p:nvSpPr>
        <p:spPr>
          <a:xfrm>
            <a:off x="7547914" y="445732"/>
            <a:ext cx="4040155" cy="1200329"/>
          </a:xfrm>
          <a:prstGeom prst="rect">
            <a:avLst/>
          </a:prstGeom>
          <a:noFill/>
        </p:spPr>
        <p:txBody>
          <a:bodyPr wrap="square" rtlCol="0">
            <a:spAutoFit/>
          </a:bodyPr>
          <a:lstStyle/>
          <a:p>
            <a:pPr lvl="0" defTabSz="914400" fontAlgn="base">
              <a:spcBef>
                <a:spcPct val="50000"/>
              </a:spcBef>
              <a:spcAft>
                <a:spcPct val="0"/>
              </a:spcAft>
              <a:defRPr/>
            </a:pPr>
            <a:r>
              <a:rPr lang="en-US" altLang="en-US" sz="2400" b="1" i="1" kern="0" dirty="0">
                <a:solidFill>
                  <a:srgbClr val="000066"/>
                </a:solidFill>
                <a:latin typeface="Times New Roman" panose="02020603050405020304" pitchFamily="18" charset="0"/>
                <a:cs typeface="Times New Roman" panose="02020603050405020304" pitchFamily="18" charset="0"/>
              </a:rPr>
              <a:t>Chi </a:t>
            </a:r>
            <a:r>
              <a:rPr lang="en-US" altLang="en-US" sz="2400" b="1" i="1" kern="0" dirty="0" err="1">
                <a:solidFill>
                  <a:srgbClr val="000066"/>
                </a:solidFill>
                <a:latin typeface="Times New Roman" panose="02020603050405020304" pitchFamily="18" charset="0"/>
                <a:cs typeface="Times New Roman" panose="02020603050405020304" pitchFamily="18" charset="0"/>
              </a:rPr>
              <a:t>tiết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Gióng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cởi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giáp</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sắt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bỏ</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lại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rồi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cả</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người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lẫn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ngựa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bay </a:t>
            </a:r>
            <a:r>
              <a:rPr lang="en-US" altLang="en-US" sz="2400" b="1" i="1" kern="0" dirty="0" err="1">
                <a:solidFill>
                  <a:srgbClr val="000066"/>
                </a:solidFill>
                <a:latin typeface="Times New Roman" panose="02020603050405020304" pitchFamily="18" charset="0"/>
                <a:cs typeface="Times New Roman" panose="02020603050405020304" pitchFamily="18" charset="0"/>
              </a:rPr>
              <a:t>lên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trời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có</a:t>
            </a:r>
            <a:r>
              <a:rPr lang="en-US" altLang="en-US" sz="2400" b="1" i="1" kern="0" dirty="0">
                <a:solidFill>
                  <a:srgbClr val="000066"/>
                </a:solidFill>
                <a:latin typeface="Times New Roman" panose="02020603050405020304" pitchFamily="18" charset="0"/>
                <a:cs typeface="Times New Roman" panose="02020603050405020304" pitchFamily="18" charset="0"/>
              </a:rPr>
              <a:t> ý </a:t>
            </a:r>
            <a:r>
              <a:rPr lang="en-US" altLang="en-US" sz="2400" b="1" i="1" kern="0" dirty="0" err="1">
                <a:solidFill>
                  <a:srgbClr val="000066"/>
                </a:solidFill>
                <a:latin typeface="Times New Roman" panose="02020603050405020304" pitchFamily="18" charset="0"/>
                <a:cs typeface="Times New Roman" panose="02020603050405020304" pitchFamily="18" charset="0"/>
              </a:rPr>
              <a:t>nghĩa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gì</a:t>
            </a:r>
            <a:r>
              <a:rPr lang="en-US" altLang="en-US" sz="2400" b="1" i="1" kern="0" dirty="0">
                <a:solidFill>
                  <a:srgbClr val="000066"/>
                </a:solidFill>
                <a:latin typeface="Times New Roman" panose="02020603050405020304" pitchFamily="18" charset="0"/>
                <a:cs typeface="Times New Roman" panose="02020603050405020304" pitchFamily="18" charset="0"/>
              </a:rPr>
              <a:t>?</a:t>
            </a:r>
          </a:p>
        </p:txBody>
      </p:sp>
      <p:grpSp>
        <p:nvGrpSpPr>
          <p:cNvPr id="5" name="组合 17"/>
          <p:cNvGrpSpPr/>
          <p:nvPr/>
        </p:nvGrpSpPr>
        <p:grpSpPr>
          <a:xfrm>
            <a:off x="5871987" y="-392753"/>
            <a:ext cx="6351252" cy="6524973"/>
            <a:chOff x="775510" y="1945301"/>
            <a:chExt cx="2537706" cy="4912699"/>
          </a:xfrm>
        </p:grpSpPr>
        <p:pic>
          <p:nvPicPr>
            <p:cNvPr id="1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0"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 name="Rectangle 1"/>
          <p:cNvSpPr/>
          <p:nvPr/>
        </p:nvSpPr>
        <p:spPr>
          <a:xfrm>
            <a:off x="6225121" y="2555318"/>
            <a:ext cx="5796487" cy="3323987"/>
          </a:xfrm>
          <a:prstGeom prst="rect">
            <a:avLst/>
          </a:prstGeom>
        </p:spPr>
        <p:txBody>
          <a:bodyPr wrap="square">
            <a:spAutoFit/>
          </a:bodyPr>
          <a:lstStyle/>
          <a:p>
            <a:pPr lvl="0" defTabSz="914400" fontAlgn="base">
              <a:spcBef>
                <a:spcPct val="0"/>
              </a:spcBef>
              <a:spcAft>
                <a:spcPct val="0"/>
              </a:spcAft>
              <a:defRPr/>
            </a:pPr>
            <a:r>
              <a:rPr lang="en-US" altLang="en-US" sz="3000" b="1" i="1" kern="0" dirty="0">
                <a:solidFill>
                  <a:srgbClr val="0000A4"/>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Gióng</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trở</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về</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trời</a:t>
            </a:r>
            <a:r>
              <a:rPr lang="en-US" altLang="en-US" sz="3000" b="1" i="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cởi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giáp</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sắt</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bỏ</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rồi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cả</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người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lẫn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ngựa</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bay </a:t>
            </a:r>
            <a:r>
              <a:rPr lang="en-US" altLang="en-US" sz="3000" b="1" kern="0" dirty="0" err="1">
                <a:solidFill>
                  <a:srgbClr val="000066"/>
                </a:solidFill>
                <a:latin typeface="Times New Roman" panose="02020603050405020304" pitchFamily="18" charset="0"/>
                <a:cs typeface="Times New Roman" panose="02020603050405020304" pitchFamily="18" charset="0"/>
              </a:rPr>
              <a:t>lên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trời</a:t>
            </a:r>
            <a:r>
              <a:rPr lang="en-US" altLang="en-US" sz="3000" b="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kern="0" dirty="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kern="0" dirty="0">
                <a:solidFill>
                  <a:srgbClr val="FFFFFF"/>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Có</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nhưng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không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màng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danh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vọng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dấu</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tích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chiến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để</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cho</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quê</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hương</a:t>
            </a:r>
            <a:r>
              <a:rPr lang="en-US" altLang="en-US" sz="3000" b="1" kern="0" dirty="0">
                <a:solidFill>
                  <a:srgbClr val="000066"/>
                </a:solidFill>
                <a:latin typeface="Times New Roman" panose="02020603050405020304" pitchFamily="18" charset="0"/>
                <a:cs typeface="Times New Roman" panose="02020603050405020304" pitchFamily="18" charset="0"/>
              </a:rPr>
              <a:t>.</a:t>
            </a:r>
          </a:p>
        </p:txBody>
      </p:sp>
      <p:sp>
        <p:nvSpPr>
          <p:cNvPr id="23" name="Rectangle 22"/>
          <p:cNvSpPr/>
          <p:nvPr/>
        </p:nvSpPr>
        <p:spPr>
          <a:xfrm>
            <a:off x="-224013" y="5941149"/>
            <a:ext cx="12192000"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600" b="1" i="1" dirty="0">
                <a:solidFill>
                  <a:srgbClr val="FF0000"/>
                </a:solidFill>
                <a:latin typeface="Times New Roman" pitchFamily="18" charset="0"/>
                <a:cs typeface="Times New Roman" pitchFamily="18" charset="0"/>
                <a:sym typeface="Wingdings" pitchFamily="2" charset="2"/>
              </a:rPr>
              <a: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Hình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ảnh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Gióng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là</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một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tranh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hoành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tráng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kỳ</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vĩ</a:t>
            </a:r>
            <a:r>
              <a:rPr lang="en-US" sz="2600" b="1" i="1" dirty="0">
                <a:solidFill>
                  <a:srgbClr val="FF0000"/>
                </a:solidFill>
                <a:latin typeface="Times New Roman" pitchFamily="18" charset="0"/>
                <a:cs typeface="Times New Roman" pitchFamily="18" charset="0"/>
              </a:rPr>
              <a:t>, ca </a:t>
            </a:r>
            <a:r>
              <a:rPr lang="en-US" sz="2600" b="1" i="1" dirty="0" err="1">
                <a:solidFill>
                  <a:srgbClr val="FF0000"/>
                </a:solidFill>
                <a:latin typeface="Times New Roman" pitchFamily="18" charset="0"/>
                <a:cs typeface="Times New Roman" pitchFamily="18" charset="0"/>
              </a:rPr>
              <a:t>ngợi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sức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của</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nhân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dân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trong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công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cuộc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đuổi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ngoại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xâm</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bảo</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vệ</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đất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nước</a:t>
            </a:r>
            <a:endParaRPr lang="en-US" sz="2600" b="1" i="1" dirty="0">
              <a:solidFill>
                <a:srgbClr val="FF0000"/>
              </a:solidFill>
              <a:latin typeface="Times New Roman" pitchFamily="18" charset="0"/>
              <a:cs typeface="Times New Roman" pitchFamily="18" charset="0"/>
            </a:endParaRPr>
          </a:p>
        </p:txBody>
      </p:sp>
      <p:pic>
        <p:nvPicPr>
          <p:cNvPr id="2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571" y="194517"/>
            <a:ext cx="2604652" cy="16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878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2"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pic>
        <p:nvPicPr>
          <p:cNvPr id="1026"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pic>
        <p:nvPicPr>
          <p:cNvPr id="9" name="Picture 2" descr="Soạn bài Thánh Gióng | Soạn Thánh Gióng ngắn nhất | Soạn văn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21758" y="1680049"/>
            <a:ext cx="591910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1: </a:t>
            </a:r>
            <a:r>
              <a:rPr lang="en-US" sz="3200" b="1" dirty="0" err="1">
                <a:solidFill>
                  <a:prstClr val="white"/>
                </a:solidFill>
                <a:latin typeface="Times" panose="02020603050405020304" pitchFamily="18" charset="0"/>
                <a:cs typeface="Times" panose="02020603050405020304" pitchFamily="18" charset="0"/>
              </a:rPr>
              <a:t>Tứ</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bất</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có</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nghĩa</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là</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gì</a:t>
            </a:r>
            <a:r>
              <a:rPr lang="en-US" sz="3200" b="1" dirty="0">
                <a:solidFill>
                  <a:prstClr val="white"/>
                </a:solidFill>
                <a:latin typeface="Times" panose="02020603050405020304" pitchFamily="18" charset="0"/>
                <a:cs typeface="Times"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3124744" y="3429000"/>
            <a:ext cx="5919107" cy="171960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Tứ</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gọi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chung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bốn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vị</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ngưỡng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Việt</a:t>
            </a:r>
            <a:r>
              <a:rPr lang="en-US" sz="3200" b="1" dirty="0">
                <a:solidFill>
                  <a:prstClr val="white"/>
                </a:solidFill>
                <a:latin typeface="Times New Roman" panose="02020603050405020304" pitchFamily="18" charset="0"/>
                <a:cs typeface="Times New Roman" panose="02020603050405020304" pitchFamily="18" charset="0"/>
              </a:rPr>
              <a:t> Nam. </a:t>
            </a:r>
            <a:endParaRPr lang="en-US" sz="3200" b="1" u="sng" dirty="0">
              <a:solidFill>
                <a:prstClr val="white"/>
              </a:solidFill>
              <a:latin typeface="Times New Roman" panose="02020603050405020304" pitchFamily="18" charset="0"/>
              <a:cs typeface="Times New Roman" panose="02020603050405020304" pitchFamily="18" charset="0"/>
            </a:endParaRPr>
          </a:p>
        </p:txBody>
      </p:sp>
      <p:pic>
        <p:nvPicPr>
          <p:cNvPr id="1028" name="Picture 4" descr="TỨ BẤT TỬ TRONG VĂN HÓA DÂN GIAN VIỆT N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9560"/>
            <a:ext cx="2961124" cy="234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par>
                                <p:cTn id="34" presetID="53" presetClass="entr" presetSubtype="16"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500" fill="hold"/>
                                        <p:tgtEl>
                                          <p:spTgt spid="1030"/>
                                        </p:tgtEl>
                                        <p:attrNameLst>
                                          <p:attrName>ppt_w</p:attrName>
                                        </p:attrNameLst>
                                      </p:cBhvr>
                                      <p:tavLst>
                                        <p:tav tm="0">
                                          <p:val>
                                            <p:fltVal val="0"/>
                                          </p:val>
                                        </p:tav>
                                        <p:tav tm="100000">
                                          <p:val>
                                            <p:strVal val="#ppt_w"/>
                                          </p:val>
                                        </p:tav>
                                      </p:tavLst>
                                    </p:anim>
                                    <p:anim calcmode="lin" valueType="num">
                                      <p:cBhvr>
                                        <p:cTn id="37" dur="500" fill="hold"/>
                                        <p:tgtEl>
                                          <p:spTgt spid="1030"/>
                                        </p:tgtEl>
                                        <p:attrNameLst>
                                          <p:attrName>ppt_h</p:attrName>
                                        </p:attrNameLst>
                                      </p:cBhvr>
                                      <p:tavLst>
                                        <p:tav tm="0">
                                          <p:val>
                                            <p:fltVal val="0"/>
                                          </p:val>
                                        </p:tav>
                                        <p:tav tm="100000">
                                          <p:val>
                                            <p:strVal val="#ppt_h"/>
                                          </p:val>
                                        </p:tav>
                                      </p:tavLst>
                                    </p:anim>
                                    <p:animEffect transition="in" filter="fade">
                                      <p:cBhvr>
                                        <p:cTn id="3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2933700" y="869950"/>
            <a:ext cx="3249613" cy="19526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Calibri" panose="020F0502020204030204"/>
            </a:endParaRPr>
          </a:p>
        </p:txBody>
      </p:sp>
      <p:sp>
        <p:nvSpPr>
          <p:cNvPr id="91140" name="AutoShape 4"/>
          <p:cNvSpPr>
            <a:spLocks noChangeArrowheads="1"/>
          </p:cNvSpPr>
          <p:nvPr/>
        </p:nvSpPr>
        <p:spPr bwMode="auto">
          <a:xfrm>
            <a:off x="6229350" y="1219200"/>
            <a:ext cx="5810250" cy="5590967"/>
          </a:xfrm>
          <a:prstGeom prst="roundRect">
            <a:avLst>
              <a:gd name="adj" fmla="val 4690"/>
            </a:avLst>
          </a:prstGeom>
          <a:solidFill>
            <a:schemeClr val="accent6">
              <a:lumMod val="20000"/>
              <a:lumOff val="80000"/>
            </a:schemeClr>
          </a:solidFill>
          <a:ln w="57150">
            <a:solidFill>
              <a:schemeClr val="accent2"/>
            </a:solidFill>
            <a:round/>
            <a:headEnd/>
            <a:tailEnd/>
          </a:ln>
          <a:effectLst/>
          <a:extLst/>
        </p:spPr>
        <p:txBody>
          <a:bodyPr wrap="none" anchor="ctr"/>
          <a:lstStyle/>
          <a:p>
            <a:pPr defTabSz="914400">
              <a:defRPr/>
            </a:pPr>
            <a:endParaRPr lang="en-US">
              <a:solidFill>
                <a:prstClr val="black"/>
              </a:solidFill>
              <a:latin typeface="Calibri" panose="020F0502020204030204"/>
            </a:endParaRPr>
          </a:p>
        </p:txBody>
      </p:sp>
      <p:sp>
        <p:nvSpPr>
          <p:cNvPr id="91141" name="AutoShape 5"/>
          <p:cNvSpPr>
            <a:spLocks noChangeArrowheads="1"/>
          </p:cNvSpPr>
          <p:nvPr/>
        </p:nvSpPr>
        <p:spPr bwMode="gray">
          <a:xfrm>
            <a:off x="7862886" y="794288"/>
            <a:ext cx="2541587" cy="523875"/>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grpSp>
        <p:nvGrpSpPr>
          <p:cNvPr id="91151" name="Group 15"/>
          <p:cNvGrpSpPr>
            <a:grpSpLocks/>
          </p:cNvGrpSpPr>
          <p:nvPr/>
        </p:nvGrpSpPr>
        <p:grpSpPr bwMode="auto">
          <a:xfrm>
            <a:off x="255701" y="2595776"/>
            <a:ext cx="4302805" cy="4076492"/>
            <a:chOff x="569" y="1429"/>
            <a:chExt cx="1460" cy="2268"/>
          </a:xfrm>
          <a:solidFill>
            <a:schemeClr val="accent3">
              <a:lumMod val="20000"/>
              <a:lumOff val="80000"/>
            </a:schemeClr>
          </a:solidFill>
        </p:grpSpPr>
        <p:sp>
          <p:nvSpPr>
            <p:cNvPr id="91152" name="AutoShape 16"/>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3" name="AutoShape 17"/>
            <p:cNvSpPr>
              <a:spLocks noChangeArrowheads="1"/>
            </p:cNvSpPr>
            <p:nvPr/>
          </p:nvSpPr>
          <p:spPr bwMode="gray">
            <a:xfrm>
              <a:off x="727" y="1429"/>
              <a:ext cx="1174" cy="392"/>
            </a:xfrm>
            <a:prstGeom prst="roundRect">
              <a:avLst>
                <a:gd name="adj" fmla="val 50000"/>
              </a:avLst>
            </a:prstGeom>
            <a:solidFill>
              <a:srgbClr val="00B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6" name="Text Box 20"/>
            <p:cNvSpPr txBox="1">
              <a:spLocks noChangeArrowheads="1"/>
            </p:cNvSpPr>
            <p:nvPr/>
          </p:nvSpPr>
          <p:spPr bwMode="gray">
            <a:xfrm>
              <a:off x="1006" y="1512"/>
              <a:ext cx="518" cy="23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hangingPunct="0">
                <a:defRPr/>
              </a:pPr>
              <a:r>
                <a:rPr lang="en-US" altLang="en-US" sz="2400" b="1" dirty="0">
                  <a:solidFill>
                    <a:prstClr val="black"/>
                  </a:solidFill>
                  <a:latin typeface="Times New Roman" panose="02020603050405020304" pitchFamily="18" charset="0"/>
                  <a:cs typeface="Times New Roman" panose="02020603050405020304" pitchFamily="18" charset="0"/>
                </a:rPr>
                <a:t>CÂU HỎI</a:t>
              </a:r>
            </a:p>
          </p:txBody>
        </p:sp>
      </p:grpSp>
      <p:sp>
        <p:nvSpPr>
          <p:cNvPr id="88070" name="Text Box 22"/>
          <p:cNvSpPr txBox="1">
            <a:spLocks noChangeArrowheads="1"/>
          </p:cNvSpPr>
          <p:nvPr/>
        </p:nvSpPr>
        <p:spPr bwMode="auto">
          <a:xfrm>
            <a:off x="6276180" y="1280601"/>
            <a:ext cx="5715000" cy="5468164"/>
          </a:xfrm>
          <a:prstGeom prst="rect">
            <a:avLst/>
          </a:prstGeom>
          <a:solidFill>
            <a:srgbClr val="E5FE8A"/>
          </a:solidFill>
          <a:ln>
            <a:noFill/>
          </a:ln>
          <a:effec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buNone/>
            </a:pPr>
            <a:r>
              <a:rPr lang="en-US" altLang="en-US" sz="2800" b="1" dirty="0">
                <a:solidFill>
                  <a:prstClr val="black"/>
                </a:solidFill>
                <a:latin typeface=".VnTime" panose="020B7200000000000000" pitchFamily="34" charset="0"/>
                <a:sym typeface="Wingdings" panose="05000000000000000000" pitchFamily="2" charset="2"/>
              </a:rPr>
              <a:t></a:t>
            </a:r>
            <a:r>
              <a:rPr lang="en-US" altLang="en-US" sz="2800" b="1" dirty="0">
                <a:solidFill>
                  <a:prstClr val="black"/>
                </a:solidFill>
                <a:latin typeface=".VnTime" panose="020B7200000000000000" pitchFamily="34"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a:latin typeface="Times New Roman" panose="02020603050405020304" pitchFamily="18" charset="0"/>
                <a:cs typeface="Times New Roman" panose="02020603050405020304" pitchFamily="18" charset="0"/>
              </a:rPr>
              <a:t>)</a:t>
            </a:r>
          </a:p>
          <a:p>
            <a:pPr algn="just">
              <a:buNone/>
            </a:pPr>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tiềm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Vương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88071" name="Text Box 20"/>
          <p:cNvSpPr txBox="1">
            <a:spLocks noChangeArrowheads="1"/>
          </p:cNvSpPr>
          <p:nvPr/>
        </p:nvSpPr>
        <p:spPr bwMode="gray">
          <a:xfrm>
            <a:off x="8365200" y="868120"/>
            <a:ext cx="12620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0" fontAlgn="base" hangingPunct="0">
              <a:spcBef>
                <a:spcPct val="0"/>
              </a:spcBef>
              <a:spcAft>
                <a:spcPct val="0"/>
              </a:spcAft>
              <a:buClrTx/>
              <a:buFontTx/>
              <a:buNone/>
            </a:pPr>
            <a:r>
              <a:rPr lang="en-US" altLang="en-US" sz="2000" b="1" dirty="0">
                <a:solidFill>
                  <a:srgbClr val="000000"/>
                </a:solidFill>
                <a:latin typeface="Times New Roman" panose="02020603050405020304" pitchFamily="18" charset="0"/>
                <a:cs typeface="Times New Roman" panose="02020603050405020304" pitchFamily="18" charset="0"/>
              </a:rPr>
              <a:t>TRẢ LỜI</a:t>
            </a:r>
          </a:p>
        </p:txBody>
      </p:sp>
      <p:sp>
        <p:nvSpPr>
          <p:cNvPr id="88072" name="AutoShape 3"/>
          <p:cNvSpPr>
            <a:spLocks noChangeArrowheads="1"/>
          </p:cNvSpPr>
          <p:nvPr/>
        </p:nvSpPr>
        <p:spPr bwMode="gray">
          <a:xfrm>
            <a:off x="531813" y="190500"/>
            <a:ext cx="6586537" cy="574675"/>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20000"/>
              </a:spcBef>
              <a:spcAft>
                <a:spcPct val="20000"/>
              </a:spcAft>
              <a:buClrTx/>
              <a:buFontTx/>
              <a:buNone/>
            </a:pPr>
            <a:r>
              <a:rPr lang="en-US" altLang="en-US" sz="3200" b="1" dirty="0">
                <a:solidFill>
                  <a:srgbClr val="FFFF00"/>
                </a:solidFill>
                <a:latin typeface="Times New Roman" panose="02020603050405020304" pitchFamily="18" charset="0"/>
                <a:cs typeface="Times New Roman" panose="02020603050405020304" pitchFamily="18" charset="0"/>
              </a:rPr>
              <a:t>HOẠT ĐỘNG NHÓM</a:t>
            </a:r>
          </a:p>
        </p:txBody>
      </p:sp>
      <p:sp>
        <p:nvSpPr>
          <p:cNvPr id="19" name="Text Box 21"/>
          <p:cNvSpPr txBox="1">
            <a:spLocks noChangeArrowheads="1"/>
          </p:cNvSpPr>
          <p:nvPr/>
        </p:nvSpPr>
        <p:spPr bwMode="auto">
          <a:xfrm>
            <a:off x="307724" y="3941525"/>
            <a:ext cx="40195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defRPr/>
            </a:pPr>
            <a:r>
              <a:rPr lang="en-US" altLang="en-US" sz="2400" u="sng" dirty="0" err="1">
                <a:solidFill>
                  <a:srgbClr val="FF3300"/>
                </a:solidFill>
                <a:latin typeface="Times New Roman" panose="02020603050405020304" pitchFamily="18" charset="0"/>
                <a:cs typeface="Times New Roman" panose="02020603050405020304" pitchFamily="18" charset="0"/>
              </a:rPr>
              <a:t>Trao</a:t>
            </a:r>
            <a:r>
              <a:rPr lang="en-US" altLang="en-US" sz="2400" u="sng" dirty="0">
                <a:solidFill>
                  <a:srgbClr val="FF3300"/>
                </a:solidFill>
                <a:latin typeface="Times New Roman" panose="02020603050405020304" pitchFamily="18" charset="0"/>
                <a:cs typeface="Times New Roman" panose="02020603050405020304" pitchFamily="18" charset="0"/>
              </a:rPr>
              <a:t> </a:t>
            </a:r>
            <a:r>
              <a:rPr lang="en-US" altLang="en-US" sz="2400" u="sng" dirty="0" err="1">
                <a:solidFill>
                  <a:srgbClr val="FF3300"/>
                </a:solidFill>
                <a:latin typeface="Times New Roman" panose="02020603050405020304" pitchFamily="18" charset="0"/>
                <a:cs typeface="Times New Roman" panose="02020603050405020304" pitchFamily="18" charset="0"/>
              </a:rPr>
              <a:t>đổi</a:t>
            </a:r>
            <a:r>
              <a:rPr lang="en-US" altLang="en-US" sz="2400" u="sng" dirty="0">
                <a:solidFill>
                  <a:srgbClr val="FF0000"/>
                </a:solidFill>
                <a:latin typeface="Times New Roman" panose="02020603050405020304" pitchFamily="18" charset="0"/>
                <a:cs typeface="Times New Roman" panose="02020603050405020304" pitchFamily="18" charset="0"/>
              </a:rPr>
              <a:t>:</a:t>
            </a:r>
            <a:r>
              <a:rPr lang="en-US" altLang="en-US" sz="2400" dirty="0">
                <a:solidFill>
                  <a:srgbClr val="262626"/>
                </a:solidFill>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Theo em, nguyên nhân  nào giúp Gióng có chiến công này?</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ppt_x"/>
                                          </p:val>
                                        </p:tav>
                                        <p:tav tm="100000">
                                          <p:val>
                                            <p:strVal val="#ppt_x"/>
                                          </p:val>
                                        </p:tav>
                                      </p:tavLst>
                                    </p:anim>
                                    <p:anim calcmode="lin" valueType="num">
                                      <p:cBhvr additive="base">
                                        <p:cTn id="8"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8070"/>
                                        </p:tgtEl>
                                        <p:attrNameLst>
                                          <p:attrName>style.visibility</p:attrName>
                                        </p:attrNameLst>
                                      </p:cBhvr>
                                      <p:to>
                                        <p:strVal val="visible"/>
                                      </p:to>
                                    </p:set>
                                    <p:animEffect transition="in" filter="barn(inVertical)">
                                      <p:cBhvr>
                                        <p:cTn id="13" dur="500"/>
                                        <p:tgtEl>
                                          <p:spTgt spid="8807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8071"/>
                                        </p:tgtEl>
                                        <p:attrNameLst>
                                          <p:attrName>style.visibility</p:attrName>
                                        </p:attrNameLst>
                                      </p:cBhvr>
                                      <p:to>
                                        <p:strVal val="visible"/>
                                      </p:to>
                                    </p:set>
                                    <p:animEffect transition="in" filter="barn(inVertical)">
                                      <p:cBhvr>
                                        <p:cTn id="16" dur="500"/>
                                        <p:tgtEl>
                                          <p:spTgt spid="8807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1141"/>
                                        </p:tgtEl>
                                        <p:attrNameLst>
                                          <p:attrName>style.visibility</p:attrName>
                                        </p:attrNameLst>
                                      </p:cBhvr>
                                      <p:to>
                                        <p:strVal val="visible"/>
                                      </p:to>
                                    </p:set>
                                    <p:animEffect transition="in" filter="barn(inVertical)">
                                      <p:cBhvr>
                                        <p:cTn id="19" dur="500"/>
                                        <p:tgtEl>
                                          <p:spTgt spid="911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1140"/>
                                        </p:tgtEl>
                                        <p:attrNameLst>
                                          <p:attrName>style.visibility</p:attrName>
                                        </p:attrNameLst>
                                      </p:cBhvr>
                                      <p:to>
                                        <p:strVal val="visible"/>
                                      </p:to>
                                    </p:set>
                                    <p:animEffect transition="in" filter="barn(inVertical)">
                                      <p:cBhvr>
                                        <p:cTn id="22"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0" grpId="0" animBg="1"/>
      <p:bldP spid="91141" grpId="0" animBg="1"/>
      <p:bldP spid="88070" grpId="0" animBg="1"/>
      <p:bldP spid="880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III.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TỔNG KẾT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387310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3717688" y="509301"/>
            <a:ext cx="2370138" cy="191770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4" name="AutoShape 8"/>
          <p:cNvSpPr>
            <a:spLocks noChangeArrowheads="1"/>
          </p:cNvSpPr>
          <p:nvPr/>
        </p:nvSpPr>
        <p:spPr bwMode="auto">
          <a:xfrm>
            <a:off x="6087826" y="1208621"/>
            <a:ext cx="5994471" cy="557983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5" name="AutoShape 9"/>
          <p:cNvSpPr>
            <a:spLocks noChangeArrowheads="1"/>
          </p:cNvSpPr>
          <p:nvPr/>
        </p:nvSpPr>
        <p:spPr bwMode="gray">
          <a:xfrm>
            <a:off x="6719811" y="918673"/>
            <a:ext cx="4037162" cy="546100"/>
          </a:xfrm>
          <a:prstGeom prst="roundRect">
            <a:avLst>
              <a:gd name="adj" fmla="val 50000"/>
            </a:avLst>
          </a:prstGeom>
          <a:solidFill>
            <a:srgbClr val="CCFFCC"/>
          </a:solidFill>
          <a:ln>
            <a:noFill/>
          </a:ln>
          <a:effectLs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grpSp>
        <p:nvGrpSpPr>
          <p:cNvPr id="177160" name="Group 15"/>
          <p:cNvGrpSpPr>
            <a:grpSpLocks/>
          </p:cNvGrpSpPr>
          <p:nvPr/>
        </p:nvGrpSpPr>
        <p:grpSpPr bwMode="auto">
          <a:xfrm>
            <a:off x="435214" y="2009954"/>
            <a:ext cx="4633228" cy="4832057"/>
            <a:chOff x="562" y="1784"/>
            <a:chExt cx="1460" cy="2146"/>
          </a:xfrm>
        </p:grpSpPr>
        <p:sp>
          <p:nvSpPr>
            <p:cNvPr id="91152" name="AutoShape 16"/>
            <p:cNvSpPr>
              <a:spLocks noChangeArrowheads="1"/>
            </p:cNvSpPr>
            <p:nvPr/>
          </p:nvSpPr>
          <p:spPr bwMode="auto">
            <a:xfrm>
              <a:off x="562" y="1942"/>
              <a:ext cx="1460" cy="1988"/>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53" name="AutoShape 17"/>
            <p:cNvSpPr>
              <a:spLocks noChangeArrowheads="1"/>
            </p:cNvSpPr>
            <p:nvPr/>
          </p:nvSpPr>
          <p:spPr bwMode="gray">
            <a:xfrm>
              <a:off x="712" y="1788"/>
              <a:ext cx="1174" cy="245"/>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177174" name="Text Box 20"/>
            <p:cNvSpPr txBox="1">
              <a:spLocks noChangeArrowheads="1"/>
            </p:cNvSpPr>
            <p:nvPr/>
          </p:nvSpPr>
          <p:spPr bwMode="gray">
            <a:xfrm>
              <a:off x="1006" y="1784"/>
              <a:ext cx="637"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a:solidFill>
                    <a:schemeClr val="bg1"/>
                  </a:solidFill>
                  <a:latin typeface="Times New Roman" panose="02020603050405020304" pitchFamily="18" charset="0"/>
                  <a:cs typeface="Times New Roman" panose="02020603050405020304" pitchFamily="18" charset="0"/>
                </a:rPr>
                <a:t>NGHỆ THUẬT</a:t>
              </a:r>
            </a:p>
          </p:txBody>
        </p:sp>
      </p:grpSp>
      <p:sp>
        <p:nvSpPr>
          <p:cNvPr id="177162" name="Text Box 20"/>
          <p:cNvSpPr txBox="1">
            <a:spLocks noChangeArrowheads="1"/>
          </p:cNvSpPr>
          <p:nvPr/>
        </p:nvSpPr>
        <p:spPr bwMode="gray">
          <a:xfrm>
            <a:off x="7210365" y="1035121"/>
            <a:ext cx="32480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a:solidFill>
                  <a:srgbClr val="000000"/>
                </a:solidFill>
                <a:latin typeface="Times New Roman" panose="02020603050405020304" pitchFamily="18" charset="0"/>
                <a:cs typeface="Times New Roman" panose="02020603050405020304" pitchFamily="18" charset="0"/>
              </a:rPr>
              <a:t>NỘI DUNG, Ý NGHĨA</a:t>
            </a:r>
          </a:p>
        </p:txBody>
      </p:sp>
      <p:sp>
        <p:nvSpPr>
          <p:cNvPr id="29" name="Text Box 22"/>
          <p:cNvSpPr txBox="1">
            <a:spLocks noChangeArrowheads="1"/>
          </p:cNvSpPr>
          <p:nvPr/>
        </p:nvSpPr>
        <p:spPr bwMode="auto">
          <a:xfrm>
            <a:off x="6159439" y="1577565"/>
            <a:ext cx="5893173" cy="5262979"/>
          </a:xfrm>
          <a:prstGeom prst="rect">
            <a:avLst/>
          </a:prstGeom>
          <a:solidFill>
            <a:srgbClr val="FFC0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ảnh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đẹp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giặc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theo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quan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niệm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ước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về</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sức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cường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tộc</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Truyện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phản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sử</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chống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ngoại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ông</a:t>
            </a:r>
            <a:r>
              <a:rPr lang="en-US" altLang="en-US" sz="2800" b="1" dirty="0">
                <a:solidFill>
                  <a:srgbClr val="0000FF"/>
                </a:solidFill>
                <a:latin typeface="Times New Roman" panose="02020603050405020304" pitchFamily="18" charset="0"/>
                <a:cs typeface="Times New Roman" panose="02020603050405020304" pitchFamily="18" charset="0"/>
              </a:rPr>
              <a:t> cha ta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xưa</a:t>
            </a: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Vương</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Hiện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đền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thờ</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lễ</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pt-BR"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0000FF"/>
              </a:solidFill>
              <a:latin typeface="Times New Roman" panose="02020603050405020304" pitchFamily="18" charset="0"/>
              <a:cs typeface="Times New Roman" panose="02020603050405020304" pitchFamily="18" charset="0"/>
            </a:endParaRPr>
          </a:p>
        </p:txBody>
      </p:sp>
      <p:sp>
        <p:nvSpPr>
          <p:cNvPr id="177165" name="AutoShape 3"/>
          <p:cNvSpPr>
            <a:spLocks noChangeArrowheads="1"/>
          </p:cNvSpPr>
          <p:nvPr/>
        </p:nvSpPr>
        <p:spPr bwMode="gray">
          <a:xfrm>
            <a:off x="3472606" y="44890"/>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a:solidFill>
                  <a:srgbClr val="FFFF00"/>
                </a:solidFill>
                <a:latin typeface="Times New Roman" panose="02020603050405020304" pitchFamily="18" charset="0"/>
                <a:cs typeface="Times New Roman" panose="02020603050405020304" pitchFamily="18" charset="0"/>
              </a:rPr>
              <a:t>TỔNG KẾT</a:t>
            </a:r>
          </a:p>
        </p:txBody>
      </p:sp>
      <p:sp>
        <p:nvSpPr>
          <p:cNvPr id="177166" name="Text Box 21"/>
          <p:cNvSpPr txBox="1">
            <a:spLocks noChangeArrowheads="1"/>
          </p:cNvSpPr>
          <p:nvPr/>
        </p:nvSpPr>
        <p:spPr bwMode="auto">
          <a:xfrm>
            <a:off x="649902" y="2783037"/>
            <a:ext cx="4052469" cy="3970318"/>
          </a:xfrm>
          <a:prstGeom prst="rect">
            <a:avLst/>
          </a:prstGeom>
          <a:solidFill>
            <a:srgbClr val="FFFF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defTabSz="914400">
              <a:lnSpc>
                <a:spcPct val="120000"/>
              </a:lnSpc>
            </a:pPr>
            <a:r>
              <a:rPr lang="pt-BR" sz="2800" b="1" dirty="0">
                <a:solidFill>
                  <a:srgbClr val="0000FF"/>
                </a:solidFill>
                <a:latin typeface="Times New Roman" panose="02020603050405020304" pitchFamily="18" charset="0"/>
                <a:cs typeface="Times New Roman" panose="02020603050405020304" pitchFamily="18" charset="0"/>
              </a:rPr>
              <a:t>- Xây dựng hình ảnh người anh hùng cứu nước mang màu sắc thần kì, nhiều chi tiết tưởng tượng, giàu ý nghĩa.</a:t>
            </a:r>
          </a:p>
          <a:p>
            <a:pPr algn="just"/>
            <a:r>
              <a:rPr lang="nl-NL"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gắn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chi </a:t>
            </a:r>
            <a:r>
              <a:rPr lang="en-US" sz="2800" b="1" dirty="0" err="1">
                <a:solidFill>
                  <a:srgbClr val="0000FF"/>
                </a:solidFill>
                <a:latin typeface="Times New Roman" panose="02020603050405020304" pitchFamily="18" charset="0"/>
                <a:cs typeface="Times New Roman" panose="02020603050405020304" pitchFamily="18" charset="0"/>
              </a:rPr>
              <a:t>tiết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thường</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21" name="Picture 20"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56200" y="2261109"/>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12735" y="3794291"/>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186963" y="5227256"/>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 y="-8997"/>
            <a:ext cx="3419085" cy="2014448"/>
          </a:xfrm>
          <a:prstGeom prst="rect">
            <a:avLst/>
          </a:prstGeom>
        </p:spPr>
      </p:pic>
    </p:spTree>
    <p:extLst>
      <p:ext uri="{BB962C8B-B14F-4D97-AF65-F5344CB8AC3E}">
        <p14:creationId xmlns:p14="http://schemas.microsoft.com/office/powerpoint/2010/main" val="394826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5"/>
                                        </p:tgtEl>
                                        <p:attrNameLst>
                                          <p:attrName>style.visibility</p:attrName>
                                        </p:attrNameLst>
                                      </p:cBhvr>
                                      <p:to>
                                        <p:strVal val="visible"/>
                                      </p:to>
                                    </p:set>
                                    <p:anim calcmode="lin" valueType="num">
                                      <p:cBhvr additive="base">
                                        <p:cTn id="11" dur="500" fill="hold"/>
                                        <p:tgtEl>
                                          <p:spTgt spid="91145"/>
                                        </p:tgtEl>
                                        <p:attrNameLst>
                                          <p:attrName>ppt_x</p:attrName>
                                        </p:attrNameLst>
                                      </p:cBhvr>
                                      <p:tavLst>
                                        <p:tav tm="0">
                                          <p:val>
                                            <p:strVal val="#ppt_x"/>
                                          </p:val>
                                        </p:tav>
                                        <p:tav tm="100000">
                                          <p:val>
                                            <p:strVal val="#ppt_x"/>
                                          </p:val>
                                        </p:tav>
                                      </p:tavLst>
                                    </p:anim>
                                    <p:anim calcmode="lin" valueType="num">
                                      <p:cBhvr additive="base">
                                        <p:cTn id="12" dur="500" fill="hold"/>
                                        <p:tgtEl>
                                          <p:spTgt spid="91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139"/>
                                        </p:tgtEl>
                                        <p:attrNameLst>
                                          <p:attrName>style.visibility</p:attrName>
                                        </p:attrNameLst>
                                      </p:cBhvr>
                                      <p:to>
                                        <p:strVal val="visible"/>
                                      </p:to>
                                    </p:set>
                                    <p:anim calcmode="lin" valueType="num">
                                      <p:cBhvr additive="base">
                                        <p:cTn id="19" dur="500" fill="hold"/>
                                        <p:tgtEl>
                                          <p:spTgt spid="91139"/>
                                        </p:tgtEl>
                                        <p:attrNameLst>
                                          <p:attrName>ppt_x</p:attrName>
                                        </p:attrNameLst>
                                      </p:cBhvr>
                                      <p:tavLst>
                                        <p:tav tm="0">
                                          <p:val>
                                            <p:strVal val="#ppt_x"/>
                                          </p:val>
                                        </p:tav>
                                        <p:tav tm="100000">
                                          <p:val>
                                            <p:strVal val="#ppt_x"/>
                                          </p:val>
                                        </p:tav>
                                      </p:tavLst>
                                    </p:anim>
                                    <p:anim calcmode="lin" valueType="num">
                                      <p:cBhvr additive="base">
                                        <p:cTn id="20" dur="500" fill="hold"/>
                                        <p:tgtEl>
                                          <p:spTgt spid="91139"/>
                                        </p:tgtEl>
                                        <p:attrNameLst>
                                          <p:attrName>ppt_y</p:attrName>
                                        </p:attrNameLst>
                                      </p:cBhvr>
                                      <p:tavLst>
                                        <p:tav tm="0">
                                          <p:val>
                                            <p:strVal val="1+#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animBg="1"/>
      <p:bldP spid="91145"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anh_Giong hoi khoe ph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61" y="334346"/>
            <a:ext cx="6425682" cy="5715000"/>
          </a:xfrm>
          <a:prstGeom prst="rect">
            <a:avLst/>
          </a:prstGeom>
          <a:noFill/>
          <a:extLst>
            <a:ext uri="{909E8E84-426E-40DD-AFC4-6F175D3DCCD1}">
              <a14:hiddenFill xmlns:a14="http://schemas.microsoft.com/office/drawing/2010/main">
                <a:solidFill>
                  <a:srgbClr val="FFFFFF"/>
                </a:solidFill>
              </a14:hiddenFill>
            </a:ext>
          </a:extLst>
        </p:spPr>
      </p:pic>
      <p:sp>
        <p:nvSpPr>
          <p:cNvPr id="20484" name="Text Box 4"/>
          <p:cNvSpPr txBox="1">
            <a:spLocks noChangeArrowheads="1"/>
          </p:cNvSpPr>
          <p:nvPr/>
        </p:nvSpPr>
        <p:spPr bwMode="auto">
          <a:xfrm>
            <a:off x="749559" y="6192418"/>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000" b="1" dirty="0">
                <a:solidFill>
                  <a:srgbClr val="333399"/>
                </a:solidFill>
              </a:rPr>
              <a:t>                 HỘI KHOẺ PHÙ ĐỔNG</a:t>
            </a: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466911" y="933060"/>
            <a:ext cx="5831452" cy="6380963"/>
          </a:xfrm>
          <a:prstGeom prst="rect">
            <a:avLst/>
          </a:prstGeom>
        </p:spPr>
      </p:pic>
      <p:sp>
        <p:nvSpPr>
          <p:cNvPr id="5" name="Rectangle 4"/>
          <p:cNvSpPr/>
          <p:nvPr/>
        </p:nvSpPr>
        <p:spPr>
          <a:xfrm>
            <a:off x="7375871" y="2426022"/>
            <a:ext cx="4396868" cy="4431978"/>
          </a:xfrm>
          <a:prstGeom prst="rect">
            <a:avLst/>
          </a:prstGeom>
        </p:spPr>
        <p:txBody>
          <a:bodyPr wrap="square" lIns="121917" tIns="60958" rIns="121917" bIns="60958">
            <a:spAutoFit/>
          </a:bodyPr>
          <a:lstStyle/>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Phù</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Đổng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dành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cho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thiếu</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niên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Gióng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trong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thời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đại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mới</a:t>
            </a:r>
            <a:r>
              <a:rPr lang="en-US" altLang="en-US" sz="28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 </a:t>
            </a:r>
            <a:r>
              <a:rPr lang="en-US" altLang="en-US" sz="2800" b="1" kern="0" dirty="0" err="1">
                <a:solidFill>
                  <a:srgbClr val="0000FF"/>
                </a:solidFill>
                <a:latin typeface="Times New Roman" panose="02020603050405020304" pitchFamily="18" charset="0"/>
                <a:cs typeface="Times New Roman" panose="02020603050405020304" pitchFamily="18" charset="0"/>
              </a:rPr>
              <a:t>Mục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đích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học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tập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động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góp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phần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sự</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nghiệp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bảo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vệ</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xây</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dựng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đất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nước</a:t>
            </a:r>
            <a:r>
              <a:rPr lang="en-US" altLang="en-US" sz="2800" b="1" kern="0" dirty="0">
                <a:solidFill>
                  <a:srgbClr val="0000FF"/>
                </a:solidFill>
                <a:latin typeface="Times New Roman" panose="02020603050405020304" pitchFamily="18" charset="0"/>
                <a:cs typeface="Times New Roman" panose="02020603050405020304" pitchFamily="18" charset="0"/>
              </a:rPr>
              <a:t>.</a:t>
            </a:r>
          </a:p>
        </p:txBody>
      </p:sp>
      <p:sp>
        <p:nvSpPr>
          <p:cNvPr id="6" name="Text Box 15"/>
          <p:cNvSpPr txBox="1">
            <a:spLocks noChangeArrowheads="1"/>
          </p:cNvSpPr>
          <p:nvPr/>
        </p:nvSpPr>
        <p:spPr bwMode="auto">
          <a:xfrm>
            <a:off x="7668208" y="33539"/>
            <a:ext cx="4358952" cy="1200329"/>
          </a:xfrm>
          <a:prstGeom prst="rect">
            <a:avLst/>
          </a:prstGeom>
          <a:solidFill>
            <a:srgbClr val="E5FE8A"/>
          </a:solidFill>
          <a:ln w="57150">
            <a:solidFill>
              <a:srgbClr val="FFC000"/>
            </a:solidFill>
          </a:ln>
        </p:spPr>
        <p:txBody>
          <a:bodyPr wrap="square">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Theo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em</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tại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sao</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thể</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thao</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trong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nhà</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trường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lại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mang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tên</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khoẻ</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Phù</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Đổng</a:t>
            </a:r>
            <a:r>
              <a:rPr kumimoji="0" lang="en-US" altLang="en-US" sz="2400" b="1" i="1"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07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800" decel="100000"/>
                                        <p:tgtEl>
                                          <p:spTgt spid="4"/>
                                        </p:tgtEl>
                                      </p:cBhvr>
                                    </p:animEffect>
                                    <p:anim calcmode="lin" valueType="num">
                                      <p:cBhvr>
                                        <p:cTn id="14" dur="800" decel="100000" fill="hold"/>
                                        <p:tgtEl>
                                          <p:spTgt spid="4"/>
                                        </p:tgtEl>
                                        <p:attrNameLst>
                                          <p:attrName>style.rotation</p:attrName>
                                        </p:attrNameLst>
                                      </p:cBhvr>
                                      <p:tavLst>
                                        <p:tav tm="0">
                                          <p:val>
                                            <p:fltVal val="-90"/>
                                          </p:val>
                                        </p:tav>
                                        <p:tav tm="100000">
                                          <p:val>
                                            <p:fltVal val="0"/>
                                          </p:val>
                                        </p:tav>
                                      </p:tavLst>
                                    </p:anim>
                                    <p:anim calcmode="lin" valueType="num">
                                      <p:cBhvr>
                                        <p:cTn id="15" dur="800" decel="100000" fill="hold"/>
                                        <p:tgtEl>
                                          <p:spTgt spid="4"/>
                                        </p:tgtEl>
                                        <p:attrNameLst>
                                          <p:attrName>ppt_x</p:attrName>
                                        </p:attrNameLst>
                                      </p:cBhvr>
                                      <p:tavLst>
                                        <p:tav tm="0">
                                          <p:val>
                                            <p:strVal val="#ppt_x+0.4"/>
                                          </p:val>
                                        </p:tav>
                                        <p:tav tm="100000">
                                          <p:val>
                                            <p:strVal val="#ppt_x-0.05"/>
                                          </p:val>
                                        </p:tav>
                                      </p:tavLst>
                                    </p:anim>
                                    <p:anim calcmode="lin" valueType="num">
                                      <p:cBhvr>
                                        <p:cTn id="16" dur="800" decel="100000" fill="hold"/>
                                        <p:tgtEl>
                                          <p:spTgt spid="4"/>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2661" y="0"/>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277"/>
            <a:ext cx="1964492" cy="14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034847" y="5578318"/>
            <a:ext cx="2687293" cy="1437189"/>
          </a:xfrm>
          <a:prstGeom prst="rect">
            <a:avLst/>
          </a:prstGeom>
        </p:spPr>
      </p:pic>
      <p:sp>
        <p:nvSpPr>
          <p:cNvPr id="7" name="AutoShape 3"/>
          <p:cNvSpPr>
            <a:spLocks noChangeArrowheads="1"/>
          </p:cNvSpPr>
          <p:nvPr/>
        </p:nvSpPr>
        <p:spPr bwMode="gray">
          <a:xfrm>
            <a:off x="3475401" y="46128"/>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0" name="Rectangle 9"/>
          <p:cNvSpPr/>
          <p:nvPr/>
        </p:nvSpPr>
        <p:spPr>
          <a:xfrm>
            <a:off x="1608266" y="687937"/>
            <a:ext cx="9439275"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ảnh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Gióng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giặc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một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bức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tranh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hoành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kỳ</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vĩ</a:t>
            </a:r>
            <a:r>
              <a:rPr lang="en-US" sz="2800" b="1" i="1" dirty="0">
                <a:solidFill>
                  <a:srgbClr val="FF0000"/>
                </a:solidFill>
                <a:latin typeface="Times New Roman" pitchFamily="18" charset="0"/>
                <a:cs typeface="Times New Roman" pitchFamily="18" charset="0"/>
              </a:rPr>
              <a:t>, ca </a:t>
            </a:r>
            <a:r>
              <a:rPr lang="en-US" sz="2800" b="1" i="1" dirty="0" err="1">
                <a:solidFill>
                  <a:srgbClr val="FF0000"/>
                </a:solidFill>
                <a:latin typeface="Times New Roman" pitchFamily="18" charset="0"/>
                <a:cs typeface="Times New Roman" pitchFamily="18" charset="0"/>
              </a:rPr>
              <a:t>ngợi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sức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của</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trong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cuộc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đánh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đuổi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giặc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ngoại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xâm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bảo</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vệ</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đất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nước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Em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hãy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hoàn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thành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dự</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án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sau</a:t>
            </a:r>
            <a:r>
              <a:rPr lang="en-US" sz="2800" b="1" i="1" dirty="0">
                <a:solidFill>
                  <a:srgbClr val="FF0000"/>
                </a:solidFill>
                <a:latin typeface="Times New Roman" pitchFamily="18" charset="0"/>
                <a:cs typeface="Times New Roman" pitchFamily="18" charset="0"/>
              </a:rPr>
              <a:t>:</a:t>
            </a:r>
          </a:p>
        </p:txBody>
      </p:sp>
      <p:sp>
        <p:nvSpPr>
          <p:cNvPr id="13" name="Right Brace 12"/>
          <p:cNvSpPr/>
          <p:nvPr/>
        </p:nvSpPr>
        <p:spPr>
          <a:xfrm>
            <a:off x="5196918" y="2952750"/>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
          <p:cNvSpPr>
            <a:spLocks noChangeArrowheads="1"/>
          </p:cNvSpPr>
          <p:nvPr/>
        </p:nvSpPr>
        <p:spPr bwMode="auto">
          <a:xfrm>
            <a:off x="5832417" y="2759107"/>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Ghi</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vào</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giấy</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note</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15" name="Rectangle 1"/>
          <p:cNvSpPr>
            <a:spLocks noChangeArrowheads="1"/>
          </p:cNvSpPr>
          <p:nvPr/>
        </p:nvSpPr>
        <p:spPr bwMode="auto">
          <a:xfrm>
            <a:off x="6058921" y="4285346"/>
            <a:ext cx="20806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Dán</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vào</a:t>
            </a:r>
            <a:r>
              <a:rPr lang="en-US" sz="3000" dirty="0">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bảng</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6" cstate="print"/>
          <a:srcRect/>
          <a:stretch>
            <a:fillRect/>
          </a:stretch>
        </p:blipFill>
        <p:spPr bwMode="auto">
          <a:xfrm>
            <a:off x="8229661" y="4036736"/>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Chia</a:t>
            </a: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sẻ</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cho</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cả</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lớp</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91972" y="2929770"/>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1: </a:t>
            </a:r>
            <a:r>
              <a:rPr lang="en-US" sz="3000" dirty="0" err="1">
                <a:latin typeface="Times New Roman" pitchFamily="18" charset="0"/>
                <a:ea typeface="Calibri" pitchFamily="34" charset="0"/>
                <a:cs typeface="Times New Roman" pitchFamily="18" charset="0"/>
              </a:rPr>
              <a:t>Viết</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đoạn</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văn</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miêu</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tả</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lại</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hình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ảnh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Gióng</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đánh</a:t>
            </a:r>
            <a:r>
              <a:rPr lang="en-US" sz="3000" dirty="0">
                <a:latin typeface="Times New Roman" pitchFamily="18" charset="0"/>
                <a:ea typeface="Calibri" pitchFamily="34" charset="0"/>
                <a:cs typeface="Times New Roman" pitchFamily="18" charset="0"/>
              </a:rPr>
              <a:t> </a:t>
            </a:r>
            <a:r>
              <a:rPr lang="en-US" sz="3000" dirty="0" err="1">
                <a:latin typeface="Times New Roman" pitchFamily="18" charset="0"/>
                <a:ea typeface="Calibri" pitchFamily="34" charset="0"/>
                <a:cs typeface="Times New Roman" pitchFamily="18" charset="0"/>
              </a:rPr>
              <a:t>giặc</a:t>
            </a:r>
            <a:endParaRPr lang="en-US" sz="3000" dirty="0">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155346" y="4239180"/>
            <a:ext cx="4789487"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2: </a:t>
            </a: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Vẽ</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tranh</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228600" y="5380671"/>
            <a:ext cx="511228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3: </a:t>
            </a:r>
            <a:r>
              <a:rPr kumimoji="0" lang="en-US" sz="3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Làm</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thơ</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dựng</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hoạt</a:t>
            </a:r>
            <a:r>
              <a:rPr kumimoji="0" lang="en-US" sz="30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a:ln>
                  <a:noFill/>
                </a:ln>
                <a:solidFill>
                  <a:schemeClr val="tx1"/>
                </a:solidFill>
                <a:effectLst/>
                <a:latin typeface="Times New Roman" pitchFamily="18" charset="0"/>
                <a:ea typeface="Calibri" pitchFamily="34" charset="0"/>
                <a:cs typeface="Times New Roman" pitchFamily="18" charset="0"/>
              </a:rPr>
              <a:t>cảnh</a:t>
            </a:r>
            <a:endParaRPr kumimoji="0" lang="en-US" sz="3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pic>
        <p:nvPicPr>
          <p:cNvPr id="1026" name="Picture 2" descr="Hình ảnh Ghi Chú đơn Giản Ghi Chú Màu Vàng Ghi Chú Giấy Ghi Chú đẹp, Ghi  Chú đẹp, Ghi Chú Màu Vàng, Ghi Chú Học Tập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710" y="2334421"/>
            <a:ext cx="2753870" cy="16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p:bldP spid="17"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Oval 4"/>
          <p:cNvSpPr>
            <a:spLocks noChangeArrowheads="1"/>
          </p:cNvSpPr>
          <p:nvPr/>
        </p:nvSpPr>
        <p:spPr bwMode="auto">
          <a:xfrm>
            <a:off x="1752600" y="0"/>
            <a:ext cx="8915400" cy="2057400"/>
          </a:xfrm>
          <a:prstGeom prst="ellipse">
            <a:avLst/>
          </a:prstGeom>
          <a:solidFill>
            <a:srgbClr val="E5FE8A"/>
          </a:solidFill>
          <a:ln w="9525">
            <a:solidFill>
              <a:schemeClr val="hlink"/>
            </a:solidFill>
            <a:round/>
            <a:headEnd/>
            <a:tailEnd/>
          </a:ln>
          <a:effectLst/>
          <a:extLst/>
        </p:spPr>
        <p:txBody>
          <a:bodyPr wrap="none" anchor="ctr"/>
          <a:lstStyle/>
          <a:p>
            <a:pPr algn="ctr" defTabSz="914400" fontAlgn="base">
              <a:spcBef>
                <a:spcPct val="0"/>
              </a:spcBef>
              <a:spcAft>
                <a:spcPct val="0"/>
              </a:spcAft>
            </a:pPr>
            <a:r>
              <a:rPr lang="en-US" altLang="en-US" sz="2000" b="1">
                <a:solidFill>
                  <a:srgbClr val="9900FF"/>
                </a:solidFill>
              </a:rPr>
              <a:t>Ngoài truyện, nhân dân còn kể về Thánh Gióng bằng thơ, vè…</a:t>
            </a:r>
          </a:p>
          <a:p>
            <a:pPr algn="ctr" defTabSz="914400" fontAlgn="base">
              <a:spcBef>
                <a:spcPct val="0"/>
              </a:spcBef>
              <a:spcAft>
                <a:spcPct val="0"/>
              </a:spcAft>
            </a:pPr>
            <a:r>
              <a:rPr lang="en-US" altLang="en-US" sz="2000" b="1">
                <a:solidFill>
                  <a:srgbClr val="9900FF"/>
                </a:solidFill>
              </a:rPr>
              <a:t>Thánh Gióng đã trở thành một hình tượng luôn có mặt trong lịch sử</a:t>
            </a:r>
          </a:p>
          <a:p>
            <a:pPr algn="ctr" defTabSz="914400" fontAlgn="base">
              <a:spcBef>
                <a:spcPct val="0"/>
              </a:spcBef>
              <a:spcAft>
                <a:spcPct val="0"/>
              </a:spcAft>
            </a:pPr>
            <a:r>
              <a:rPr lang="en-US" altLang="en-US" sz="2000" b="1">
                <a:solidFill>
                  <a:srgbClr val="9900FF"/>
                </a:solidFill>
              </a:rPr>
              <a:t> văn học Việt Nam</a:t>
            </a:r>
          </a:p>
        </p:txBody>
      </p:sp>
      <p:sp>
        <p:nvSpPr>
          <p:cNvPr id="23557" name="AutoShape 5"/>
          <p:cNvSpPr>
            <a:spLocks noChangeArrowheads="1"/>
          </p:cNvSpPr>
          <p:nvPr/>
        </p:nvSpPr>
        <p:spPr bwMode="auto">
          <a:xfrm>
            <a:off x="214604" y="2209800"/>
            <a:ext cx="7856375" cy="2362200"/>
          </a:xfrm>
          <a:prstGeom prst="cloudCallout">
            <a:avLst>
              <a:gd name="adj1" fmla="val -43750"/>
              <a:gd name="adj2" fmla="val 70000"/>
            </a:avLst>
          </a:prstGeom>
          <a:solidFill>
            <a:srgbClr val="BBF7E7"/>
          </a:solidFill>
          <a:ln w="9525">
            <a:solidFill>
              <a:schemeClr val="tx1"/>
            </a:solidFill>
            <a:round/>
            <a:headEnd/>
            <a:tailEnd/>
          </a:ln>
          <a:effectLst/>
          <a:extLst/>
        </p:spPr>
        <p:txBody>
          <a:bodyPr/>
          <a:lstStyle/>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Bảy</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cơm</a:t>
            </a:r>
            <a:r>
              <a:rPr lang="en-US" altLang="en-US" sz="2400" b="1" i="1" dirty="0">
                <a:solidFill>
                  <a:srgbClr val="CC3300"/>
                </a:solidFill>
              </a:rPr>
              <a:t>, </a:t>
            </a:r>
            <a:r>
              <a:rPr lang="en-US" altLang="en-US" sz="2400" b="1" i="1" dirty="0" err="1">
                <a:solidFill>
                  <a:srgbClr val="CC3300"/>
                </a:solidFill>
              </a:rPr>
              <a:t>ba</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cà</a:t>
            </a:r>
            <a:r>
              <a:rPr lang="en-US" altLang="en-US" sz="2400" b="1" i="1" dirty="0">
                <a:solidFill>
                  <a:srgbClr val="CC3300"/>
                </a:solidFill>
              </a:rPr>
              <a:t>         </a:t>
            </a:r>
          </a:p>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Uống</a:t>
            </a:r>
            <a:r>
              <a:rPr lang="en-US" altLang="en-US" sz="2400" b="1" i="1" dirty="0">
                <a:solidFill>
                  <a:srgbClr val="CC3300"/>
                </a:solidFill>
              </a:rPr>
              <a:t> </a:t>
            </a:r>
            <a:r>
              <a:rPr lang="en-US" altLang="en-US" sz="2400" b="1" i="1" dirty="0" err="1">
                <a:solidFill>
                  <a:srgbClr val="CC3300"/>
                </a:solidFill>
              </a:rPr>
              <a:t>một</a:t>
            </a:r>
            <a:r>
              <a:rPr lang="en-US" altLang="en-US" sz="2400" b="1" i="1" dirty="0">
                <a:solidFill>
                  <a:srgbClr val="CC3300"/>
                </a:solidFill>
              </a:rPr>
              <a:t> </a:t>
            </a:r>
            <a:r>
              <a:rPr lang="en-US" altLang="en-US" sz="2400" b="1" i="1" dirty="0" err="1">
                <a:solidFill>
                  <a:srgbClr val="CC3300"/>
                </a:solidFill>
              </a:rPr>
              <a:t>hơi</a:t>
            </a:r>
            <a:r>
              <a:rPr lang="en-US" altLang="en-US" sz="2400" b="1" i="1" dirty="0">
                <a:solidFill>
                  <a:srgbClr val="CC3300"/>
                </a:solidFill>
              </a:rPr>
              <a:t> </a:t>
            </a:r>
            <a:r>
              <a:rPr lang="en-US" altLang="en-US" sz="2400" b="1" i="1" dirty="0" err="1">
                <a:solidFill>
                  <a:srgbClr val="CC3300"/>
                </a:solidFill>
              </a:rPr>
              <a:t>nước</a:t>
            </a:r>
            <a:r>
              <a:rPr lang="en-US" altLang="en-US" sz="2400" b="1" i="1" dirty="0">
                <a:solidFill>
                  <a:srgbClr val="CC3300"/>
                </a:solidFill>
              </a:rPr>
              <a:t>, </a:t>
            </a:r>
            <a:r>
              <a:rPr lang="en-US" altLang="en-US" sz="2400" b="1" i="1" dirty="0" err="1">
                <a:solidFill>
                  <a:srgbClr val="CC3300"/>
                </a:solidFill>
              </a:rPr>
              <a:t>cạn</a:t>
            </a:r>
            <a:r>
              <a:rPr lang="en-US" altLang="en-US" sz="2400" b="1" i="1" dirty="0">
                <a:solidFill>
                  <a:srgbClr val="CC3300"/>
                </a:solidFill>
              </a:rPr>
              <a:t> </a:t>
            </a:r>
            <a:r>
              <a:rPr lang="en-US" altLang="en-US" sz="2400" b="1" i="1" dirty="0" err="1">
                <a:solidFill>
                  <a:srgbClr val="CC3300"/>
                </a:solidFill>
              </a:rPr>
              <a:t>đà</a:t>
            </a:r>
            <a:r>
              <a:rPr lang="en-US" altLang="en-US" sz="2400" b="1" i="1" dirty="0">
                <a:solidFill>
                  <a:srgbClr val="CC3300"/>
                </a:solidFill>
              </a:rPr>
              <a:t> </a:t>
            </a:r>
            <a:r>
              <a:rPr lang="en-US" altLang="en-US" sz="2400" b="1" i="1" dirty="0" err="1">
                <a:solidFill>
                  <a:srgbClr val="CC3300"/>
                </a:solidFill>
              </a:rPr>
              <a:t>khúc</a:t>
            </a:r>
            <a:r>
              <a:rPr lang="en-US" altLang="en-US" sz="2400" b="1" i="1" dirty="0">
                <a:solidFill>
                  <a:srgbClr val="CC3300"/>
                </a:solidFill>
              </a:rPr>
              <a:t> </a:t>
            </a:r>
            <a:r>
              <a:rPr lang="en-US" altLang="en-US" sz="2400" b="1" i="1" dirty="0" err="1">
                <a:solidFill>
                  <a:srgbClr val="CC3300"/>
                </a:solidFill>
              </a:rPr>
              <a:t>sông</a:t>
            </a:r>
            <a:r>
              <a:rPr lang="en-US" altLang="en-US" sz="2400" b="1" i="1" dirty="0">
                <a:solidFill>
                  <a:srgbClr val="CC3300"/>
                </a:solidFill>
              </a:rPr>
              <a:t>.</a:t>
            </a:r>
          </a:p>
          <a:p>
            <a:pPr algn="ctr" defTabSz="914400" fontAlgn="base">
              <a:spcBef>
                <a:spcPct val="0"/>
              </a:spcBef>
              <a:spcAft>
                <a:spcPct val="0"/>
              </a:spcAft>
            </a:pPr>
            <a:endParaRPr lang="en-US" altLang="en-US" sz="2400" dirty="0">
              <a:solidFill>
                <a:srgbClr val="000000"/>
              </a:solidFill>
            </a:endParaRPr>
          </a:p>
        </p:txBody>
      </p:sp>
      <p:pic>
        <p:nvPicPr>
          <p:cNvPr id="23558" name="Picture 6" descr="CAA1SR6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420925"/>
            <a:ext cx="2743200" cy="2437075"/>
          </a:xfrm>
          <a:prstGeom prst="rect">
            <a:avLst/>
          </a:prstGeom>
          <a:noFill/>
          <a:extLst>
            <a:ext uri="{909E8E84-426E-40DD-AFC4-6F175D3DCCD1}">
              <a14:hiddenFill xmlns:a14="http://schemas.microsoft.com/office/drawing/2010/main">
                <a:solidFill>
                  <a:srgbClr val="FFFFFF"/>
                </a:solidFill>
              </a14:hiddenFill>
            </a:ext>
          </a:extLst>
        </p:spPr>
      </p:pic>
      <p:sp>
        <p:nvSpPr>
          <p:cNvPr id="23559" name="AutoShape 7"/>
          <p:cNvSpPr>
            <a:spLocks noChangeArrowheads="1"/>
          </p:cNvSpPr>
          <p:nvPr/>
        </p:nvSpPr>
        <p:spPr bwMode="auto">
          <a:xfrm>
            <a:off x="8384139" y="1676400"/>
            <a:ext cx="3505200" cy="4800600"/>
          </a:xfrm>
          <a:prstGeom prst="flowChartMultidocument">
            <a:avLst/>
          </a:prstGeom>
          <a:solidFill>
            <a:srgbClr val="ABF3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000" b="1" i="1">
                <a:solidFill>
                  <a:srgbClr val="663300"/>
                </a:solidFill>
              </a:rPr>
              <a:t>Đứa con trai nọ</a:t>
            </a:r>
          </a:p>
          <a:p>
            <a:pPr algn="ctr" defTabSz="914400" fontAlgn="base">
              <a:spcBef>
                <a:spcPct val="0"/>
              </a:spcBef>
              <a:spcAft>
                <a:spcPct val="0"/>
              </a:spcAft>
            </a:pPr>
            <a:r>
              <a:rPr lang="en-US" altLang="en-US" sz="2000" b="1" i="1">
                <a:solidFill>
                  <a:srgbClr val="663300"/>
                </a:solidFill>
              </a:rPr>
              <a:t>Thật rõ lạ đời</a:t>
            </a:r>
          </a:p>
          <a:p>
            <a:pPr algn="ctr" defTabSz="914400" fontAlgn="base">
              <a:spcBef>
                <a:spcPct val="0"/>
              </a:spcBef>
              <a:spcAft>
                <a:spcPct val="0"/>
              </a:spcAft>
            </a:pPr>
            <a:r>
              <a:rPr lang="en-US" altLang="en-US" sz="2000" b="1" i="1">
                <a:solidFill>
                  <a:srgbClr val="663300"/>
                </a:solidFill>
              </a:rPr>
              <a:t>    Chẳng nói chẳng cười</a:t>
            </a:r>
          </a:p>
          <a:p>
            <a:pPr algn="ctr" defTabSz="914400" fontAlgn="base">
              <a:spcBef>
                <a:spcPct val="0"/>
              </a:spcBef>
              <a:spcAft>
                <a:spcPct val="0"/>
              </a:spcAft>
            </a:pPr>
            <a:r>
              <a:rPr lang="en-US" altLang="en-US" sz="2000" b="1" i="1">
                <a:solidFill>
                  <a:srgbClr val="663300"/>
                </a:solidFill>
              </a:rPr>
              <a:t>    Bỗng người lớn tướng</a:t>
            </a:r>
          </a:p>
          <a:p>
            <a:pPr algn="ctr" defTabSz="914400" fontAlgn="base">
              <a:spcBef>
                <a:spcPct val="0"/>
              </a:spcBef>
              <a:spcAft>
                <a:spcPct val="0"/>
              </a:spcAft>
            </a:pPr>
            <a:r>
              <a:rPr lang="en-US" altLang="en-US" sz="2000" b="1" i="1">
                <a:solidFill>
                  <a:srgbClr val="663300"/>
                </a:solidFill>
              </a:rPr>
              <a:t> Hay là nghiệp chướng</a:t>
            </a:r>
          </a:p>
          <a:p>
            <a:pPr algn="ctr" defTabSz="914400" fontAlgn="base">
              <a:spcBef>
                <a:spcPct val="0"/>
              </a:spcBef>
              <a:spcAft>
                <a:spcPct val="0"/>
              </a:spcAft>
            </a:pPr>
            <a:r>
              <a:rPr lang="en-US" altLang="en-US" sz="2000" b="1">
                <a:solidFill>
                  <a:srgbClr val="663300"/>
                </a:solidFill>
              </a:rPr>
              <a:t> </a:t>
            </a:r>
            <a:r>
              <a:rPr lang="en-US" altLang="en-US" sz="2000" b="1" i="1">
                <a:solidFill>
                  <a:srgbClr val="663300"/>
                </a:solidFill>
              </a:rPr>
              <a:t>Hay tướng trời sinh…</a:t>
            </a:r>
            <a:endParaRPr lang="en-US" altLang="en-US" sz="2000" b="1">
              <a:solidFill>
                <a:srgbClr val="663300"/>
              </a:solidFill>
            </a:endParaRPr>
          </a:p>
        </p:txBody>
      </p:sp>
      <p:pic>
        <p:nvPicPr>
          <p:cNvPr id="23560" name="Picture 8" descr="images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529" y="4724400"/>
            <a:ext cx="2514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847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572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cs typeface="Times New Roman" panose="02020603050405020304" pitchFamily="18" charset="0"/>
              </a:rPr>
              <a:t>1. </a:t>
            </a:r>
            <a:r>
              <a:rPr lang="vi-VN" sz="2800" dirty="0">
                <a:solidFill>
                  <a:srgbClr val="0000FF"/>
                </a:solidFill>
                <a:latin typeface="Times New Roman" panose="02020603050405020304" pitchFamily="18" charset="0"/>
                <a:cs typeface="Times New Roman" panose="02020603050405020304" pitchFamily="18" charset="0"/>
              </a:rPr>
              <a:t>Nêu nội dung chính của </a:t>
            </a:r>
            <a:r>
              <a:rPr lang="en-US" sz="2800" dirty="0" err="1">
                <a:solidFill>
                  <a:srgbClr val="0000FF"/>
                </a:solidFill>
                <a:latin typeface="Times New Roman" panose="02020603050405020304" pitchFamily="18" charset="0"/>
                <a:cs typeface="Times New Roman" panose="02020603050405020304" pitchFamily="18" charset="0"/>
              </a:rPr>
              <a:t>văn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073743" y="3013839"/>
            <a:ext cx="54241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trong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trí</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em</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37901" name="Text Box 13"/>
          <p:cNvSpPr txBox="1">
            <a:spLocks noChangeArrowheads="1"/>
          </p:cNvSpPr>
          <p:nvPr/>
        </p:nvSpPr>
        <p:spPr bwMode="auto">
          <a:xfrm>
            <a:off x="4281750" y="4174051"/>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tuần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tiếp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605118" y="171140"/>
            <a:ext cx="10892118" cy="6458260"/>
          </a:xfrm>
          <a:prstGeom prst="rect">
            <a:avLst/>
          </a:prstGeom>
        </p:spPr>
      </p:pic>
      <p:grpSp>
        <p:nvGrpSpPr>
          <p:cNvPr id="3" name="组合 11"/>
          <p:cNvGrpSpPr/>
          <p:nvPr/>
        </p:nvGrpSpPr>
        <p:grpSpPr>
          <a:xfrm>
            <a:off x="2811787" y="343857"/>
            <a:ext cx="7034085" cy="5296449"/>
            <a:chOff x="-558688" y="0"/>
            <a:chExt cx="9107943" cy="6858000"/>
          </a:xfrm>
        </p:grpSpPr>
        <p:pic>
          <p:nvPicPr>
            <p:cNvPr id="4" name="图片 1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5"/>
          <p:cNvSpPr txBox="1"/>
          <p:nvPr/>
        </p:nvSpPr>
        <p:spPr>
          <a:xfrm>
            <a:off x="3423669" y="1591697"/>
            <a:ext cx="5255015" cy="2800767"/>
          </a:xfrm>
          <a:prstGeom prst="rect">
            <a:avLst/>
          </a:prstGeom>
          <a:noFill/>
        </p:spPr>
        <p:txBody>
          <a:bodyPr wrap="square" rtlCol="0">
            <a:spAutoFit/>
          </a:bodyPr>
          <a:lstStyle/>
          <a:p>
            <a:pPr algn="ct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Tạm</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biệt</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các</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em</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a:t>
            </a:r>
            <a:endParaRPr lang="zh-CN" altLang="en-US" sz="8800" dirty="0">
              <a:solidFill>
                <a:srgbClr val="5F91B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7"/>
          <a:stretch>
            <a:fillRect/>
          </a:stretch>
        </p:blipFill>
        <p:spPr>
          <a:xfrm>
            <a:off x="8745051" y="1775835"/>
            <a:ext cx="3853006" cy="4359018"/>
          </a:xfrm>
          <a:prstGeom prst="rect">
            <a:avLst/>
          </a:prstGeom>
        </p:spPr>
      </p:pic>
    </p:spTree>
    <p:extLst>
      <p:ext uri="{BB962C8B-B14F-4D97-AF65-F5344CB8AC3E}">
        <p14:creationId xmlns:p14="http://schemas.microsoft.com/office/powerpoint/2010/main"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ppt_w</p:attrName>
                                        </p:attrNameLst>
                                      </p:cBhvr>
                                      <p:tavLst>
                                        <p:tav tm="0" fmla="#ppt_w*sin(2.5*pi*$)">
                                          <p:val>
                                            <p:fltVal val="0"/>
                                          </p:val>
                                        </p:tav>
                                        <p:tav tm="100000">
                                          <p:val>
                                            <p:fltVal val="1"/>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childTnLst>
                                </p:cTn>
                              </p:par>
                              <p:par>
                                <p:cTn id="23" presetID="6" presetClass="emph" presetSubtype="0" fill="hold" grpId="1" nodeType="withEffect">
                                  <p:stCondLst>
                                    <p:cond delay="0"/>
                                  </p:stCondLst>
                                  <p:iterate type="lt">
                                    <p:tmPct val="10000"/>
                                  </p:iterate>
                                  <p:childTnLst>
                                    <p:animScale>
                                      <p:cBhvr>
                                        <p:cTn id="24" dur="300" fill="hold"/>
                                        <p:tgtEl>
                                          <p:spTgt spid="6"/>
                                        </p:tgtEl>
                                      </p:cBhvr>
                                      <p:by x="500000" y="500000"/>
                                    </p:animScale>
                                  </p:childTnLst>
                                </p:cTn>
                              </p:par>
                              <p:par>
                                <p:cTn id="25" presetID="6" presetClass="emph" presetSubtype="0" fill="hold" grpId="2" nodeType="withEffect">
                                  <p:stCondLst>
                                    <p:cond delay="0"/>
                                  </p:stCondLst>
                                  <p:iterate type="lt">
                                    <p:tmPct val="10000"/>
                                  </p:iterate>
                                  <p:childTnLst>
                                    <p:animScale>
                                      <p:cBhvr>
                                        <p:cTn id="26" dur="750" fill="hold"/>
                                        <p:tgtEl>
                                          <p:spTgt spid="6"/>
                                        </p:tgtEl>
                                      </p:cBhvr>
                                      <p:by x="20000" y="20000"/>
                                    </p:animScale>
                                  </p:childTnLst>
                                </p:cTn>
                              </p:par>
                            </p:childTnLst>
                          </p:cTn>
                        </p:par>
                        <p:par>
                          <p:cTn id="27" fill="hold">
                            <p:stCondLst>
                              <p:cond delay="36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fill="hold" nodeType="withEffect">
                                  <p:stCondLst>
                                    <p:cond delay="0"/>
                                  </p:stCondLst>
                                  <p:childTnLst>
                                    <p:animMotion origin="layout" path="M -0.12708 0.14745 L -0.07617 -0.04005 " pathEditMode="relative" rAng="0" ptsTypes="AA">
                                      <p:cBhvr>
                                        <p:cTn id="32" dur="750" fill="hold"/>
                                        <p:tgtEl>
                                          <p:spTgt spid="7"/>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pic>
        <p:nvPicPr>
          <p:cNvPr id="12"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Ứ BẤT TỬ TRONG VĂN HÓA DÂN GIAN VIỆT N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7531"/>
            <a:ext cx="2961124" cy="234418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084904" y="1353044"/>
            <a:ext cx="8022191" cy="134659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2: </a:t>
            </a:r>
            <a:r>
              <a:rPr lang="en-US" sz="3200" b="1" dirty="0" err="1">
                <a:solidFill>
                  <a:prstClr val="white"/>
                </a:solidFill>
                <a:latin typeface="Times" panose="02020603050405020304" pitchFamily="18" charset="0"/>
                <a:cs typeface="Times" panose="02020603050405020304" pitchFamily="18" charset="0"/>
              </a:rPr>
              <a:t>Kể</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tên</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bốn</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vị</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thánh</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bất</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trong</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lịch</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sử</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Việt</a:t>
            </a:r>
            <a:r>
              <a:rPr lang="en-US" sz="3200" b="1" dirty="0">
                <a:solidFill>
                  <a:prstClr val="white"/>
                </a:solidFill>
                <a:latin typeface="Times" panose="02020603050405020304" pitchFamily="18" charset="0"/>
                <a:cs typeface="Times" panose="02020603050405020304" pitchFamily="18" charset="0"/>
              </a:rPr>
              <a:t> Nam ?</a:t>
            </a:r>
          </a:p>
        </p:txBody>
      </p:sp>
      <p:sp>
        <p:nvSpPr>
          <p:cNvPr id="50" name="Snip Diagonal Corner Rectangle 49"/>
          <p:cNvSpPr/>
          <p:nvPr/>
        </p:nvSpPr>
        <p:spPr>
          <a:xfrm>
            <a:off x="2084903" y="2957180"/>
            <a:ext cx="8022191" cy="192111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a:solidFill>
                  <a:prstClr val="white"/>
                </a:solidFill>
                <a:latin typeface="Times New Roman" panose="02020603050405020304" pitchFamily="18" charset="0"/>
                <a:cs typeface="Times New Roman" panose="02020603050405020304" pitchFamily="18" charset="0"/>
              </a:rPr>
              <a:t>Đáp 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Tản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Gióng), Chử Đồng Tử, công chúa Liễu Hạnh.</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spTree>
    <p:extLst>
      <p:ext uri="{BB962C8B-B14F-4D97-AF65-F5344CB8AC3E}">
        <p14:creationId xmlns:p14="http://schemas.microsoft.com/office/powerpoint/2010/main" val="25735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25"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15"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2054"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ạn bài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ánh Gióng - Truyện Sự tích Thánh Gióng (MP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8684" y="1034894"/>
            <a:ext cx="7465744" cy="184405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3:</a:t>
            </a:r>
            <a:r>
              <a:rPr lang="vi-VN" sz="3200" b="1" dirty="0">
                <a:solidFill>
                  <a:prstClr val="white"/>
                </a:solidFill>
                <a:latin typeface="Times" panose="02020603050405020304" pitchFamily="18" charset="0"/>
                <a:cs typeface="Times" panose="02020603050405020304" pitchFamily="18" charset="0"/>
              </a:rPr>
              <a:t> Một nhân vật trong truyền thuyết đánh tan giặc Ân khi mới 3 tuổi. Đó là ai?</a:t>
            </a:r>
            <a:endParaRPr lang="en-US" sz="3200"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768684" y="3429000"/>
            <a:ext cx="5070136" cy="120094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200" b="1" dirty="0">
                <a:solidFill>
                  <a:prstClr val="white"/>
                </a:solidFill>
                <a:latin typeface="Times New Roman" panose="02020603050405020304" pitchFamily="18" charset="0"/>
                <a:cs typeface="Times New Roman" panose="02020603050405020304" pitchFamily="18" charset="0"/>
              </a:rPr>
              <a:t>Đáp án: Thánh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12894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par>
                                <p:cTn id="29" presetID="53" presetClass="entr" presetSubtype="16"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pic>
        <p:nvPicPr>
          <p:cNvPr id="7" name="Picture 4"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Đề bài: Em hãy kể tóm tắt truyện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6944" y="974745"/>
            <a:ext cx="807488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4:</a:t>
            </a:r>
            <a:r>
              <a:rPr lang="vi-VN" sz="3200" b="1" dirty="0">
                <a:solidFill>
                  <a:prstClr val="white"/>
                </a:solidFill>
                <a:latin typeface="Times New Roman" panose="02020603050405020304" pitchFamily="18" charset="0"/>
                <a:cs typeface="Times New Roman" panose="02020603050405020304" pitchFamily="18" charset="0"/>
              </a:rPr>
              <a:t> Thánh Gióng còn được gọi là gì</a:t>
            </a:r>
            <a:r>
              <a:rPr lang="en-US" sz="3200" b="1" dirty="0">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2766944" y="2414998"/>
            <a:ext cx="7512173"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 </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pic>
        <p:nvPicPr>
          <p:cNvPr id="9" name="Picture 6" descr="Em hãy miêu tả hình ảnh Thánh Gióng theo trí tưởng tượng của em - Bài văn  mẫu lớp 6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6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900" decel="100000" fill="hold"/>
                                        <p:tgtEl>
                                          <p:spTgt spid="5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6"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ánh Gióng - Truyện Sự tích Thánh Gióng (MP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ề bài: Em hãy kể tóm tắt truyện Thánh Gió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5029" y="-33391"/>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47859" y="1905279"/>
            <a:ext cx="7031821" cy="155353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5:</a:t>
            </a:r>
            <a:r>
              <a:rPr lang="vi-VN" sz="3200" b="1" dirty="0">
                <a:solidFill>
                  <a:prstClr val="white"/>
                </a:solidFill>
                <a:latin typeface="Times New Roman" panose="02020603050405020304" pitchFamily="18" charset="0"/>
                <a:cs typeface="Times New Roman" panose="02020603050405020304" pitchFamily="18" charset="0"/>
              </a:rPr>
              <a:t> Thánh Gióng được xem là tượng trưng cho</a:t>
            </a:r>
            <a:r>
              <a:rPr lang="en-US" sz="3200" b="1" dirty="0">
                <a:solidFill>
                  <a:prstClr val="white"/>
                </a:solidFill>
                <a:latin typeface="Times New Roman" panose="02020603050405020304" pitchFamily="18" charset="0"/>
                <a:cs typeface="Times New Roman" panose="02020603050405020304" pitchFamily="18" charset="0"/>
              </a:rPr>
              <a:t>?</a:t>
            </a:r>
            <a:r>
              <a:rPr lang="en-US" sz="3200" dirty="0">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4070226" y="3882893"/>
            <a:ext cx="6337208" cy="173141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Ông được xem là tượng trưng cho tinh thần chống ngoại xâm và sức mạnh tuổi trẻ.</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30846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43073"/>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5287"/>
            <a:ext cx="3208940" cy="28050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5217" y="4216399"/>
            <a:ext cx="3246783" cy="2641602"/>
          </a:xfrm>
          <a:prstGeom prst="rect">
            <a:avLst/>
          </a:prstGeom>
        </p:spPr>
      </p:pic>
      <p:pic>
        <p:nvPicPr>
          <p:cNvPr id="307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3073"/>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6313" y="-243073"/>
            <a:ext cx="3425687" cy="2941983"/>
          </a:xfrm>
          <a:prstGeom prst="rect">
            <a:avLst/>
          </a:prstGeom>
        </p:spPr>
      </p:pic>
      <p:sp>
        <p:nvSpPr>
          <p:cNvPr id="40" name="Snip Diagonal Corner Rectangle 39"/>
          <p:cNvSpPr/>
          <p:nvPr/>
        </p:nvSpPr>
        <p:spPr>
          <a:xfrm>
            <a:off x="2577851" y="1065611"/>
            <a:ext cx="7758354" cy="25026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6:</a:t>
            </a:r>
            <a:r>
              <a:rPr lang="vi-VN" sz="3200" b="1" dirty="0">
                <a:solidFill>
                  <a:prstClr val="white"/>
                </a:solidFill>
                <a:latin typeface="Times" panose="02020603050405020304" pitchFamily="18" charset="0"/>
                <a:cs typeface="Times" panose="02020603050405020304" pitchFamily="18" charset="0"/>
              </a:rPr>
              <a:t> Đây là một lễ hội tưởng niệm ngợi ca chiến công của người anh hùng truyền thuyết Thánh Gióng. Bạn hãy cho biết tên lễ hội là gì</a:t>
            </a:r>
            <a:r>
              <a:rPr lang="en-US" sz="3200" b="1" dirty="0">
                <a:solidFill>
                  <a:prstClr val="white"/>
                </a:solidFill>
                <a:latin typeface="Times" panose="02020603050405020304" pitchFamily="18" charset="0"/>
                <a:cs typeface="Times" panose="02020603050405020304" pitchFamily="18" charset="0"/>
              </a:rPr>
              <a:t>?</a:t>
            </a:r>
          </a:p>
        </p:txBody>
      </p:sp>
      <p:sp>
        <p:nvSpPr>
          <p:cNvPr id="50" name="Snip Diagonal Corner Rectangle 49"/>
          <p:cNvSpPr/>
          <p:nvPr/>
        </p:nvSpPr>
        <p:spPr>
          <a:xfrm>
            <a:off x="2608967" y="3875178"/>
            <a:ext cx="6572250" cy="156767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a:solidFill>
                  <a:prstClr val="white"/>
                </a:solidFill>
                <a:latin typeface="Times New Roman" panose="02020603050405020304" pitchFamily="18" charset="0"/>
                <a:cs typeface="Times New Roman" panose="02020603050405020304" pitchFamily="18" charset="0"/>
              </a:rPr>
              <a:t>Đáp án: Lễ hội Thánh Gióng hay còn gọi là hội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8379" y="6032137"/>
            <a:ext cx="1350169" cy="825864"/>
          </a:xfrm>
          <a:prstGeom prst="rect">
            <a:avLst/>
          </a:prstGeom>
        </p:spPr>
      </p:pic>
    </p:spTree>
    <p:extLst>
      <p:ext uri="{BB962C8B-B14F-4D97-AF65-F5344CB8AC3E}">
        <p14:creationId xmlns:p14="http://schemas.microsoft.com/office/powerpoint/2010/main" val="18278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2"/>
          <p:cNvSpPr>
            <a:spLocks noChangeArrowheads="1"/>
          </p:cNvSpPr>
          <p:nvPr>
            <p:custDataLst>
              <p:tags r:id="rId2"/>
            </p:custDataLst>
          </p:nvPr>
        </p:nvSpPr>
        <p:spPr bwMode="auto">
          <a:xfrm>
            <a:off x="5885688" y="3303415"/>
            <a:ext cx="30584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sz="4000" dirty="0" err="1">
                <a:solidFill>
                  <a:srgbClr val="0000FF"/>
                </a:solidFill>
                <a:latin typeface="Times New Roman" pitchFamily="18" charset="0"/>
                <a:cs typeface="Times New Roman" pitchFamily="18" charset="0"/>
              </a:rPr>
              <a:t>Truyền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thu</a:t>
            </a:r>
            <a:r>
              <a:rPr lang="vi-VN" sz="4000" dirty="0">
                <a:solidFill>
                  <a:srgbClr val="0000FF"/>
                </a:solidFill>
                <a:latin typeface="Times New Roman" pitchFamily="18" charset="0"/>
                <a:cs typeface="Times New Roman" pitchFamily="18" charset="0"/>
              </a:rPr>
              <a:t>yết</a:t>
            </a:r>
            <a:endParaRPr lang="en-US" sz="4000" dirty="0">
              <a:solidFill>
                <a:srgbClr val="0000FF"/>
              </a:solidFill>
              <a:latin typeface="Times New Roman" pitchFamily="18" charset="0"/>
              <a:cs typeface="Times New Roman" pitchFamily="18" charset="0"/>
            </a:endParaRPr>
          </a:p>
        </p:txBody>
      </p:sp>
      <p:sp>
        <p:nvSpPr>
          <p:cNvPr id="5124" name="WordArt 14"/>
          <p:cNvSpPr>
            <a:spLocks noChangeArrowheads="1" noChangeShapeType="1" noTextEdit="1"/>
          </p:cNvSpPr>
          <p:nvPr>
            <p:custDataLst>
              <p:tags r:id="rId3"/>
            </p:custDataLst>
          </p:nvPr>
        </p:nvSpPr>
        <p:spPr bwMode="auto">
          <a:xfrm>
            <a:off x="2061713" y="1651259"/>
            <a:ext cx="7647950" cy="1504950"/>
          </a:xfrm>
          <a:prstGeom prst="rect">
            <a:avLst/>
          </a:prstGeom>
          <a:solidFill>
            <a:srgbClr val="CCFFCC"/>
          </a:solidFill>
          <a:ln w="57150">
            <a:solidFill>
              <a:srgbClr val="92D050"/>
            </a:solidFill>
          </a:ln>
          <a:extLst/>
        </p:spPr>
        <p:txBody>
          <a:bodyPr wrap="none" fromWordArt="1">
            <a:prstTxWarp prst="textPlain">
              <a:avLst>
                <a:gd name="adj" fmla="val 50000"/>
              </a:avLst>
            </a:prstTxWarp>
          </a:bodyPr>
          <a:lstStyle/>
          <a:p>
            <a:pPr algn="ctr"/>
            <a:r>
              <a:rPr lang="en-US" sz="3600" b="1" kern="10" spc="720" dirty="0">
                <a:solidFill>
                  <a:srgbClr val="FF0000"/>
                </a:solidFill>
                <a:latin typeface="Times New Roman" pitchFamily="18" charset="0"/>
                <a:cs typeface="Times New Roman" pitchFamily="18" charset="0"/>
              </a:rPr>
              <a:t>THÁNH GIÓNG</a:t>
            </a:r>
          </a:p>
        </p:txBody>
      </p:sp>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3668722" y="693173"/>
            <a:ext cx="3830128" cy="830997"/>
          </a:xfrm>
          <a:prstGeom prst="rect">
            <a:avLst/>
          </a:prstGeom>
        </p:spPr>
        <p:txBody>
          <a:bodyPr wrap="square">
            <a:spAutoFit/>
          </a:bodyPr>
          <a:lstStyle/>
          <a:p>
            <a:pPr lvl="0" defTabSz="914400">
              <a:defRPr/>
            </a:pPr>
            <a:r>
              <a:rPr lang="en-US" sz="4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VĂN BẢN:</a:t>
            </a:r>
          </a:p>
        </p:txBody>
      </p:sp>
      <p:pic>
        <p:nvPicPr>
          <p:cNvPr id="22" name="Picture 22" descr="download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3" y="4043845"/>
            <a:ext cx="3664409"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3" name="Picture 23" descr="download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9182"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24" descr="downloa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7200"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27311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from="(-#ppt_w/2)" to="(#ppt_x)" calcmode="lin" valueType="num">
                                      <p:cBhvr>
                                        <p:cTn id="7" dur="600" fill="hold">
                                          <p:stCondLst>
                                            <p:cond delay="0"/>
                                          </p:stCondLst>
                                        </p:cTn>
                                        <p:tgtEl>
                                          <p:spTgt spid="5124"/>
                                        </p:tgtEl>
                                        <p:attrNameLst>
                                          <p:attrName>ppt_x</p:attrName>
                                        </p:attrNameLst>
                                      </p:cBhvr>
                                    </p:anim>
                                    <p:anim from="0" to="-1.0" calcmode="lin" valueType="num">
                                      <p:cBhvr>
                                        <p:cTn id="8" dur="200" decel="50000" autoRev="1" fill="hold">
                                          <p:stCondLst>
                                            <p:cond delay="600"/>
                                          </p:stCondLst>
                                        </p:cTn>
                                        <p:tgtEl>
                                          <p:spTgt spid="5124"/>
                                        </p:tgtEl>
                                        <p:attrNameLst>
                                          <p:attrName>xshear</p:attrName>
                                        </p:attrNameLst>
                                      </p:cBhvr>
                                    </p:anim>
                                    <p:animScale>
                                      <p:cBhvr>
                                        <p:cTn id="9" dur="200" decel="100000" autoRev="1" fill="hold">
                                          <p:stCondLst>
                                            <p:cond delay="600"/>
                                          </p:stCondLst>
                                        </p:cTn>
                                        <p:tgtEl>
                                          <p:spTgt spid="5124"/>
                                        </p:tgtEl>
                                      </p:cBhvr>
                                      <p:from x="100000" y="100000"/>
                                      <p:to x="80000" y="100000"/>
                                    </p:animScale>
                                    <p:anim by="(#ppt_h/3+#ppt_w*0.1)" calcmode="lin" valueType="num">
                                      <p:cBhvr additive="sum">
                                        <p:cTn id="10" dur="200" decel="100000" autoRev="1" fill="hold">
                                          <p:stCondLst>
                                            <p:cond delay="600"/>
                                          </p:stCondLst>
                                        </p:cTn>
                                        <p:tgtEl>
                                          <p:spTgt spid="512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500" fill="hold"/>
                                        <p:tgtEl>
                                          <p:spTgt spid="5123"/>
                                        </p:tgtEl>
                                        <p:attrNameLst>
                                          <p:attrName>ppt_w</p:attrName>
                                        </p:attrNameLst>
                                      </p:cBhvr>
                                      <p:tavLst>
                                        <p:tav tm="0">
                                          <p:val>
                                            <p:fltVal val="0"/>
                                          </p:val>
                                        </p:tav>
                                        <p:tav tm="100000">
                                          <p:val>
                                            <p:strVal val="#ppt_w"/>
                                          </p:val>
                                        </p:tav>
                                      </p:tavLst>
                                    </p:anim>
                                    <p:anim calcmode="lin" valueType="num">
                                      <p:cBhvr>
                                        <p:cTn id="16" dur="500" fill="hold"/>
                                        <p:tgtEl>
                                          <p:spTgt spid="5123"/>
                                        </p:tgtEl>
                                        <p:attrNameLst>
                                          <p:attrName>ppt_h</p:attrName>
                                        </p:attrNameLst>
                                      </p:cBhvr>
                                      <p:tavLst>
                                        <p:tav tm="0">
                                          <p:val>
                                            <p:fltVal val="0"/>
                                          </p:val>
                                        </p:tav>
                                        <p:tav tm="100000">
                                          <p:val>
                                            <p:strVal val="#ppt_h"/>
                                          </p:val>
                                        </p:tav>
                                      </p:tavLst>
                                    </p:anim>
                                    <p:anim calcmode="lin" valueType="num">
                                      <p:cBhvr>
                                        <p:cTn id="17" dur="500" fill="hold"/>
                                        <p:tgtEl>
                                          <p:spTgt spid="5123"/>
                                        </p:tgtEl>
                                        <p:attrNameLst>
                                          <p:attrName>style.rotation</p:attrName>
                                        </p:attrNameLst>
                                      </p:cBhvr>
                                      <p:tavLst>
                                        <p:tav tm="0">
                                          <p:val>
                                            <p:fltVal val="360"/>
                                          </p:val>
                                        </p:tav>
                                        <p:tav tm="100000">
                                          <p:val>
                                            <p:fltVal val="0"/>
                                          </p:val>
                                        </p:tav>
                                      </p:tavLst>
                                    </p:anim>
                                    <p:animEffect transition="in" filter="fade">
                                      <p:cBhvr>
                                        <p:cTn id="18" dur="500"/>
                                        <p:tgtEl>
                                          <p:spTgt spid="5123"/>
                                        </p:tgtEl>
                                      </p:cBhvr>
                                    </p:animEffect>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750" fill="hold"/>
                                        <p:tgtEl>
                                          <p:spTgt spid="9"/>
                                        </p:tgtEl>
                                        <p:attrNameLst>
                                          <p:attrName>ppt_x</p:attrName>
                                        </p:attrNameLst>
                                      </p:cBhvr>
                                      <p:tavLst>
                                        <p:tav tm="0">
                                          <p:val>
                                            <p:strVal val="#ppt_x"/>
                                          </p:val>
                                        </p:tav>
                                        <p:tav tm="100000">
                                          <p:val>
                                            <p:strVal val="#ppt_x"/>
                                          </p:val>
                                        </p:tav>
                                      </p:tavLst>
                                    </p:anim>
                                    <p:anim calcmode="lin" valueType="num">
                                      <p:cBhvr additive="base">
                                        <p:cTn id="35" dur="750" fill="hold"/>
                                        <p:tgtEl>
                                          <p:spTgt spid="9"/>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ppt_x"/>
                                          </p:val>
                                        </p:tav>
                                        <p:tav tm="100000">
                                          <p:val>
                                            <p:strVal val="#ppt_x"/>
                                          </p:val>
                                        </p:tav>
                                      </p:tavLst>
                                    </p:anim>
                                    <p:anim calcmode="lin" valueType="num">
                                      <p:cBhvr additive="base">
                                        <p:cTn id="43" dur="750" fill="hold"/>
                                        <p:tgtEl>
                                          <p:spTgt spid="11"/>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750" fill="hold"/>
                                        <p:tgtEl>
                                          <p:spTgt spid="13"/>
                                        </p:tgtEl>
                                        <p:attrNameLst>
                                          <p:attrName>ppt_x</p:attrName>
                                        </p:attrNameLst>
                                      </p:cBhvr>
                                      <p:tavLst>
                                        <p:tav tm="0">
                                          <p:val>
                                            <p:strVal val="#ppt_x"/>
                                          </p:val>
                                        </p:tav>
                                        <p:tav tm="100000">
                                          <p:val>
                                            <p:strVal val="#ppt_x"/>
                                          </p:val>
                                        </p:tav>
                                      </p:tavLst>
                                    </p:anim>
                                    <p:anim calcmode="lin" valueType="num">
                                      <p:cBhvr additive="base">
                                        <p:cTn id="51" dur="750" fill="hold"/>
                                        <p:tgtEl>
                                          <p:spTgt spid="13"/>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25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childTnLst>
                          </p:cTn>
                        </p:par>
                        <p:par>
                          <p:cTn id="56" fill="hold">
                            <p:stCondLst>
                              <p:cond delay="15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par>
                                <p:cTn id="61"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62" dur="6500" fill="hold"/>
                                        <p:tgtEl>
                                          <p:spTgt spid="15"/>
                                        </p:tgtEl>
                                        <p:attrNameLst>
                                          <p:attrName>ppt_x</p:attrName>
                                          <p:attrName>ppt_y</p:attrName>
                                        </p:attrNameLst>
                                      </p:cBhvr>
                                      <p:rCtr x="-38400" y="-12300"/>
                                    </p:animMotion>
                                  </p:childTnLst>
                                </p:cTn>
                              </p:par>
                              <p:par>
                                <p:cTn id="63" presetID="8" presetClass="emph" presetSubtype="0" repeatCount="2000" fill="hold" grpId="1" nodeType="withEffect">
                                  <p:stCondLst>
                                    <p:cond delay="0"/>
                                  </p:stCondLst>
                                  <p:childTnLst>
                                    <p:animRot by="21600000">
                                      <p:cBhvr>
                                        <p:cTn id="64" dur="3500" fill="hold"/>
                                        <p:tgtEl>
                                          <p:spTgt spid="6"/>
                                        </p:tgtEl>
                                        <p:attrNameLst>
                                          <p:attrName>r</p:attrName>
                                        </p:attrNameLst>
                                      </p:cBhvr>
                                    </p:animRot>
                                  </p:childTnLst>
                                </p:cTn>
                              </p:par>
                              <p:par>
                                <p:cTn id="65" presetID="8" presetClass="emph" presetSubtype="0" repeatCount="2000" fill="hold" grpId="1" nodeType="withEffect">
                                  <p:stCondLst>
                                    <p:cond delay="0"/>
                                  </p:stCondLst>
                                  <p:childTnLst>
                                    <p:animRot by="-21600000">
                                      <p:cBhvr>
                                        <p:cTn id="66" dur="3500" fill="hold"/>
                                        <p:tgtEl>
                                          <p:spTgt spid="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10"/>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12"/>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8"/>
                                        </p:tgtEl>
                                        <p:attrNameLst>
                                          <p:attrName>r</p:attrName>
                                        </p:attrNameLst>
                                      </p:cBhvr>
                                    </p:animRot>
                                  </p:childTnLst>
                                </p:cTn>
                              </p:par>
                              <p:par>
                                <p:cTn id="73" presetID="6" presetClass="emph" presetSubtype="0" repeatCount="2000" autoRev="1" fill="hold" grpId="1" nodeType="withEffect">
                                  <p:stCondLst>
                                    <p:cond delay="0"/>
                                  </p:stCondLst>
                                  <p:childTnLst>
                                    <p:animScale>
                                      <p:cBhvr>
                                        <p:cTn id="74" dur="2000" fill="hold"/>
                                        <p:tgtEl>
                                          <p:spTgt spid="14"/>
                                        </p:tgtEl>
                                      </p:cBhvr>
                                      <p:by x="150000" y="150000"/>
                                    </p:animScale>
                                  </p:childTnLst>
                                </p:cTn>
                              </p:par>
                              <p:par>
                                <p:cTn id="75" presetID="6" presetClass="emph" presetSubtype="0" repeatCount="2000" autoRev="1" fill="hold" grpId="1" nodeType="withEffect">
                                  <p:stCondLst>
                                    <p:cond delay="0"/>
                                  </p:stCondLst>
                                  <p:childTnLst>
                                    <p:animScale>
                                      <p:cBhvr>
                                        <p:cTn id="76" dur="2000" fill="hold"/>
                                        <p:tgtEl>
                                          <p:spTgt spid="7"/>
                                        </p:tgtEl>
                                      </p:cBhvr>
                                      <p:by x="150000" y="150000"/>
                                    </p:animScale>
                                  </p:childTnLst>
                                </p:cTn>
                              </p:par>
                            </p:childTnLst>
                          </p:cTn>
                        </p:par>
                        <p:par>
                          <p:cTn id="77" fill="hold">
                            <p:stCondLst>
                              <p:cond delay="9500"/>
                            </p:stCondLst>
                            <p:childTnLst>
                              <p:par>
                                <p:cTn id="78" presetID="37" presetClass="entr" presetSubtype="0"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900" decel="100000" fill="hold"/>
                                        <p:tgtEl>
                                          <p:spTgt spid="16"/>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4DDDEE58-FEFB-4661-AF33-FF25E139847E}_5.png&quot;/&gt;&lt;left val=&quot;600&quot;/&gt;&lt;top val=&quot;241&quot;/&gt;&lt;width val=&quot;224&quot;/&gt;&lt;height val=&quot;93&quot;/&gt;&lt;hasText val=&quot;1&quot;/&gt;&lt;/Image&gt;&lt;/ThreeDShapeInfo&gt;"/>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5BA9D4-1F00-48E6-937C-9596EFB21A9D}&quot;/&gt;&lt;isInvalidForFieldText val=&quot;0&quot;/&gt;&lt;Image&gt;&lt;filename val=&quot;C:\Users\APHUON~1\AppData\Local\Temp\PR\data\asimages\{2E5BA9D4-1F00-48E6-937C-9596EFB21A9D}_5.png&quot;/&gt;&lt;left val=&quot;161&quot;/&gt;&lt;top val=&quot;101&quot;/&gt;&lt;width val=&quot;630&quot;/&gt;&lt;height val=&quot;119&quot;/&gt;&lt;hasText val=&quot;1&quot;/&gt;&lt;/Image&gt;&lt;/ThreeDShapeInfo&gt;"/>
  <p:tag name="PRESENTER_SHAPETEXTINFO" val="&lt;ShapeTextInfo&gt;&lt;TableIndex row=&quot;-1&quot; col=&quot;-1&quot;&gt;&lt;linesCount val=&quot;2&quot;/&gt;&lt;lineCharCount val=&quot;12&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CBB83C25-A836-4170-BB3A-05E7A78D64EE}_6.png&quot;/&gt;&lt;left val=&quot;174&quot;/&gt;&lt;top val=&quot;435&quot;/&gt;&lt;width val=&quot;636&quot;/&gt;&lt;height val=&quot;67&quot;/&gt;&lt;hasText val=&quot;1&quot;/&gt;&lt;/Image&gt;&lt;/ThreeDShapeInfo&gt;"/>
  <p:tag name="PRESENTER_SHAPETEXTINFO" val="&lt;ShapeTextInfo&gt;&lt;TableIndex row=&quot;-1&quot; col=&quot;-1&quot;&gt;&lt;linesCount val=&quot;2&quot;/&gt;&lt;lineCharCount val=&quot;71&quot;/&gt;&lt;lineCharCount val=&quot;4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24108</TotalTime>
  <Words>2881</Words>
  <Application>Microsoft Office PowerPoint</Application>
  <PresentationFormat>Widescreen</PresentationFormat>
  <Paragraphs>308</Paragraphs>
  <Slides>37</Slides>
  <Notes>12</Notes>
  <HiddenSlides>0</HiddenSlides>
  <MMClips>1</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37</vt:i4>
      </vt:variant>
    </vt:vector>
  </HeadingPairs>
  <TitlesOfParts>
    <vt:vector size="66" baseType="lpstr">
      <vt:lpstr>等线</vt:lpstr>
      <vt:lpstr>Microsoft YaHei</vt:lpstr>
      <vt:lpstr>Microsoft YaHei</vt:lpstr>
      <vt:lpstr>SimSun</vt:lpstr>
      <vt:lpstr>.VnTime</vt:lpstr>
      <vt:lpstr>Arail</vt:lpstr>
      <vt:lpstr>Arial</vt:lpstr>
      <vt:lpstr>Calibri</vt:lpstr>
      <vt:lpstr>Calibri Light</vt:lpstr>
      <vt:lpstr>Lato Light</vt:lpstr>
      <vt:lpstr>Lato Regular</vt:lpstr>
      <vt:lpstr>Symbol</vt:lpstr>
      <vt:lpstr>Tahoma</vt:lpstr>
      <vt:lpstr>Times</vt:lpstr>
      <vt:lpstr>Times New Roman</vt:lpstr>
      <vt:lpstr>Trebuchet MS</vt:lpstr>
      <vt:lpstr>Wingdings</vt:lpstr>
      <vt:lpstr>Wingdings 2</vt:lpstr>
      <vt:lpstr>Wingdings 3</vt:lpstr>
      <vt:lpstr>华康海报体W12</vt:lpstr>
      <vt:lpstr>方正兰亭中黑_GBK</vt:lpstr>
      <vt:lpstr>方正卡通简体</vt:lpstr>
      <vt:lpstr>方正粗圆_GBK</vt:lpstr>
      <vt:lpstr>汉仪综艺体简</vt:lpstr>
      <vt:lpstr>9_Office Theme</vt:lpstr>
      <vt:lpstr>10_Office Theme</vt:lpstr>
      <vt:lpstr>11_Office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Administrator</cp:lastModifiedBy>
  <cp:revision>791</cp:revision>
  <dcterms:created xsi:type="dcterms:W3CDTF">2018-11-20T15:16:47Z</dcterms:created>
  <dcterms:modified xsi:type="dcterms:W3CDTF">2024-11-12T14:01:09Z</dcterms:modified>
</cp:coreProperties>
</file>