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2"/>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44" r:id="rId21"/>
    <p:sldId id="346" r:id="rId22"/>
    <p:sldId id="336" r:id="rId23"/>
    <p:sldId id="350" r:id="rId24"/>
    <p:sldId id="345" r:id="rId25"/>
    <p:sldId id="347" r:id="rId26"/>
    <p:sldId id="297" r:id="rId27"/>
    <p:sldId id="349" r:id="rId28"/>
    <p:sldId id="319" r:id="rId29"/>
    <p:sldId id="351" r:id="rId30"/>
    <p:sldId id="352" r:id="rId31"/>
    <p:sldId id="353" r:id="rId32"/>
    <p:sldId id="365" r:id="rId33"/>
    <p:sldId id="366" r:id="rId34"/>
    <p:sldId id="321" r:id="rId35"/>
    <p:sldId id="355" r:id="rId36"/>
    <p:sldId id="356" r:id="rId37"/>
    <p:sldId id="357" r:id="rId38"/>
    <p:sldId id="358" r:id="rId39"/>
    <p:sldId id="359"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57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2024/8/22</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2024/8/22</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2024/8/22</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2024/8/22</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2024/8/22</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2024/8/22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2024/8/22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2024/8/22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2024/8/22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2024/8/22</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2024/8/22</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2024/8/22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2024/8/22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2024/8/22</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42" Type="http://schemas.openxmlformats.org/officeDocument/2006/relationships/slideLayout" Target="../slideLayouts/slideLayout553.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536" Type="http://schemas.openxmlformats.org/officeDocument/2006/relationships/slideLayout" Target="../slideLayouts/slideLayout54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slideLayout" Target="../slideLayouts/slideLayout53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openxmlformats.org/officeDocument/2006/relationships/slideLayout" Target="../slideLayouts/slideLayout538.xml"/><Relationship Id="rId548" Type="http://schemas.openxmlformats.org/officeDocument/2006/relationships/slideLayout" Target="../slideLayouts/slideLayout559.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538" Type="http://schemas.openxmlformats.org/officeDocument/2006/relationships/slideLayout" Target="../slideLayouts/slideLayout549.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slideLayout" Target="../slideLayouts/slideLayout539.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40" Type="http://schemas.openxmlformats.org/officeDocument/2006/relationships/slideLayout" Target="../slideLayouts/slideLayout551.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662" Type="http://schemas.openxmlformats.org/officeDocument/2006/relationships/slideLayout" Target="../slideLayouts/slideLayout1233.xml"/><Relationship Id="rId718" Type="http://schemas.openxmlformats.org/officeDocument/2006/relationships/slideLayout" Target="../slideLayouts/slideLayout1289.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357" Type="http://schemas.openxmlformats.org/officeDocument/2006/relationships/slideLayout" Target="../slideLayouts/slideLayout928.xml"/><Relationship Id="rId522" Type="http://schemas.openxmlformats.org/officeDocument/2006/relationships/slideLayout" Target="../slideLayouts/slideLayout1093.xml"/><Relationship Id="rId54" Type="http://schemas.openxmlformats.org/officeDocument/2006/relationships/slideLayout" Target="../slideLayouts/slideLayout625.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217" Type="http://schemas.openxmlformats.org/officeDocument/2006/relationships/slideLayout" Target="../slideLayouts/slideLayout788.xml"/><Relationship Id="rId399" Type="http://schemas.openxmlformats.org/officeDocument/2006/relationships/slideLayout" Target="../slideLayouts/slideLayout970.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259" Type="http://schemas.openxmlformats.org/officeDocument/2006/relationships/slideLayout" Target="../slideLayouts/slideLayout830.xml"/><Relationship Id="rId424" Type="http://schemas.openxmlformats.org/officeDocument/2006/relationships/slideLayout" Target="../slideLayouts/slideLayout995.xml"/><Relationship Id="rId466" Type="http://schemas.openxmlformats.org/officeDocument/2006/relationships/slideLayout" Target="../slideLayouts/slideLayout1037.xml"/><Relationship Id="rId631" Type="http://schemas.openxmlformats.org/officeDocument/2006/relationships/slideLayout" Target="../slideLayouts/slideLayout1202.xml"/><Relationship Id="rId673" Type="http://schemas.openxmlformats.org/officeDocument/2006/relationships/slideLayout" Target="../slideLayouts/slideLayout1244.xml"/><Relationship Id="rId729" Type="http://schemas.openxmlformats.org/officeDocument/2006/relationships/slideLayout" Target="../slideLayouts/slideLayout1300.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270" Type="http://schemas.openxmlformats.org/officeDocument/2006/relationships/slideLayout" Target="../slideLayouts/slideLayout841.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40" Type="http://schemas.openxmlformats.org/officeDocument/2006/relationships/slideLayout" Target="../slideLayouts/slideLayout1311.xml"/><Relationship Id="rId782" Type="http://schemas.openxmlformats.org/officeDocument/2006/relationships/slideLayout" Target="../slideLayouts/slideLayout1353.xml"/><Relationship Id="rId172" Type="http://schemas.openxmlformats.org/officeDocument/2006/relationships/slideLayout" Target="../slideLayouts/slideLayout74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42" Type="http://schemas.openxmlformats.org/officeDocument/2006/relationships/slideLayout" Target="../slideLayouts/slideLayout1213.xml"/><Relationship Id="rId684" Type="http://schemas.openxmlformats.org/officeDocument/2006/relationships/slideLayout" Target="../slideLayouts/slideLayout1255.xml"/><Relationship Id="rId281" Type="http://schemas.openxmlformats.org/officeDocument/2006/relationships/slideLayout" Target="../slideLayouts/slideLayout852.xml"/><Relationship Id="rId337" Type="http://schemas.openxmlformats.org/officeDocument/2006/relationships/slideLayout" Target="../slideLayouts/slideLayout908.xml"/><Relationship Id="rId502" Type="http://schemas.openxmlformats.org/officeDocument/2006/relationships/slideLayout" Target="../slideLayouts/slideLayout1073.xml"/><Relationship Id="rId34" Type="http://schemas.openxmlformats.org/officeDocument/2006/relationships/slideLayout" Target="../slideLayouts/slideLayout605.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44" Type="http://schemas.openxmlformats.org/officeDocument/2006/relationships/slideLayout" Target="../slideLayouts/slideLayout1115.xml"/><Relationship Id="rId586" Type="http://schemas.openxmlformats.org/officeDocument/2006/relationships/slideLayout" Target="../slideLayouts/slideLayout1157.xml"/><Relationship Id="rId751" Type="http://schemas.openxmlformats.org/officeDocument/2006/relationships/slideLayout" Target="../slideLayouts/slideLayout1322.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183" Type="http://schemas.openxmlformats.org/officeDocument/2006/relationships/slideLayout" Target="../slideLayouts/slideLayout754.xml"/><Relationship Id="rId239" Type="http://schemas.openxmlformats.org/officeDocument/2006/relationships/slideLayout" Target="../slideLayouts/slideLayout810.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446" Type="http://schemas.openxmlformats.org/officeDocument/2006/relationships/slideLayout" Target="../slideLayouts/slideLayout1017.xml"/><Relationship Id="rId611" Type="http://schemas.openxmlformats.org/officeDocument/2006/relationships/slideLayout" Target="../slideLayouts/slideLayout1182.xml"/><Relationship Id="rId653" Type="http://schemas.openxmlformats.org/officeDocument/2006/relationships/slideLayout" Target="../slideLayouts/slideLayout1224.xml"/><Relationship Id="rId250" Type="http://schemas.openxmlformats.org/officeDocument/2006/relationships/slideLayout" Target="../slideLayouts/slideLayout821.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87" Type="http://schemas.openxmlformats.org/officeDocument/2006/relationships/slideLayout" Target="../slideLayouts/slideLayout658.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13" Type="http://schemas.openxmlformats.org/officeDocument/2006/relationships/slideLayout" Target="../slideLayouts/slideLayout1084.xml"/><Relationship Id="rId555" Type="http://schemas.openxmlformats.org/officeDocument/2006/relationships/slideLayout" Target="../slideLayouts/slideLayout1126.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762" Type="http://schemas.openxmlformats.org/officeDocument/2006/relationships/slideLayout" Target="../slideLayouts/slideLayout1333.xml"/><Relationship Id="rId152" Type="http://schemas.openxmlformats.org/officeDocument/2006/relationships/slideLayout" Target="../slideLayouts/slideLayout72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457" Type="http://schemas.openxmlformats.org/officeDocument/2006/relationships/slideLayout" Target="../slideLayouts/slideLayout1028.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56" Type="http://schemas.openxmlformats.org/officeDocument/2006/relationships/slideLayout" Target="../slideLayouts/slideLayout627.xml"/><Relationship Id="rId317" Type="http://schemas.openxmlformats.org/officeDocument/2006/relationships/slideLayout" Target="../slideLayouts/slideLayout888.xml"/><Relationship Id="rId359" Type="http://schemas.openxmlformats.org/officeDocument/2006/relationships/slideLayout" Target="../slideLayouts/slideLayout930.xml"/><Relationship Id="rId524" Type="http://schemas.openxmlformats.org/officeDocument/2006/relationships/slideLayout" Target="../slideLayouts/slideLayout1095.xml"/><Relationship Id="rId566" Type="http://schemas.openxmlformats.org/officeDocument/2006/relationships/slideLayout" Target="../slideLayouts/slideLayout1137.xml"/><Relationship Id="rId731" Type="http://schemas.openxmlformats.org/officeDocument/2006/relationships/slideLayout" Target="../slideLayouts/slideLayout1302.xml"/><Relationship Id="rId773" Type="http://schemas.openxmlformats.org/officeDocument/2006/relationships/slideLayout" Target="../slideLayouts/slideLayout1344.xml"/><Relationship Id="rId98" Type="http://schemas.openxmlformats.org/officeDocument/2006/relationships/slideLayout" Target="../slideLayouts/slideLayout669.xml"/><Relationship Id="rId121" Type="http://schemas.openxmlformats.org/officeDocument/2006/relationships/slideLayout" Target="../slideLayouts/slideLayout692.xml"/><Relationship Id="rId163" Type="http://schemas.openxmlformats.org/officeDocument/2006/relationships/slideLayout" Target="../slideLayouts/slideLayout734.xml"/><Relationship Id="rId219" Type="http://schemas.openxmlformats.org/officeDocument/2006/relationships/slideLayout" Target="../slideLayouts/slideLayout790.xml"/><Relationship Id="rId370" Type="http://schemas.openxmlformats.org/officeDocument/2006/relationships/slideLayout" Target="../slideLayouts/slideLayout941.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742" Type="http://schemas.openxmlformats.org/officeDocument/2006/relationships/slideLayout" Target="../slideLayouts/slideLayout1313.xml"/><Relationship Id="rId132" Type="http://schemas.openxmlformats.org/officeDocument/2006/relationships/slideLayout" Target="../slideLayouts/slideLayout70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784" Type="http://schemas.openxmlformats.org/officeDocument/2006/relationships/slideLayout" Target="../slideLayouts/slideLayout1355.xml"/><Relationship Id="rId241" Type="http://schemas.openxmlformats.org/officeDocument/2006/relationships/slideLayout" Target="../slideLayouts/slideLayout812.xml"/><Relationship Id="rId437" Type="http://schemas.openxmlformats.org/officeDocument/2006/relationships/slideLayout" Target="../slideLayouts/slideLayout1008.xml"/><Relationship Id="rId479" Type="http://schemas.openxmlformats.org/officeDocument/2006/relationships/slideLayout" Target="../slideLayouts/slideLayout1050.xml"/><Relationship Id="rId644" Type="http://schemas.openxmlformats.org/officeDocument/2006/relationships/slideLayout" Target="../slideLayouts/slideLayout1215.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283" Type="http://schemas.openxmlformats.org/officeDocument/2006/relationships/slideLayout" Target="../slideLayouts/slideLayout854.xml"/><Relationship Id="rId339" Type="http://schemas.openxmlformats.org/officeDocument/2006/relationships/slideLayout" Target="../slideLayouts/slideLayout910.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546" Type="http://schemas.openxmlformats.org/officeDocument/2006/relationships/slideLayout" Target="../slideLayouts/slideLayout1117.xml"/><Relationship Id="rId711" Type="http://schemas.openxmlformats.org/officeDocument/2006/relationships/slideLayout" Target="../slideLayouts/slideLayout1282.xml"/><Relationship Id="rId753" Type="http://schemas.openxmlformats.org/officeDocument/2006/relationships/slideLayout" Target="../slideLayouts/slideLayout1324.xml"/><Relationship Id="rId78" Type="http://schemas.openxmlformats.org/officeDocument/2006/relationships/slideLayout" Target="../slideLayouts/slideLayout649.xml"/><Relationship Id="rId101" Type="http://schemas.openxmlformats.org/officeDocument/2006/relationships/slideLayout" Target="../slideLayouts/slideLayout672.xml"/><Relationship Id="rId143" Type="http://schemas.openxmlformats.org/officeDocument/2006/relationships/slideLayout" Target="../slideLayouts/slideLayout714.xml"/><Relationship Id="rId185" Type="http://schemas.openxmlformats.org/officeDocument/2006/relationships/slideLayout" Target="../slideLayouts/slideLayout756.xml"/><Relationship Id="rId350" Type="http://schemas.openxmlformats.org/officeDocument/2006/relationships/slideLayout" Target="../slideLayouts/slideLayout921.xml"/><Relationship Id="rId406" Type="http://schemas.openxmlformats.org/officeDocument/2006/relationships/slideLayout" Target="../slideLayouts/slideLayout977.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392" Type="http://schemas.openxmlformats.org/officeDocument/2006/relationships/slideLayout" Target="../slideLayouts/slideLayout963.xml"/><Relationship Id="rId448" Type="http://schemas.openxmlformats.org/officeDocument/2006/relationships/slideLayout" Target="../slideLayouts/slideLayout1019.xml"/><Relationship Id="rId613" Type="http://schemas.openxmlformats.org/officeDocument/2006/relationships/slideLayout" Target="../slideLayouts/slideLayout1184.xml"/><Relationship Id="rId655" Type="http://schemas.openxmlformats.org/officeDocument/2006/relationships/slideLayout" Target="../slideLayouts/slideLayout1226.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47" Type="http://schemas.openxmlformats.org/officeDocument/2006/relationships/slideLayout" Target="../slideLayouts/slideLayout618.xml"/><Relationship Id="rId89" Type="http://schemas.openxmlformats.org/officeDocument/2006/relationships/slideLayout" Target="../slideLayouts/slideLayout660.xml"/><Relationship Id="rId112" Type="http://schemas.openxmlformats.org/officeDocument/2006/relationships/slideLayout" Target="../slideLayouts/slideLayout683.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57" Type="http://schemas.openxmlformats.org/officeDocument/2006/relationships/slideLayout" Target="../slideLayouts/slideLayout1128.xml"/><Relationship Id="rId599" Type="http://schemas.openxmlformats.org/officeDocument/2006/relationships/slideLayout" Target="../slideLayouts/slideLayout1170.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459" Type="http://schemas.openxmlformats.org/officeDocument/2006/relationships/slideLayout" Target="../slideLayouts/slideLayout1030.xml"/><Relationship Id="rId624" Type="http://schemas.openxmlformats.org/officeDocument/2006/relationships/slideLayout" Target="../slideLayouts/slideLayout1195.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263" Type="http://schemas.openxmlformats.org/officeDocument/2006/relationships/slideLayout" Target="../slideLayouts/slideLayout834.xml"/><Relationship Id="rId319" Type="http://schemas.openxmlformats.org/officeDocument/2006/relationships/slideLayout" Target="../slideLayouts/slideLayout890.xml"/><Relationship Id="rId470" Type="http://schemas.openxmlformats.org/officeDocument/2006/relationships/slideLayout" Target="../slideLayouts/slideLayout1041.xml"/><Relationship Id="rId526" Type="http://schemas.openxmlformats.org/officeDocument/2006/relationships/slideLayout" Target="../slideLayouts/slideLayout1097.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33" Type="http://schemas.openxmlformats.org/officeDocument/2006/relationships/slideLayout" Target="../slideLayouts/slideLayout1304.xml"/><Relationship Id="rId775" Type="http://schemas.openxmlformats.org/officeDocument/2006/relationships/slideLayout" Target="../slideLayouts/slideLayout1346.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27" Type="http://schemas.openxmlformats.org/officeDocument/2006/relationships/slideLayout" Target="../slideLayouts/slideLayout598.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37" Type="http://schemas.openxmlformats.org/officeDocument/2006/relationships/slideLayout" Target="../slideLayouts/slideLayout1108.xml"/><Relationship Id="rId579" Type="http://schemas.openxmlformats.org/officeDocument/2006/relationships/slideLayout" Target="../slideLayouts/slideLayout1150.xml"/><Relationship Id="rId744" Type="http://schemas.openxmlformats.org/officeDocument/2006/relationships/slideLayout" Target="../slideLayouts/slideLayout1315.xml"/><Relationship Id="rId786" Type="http://schemas.openxmlformats.org/officeDocument/2006/relationships/slideLayout" Target="../slideLayouts/slideLayout1357.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41" Type="http://schemas.openxmlformats.org/officeDocument/2006/relationships/slideLayout" Target="../slideLayouts/slideLayout912.xml"/><Relationship Id="rId383" Type="http://schemas.openxmlformats.org/officeDocument/2006/relationships/slideLayout" Target="../slideLayouts/slideLayout954.xml"/><Relationship Id="rId439" Type="http://schemas.openxmlformats.org/officeDocument/2006/relationships/slideLayout" Target="../slideLayouts/slideLayout1010.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646" Type="http://schemas.openxmlformats.org/officeDocument/2006/relationships/slideLayout" Target="../slideLayouts/slideLayout1217.xml"/><Relationship Id="rId811" Type="http://schemas.openxmlformats.org/officeDocument/2006/relationships/image" Target="../media/image11.emf"/><Relationship Id="rId201" Type="http://schemas.openxmlformats.org/officeDocument/2006/relationships/slideLayout" Target="../slideLayouts/slideLayout772.xml"/><Relationship Id="rId243" Type="http://schemas.openxmlformats.org/officeDocument/2006/relationships/slideLayout" Target="../slideLayouts/slideLayout814.xml"/><Relationship Id="rId285" Type="http://schemas.openxmlformats.org/officeDocument/2006/relationships/slideLayout" Target="../slideLayouts/slideLayout856.xml"/><Relationship Id="rId450" Type="http://schemas.openxmlformats.org/officeDocument/2006/relationships/slideLayout" Target="../slideLayouts/slideLayout1021.xml"/><Relationship Id="rId506" Type="http://schemas.openxmlformats.org/officeDocument/2006/relationships/slideLayout" Target="../slideLayouts/slideLayout1077.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492" Type="http://schemas.openxmlformats.org/officeDocument/2006/relationships/slideLayout" Target="../slideLayouts/slideLayout1063.xml"/><Relationship Id="rId548" Type="http://schemas.openxmlformats.org/officeDocument/2006/relationships/slideLayout" Target="../slideLayouts/slideLayout1119.xml"/><Relationship Id="rId713" Type="http://schemas.openxmlformats.org/officeDocument/2006/relationships/slideLayout" Target="../slideLayouts/slideLayout1284.xml"/><Relationship Id="rId755" Type="http://schemas.openxmlformats.org/officeDocument/2006/relationships/slideLayout" Target="../slideLayouts/slideLayout1326.xml"/><Relationship Id="rId797" Type="http://schemas.openxmlformats.org/officeDocument/2006/relationships/slideLayout" Target="../slideLayouts/slideLayout1368.xml"/><Relationship Id="rId91" Type="http://schemas.openxmlformats.org/officeDocument/2006/relationships/slideLayout" Target="../slideLayouts/slideLayout662.xml"/><Relationship Id="rId145" Type="http://schemas.openxmlformats.org/officeDocument/2006/relationships/slideLayout" Target="../slideLayouts/slideLayout716.xml"/><Relationship Id="rId187" Type="http://schemas.openxmlformats.org/officeDocument/2006/relationships/slideLayout" Target="../slideLayouts/slideLayout758.xml"/><Relationship Id="rId352" Type="http://schemas.openxmlformats.org/officeDocument/2006/relationships/slideLayout" Target="../slideLayouts/slideLayout923.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12" Type="http://schemas.openxmlformats.org/officeDocument/2006/relationships/slideLayout" Target="../slideLayouts/slideLayout783.xml"/><Relationship Id="rId254" Type="http://schemas.openxmlformats.org/officeDocument/2006/relationships/slideLayout" Target="../slideLayouts/slideLayout825.xml"/><Relationship Id="rId657" Type="http://schemas.openxmlformats.org/officeDocument/2006/relationships/slideLayout" Target="../slideLayouts/slideLayout1228.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296" Type="http://schemas.openxmlformats.org/officeDocument/2006/relationships/slideLayout" Target="../slideLayouts/slideLayout867.xml"/><Relationship Id="rId461" Type="http://schemas.openxmlformats.org/officeDocument/2006/relationships/slideLayout" Target="../slideLayouts/slideLayout1032.xml"/><Relationship Id="rId517" Type="http://schemas.openxmlformats.org/officeDocument/2006/relationships/slideLayout" Target="../slideLayouts/slideLayout1088.xml"/><Relationship Id="rId559" Type="http://schemas.openxmlformats.org/officeDocument/2006/relationships/slideLayout" Target="../slideLayouts/slideLayout1130.xml"/><Relationship Id="rId724" Type="http://schemas.openxmlformats.org/officeDocument/2006/relationships/slideLayout" Target="../slideLayouts/slideLayout1295.xml"/><Relationship Id="rId766" Type="http://schemas.openxmlformats.org/officeDocument/2006/relationships/slideLayout" Target="../slideLayouts/slideLayout1337.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363" Type="http://schemas.openxmlformats.org/officeDocument/2006/relationships/slideLayout" Target="../slideLayouts/slideLayout934.xml"/><Relationship Id="rId419" Type="http://schemas.openxmlformats.org/officeDocument/2006/relationships/slideLayout" Target="../slideLayouts/slideLayout990.xml"/><Relationship Id="rId570" Type="http://schemas.openxmlformats.org/officeDocument/2006/relationships/slideLayout" Target="../slideLayouts/slideLayout1141.xml"/><Relationship Id="rId626" Type="http://schemas.openxmlformats.org/officeDocument/2006/relationships/slideLayout" Target="../slideLayouts/slideLayout1197.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25" Type="http://schemas.openxmlformats.org/officeDocument/2006/relationships/slideLayout" Target="../slideLayouts/slideLayout696.xml"/><Relationship Id="rId167" Type="http://schemas.openxmlformats.org/officeDocument/2006/relationships/slideLayout" Target="../slideLayouts/slideLayout738.xml"/><Relationship Id="rId332" Type="http://schemas.openxmlformats.org/officeDocument/2006/relationships/slideLayout" Target="../slideLayouts/slideLayout903.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77" Type="http://schemas.openxmlformats.org/officeDocument/2006/relationships/slideLayout" Target="../slideLayouts/slideLayout1348.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37" Type="http://schemas.openxmlformats.org/officeDocument/2006/relationships/slideLayout" Target="../slideLayouts/slideLayout1208.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276" Type="http://schemas.openxmlformats.org/officeDocument/2006/relationships/slideLayout" Target="../slideLayouts/slideLayout847.xml"/><Relationship Id="rId441" Type="http://schemas.openxmlformats.org/officeDocument/2006/relationships/slideLayout" Target="../slideLayouts/slideLayout1012.xml"/><Relationship Id="rId483" Type="http://schemas.openxmlformats.org/officeDocument/2006/relationships/slideLayout" Target="../slideLayouts/slideLayout1054.xml"/><Relationship Id="rId539" Type="http://schemas.openxmlformats.org/officeDocument/2006/relationships/slideLayout" Target="../slideLayouts/slideLayout1110.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746" Type="http://schemas.openxmlformats.org/officeDocument/2006/relationships/slideLayout" Target="../slideLayouts/slideLayout1317.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82" Type="http://schemas.openxmlformats.org/officeDocument/2006/relationships/slideLayout" Target="../slideLayouts/slideLayout653.xml"/><Relationship Id="rId203" Type="http://schemas.openxmlformats.org/officeDocument/2006/relationships/slideLayout" Target="../slideLayouts/slideLayout774.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648" Type="http://schemas.openxmlformats.org/officeDocument/2006/relationships/slideLayout" Target="../slideLayouts/slideLayout1219.xml"/><Relationship Id="rId813" Type="http://schemas.openxmlformats.org/officeDocument/2006/relationships/image" Target="../media/image13.emf"/><Relationship Id="rId245" Type="http://schemas.openxmlformats.org/officeDocument/2006/relationships/slideLayout" Target="../slideLayouts/slideLayout816.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52" Type="http://schemas.openxmlformats.org/officeDocument/2006/relationships/slideLayout" Target="../slideLayouts/slideLayout1023.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05" Type="http://schemas.openxmlformats.org/officeDocument/2006/relationships/slideLayout" Target="../slideLayouts/slideLayout676.xml"/><Relationship Id="rId147" Type="http://schemas.openxmlformats.org/officeDocument/2006/relationships/slideLayout" Target="../slideLayouts/slideLayout718.xml"/><Relationship Id="rId312" Type="http://schemas.openxmlformats.org/officeDocument/2006/relationships/slideLayout" Target="../slideLayouts/slideLayout883.xml"/><Relationship Id="rId354" Type="http://schemas.openxmlformats.org/officeDocument/2006/relationships/slideLayout" Target="../slideLayouts/slideLayout925.xml"/><Relationship Id="rId757" Type="http://schemas.openxmlformats.org/officeDocument/2006/relationships/slideLayout" Target="../slideLayouts/slideLayout1328.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561" Type="http://schemas.openxmlformats.org/officeDocument/2006/relationships/slideLayout" Target="../slideLayouts/slideLayout1132.xml"/><Relationship Id="rId617" Type="http://schemas.openxmlformats.org/officeDocument/2006/relationships/slideLayout" Target="../slideLayouts/slideLayout1188.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56" Type="http://schemas.openxmlformats.org/officeDocument/2006/relationships/slideLayout" Target="../slideLayouts/slideLayout827.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463" Type="http://schemas.openxmlformats.org/officeDocument/2006/relationships/slideLayout" Target="../slideLayouts/slideLayout1034.xml"/><Relationship Id="rId519" Type="http://schemas.openxmlformats.org/officeDocument/2006/relationships/slideLayout" Target="../slideLayouts/slideLayout1090.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158" Type="http://schemas.openxmlformats.org/officeDocument/2006/relationships/slideLayout" Target="../slideLayouts/slideLayout729.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26" Type="http://schemas.openxmlformats.org/officeDocument/2006/relationships/slideLayout" Target="../slideLayouts/slideLayout1297.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628" Type="http://schemas.openxmlformats.org/officeDocument/2006/relationships/slideLayout" Target="../slideLayouts/slideLayout1199.xml"/><Relationship Id="rId225" Type="http://schemas.openxmlformats.org/officeDocument/2006/relationships/slideLayout" Target="../slideLayouts/slideLayout796.xml"/><Relationship Id="rId267" Type="http://schemas.openxmlformats.org/officeDocument/2006/relationships/slideLayout" Target="../slideLayouts/slideLayout838.xml"/><Relationship Id="rId432" Type="http://schemas.openxmlformats.org/officeDocument/2006/relationships/slideLayout" Target="../slideLayouts/slideLayout1003.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37" Type="http://schemas.openxmlformats.org/officeDocument/2006/relationships/slideLayout" Target="../slideLayouts/slideLayout1308.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34" Type="http://schemas.openxmlformats.org/officeDocument/2006/relationships/slideLayout" Target="../slideLayouts/slideLayout905.xml"/><Relationship Id="rId376" Type="http://schemas.openxmlformats.org/officeDocument/2006/relationships/slideLayout" Target="../slideLayouts/slideLayout947.xml"/><Relationship Id="rId541" Type="http://schemas.openxmlformats.org/officeDocument/2006/relationships/slideLayout" Target="../slideLayouts/slideLayout1112.xml"/><Relationship Id="rId583" Type="http://schemas.openxmlformats.org/officeDocument/2006/relationships/slideLayout" Target="../slideLayouts/slideLayout1154.xml"/><Relationship Id="rId639" Type="http://schemas.openxmlformats.org/officeDocument/2006/relationships/slideLayout" Target="../slideLayouts/slideLayout1210.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180" Type="http://schemas.openxmlformats.org/officeDocument/2006/relationships/slideLayout" Target="../slideLayouts/slideLayout751.xml"/><Relationship Id="rId236" Type="http://schemas.openxmlformats.org/officeDocument/2006/relationships/slideLayout" Target="../slideLayouts/slideLayout807.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748" Type="http://schemas.openxmlformats.org/officeDocument/2006/relationships/slideLayout" Target="../slideLayouts/slideLayout1319.xml"/><Relationship Id="rId42" Type="http://schemas.openxmlformats.org/officeDocument/2006/relationships/slideLayout" Target="../slideLayouts/slideLayout613.xml"/><Relationship Id="rId84" Type="http://schemas.openxmlformats.org/officeDocument/2006/relationships/slideLayout" Target="../slideLayouts/slideLayout655.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52" Type="http://schemas.openxmlformats.org/officeDocument/2006/relationships/slideLayout" Target="../slideLayouts/slideLayout1123.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247" Type="http://schemas.openxmlformats.org/officeDocument/2006/relationships/slideLayout" Target="../slideLayouts/slideLayout818.xml"/><Relationship Id="rId412" Type="http://schemas.openxmlformats.org/officeDocument/2006/relationships/slideLayout" Target="../slideLayouts/slideLayout983.xml"/><Relationship Id="rId107" Type="http://schemas.openxmlformats.org/officeDocument/2006/relationships/slideLayout" Target="../slideLayouts/slideLayout678.xml"/><Relationship Id="rId289" Type="http://schemas.openxmlformats.org/officeDocument/2006/relationships/slideLayout" Target="../slideLayouts/slideLayout860.xml"/><Relationship Id="rId454" Type="http://schemas.openxmlformats.org/officeDocument/2006/relationships/slideLayout" Target="../slideLayouts/slideLayout1025.xml"/><Relationship Id="rId496" Type="http://schemas.openxmlformats.org/officeDocument/2006/relationships/slideLayout" Target="../slideLayouts/slideLayout1067.xml"/><Relationship Id="rId661" Type="http://schemas.openxmlformats.org/officeDocument/2006/relationships/slideLayout" Target="../slideLayouts/slideLayout1232.xml"/><Relationship Id="rId717" Type="http://schemas.openxmlformats.org/officeDocument/2006/relationships/slideLayout" Target="../slideLayouts/slideLayout1288.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14" Type="http://schemas.openxmlformats.org/officeDocument/2006/relationships/slideLayout" Target="../slideLayouts/slideLayout885.xml"/><Relationship Id="rId356" Type="http://schemas.openxmlformats.org/officeDocument/2006/relationships/slideLayout" Target="../slideLayouts/slideLayout927.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563" Type="http://schemas.openxmlformats.org/officeDocument/2006/relationships/slideLayout" Target="../slideLayouts/slideLayout1134.xml"/><Relationship Id="rId619" Type="http://schemas.openxmlformats.org/officeDocument/2006/relationships/slideLayout" Target="../slideLayouts/slideLayout1190.xml"/><Relationship Id="rId770" Type="http://schemas.openxmlformats.org/officeDocument/2006/relationships/slideLayout" Target="../slideLayouts/slideLayout1341.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30" Type="http://schemas.openxmlformats.org/officeDocument/2006/relationships/slideLayout" Target="../slideLayouts/slideLayout1201.xml"/><Relationship Id="rId672" Type="http://schemas.openxmlformats.org/officeDocument/2006/relationships/slideLayout" Target="../slideLayouts/slideLayout1243.xml"/><Relationship Id="rId728" Type="http://schemas.openxmlformats.org/officeDocument/2006/relationships/slideLayout" Target="../slideLayouts/slideLayout1299.xml"/><Relationship Id="rId22" Type="http://schemas.openxmlformats.org/officeDocument/2006/relationships/slideLayout" Target="../slideLayouts/slideLayout593.xml"/><Relationship Id="rId64" Type="http://schemas.openxmlformats.org/officeDocument/2006/relationships/slideLayout" Target="../slideLayouts/slideLayout635.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367" Type="http://schemas.openxmlformats.org/officeDocument/2006/relationships/slideLayout" Target="../slideLayouts/slideLayout938.xml"/><Relationship Id="rId532" Type="http://schemas.openxmlformats.org/officeDocument/2006/relationships/slideLayout" Target="../slideLayouts/slideLayout1103.xml"/><Relationship Id="rId574" Type="http://schemas.openxmlformats.org/officeDocument/2006/relationships/slideLayout" Target="../slideLayouts/slideLayout1145.xml"/><Relationship Id="rId171" Type="http://schemas.openxmlformats.org/officeDocument/2006/relationships/slideLayout" Target="../slideLayouts/slideLayout742.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269" Type="http://schemas.openxmlformats.org/officeDocument/2006/relationships/slideLayout" Target="../slideLayouts/slideLayout840.xml"/><Relationship Id="rId434" Type="http://schemas.openxmlformats.org/officeDocument/2006/relationships/slideLayout" Target="../slideLayouts/slideLayout1005.xml"/><Relationship Id="rId476" Type="http://schemas.openxmlformats.org/officeDocument/2006/relationships/slideLayout" Target="../slideLayouts/slideLayout1047.xml"/><Relationship Id="rId641" Type="http://schemas.openxmlformats.org/officeDocument/2006/relationships/slideLayout" Target="../slideLayouts/slideLayout1212.xml"/><Relationship Id="rId683" Type="http://schemas.openxmlformats.org/officeDocument/2006/relationships/slideLayout" Target="../slideLayouts/slideLayout1254.xml"/><Relationship Id="rId739" Type="http://schemas.openxmlformats.org/officeDocument/2006/relationships/slideLayout" Target="../slideLayouts/slideLayout1310.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280" Type="http://schemas.openxmlformats.org/officeDocument/2006/relationships/slideLayout" Target="../slideLayouts/slideLayout851.xml"/><Relationship Id="rId336" Type="http://schemas.openxmlformats.org/officeDocument/2006/relationships/slideLayout" Target="../slideLayouts/slideLayout907.xml"/><Relationship Id="rId501" Type="http://schemas.openxmlformats.org/officeDocument/2006/relationships/slideLayout" Target="../slideLayouts/slideLayout1072.xml"/><Relationship Id="rId543" Type="http://schemas.openxmlformats.org/officeDocument/2006/relationships/slideLayout" Target="../slideLayouts/slideLayout1114.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182" Type="http://schemas.openxmlformats.org/officeDocument/2006/relationships/slideLayout" Target="../slideLayouts/slideLayout753.xml"/><Relationship Id="rId378" Type="http://schemas.openxmlformats.org/officeDocument/2006/relationships/slideLayout" Target="../slideLayouts/slideLayout949.xml"/><Relationship Id="rId403" Type="http://schemas.openxmlformats.org/officeDocument/2006/relationships/slideLayout" Target="../slideLayouts/slideLayout974.xml"/><Relationship Id="rId585" Type="http://schemas.openxmlformats.org/officeDocument/2006/relationships/slideLayout" Target="../slideLayouts/slideLayout1156.xml"/><Relationship Id="rId750" Type="http://schemas.openxmlformats.org/officeDocument/2006/relationships/slideLayout" Target="../slideLayouts/slideLayout1321.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50.jpeg"/><Relationship Id="rId4" Type="http://schemas.openxmlformats.org/officeDocument/2006/relationships/image" Target="../media/image33.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7.png"/><Relationship Id="rId7"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56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20.jpeg"/><Relationship Id="rId4" Type="http://schemas.openxmlformats.org/officeDocument/2006/relationships/image" Target="../media/image38.png"/><Relationship Id="rId9" Type="http://schemas.openxmlformats.org/officeDocument/2006/relationships/image" Target="../media/image57.w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561.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0.jpeg"/><Relationship Id="rId10"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7.png"/><Relationship Id="rId7"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57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44.png"/><Relationship Id="rId21" Type="http://schemas.openxmlformats.org/officeDocument/2006/relationships/image" Target="../media/image20.jpe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61.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43.png"/><Relationship Id="rId9" Type="http://schemas.openxmlformats.org/officeDocument/2006/relationships/image" Target="../media/image66.png"/><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4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38.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43.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84.png"/><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38.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20.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83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530281" y="3029294"/>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2023396" y="4063413"/>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5343869" y="3509492"/>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884328" y="5333617"/>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5396988" y="5599375"/>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8442030" y="38108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Shape 1"/>
          <p:cNvPicPr/>
          <p:nvPr/>
        </p:nvPicPr>
        <p:blipFill>
          <a:blip r:embed="rId5"/>
          <a:stretch/>
        </p:blipFill>
        <p:spPr>
          <a:xfrm>
            <a:off x="11033760" y="0"/>
            <a:ext cx="1158240" cy="1048385"/>
          </a:xfrm>
          <a:prstGeom prst="rect">
            <a:avLst/>
          </a:prstGeom>
          <a:noFill/>
          <a:ln>
            <a:noFill/>
          </a:ln>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18046" y="337311"/>
            <a:ext cx="258445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i="1" dirty="0">
                <a:solidFill>
                  <a:srgbClr val="0000FF"/>
                </a:solidFill>
              </a:rPr>
              <a:t>     </a:t>
            </a:r>
            <a:r>
              <a:rPr lang="vi-VN" i="1" dirty="0">
                <a:solidFill>
                  <a:srgbClr val="0000FF"/>
                </a:solidFill>
                <a:latin typeface="#9Slide05 Brannboll Ny" panose="02000000000000000000" pitchFamily="2" charset="0"/>
              </a:rPr>
              <a:t>Gia</a:t>
            </a:r>
            <a:r>
              <a:rPr lang="vi-VN" dirty="0">
                <a:solidFill>
                  <a:srgbClr val="0000FF"/>
                </a:solidFill>
                <a:latin typeface="#9Slide05 Brannboll Ny" panose="02000000000000000000" pitchFamily="2" charset="0"/>
              </a:rPr>
              <a:t> đình, dòng họ cố giáo sư, nhà giáo nhân dân Nguyễn Lân nổi tiếng v</a:t>
            </a:r>
            <a:r>
              <a:rPr lang="en-US" dirty="0">
                <a:solidFill>
                  <a:srgbClr val="0000FF"/>
                </a:solidFill>
                <a:latin typeface="#9Slide05 Brannboll Ny" panose="02000000000000000000" pitchFamily="2" charset="0"/>
              </a:rPr>
              <a:t>ề </a:t>
            </a:r>
            <a:r>
              <a:rPr lang="vi-VN" dirty="0">
                <a:solidFill>
                  <a:srgbClr val="0000FF"/>
                </a:solidFill>
                <a:latin typeface="#9Slide05 Brannboll Ny" panose="02000000000000000000" pitchFamily="2" charset="0"/>
              </a:rPr>
              <a:t>truyền thống hiếu học. </a:t>
            </a:r>
            <a:endParaRPr lang="vi-VN" altLang="en-US"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dirty="0" err="1">
                <a:solidFill>
                  <a:srgbClr val="FF0000"/>
                </a:solidFill>
                <a:latin typeface="#9Slide06 Thillends Small" pitchFamily="2" charset="0"/>
              </a:rPr>
              <a:t>Đó</a:t>
            </a:r>
            <a:r>
              <a:rPr lang="vi-VN" dirty="0">
                <a:solidFill>
                  <a:srgbClr val="FF0000"/>
                </a:solidFill>
                <a:latin typeface="#9Slide06 Thillends Small" pitchFamily="2" charset="0"/>
              </a:rPr>
              <a:t> là một truyền thống tốt đẹp cần lưu giữ và phát huy.</a:t>
            </a:r>
            <a:endParaRPr lang="en-US" dirty="0">
              <a:solidFill>
                <a:srgbClr val="FF0000"/>
              </a:solidFill>
              <a:latin typeface="#9Slide06 Thillends Small" pitchFamily="2" charset="0"/>
            </a:endParaRPr>
          </a:p>
          <a:p>
            <a:pPr algn="just" fontAlgn="base">
              <a:spcBef>
                <a:spcPct val="0"/>
              </a:spcBef>
              <a:spcAft>
                <a:spcPct val="0"/>
              </a:spcAft>
            </a:pPr>
            <a:r>
              <a:rPr lang="vi-VN" dirty="0">
                <a:solidFill>
                  <a:srgbClr val="FF0000"/>
                </a:solidFill>
                <a:latin typeface="#9Slide06 Thillends Small" pitchFamily="2" charset="0"/>
                <a:ea typeface="Courier New" panose="02070309020205020404" pitchFamily="49" charset="0"/>
              </a:rPr>
              <a:t>Em thấy ngưỡng mộ, đáng học tập.</a:t>
            </a:r>
            <a:endParaRPr lang="vi-VN" altLang="en-US"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b="1" i="1" dirty="0">
                <a:solidFill>
                  <a:srgbClr val="0000FF"/>
                </a:solidFill>
                <a:latin typeface="#9Slide05 IcielSanelma" pitchFamily="2" charset="0"/>
                <a:cs typeface="#9Slide03 Arima Madurai Black" panose="00000A00000000000000" pitchFamily="2" charset="0"/>
              </a:rPr>
              <a:t>- T</a:t>
            </a:r>
            <a:r>
              <a:rPr lang="vi-VN" b="1" i="1" dirty="0">
                <a:solidFill>
                  <a:srgbClr val="0000FF"/>
                </a:solidFill>
                <a:latin typeface="#9Slide05 IcielSanelma" pitchFamily="2" charset="0"/>
                <a:cs typeface="#9Slide03 Arima Madurai Black" panose="00000A00000000000000" pitchFamily="2" charset="0"/>
              </a:rPr>
              <a:t>ruyền thống gia đình, dòng họ</a:t>
            </a:r>
            <a:r>
              <a:rPr lang="en-US" b="1" i="1" dirty="0">
                <a:solidFill>
                  <a:srgbClr val="0000FF"/>
                </a:solidFill>
                <a:latin typeface="#9Slide05 IcielSanelma" pitchFamily="2" charset="0"/>
                <a:cs typeface="#9Slide03 Arima Madurai Black" panose="00000A00000000000000" pitchFamily="2" charset="0"/>
              </a:rPr>
              <a:t> </a:t>
            </a:r>
            <a:r>
              <a:rPr lang="vi-VN" b="1" i="1" dirty="0">
                <a:solidFill>
                  <a:srgbClr val="0000FF"/>
                </a:solidFill>
                <a:latin typeface="#9Slide05 IcielSanelma" pitchFamily="2" charset="0"/>
                <a:cs typeface="#9Slide03 Arima Madurai Black" panose="00000A00000000000000" pitchFamily="2" charset="0"/>
              </a:rPr>
              <a:t>là </a:t>
            </a:r>
            <a:r>
              <a:rPr lang="en-US" b="1" i="1" dirty="0" err="1">
                <a:solidFill>
                  <a:srgbClr val="0000FF"/>
                </a:solidFill>
                <a:latin typeface="#9Slide05 IcielSanelma" pitchFamily="2" charset="0"/>
                <a:cs typeface="#9Slide03 Arima Madurai Black" panose="00000A00000000000000" pitchFamily="2" charset="0"/>
              </a:rPr>
              <a:t>những</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giá</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trị</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tốt</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đẹp</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mà</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gia</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đình</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dòng</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họ</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đã</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tạo</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ra</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được</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lưu</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truyền</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phát</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huy</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từ</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thế</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hệ</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này</a:t>
            </a:r>
            <a:r>
              <a:rPr lang="en-US" b="1" i="1" dirty="0">
                <a:solidFill>
                  <a:srgbClr val="0000FF"/>
                </a:solidFill>
                <a:latin typeface="#9Slide05 IcielSanelma" pitchFamily="2" charset="0"/>
                <a:cs typeface="#9Slide03 Arima Madurai Black" panose="00000A00000000000000" pitchFamily="2" charset="0"/>
              </a:rPr>
              <a:t> sang </a:t>
            </a:r>
            <a:r>
              <a:rPr lang="en-US" b="1" i="1" dirty="0" err="1">
                <a:solidFill>
                  <a:srgbClr val="0000FF"/>
                </a:solidFill>
                <a:latin typeface="#9Slide05 IcielSanelma" pitchFamily="2" charset="0"/>
                <a:cs typeface="#9Slide03 Arima Madurai Black" panose="00000A00000000000000" pitchFamily="2" charset="0"/>
              </a:rPr>
              <a:t>thế</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hệ</a:t>
            </a:r>
            <a:r>
              <a:rPr lang="en-US" b="1" i="1" dirty="0">
                <a:solidFill>
                  <a:srgbClr val="0000FF"/>
                </a:solidFill>
                <a:latin typeface="#9Slide05 IcielSanelma" pitchFamily="2" charset="0"/>
                <a:cs typeface="#9Slide03 Arima Madurai Black" panose="00000A00000000000000" pitchFamily="2" charset="0"/>
              </a:rPr>
              <a:t> </a:t>
            </a:r>
            <a:r>
              <a:rPr lang="en-US" b="1" i="1" dirty="0" err="1">
                <a:solidFill>
                  <a:srgbClr val="0000FF"/>
                </a:solidFill>
                <a:latin typeface="#9Slide05 IcielSanelma" pitchFamily="2" charset="0"/>
                <a:cs typeface="#9Slide03 Arima Madurai Black" panose="00000A00000000000000" pitchFamily="2" charset="0"/>
              </a:rPr>
              <a:t>khác</a:t>
            </a:r>
            <a:r>
              <a:rPr lang="en-US" b="1" i="1" dirty="0">
                <a:solidFill>
                  <a:srgbClr val="0000FF"/>
                </a:solidFill>
                <a:latin typeface="#9Slide05 IcielSanelma" pitchFamily="2" charset="0"/>
                <a:cs typeface="#9Slide03 Arima Madurai Black" panose="00000A00000000000000" pitchFamily="2" charset="0"/>
              </a:rPr>
              <a:t>.</a:t>
            </a:r>
            <a:endParaRPr lang="en-US" altLang="en-US"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pic>
        <p:nvPicPr>
          <p:cNvPr id="3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01000" y="-136204"/>
            <a:ext cx="4457353" cy="4205491"/>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5"/>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370153" y="163785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a:solidFill>
                  <a:srgbClr val="FF0000"/>
                </a:solidFill>
                <a:latin typeface="#9Slide05 Brannboll Ny" panose="02000000000000000000" pitchFamily="2" charset="0"/>
                <a:cs typeface="#9Slide03 Arima Madurai Black" panose="00000A00000000000000" pitchFamily="2" charset="0"/>
              </a:rPr>
              <a:t>- T</a:t>
            </a:r>
            <a:r>
              <a:rPr lang="vi-VN" sz="2400" i="1" kern="0" dirty="0">
                <a:solidFill>
                  <a:srgbClr val="FF0000"/>
                </a:solidFill>
                <a:latin typeface="#9Slide05 Brannboll Ny" panose="02000000000000000000" pitchFamily="2" charset="0"/>
                <a:cs typeface="#9Slide03 Arima Madurai Black" panose="00000A00000000000000" pitchFamily="2" charset="0"/>
              </a:rPr>
              <a:t>ruyền thống gia đình, dòng 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vi-VN" sz="2400" i="1" kern="0" dirty="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a:solidFill>
                  <a:srgbClr val="FF0000"/>
                </a:solidFill>
                <a:latin typeface="#9Slide05 Brannboll Ny" panose="02000000000000000000" pitchFamily="2" charset="0"/>
                <a:cs typeface="#9Slide03 Arima Madurai Black" panose="00000A00000000000000" pitchFamily="2" charset="0"/>
              </a:rPr>
              <a:t>những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giá</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trị</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tốt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đẹp</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mà</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đình</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dòng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đã</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tạo</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ra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được</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lưu</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truyền</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phát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huy</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từ</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này</a:t>
            </a:r>
            <a:r>
              <a:rPr lang="en-US" sz="2400" i="1" kern="0" dirty="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khác</a:t>
            </a:r>
            <a:r>
              <a:rPr lang="en-US" sz="2400" i="1" kern="0" dirty="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i="1" kern="0" dirty="0">
                <a:solidFill>
                  <a:srgbClr val="FF0000"/>
                </a:solidFill>
                <a:latin typeface="#9Slide05 Brannboll Ny" panose="02000000000000000000" pitchFamily="2" charset="0"/>
                <a:cs typeface="#9Slide03 Arima Madurai Black" panose="00000A00000000000000" pitchFamily="2" charset="0"/>
              </a:rPr>
              <a:t>-</a:t>
            </a:r>
            <a:r>
              <a:rPr lang="vi-VN" sz="2400" i="1" kern="0" dirty="0">
                <a:solidFill>
                  <a:srgbClr val="FF0000"/>
                </a:solidFill>
                <a:latin typeface="#9Slide05 Brannboll Ny" panose="020000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4" name="Text Box 5"/>
          <p:cNvSpPr txBox="1">
            <a:spLocks noChangeArrowheads="1"/>
          </p:cNvSpPr>
          <p:nvPr/>
        </p:nvSpPr>
        <p:spPr bwMode="auto">
          <a:xfrm>
            <a:off x="329474" y="1045884"/>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a:solidFill>
                  <a:srgbClr val="0000FF"/>
                </a:solidFill>
                <a:latin typeface="SVN-Vanilla Daisy Pro" panose="00000500000000000000" pitchFamily="2" charset="0"/>
              </a:rPr>
              <a:t>Truyền</a:t>
            </a:r>
            <a:r>
              <a:rPr lang="en-US" altLang="en-US" sz="2400" b="1" u="sng" dirty="0">
                <a:solidFill>
                  <a:srgbClr val="0000FF"/>
                </a:solidFill>
                <a:latin typeface="SVN-Vanilla Daisy Pro" panose="00000500000000000000" pitchFamily="2" charset="0"/>
              </a:rPr>
              <a:t> </a:t>
            </a:r>
            <a:r>
              <a:rPr lang="en-US" altLang="en-US" sz="2400" b="1" u="sng" dirty="0" err="1">
                <a:solidFill>
                  <a:srgbClr val="0000FF"/>
                </a:solidFill>
                <a:latin typeface="SVN-Vanilla Daisy Pro" panose="00000500000000000000" pitchFamily="2" charset="0"/>
              </a:rPr>
              <a:t>thống</a:t>
            </a:r>
            <a:r>
              <a:rPr lang="en-US" altLang="en-US" sz="2400" b="1" dirty="0">
                <a:solidFill>
                  <a:srgbClr val="0000FF"/>
                </a:solidFill>
                <a:latin typeface="SVN-Vanilla Daisy Pro" panose="00000500000000000000" pitchFamily="2" charset="0"/>
              </a:rPr>
              <a:t>:</a:t>
            </a:r>
            <a:r>
              <a:rPr lang="en-US" altLang="en-US" sz="2400" b="1" dirty="0">
                <a:solidFill>
                  <a:prstClr val="black"/>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giá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trị</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tinh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thần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thành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trong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lịch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lâu</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dài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của</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một</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cộng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đồng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Nó</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bao</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gồm</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đức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tính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tập</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tưởng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lối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sống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và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ứng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xử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truyền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từ</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này</a:t>
            </a:r>
            <a:r>
              <a:rPr lang="en-US" altLang="en-US" sz="2400" b="1" i="1" dirty="0">
                <a:solidFill>
                  <a:srgbClr val="660066"/>
                </a:solidFill>
                <a:latin typeface="SVN-Vanilla Daisy Pro" panose="00000500000000000000" pitchFamily="2" charset="0"/>
              </a:rPr>
              <a:t> sang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khác</a:t>
            </a:r>
            <a:r>
              <a:rPr lang="en-US" altLang="en-US" sz="2400" b="1" i="1" dirty="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7" cstate="print"/>
          <a:srcRect l="7143" t="16071" r="5357" b="14286"/>
          <a:stretch>
            <a:fillRect/>
          </a:stretch>
        </p:blipFill>
        <p:spPr>
          <a:xfrm>
            <a:off x="0" y="133004"/>
            <a:ext cx="3725955" cy="6483927"/>
          </a:xfrm>
          <a:prstGeom prst="rect">
            <a:avLst/>
          </a:prstGeom>
        </p:spPr>
      </p:pic>
      <p:pic>
        <p:nvPicPr>
          <p:cNvPr id="1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6112" y="411952"/>
            <a:ext cx="4936064" cy="5337190"/>
          </a:xfrm>
          <a:prstGeom prst="rect">
            <a:avLst/>
          </a:prstGeom>
        </p:spPr>
      </p:pic>
      <p:pic>
        <p:nvPicPr>
          <p:cNvPr id="17"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pic>
        <p:nvPicPr>
          <p:cNvPr id="15" name="Shape 1"/>
          <p:cNvPicPr/>
          <p:nvPr/>
        </p:nvPicPr>
        <p:blipFill>
          <a:blip r:embed="rId4"/>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pic>
        <p:nvPicPr>
          <p:cNvPr id="25"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2"/>
          <a:stretch>
            <a:fillRect/>
          </a:stretch>
        </p:blipFill>
        <p:spPr>
          <a:xfrm>
            <a:off x="5406348" y="5287943"/>
            <a:ext cx="2792627" cy="1310187"/>
          </a:xfrm>
          <a:prstGeom prst="rect">
            <a:avLst/>
          </a:prstGeom>
        </p:spPr>
      </p:pic>
      <p:pic>
        <p:nvPicPr>
          <p:cNvPr id="6" name="Picture 5"/>
          <p:cNvPicPr>
            <a:picLocks noChangeAspect="1"/>
          </p:cNvPicPr>
          <p:nvPr/>
        </p:nvPicPr>
        <p:blipFill>
          <a:blip r:embed="rId3"/>
          <a:stretch>
            <a:fillRect/>
          </a:stretch>
        </p:blipFill>
        <p:spPr>
          <a:xfrm>
            <a:off x="5328229" y="3510425"/>
            <a:ext cx="2792627" cy="1603418"/>
          </a:xfrm>
          <a:prstGeom prst="rect">
            <a:avLst/>
          </a:prstGeom>
        </p:spPr>
      </p:pic>
      <p:pic>
        <p:nvPicPr>
          <p:cNvPr id="7" name="Picture 6"/>
          <p:cNvPicPr>
            <a:picLocks noChangeAspect="1"/>
          </p:cNvPicPr>
          <p:nvPr/>
        </p:nvPicPr>
        <p:blipFill>
          <a:blip r:embed="rId4"/>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6"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7"/>
          <a:stretch>
            <a:fillRect/>
          </a:stretch>
        </p:blipFill>
        <p:spPr>
          <a:xfrm>
            <a:off x="8885833" y="2692199"/>
            <a:ext cx="3853006" cy="4359018"/>
          </a:xfrm>
          <a:prstGeom prst="rect">
            <a:avLst/>
          </a:prstGeom>
        </p:spPr>
      </p:pic>
      <p:pic>
        <p:nvPicPr>
          <p:cNvPr id="11" name="Picture 10" descr="IMG_1582517675295_1582518075254"/>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9037817" y="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46167" y="-234284"/>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03545" y="575999"/>
            <a:ext cx="7154158" cy="6512680"/>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sp>
        <p:nvSpPr>
          <p:cNvPr id="8" name="Rectangle 7"/>
          <p:cNvSpPr/>
          <p:nvPr/>
        </p:nvSpPr>
        <p:spPr>
          <a:xfrm>
            <a:off x="405215" y="1389930"/>
            <a:ext cx="5305120" cy="4154984"/>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2400" dirty="0">
                <a:solidFill>
                  <a:srgbClr val="0000FF"/>
                </a:solidFill>
                <a:latin typeface="#9Slide05 Brannboll Ny" panose="02000000000000000000" pitchFamily="2" charset="0"/>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172831" y="1495417"/>
            <a:ext cx="5514420" cy="4305602"/>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vi-VN" sz="24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4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14"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8PIC58PIC58PIC58PICHsaGKG559akDq_PIC2018.png"/>
          <p:cNvPicPr>
            <a:picLocks noChangeAspect="1"/>
          </p:cNvPicPr>
          <p:nvPr/>
        </p:nvPicPr>
        <p:blipFill>
          <a:blip r:embed="rId2"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8"/>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động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2.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a:solidFill>
                  <a:srgbClr val="FF3300"/>
                </a:solidFill>
                <a:latin typeface="Times New Roman" panose="02020603050405020304" pitchFamily="18" charset="0"/>
              </a:rPr>
              <a:t>NHÀ HÙNG BIỆN</a:t>
            </a:r>
          </a:p>
        </p:txBody>
      </p:sp>
      <p:pic>
        <p:nvPicPr>
          <p:cNvPr id="17" name="Shape 1"/>
          <p:cNvPicPr/>
          <p:nvPr/>
        </p:nvPicPr>
        <p:blipFill>
          <a:blip r:embed="rId10"/>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8" y="1660101"/>
            <a:ext cx="5455333"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a:t>
            </a:r>
            <a:r>
              <a:rPr lang="en-US" sz="3200" b="1" i="1" dirty="0">
                <a:solidFill>
                  <a:srgbClr val="0000FF"/>
                </a:solidFill>
                <a:latin typeface="#9Slide06 Thillends Small" pitchFamily="2" charset="0"/>
                <a:cs typeface="#9Slide03 Arima Madurai Black" panose="00000A00000000000000" pitchFamily="2" charset="0"/>
              </a:rPr>
              <a:t>q</a:t>
            </a:r>
            <a:r>
              <a:rPr lang="vi-VN" sz="3200" b="1" i="1" dirty="0">
                <a:solidFill>
                  <a:srgbClr val="0000FF"/>
                </a:solidFill>
                <a:latin typeface="#9Slide06 Thillends Small" pitchFamily="2" charset="0"/>
                <a:cs typeface="#9Slide03 Arima Madurai Black" panose="00000A00000000000000" pitchFamily="2" charset="0"/>
              </a:rPr>
              <a:t>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pic>
        <p:nvPicPr>
          <p:cNvPr id="12"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6016" y="101076"/>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5"/>
          <a:stretch/>
        </p:blipFill>
        <p:spPr>
          <a:xfrm>
            <a:off x="11248594" y="247083"/>
            <a:ext cx="1158240" cy="1048385"/>
          </a:xfrm>
          <a:prstGeom prst="rect">
            <a:avLst/>
          </a:prstGeom>
          <a:noFill/>
          <a:ln>
            <a:noFill/>
          </a:ln>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1" name="Shape 1"/>
          <p:cNvPicPr/>
          <p:nvPr/>
        </p:nvPicPr>
        <p:blipFill>
          <a:blip r:embed="rId5"/>
          <a:stretch/>
        </p:blipFill>
        <p:spPr>
          <a:xfrm>
            <a:off x="11033760" y="0"/>
            <a:ext cx="1158240" cy="1048385"/>
          </a:xfrm>
          <a:prstGeom prst="rect">
            <a:avLst/>
          </a:prstGeom>
          <a:noFill/>
          <a:ln>
            <a:noFill/>
          </a:ln>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6">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7">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4132164" y="-16497"/>
              <a:ext cx="7556253" cy="4066384"/>
            </a:xfrm>
            <a:prstGeom prst="rect">
              <a:avLst/>
            </a:prstGeom>
          </p:spPr>
        </p:pic>
        <p:sp>
          <p:nvSpPr>
            <p:cNvPr id="6" name="文本框 6"/>
            <p:cNvSpPr txBox="1"/>
            <p:nvPr/>
          </p:nvSpPr>
          <p:spPr>
            <a:xfrm>
              <a:off x="4295808" y="1763028"/>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2"/>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7" name="文本框 10"/>
              <p:cNvSpPr txBox="1"/>
              <p:nvPr/>
            </p:nvSpPr>
            <p:spPr>
              <a:xfrm>
                <a:off x="640371" y="2556912"/>
                <a:ext cx="2953373" cy="2246769"/>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a:solidFill>
                      <a:srgbClr val="FF0000"/>
                    </a:solidFill>
                    <a:latin typeface="#9Slide05 Brannboll Ny" panose="02000000000000000000" pitchFamily="2" charset="0"/>
                    <a:ea typeface="Helvetica Neue"/>
                    <a:cs typeface="Helvetica Neue"/>
                  </a:rPr>
                  <a:t>TỰ HÀO VỀ TRUYỀN THỐNG GIA ĐÌNH, DÒNG HỌ</a:t>
                </a:r>
                <a:endParaRPr lang="zh-CN" altLang="en-US" sz="2800" dirty="0">
                  <a:solidFill>
                    <a:prstClr val="white"/>
                  </a:solidFill>
                  <a:latin typeface="Times New Roman" pitchFamily="18" charset="0"/>
                  <a:cs typeface="Times New Roman" pitchFamily="18" charset="0"/>
                </a:endParaRPr>
              </a:p>
            </p:txBody>
          </p:sp>
        </p:grpSp>
        <p:pic>
          <p:nvPicPr>
            <p:cNvPr id="8" name="图片 2"/>
            <p:cNvPicPr>
              <a:picLocks noChangeAspect="1"/>
            </p:cNvPicPr>
            <p:nvPr/>
          </p:nvPicPr>
          <p:blipFill>
            <a:blip r:embed="rId9">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_库_图片 27"/>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174318">
              <a:off x="1137204" y="-495135"/>
              <a:ext cx="1747392" cy="3099448"/>
            </a:xfrm>
            <a:prstGeom prst="rect">
              <a:avLst/>
            </a:prstGeom>
          </p:spPr>
        </p:pic>
      </p:grpSp>
    </p:spTree>
    <p:extLst>
      <p:ext uri="{BB962C8B-B14F-4D97-AF65-F5344CB8AC3E}">
        <p14:creationId xmlns:p14="http://schemas.microsoft.com/office/powerpoint/2010/main" val="365088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743747"/>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sp>
        <p:nvSpPr>
          <p:cNvPr id="8" name="Rectangle 7"/>
          <p:cNvSpPr/>
          <p:nvPr/>
        </p:nvSpPr>
        <p:spPr>
          <a:xfrm>
            <a:off x="445542" y="1454061"/>
            <a:ext cx="5305120" cy="4832092"/>
          </a:xfrm>
          <a:prstGeom prst="rect">
            <a:avLst/>
          </a:prstGeom>
        </p:spPr>
        <p:txBody>
          <a:bodyPr wrap="square">
            <a:spAutoFit/>
          </a:bodyPr>
          <a:lstStyle/>
          <a:p>
            <a:pPr algn="just"/>
            <a:r>
              <a:rPr lang="en-US" sz="2800" dirty="0">
                <a:solidFill>
                  <a:srgbClr val="000000"/>
                </a:solidFill>
                <a:ea typeface="Courier New" panose="02070309020205020404" pitchFamily="49" charset="0"/>
              </a:rPr>
              <a:t>   </a:t>
            </a:r>
            <a:r>
              <a:rPr lang="vi-VN" sz="28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9Slide06 Thillends Small" pitchFamily="2" charset="0"/>
            </a:endParaRPr>
          </a:p>
        </p:txBody>
      </p:sp>
      <p:sp>
        <p:nvSpPr>
          <p:cNvPr id="9" name="Rectangle 8"/>
          <p:cNvSpPr/>
          <p:nvPr/>
        </p:nvSpPr>
        <p:spPr>
          <a:xfrm>
            <a:off x="6240141" y="1192451"/>
            <a:ext cx="5514420" cy="4728217"/>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4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400" b="1" dirty="0">
              <a:solidFill>
                <a:srgbClr val="0000FF"/>
              </a:solidFill>
              <a:latin typeface="#9Slide05 Brannboll Ny" panose="02000000000000000000" pitchFamily="2" charset="0"/>
            </a:endParaRPr>
          </a:p>
          <a:p>
            <a:pPr marL="190500" indent="-190500" algn="just">
              <a:lnSpc>
                <a:spcPct val="115000"/>
              </a:lnSpc>
            </a:pPr>
            <a:endParaRPr lang="en-US" sz="24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14"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a:latin typeface="#9Slide05 Brannboll Ny" panose="02000000000000000000" pitchFamily="2"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họ</a:t>
            </a:r>
            <a:r>
              <a:rPr lang="en-US" altLang="en-US" sz="2800" b="1" dirty="0">
                <a:latin typeface="SVN-Vanilla Daisy Pro" panose="00000500000000000000" pitchFamily="2" charset="0"/>
              </a:rPr>
              <a:t> ?</a:t>
            </a: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2</a:t>
            </a:r>
            <a:r>
              <a:rPr lang="en-US" sz="3200" b="1" dirty="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6"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60690" y="410547"/>
            <a:ext cx="7931179" cy="5903693"/>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pic>
        <p:nvPicPr>
          <p:cNvPr id="13"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pic>
        <p:nvPicPr>
          <p:cNvPr id="40" name="Shape 1"/>
          <p:cNvPicPr/>
          <p:nvPr/>
        </p:nvPicPr>
        <p:blipFill>
          <a:blip r:embed="rId8"/>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9" name="Picture 8"/>
          <p:cNvPicPr>
            <a:picLocks noChangeAspect="1"/>
          </p:cNvPicPr>
          <p:nvPr/>
        </p:nvPicPr>
        <p:blipFill>
          <a:blip r:embed="rId4"/>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8"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Shape 1"/>
          <p:cNvPicPr/>
          <p:nvPr/>
        </p:nvPicPr>
        <p:blipFill>
          <a:blip r:embed="rId21"/>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7"/>
          <a:stretch/>
        </p:blipFill>
        <p:spPr>
          <a:xfrm>
            <a:off x="11033760" y="0"/>
            <a:ext cx="1158240" cy="1048385"/>
          </a:xfrm>
          <a:prstGeom prst="rect">
            <a:avLst/>
          </a:prstGeom>
          <a:noFill/>
          <a:ln>
            <a:noFill/>
          </a:ln>
        </p:spPr>
      </p:pic>
      <p:grpSp>
        <p:nvGrpSpPr>
          <p:cNvPr id="3" name="Group 2"/>
          <p:cNvGrpSpPr/>
          <p:nvPr/>
        </p:nvGrpSpPr>
        <p:grpSpPr>
          <a:xfrm>
            <a:off x="286247" y="-68121"/>
            <a:ext cx="11578213" cy="6166554"/>
            <a:chOff x="286247" y="-68121"/>
            <a:chExt cx="11578213" cy="6166554"/>
          </a:xfrm>
        </p:grpSpPr>
        <p:pic>
          <p:nvPicPr>
            <p:cNvPr id="165" name="Google Shape;165;p9"/>
            <p:cNvPicPr preferRelativeResize="0"/>
            <p:nvPr/>
          </p:nvPicPr>
          <p:blipFill rotWithShape="1">
            <a:blip r:embed="rId8">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9"/>
            <a:stretch>
              <a:fillRect/>
            </a:stretch>
          </p:blipFill>
          <p:spPr>
            <a:xfrm>
              <a:off x="3957236" y="-68121"/>
              <a:ext cx="7907224" cy="4066384"/>
            </a:xfrm>
            <a:prstGeom prst="rect">
              <a:avLst/>
            </a:prstGeom>
          </p:spPr>
        </p:pic>
        <p:sp>
          <p:nvSpPr>
            <p:cNvPr id="6" name="文本框 6"/>
            <p:cNvSpPr txBox="1"/>
            <p:nvPr/>
          </p:nvSpPr>
          <p:spPr>
            <a:xfrm>
              <a:off x="3855504" y="15455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III. 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2"/>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40371" y="2556912"/>
                <a:ext cx="2953373" cy="2246769"/>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a:solidFill>
                      <a:srgbClr val="FF0000"/>
                    </a:solidFill>
                    <a:latin typeface="#9Slide05 Brannboll Ny" panose="02000000000000000000" pitchFamily="2" charset="0"/>
                    <a:ea typeface="Helvetica Neue"/>
                    <a:cs typeface="Helvetica Neue"/>
                  </a:rPr>
                  <a:t>TỰ HÀO VỀ TRUYỀN THỐNG GIA ĐÌNH, DÒNG HỌ</a:t>
                </a:r>
                <a:endParaRPr lang="zh-CN" altLang="en-US" sz="2800" dirty="0">
                  <a:solidFill>
                    <a:prstClr val="white"/>
                  </a:solidFill>
                  <a:latin typeface="Times New Roman" pitchFamily="18" charset="0"/>
                  <a:cs typeface="Times New Roman" pitchFamily="18" charset="0"/>
                </a:endParaRPr>
              </a:p>
            </p:txBody>
          </p:sp>
        </p:grpSp>
      </p:grpSp>
      <p:pic>
        <p:nvPicPr>
          <p:cNvPr id="17" name="PA_库_图片 27"/>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174318">
            <a:off x="1137204" y="-495135"/>
            <a:ext cx="1747392" cy="3099448"/>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781395" y="297793"/>
            <a:ext cx="8372816" cy="675140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133" y="-8094"/>
            <a:ext cx="1705908" cy="105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647263" y="136213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5"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795692" y="2481648"/>
            <a:ext cx="3853006" cy="4359018"/>
          </a:xfrm>
          <a:prstGeom prst="rect">
            <a:avLst/>
          </a:prstGeom>
        </p:spPr>
      </p:pic>
      <p:pic>
        <p:nvPicPr>
          <p:cNvPr id="10" name="Picture 9"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Số</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tham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gia</a:t>
            </a:r>
            <a:r>
              <a:rPr lang="en-US" sz="2400" b="1" dirty="0">
                <a:solidFill>
                  <a:srgbClr val="0000FF"/>
                </a:solidFill>
                <a:latin typeface="SVN-Vanilla Daisy Pro" panose="00000500000000000000" pitchFamily="2" charset="0"/>
                <a:cs typeface="Times New Roman" panose="02020603050405020304" pitchFamily="18" charset="0"/>
              </a:rPr>
              <a:t>: 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Cách</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thức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lặp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lại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của</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Đến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pic>
        <p:nvPicPr>
          <p:cNvPr id="11"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sp>
        <p:nvSpPr>
          <p:cNvPr id="12" name="Text Box 6"/>
          <p:cNvSpPr txBox="1">
            <a:spLocks noChangeArrowheads="1"/>
          </p:cNvSpPr>
          <p:nvPr/>
        </p:nvSpPr>
        <p:spPr bwMode="auto">
          <a:xfrm>
            <a:off x="4039985" y="1651750"/>
            <a:ext cx="3899936" cy="5201424"/>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latin typeface="#9Slide05 Brannboll Ny" panose="02000000000000000000" pitchFamily="2" charset="0"/>
              </a:rPr>
              <a:t>    </a:t>
            </a:r>
            <a:r>
              <a:rPr lang="vi-VN" sz="2000" b="1" dirty="0">
                <a:solidFill>
                  <a:srgbClr val="0000FF"/>
                </a:solidFill>
                <a:latin typeface="#9Slide05 Brannboll Ny" panose="02000000000000000000" pitchFamily="2"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7939920" y="126539"/>
            <a:ext cx="4030405" cy="64325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1800" b="1" dirty="0">
                <a:solidFill>
                  <a:srgbClr val="FF0000"/>
                </a:solidFill>
                <a:latin typeface="Times" panose="02020603050405020304" pitchFamily="18" charset="0"/>
                <a:cs typeface="Times" panose="02020603050405020304" pitchFamily="18" charset="0"/>
              </a:rPr>
              <a:t>      </a:t>
            </a:r>
            <a:r>
              <a:rPr lang="vi-VN" sz="2000" b="1" dirty="0">
                <a:latin typeface="#9Slide06 Thillends Small" pitchFamily="2"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b="1" dirty="0">
              <a:latin typeface="#9Slide06 Thillends Small" pitchFamily="2" charset="0"/>
            </a:endParaRPr>
          </a:p>
          <a:p>
            <a:pPr algn="just"/>
            <a:r>
              <a:rPr lang="vi-VN" sz="2000" b="1" dirty="0">
                <a:latin typeface="#9Slide06 Thillends Small" pitchFamily="2" charset="0"/>
              </a:rPr>
              <a:t>Em đồng tình với ý kiến của bạn nào? Vì sao?</a:t>
            </a:r>
            <a:endParaRPr lang="en-US" sz="2000" b="1" dirty="0">
              <a:latin typeface="#9Slide06 Thillends Small" pitchFamily="2" charset="0"/>
            </a:endParaRPr>
          </a:p>
        </p:txBody>
      </p:sp>
      <p:sp>
        <p:nvSpPr>
          <p:cNvPr id="14" name="Text Box 5"/>
          <p:cNvSpPr txBox="1">
            <a:spLocks noChangeArrowheads="1"/>
          </p:cNvSpPr>
          <p:nvPr/>
        </p:nvSpPr>
        <p:spPr bwMode="auto">
          <a:xfrm>
            <a:off x="282633" y="1972863"/>
            <a:ext cx="3608260" cy="45591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lgn="just">
              <a:buNone/>
            </a:pPr>
            <a:r>
              <a:rPr lang="vi-VN" sz="2000" b="1"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b="1" dirty="0">
              <a:latin typeface="#9Slide06 Thillends Small" pitchFamily="2" charset="0"/>
            </a:endParaRPr>
          </a:p>
          <a:p>
            <a:pPr algn="just"/>
            <a:r>
              <a:rPr lang="vi-VN" sz="2000" b="1"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29984" y="888555"/>
            <a:ext cx="6515029" cy="830997"/>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srgbClr val="0000FF"/>
                </a:solidFill>
                <a:latin typeface="#9Slide06 Thillends Small" pitchFamily="2" charset="0"/>
                <a:cs typeface="Times New Roman" panose="02020603050405020304" pitchFamily="18" charset="0"/>
              </a:rPr>
              <a:t>S</a:t>
            </a:r>
            <a:r>
              <a:rPr lang="vi-VN" sz="2400" b="1" dirty="0">
                <a:solidFill>
                  <a:srgbClr val="0000FF"/>
                </a:solidFill>
                <a:latin typeface="#9Slide06 Thillends Small" pitchFamily="2" charset="0"/>
                <a:cs typeface="Times New Roman" panose="02020603050405020304" pitchFamily="18" charset="0"/>
              </a:rPr>
              <a:t>ắm vai ở tình huống</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tập</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làm</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chuyên</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gia</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để</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trả</a:t>
            </a:r>
            <a:r>
              <a:rPr lang="en-US" sz="2400" b="1" dirty="0">
                <a:solidFill>
                  <a:srgbClr val="0000FF"/>
                </a:solidFill>
                <a:latin typeface="#9Slide06 Thillends Small" pitchFamily="2" charset="0"/>
                <a:cs typeface="Times New Roman" panose="02020603050405020304" pitchFamily="18" charset="0"/>
              </a:rPr>
              <a:t> </a:t>
            </a:r>
            <a:r>
              <a:rPr lang="en-US" sz="2400" b="1" dirty="0" err="1">
                <a:solidFill>
                  <a:srgbClr val="0000FF"/>
                </a:solidFill>
                <a:latin typeface="#9Slide06 Thillends Small" pitchFamily="2" charset="0"/>
                <a:cs typeface="Times New Roman" panose="02020603050405020304" pitchFamily="18" charset="0"/>
              </a:rPr>
              <a:t>lời</a:t>
            </a:r>
            <a:r>
              <a:rPr lang="en-US" sz="2400" b="1" dirty="0">
                <a:solidFill>
                  <a:prstClr val="black"/>
                </a:solidFill>
                <a:latin typeface="SVN-Vanilla Daisy Pro" panose="00000500000000000000" pitchFamily="2" charset="0"/>
                <a:cs typeface="Times New Roman" panose="02020603050405020304" pitchFamily="18" charset="0"/>
              </a:rPr>
              <a:t>.</a:t>
            </a:r>
          </a:p>
        </p:txBody>
      </p:sp>
      <p:pic>
        <p:nvPicPr>
          <p:cNvPr id="16" name="Shape 1"/>
          <p:cNvPicPr/>
          <p:nvPr/>
        </p:nvPicPr>
        <p:blipFill>
          <a:blip r:embed="rId3"/>
          <a:stretch/>
        </p:blipFill>
        <p:spPr>
          <a:xfrm>
            <a:off x="11033760" y="1"/>
            <a:ext cx="1158240" cy="691658"/>
          </a:xfrm>
          <a:prstGeom prst="rect">
            <a:avLst/>
          </a:prstGeom>
          <a:noFill/>
          <a:ln>
            <a:noFill/>
          </a:ln>
        </p:spPr>
      </p:pic>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20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2000"/>
                                        <p:tgtEl>
                                          <p:spTgt spid="13"/>
                                        </p:tgtEl>
                                      </p:cBhvr>
                                    </p:animEffect>
                                  </p:childTnLst>
                                </p:cTn>
                              </p:par>
                              <p:par>
                                <p:cTn id="16" presetID="2" presetClass="entr" presetSubtype="8" fill="hold" grpId="0" nodeType="withEffect">
                                  <p:stCondLst>
                                    <p:cond delay="15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3"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3705589" y="1373206"/>
            <a:ext cx="4438463" cy="4893647"/>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2400" b="1" i="1" kern="0" dirty="0">
                <a:solidFill>
                  <a:srgbClr val="FF0000"/>
                </a:solidFill>
                <a:latin typeface="#9Slide05 Brannboll Ny" panose="02000000000000000000" pitchFamily="2" charset="0"/>
                <a:cs typeface="#9Slide03 Arima Madurai Black" panose="00000A00000000000000" pitchFamily="2"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2: </a:t>
            </a:r>
          </a:p>
          <a:p>
            <a:pPr algn="just"/>
            <a:r>
              <a:rPr lang="en-US" sz="2400" b="1" dirty="0">
                <a:solidFill>
                  <a:srgbClr val="000000"/>
                </a:solidFill>
                <a:latin typeface="#9Slide05 Brannboll Ny" panose="02000000000000000000" pitchFamily="2" charset="0"/>
              </a:rPr>
              <a:t>    </a:t>
            </a:r>
            <a:r>
              <a:rPr lang="vi-VN" sz="2400" b="1"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378794" y="1479546"/>
            <a:ext cx="3606809" cy="4893647"/>
          </a:xfrm>
          <a:prstGeom prst="rect">
            <a:avLst/>
          </a:prstGeom>
          <a:noFill/>
          <a:ln w="9525">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2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2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2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b="1"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b="1"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226747" y="2161292"/>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2" cstate="print"/>
          <a:srcRect l="7143" t="16071" r="5357" b="14286"/>
          <a:stretch>
            <a:fillRect/>
          </a:stretch>
        </p:blipFill>
        <p:spPr>
          <a:xfrm>
            <a:off x="-190447" y="808983"/>
            <a:ext cx="4081337" cy="5892118"/>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5924821" y="504203"/>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pic>
        <p:nvPicPr>
          <p:cNvPr id="18" name="Shape 1"/>
          <p:cNvPicPr/>
          <p:nvPr/>
        </p:nvPicPr>
        <p:blipFill>
          <a:blip r:embed="rId3"/>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2000"/>
                                        <p:tgtEl>
                                          <p:spTgt spid="13"/>
                                        </p:tgtEl>
                                      </p:cBhvr>
                                    </p:animEffect>
                                  </p:childTnLst>
                                </p:cTn>
                              </p:par>
                              <p:par>
                                <p:cTn id="19" presetID="2" presetClass="entr" presetSubtype="8" fill="hold" grpId="0"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5">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6"/>
          <a:stretch/>
        </p:blipFill>
        <p:spPr>
          <a:xfrm>
            <a:off x="11033760" y="0"/>
            <a:ext cx="1158240" cy="1048385"/>
          </a:xfrm>
          <a:prstGeom prst="rect">
            <a:avLst/>
          </a:prstGeom>
          <a:noFill/>
          <a:ln>
            <a:noFill/>
          </a:ln>
        </p:spPr>
      </p:pic>
      <p:grpSp>
        <p:nvGrpSpPr>
          <p:cNvPr id="3" name="Group 2"/>
          <p:cNvGrpSpPr/>
          <p:nvPr/>
        </p:nvGrpSpPr>
        <p:grpSpPr>
          <a:xfrm>
            <a:off x="-409647" y="-91975"/>
            <a:ext cx="12156566" cy="6190408"/>
            <a:chOff x="-409647" y="-91975"/>
            <a:chExt cx="12156566" cy="6190408"/>
          </a:xfrm>
        </p:grpSpPr>
        <p:pic>
          <p:nvPicPr>
            <p:cNvPr id="164" name="Google Shape;164;p9"/>
            <p:cNvPicPr preferRelativeResize="0"/>
            <p:nvPr/>
          </p:nvPicPr>
          <p:blipFill rotWithShape="1">
            <a:blip r:embed="rId7">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8">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9"/>
            <a:stretch>
              <a:fillRect/>
            </a:stretch>
          </p:blipFill>
          <p:spPr>
            <a:xfrm>
              <a:off x="3957236" y="-91975"/>
              <a:ext cx="7659620" cy="4066384"/>
            </a:xfrm>
            <a:prstGeom prst="rect">
              <a:avLst/>
            </a:prstGeom>
          </p:spPr>
        </p:pic>
        <p:sp>
          <p:nvSpPr>
            <p:cNvPr id="6" name="文本框 6"/>
            <p:cNvSpPr txBox="1"/>
            <p:nvPr/>
          </p:nvSpPr>
          <p:spPr>
            <a:xfrm>
              <a:off x="4003339" y="159102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1" name="Group 10"/>
            <p:cNvGrpSpPr/>
            <p:nvPr/>
          </p:nvGrpSpPr>
          <p:grpSpPr>
            <a:xfrm>
              <a:off x="286247" y="1953208"/>
              <a:ext cx="3834635" cy="3406471"/>
              <a:chOff x="286247" y="1977062"/>
              <a:chExt cx="3834635" cy="3406471"/>
            </a:xfrm>
          </p:grpSpPr>
          <p:sp>
            <p:nvSpPr>
              <p:cNvPr id="12" name="PA_菱形 1"/>
              <p:cNvSpPr/>
              <p:nvPr>
                <p:custDataLst>
                  <p:tags r:id="rId2"/>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40371" y="2556912"/>
                <a:ext cx="2953373" cy="2246769"/>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a:solidFill>
                      <a:srgbClr val="FF0000"/>
                    </a:solidFill>
                    <a:latin typeface="#9Slide05 Brannboll Ny" panose="02000000000000000000" pitchFamily="2" charset="0"/>
                    <a:ea typeface="Helvetica Neue"/>
                    <a:cs typeface="Helvetica Neue"/>
                  </a:rPr>
                  <a:t>TỰ HÀO VỀ TRUYỀN THỐNG GIA ĐÌNH, DÒNG HỌ</a:t>
                </a:r>
                <a:endParaRPr lang="zh-CN" altLang="en-US" sz="2800" dirty="0">
                  <a:solidFill>
                    <a:prstClr val="white"/>
                  </a:solidFill>
                  <a:latin typeface="Times New Roman" pitchFamily="18" charset="0"/>
                  <a:cs typeface="Times New Roman" pitchFamily="18" charset="0"/>
                </a:endParaRPr>
              </a:p>
            </p:txBody>
          </p:sp>
        </p:grpSp>
      </p:grpSp>
      <p:pic>
        <p:nvPicPr>
          <p:cNvPr id="17" name="PA_库_图片 27"/>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174318">
            <a:off x="1052384" y="-312597"/>
            <a:ext cx="1747392" cy="3099448"/>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76439" y="431090"/>
            <a:ext cx="9988730"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69840" y="1048385"/>
            <a:ext cx="8304937"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rPr>
              <a:t>“</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ĐOÁN Ô</a:t>
            </a:r>
            <a:r>
              <a:rPr kumimoji="0" lang="en-US" sz="8000" b="1" i="0" u="none" strike="noStrike" kern="0" cap="none" spc="0" normalizeH="0" noProof="0" dirty="0">
                <a:ln>
                  <a:noFill/>
                </a:ln>
                <a:solidFill>
                  <a:srgbClr val="FF00FF"/>
                </a:solidFill>
                <a:effectLst/>
                <a:uLnTx/>
                <a:uFillTx/>
                <a:latin typeface="SVN-Very Berry" panose="00000500000000000000" pitchFamily="2" charset="0"/>
              </a:rPr>
              <a:t> </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CHỮ”</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pic>
        <p:nvPicPr>
          <p:cNvPr id="12"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3" imgW="1209524" imgH="1047619" progId="Paint.Picture">
                    <p:embed/>
                  </p:oleObj>
                </mc:Choice>
                <mc:Fallback>
                  <p:oleObj name="Bitmap Image" r:id="rId3" imgW="1209524" imgH="10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5"/>
          <a:stretch>
            <a:fillRect/>
          </a:stretch>
        </p:blipFill>
        <p:spPr>
          <a:xfrm>
            <a:off x="8621486" y="2217866"/>
            <a:ext cx="3907069" cy="4359018"/>
          </a:xfrm>
          <a:prstGeom prst="rect">
            <a:avLst/>
          </a:prstGeom>
        </p:spPr>
      </p:pic>
      <p:pic>
        <p:nvPicPr>
          <p:cNvPr id="24"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4" imgW="1000000" imgH="1428949" progId="PBrush">
                    <p:embed/>
                  </p:oleObj>
                </mc:Choice>
                <mc:Fallback>
                  <p:oleObj name="Bitmap Image" r:id="rId4" imgW="1000000" imgH="142894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pic>
        <p:nvPicPr>
          <p:cNvPr id="22"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7" y="232756"/>
            <a:ext cx="5747658" cy="442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518" y="1048385"/>
            <a:ext cx="5719667" cy="5026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pic>
        <p:nvPicPr>
          <p:cNvPr id="9"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400" b="1" dirty="0" err="1">
                <a:solidFill>
                  <a:srgbClr val="0000FF"/>
                </a:solidFill>
                <a:latin typeface="#9Slide05 Atlantika" pitchFamily="2" charset="0"/>
                <a:ea typeface="Calibri" pitchFamily="34" charset="0"/>
                <a:cs typeface="#9Slide03 Arima Madurai Black" panose="00000A00000000000000" pitchFamily="2" charset="0"/>
              </a:rPr>
              <a:t>Nhóm</a:t>
            </a:r>
            <a:r>
              <a:rPr lang="en-US" sz="2400" b="1" dirty="0">
                <a:solidFill>
                  <a:srgbClr val="0000FF"/>
                </a:solidFill>
                <a:latin typeface="#9Slide05 Atlantika" pitchFamily="2" charset="0"/>
                <a:ea typeface="Calibri" pitchFamily="34" charset="0"/>
                <a:cs typeface="#9Slide03 Arima Madurai Black" panose="00000A00000000000000" pitchFamily="2" charset="0"/>
              </a:rPr>
              <a:t> 1: </a:t>
            </a:r>
            <a:r>
              <a:rPr lang="vi-VN" sz="24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r>
              <a:rPr lang="vi-VN" sz="3200" b="1" dirty="0">
                <a:solidFill>
                  <a:srgbClr val="0000FF"/>
                </a:solidFill>
                <a:latin typeface="#9Slide05 Atlantika" pitchFamily="2" charset="0"/>
              </a:rPr>
              <a:t>.</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855535"/>
            <a:ext cx="68232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dirty="0" err="1">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400" b="1" dirty="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400" b="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400" b="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433781"/>
            <a:ext cx="6465049"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2400" b="1" dirty="0" err="1">
                <a:solidFill>
                  <a:srgbClr val="FF0000"/>
                </a:solidFill>
                <a:latin typeface="#9Slide06 Thillends" pitchFamily="2" charset="0"/>
                <a:ea typeface="Calibri" pitchFamily="34" charset="0"/>
                <a:cs typeface="Times New Roman" pitchFamily="18" charset="0"/>
              </a:rPr>
              <a:t>Nhóm</a:t>
            </a:r>
            <a:r>
              <a:rPr lang="en-US" sz="2400" b="1" dirty="0">
                <a:solidFill>
                  <a:srgbClr val="FF0000"/>
                </a:solidFill>
                <a:latin typeface="#9Slide06 Thillends" pitchFamily="2" charset="0"/>
                <a:ea typeface="Calibri" pitchFamily="34" charset="0"/>
                <a:cs typeface="Times New Roman" pitchFamily="18" charset="0"/>
              </a:rPr>
              <a:t> 3: </a:t>
            </a:r>
            <a:r>
              <a:rPr lang="vi-VN" sz="2400" b="1" dirty="0">
                <a:solidFill>
                  <a:srgbClr val="FF0000"/>
                </a:solidFill>
                <a:latin typeface="#9Slide06 Thillends" pitchFamily="2" charset="0"/>
              </a:rPr>
              <a:t>Em hãy lập kế hoạch và thực hiện việc giữ gìn, phát huy truyền thống gia đình, dòng họ của em theo bảng mẫu</a:t>
            </a:r>
            <a:r>
              <a:rPr lang="en-US" sz="2400" b="1" dirty="0">
                <a:solidFill>
                  <a:srgbClr val="FF0000"/>
                </a:solidFill>
                <a:latin typeface="#9Slide06 Thillends" pitchFamily="2" charset="0"/>
              </a:rPr>
              <a:t>.</a:t>
            </a:r>
            <a:endParaRPr lang="en-US" sz="2400" b="1" dirty="0">
              <a:solidFill>
                <a:srgbClr val="FF0000"/>
              </a:solidFill>
              <a:latin typeface="#9Slide06 Thillends" pitchFamily="2" charset="0"/>
              <a:ea typeface="Calibri" pitchFamily="34" charset="0"/>
              <a:cs typeface="Times New Roman" pitchFamily="18" charset="0"/>
            </a:endParaRPr>
          </a:p>
        </p:txBody>
      </p:sp>
      <p:pic>
        <p:nvPicPr>
          <p:cNvPr id="2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pic>
        <p:nvPicPr>
          <p:cNvPr id="12"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50648" y="6097727"/>
            <a:ext cx="9498113" cy="800219"/>
          </a:xfrm>
          <a:prstGeom prst="rect">
            <a:avLst/>
          </a:prstGeom>
        </p:spPr>
        <p:txBody>
          <a:bodyPr wrap="none">
            <a:spAutoFit/>
          </a:bodyPr>
          <a:lstStyle/>
          <a:p>
            <a:pPr algn="just">
              <a:lnSpc>
                <a:spcPct val="115000"/>
              </a:lnSpc>
              <a:spcAft>
                <a:spcPts val="400"/>
              </a:spcAft>
            </a:pPr>
            <a:r>
              <a:rPr lang="en-US" sz="4000" dirty="0">
                <a:solidFill>
                  <a:srgbClr val="FF0000"/>
                </a:solidFill>
                <a:latin typeface="#9Slide06 Thillends Small" pitchFamily="2" charset="0"/>
                <a:ea typeface="Arial" panose="020B0604020202020204" pitchFamily="34" charset="0"/>
              </a:rPr>
              <a:t>B</a:t>
            </a:r>
            <a:r>
              <a:rPr lang="vi-VN" sz="4000" dirty="0">
                <a:solidFill>
                  <a:srgbClr val="FF0000"/>
                </a:solidFill>
                <a:latin typeface="#9Slide06 Thillends Small" pitchFamily="2" charset="0"/>
                <a:ea typeface="Arial" panose="020B0604020202020204" pitchFamily="34" charset="0"/>
              </a:rPr>
              <a:t>ài hát “</a:t>
            </a:r>
            <a:r>
              <a:rPr lang="en-US" sz="4000" dirty="0">
                <a:solidFill>
                  <a:srgbClr val="FF0000"/>
                </a:solidFill>
                <a:latin typeface="#9Slide06 Thillends Small" pitchFamily="2" charset="0"/>
                <a:ea typeface="Arial" panose="020B0604020202020204" pitchFamily="34" charset="0"/>
              </a:rPr>
              <a:t>Ba </a:t>
            </a:r>
            <a:r>
              <a:rPr lang="en-US" sz="4000" dirty="0" err="1">
                <a:solidFill>
                  <a:srgbClr val="FF0000"/>
                </a:solidFill>
                <a:latin typeface="#9Slide06 Thillends Small" pitchFamily="2" charset="0"/>
                <a:ea typeface="Arial" panose="020B0604020202020204" pitchFamily="34" charset="0"/>
              </a:rPr>
              <a:t>ngọn</a:t>
            </a:r>
            <a:r>
              <a:rPr lang="en-US" sz="4000" dirty="0">
                <a:solidFill>
                  <a:srgbClr val="FF0000"/>
                </a:solidFill>
                <a:latin typeface="#9Slide06 Thillends Small" pitchFamily="2" charset="0"/>
                <a:ea typeface="Arial" panose="020B0604020202020204" pitchFamily="34" charset="0"/>
              </a:rPr>
              <a:t> </a:t>
            </a:r>
            <a:r>
              <a:rPr lang="en-US" sz="4000" dirty="0" err="1">
                <a:solidFill>
                  <a:srgbClr val="FF0000"/>
                </a:solidFill>
                <a:latin typeface="#9Slide06 Thillends Small" pitchFamily="2" charset="0"/>
                <a:ea typeface="Arial" panose="020B0604020202020204" pitchFamily="34" charset="0"/>
              </a:rPr>
              <a:t>nến</a:t>
            </a:r>
            <a:r>
              <a:rPr lang="en-US" sz="4000" dirty="0">
                <a:solidFill>
                  <a:srgbClr val="FF0000"/>
                </a:solidFill>
                <a:latin typeface="#9Slide06 Thillends Small" pitchFamily="2" charset="0"/>
                <a:ea typeface="Arial" panose="020B0604020202020204" pitchFamily="34" charset="0"/>
              </a:rPr>
              <a:t> lung </a:t>
            </a:r>
            <a:r>
              <a:rPr lang="en-US" sz="4000" dirty="0" err="1">
                <a:solidFill>
                  <a:srgbClr val="FF0000"/>
                </a:solidFill>
                <a:latin typeface="#9Slide06 Thillends Small" pitchFamily="2" charset="0"/>
                <a:ea typeface="Arial" panose="020B0604020202020204" pitchFamily="34" charset="0"/>
              </a:rPr>
              <a:t>linh</a:t>
            </a:r>
            <a:r>
              <a:rPr lang="vi-VN" sz="4000" dirty="0">
                <a:solidFill>
                  <a:srgbClr val="FF0000"/>
                </a:solidFill>
                <a:latin typeface="#9Slide06 Thillends Small" pitchFamily="2" charset="0"/>
                <a:ea typeface="Arial" panose="020B0604020202020204" pitchFamily="34" charset="0"/>
              </a:rPr>
              <a:t>” (sáng tác: </a:t>
            </a:r>
            <a:r>
              <a:rPr lang="en-US" sz="4000" dirty="0" err="1">
                <a:solidFill>
                  <a:srgbClr val="FF0000"/>
                </a:solidFill>
                <a:latin typeface="#9Slide06 Thillends Small" pitchFamily="2" charset="0"/>
                <a:ea typeface="Arial" panose="020B0604020202020204" pitchFamily="34" charset="0"/>
              </a:rPr>
              <a:t>Ngọc</a:t>
            </a:r>
            <a:r>
              <a:rPr lang="en-US" sz="4000" dirty="0">
                <a:solidFill>
                  <a:srgbClr val="FF0000"/>
                </a:solidFill>
                <a:latin typeface="#9Slide06 Thillends Small" pitchFamily="2" charset="0"/>
                <a:ea typeface="Arial" panose="020B0604020202020204" pitchFamily="34" charset="0"/>
              </a:rPr>
              <a:t> </a:t>
            </a:r>
            <a:r>
              <a:rPr lang="en-US" sz="4000" dirty="0" err="1">
                <a:solidFill>
                  <a:srgbClr val="FF0000"/>
                </a:solidFill>
                <a:latin typeface="#9Slide06 Thillends Small" pitchFamily="2" charset="0"/>
                <a:ea typeface="Arial" panose="020B0604020202020204" pitchFamily="34" charset="0"/>
              </a:rPr>
              <a:t>Lễ</a:t>
            </a:r>
            <a:r>
              <a:rPr lang="vi-VN" sz="4000" dirty="0">
                <a:solidFill>
                  <a:srgbClr val="FF0000"/>
                </a:solidFill>
                <a:latin typeface="#9Slide06 Thillends Small" pitchFamily="2" charset="0"/>
                <a:ea typeface="Arial" panose="020B0604020202020204" pitchFamily="34" charset="0"/>
              </a:rPr>
              <a:t>).</a:t>
            </a:r>
            <a:endParaRPr lang="en-US" sz="4000" dirty="0">
              <a:solidFill>
                <a:srgbClr val="FF0000"/>
              </a:solidFill>
              <a:latin typeface="#9Slide06 Thillends Small" pitchFamily="2" charset="0"/>
              <a:ea typeface="Arial" panose="020B0604020202020204" pitchFamily="34" charset="0"/>
            </a:endParaRPr>
          </a:p>
        </p:txBody>
      </p:sp>
      <p:pic>
        <p:nvPicPr>
          <p:cNvPr id="8" name="Shape 1"/>
          <p:cNvPicPr/>
          <p:nvPr/>
        </p:nvPicPr>
        <p:blipFill>
          <a:blip r:embed="rId4"/>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5188" y="2551276"/>
            <a:ext cx="1273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9Slide05 Brannboll Ny" panose="02000000000000000000" pitchFamily="2" charset="0"/>
                <a:ea typeface="Helvetica Neue"/>
                <a:cs typeface="Helvetica Neue"/>
              </a:rPr>
              <a:t>Bài</a:t>
            </a:r>
            <a:r>
              <a:rPr lang="en-US" altLang="en-US" sz="4000" b="1" dirty="0">
                <a:solidFill>
                  <a:srgbClr val="0000FF"/>
                </a:solidFill>
                <a:latin typeface="#9Slide05 Brannboll Ny" panose="02000000000000000000" pitchFamily="2" charset="0"/>
                <a:ea typeface="Helvetica Neue"/>
                <a:cs typeface="Helvetica Neue"/>
              </a:rPr>
              <a:t> 1:</a:t>
            </a:r>
            <a:r>
              <a:rPr lang="en-US" altLang="en-US" sz="40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000" b="1" dirty="0">
              <a:solidFill>
                <a:srgbClr val="0000FF"/>
              </a:solidFill>
              <a:latin typeface="#9Slide05 Brannboll Ny" panose="02000000000000000000" pitchFamily="2" charset="0"/>
            </a:endParaRPr>
          </a:p>
        </p:txBody>
      </p:sp>
      <p:pic>
        <p:nvPicPr>
          <p:cNvPr id="10" name="Shape 35"/>
          <p:cNvPicPr/>
          <p:nvPr/>
        </p:nvPicPr>
        <p:blipFill>
          <a:blip r:embed="rId2"/>
          <a:stretch/>
        </p:blipFill>
        <p:spPr>
          <a:xfrm>
            <a:off x="4862707" y="4031722"/>
            <a:ext cx="3744271" cy="2545483"/>
          </a:xfrm>
          <a:prstGeom prst="rect">
            <a:avLst/>
          </a:prstGeom>
        </p:spPr>
      </p:pic>
      <p:pic>
        <p:nvPicPr>
          <p:cNvPr id="13" name="Picture 12"/>
          <p:cNvPicPr>
            <a:picLocks noChangeAspect="1"/>
          </p:cNvPicPr>
          <p:nvPr/>
        </p:nvPicPr>
        <p:blipFill>
          <a:blip r:embed="rId3"/>
          <a:stretch>
            <a:fillRect/>
          </a:stretch>
        </p:blipFill>
        <p:spPr>
          <a:xfrm>
            <a:off x="8722082" y="3970392"/>
            <a:ext cx="3469918" cy="2856639"/>
          </a:xfrm>
          <a:prstGeom prst="rect">
            <a:avLst/>
          </a:prstGeom>
        </p:spPr>
      </p:pic>
      <p:pic>
        <p:nvPicPr>
          <p:cNvPr id="16" name="Picutre 10"/>
          <p:cNvPicPr/>
          <p:nvPr/>
        </p:nvPicPr>
        <p:blipFill>
          <a:blip r:embed="rId4"/>
          <a:stretch/>
        </p:blipFill>
        <p:spPr>
          <a:xfrm>
            <a:off x="113272" y="75359"/>
            <a:ext cx="4261168" cy="2317706"/>
          </a:xfrm>
          <a:prstGeom prst="rect">
            <a:avLst/>
          </a:prstGeom>
        </p:spPr>
      </p:pic>
      <p:sp>
        <p:nvSpPr>
          <p:cNvPr id="2" name="Rectangle 1"/>
          <p:cNvSpPr/>
          <p:nvPr/>
        </p:nvSpPr>
        <p:spPr>
          <a:xfrm>
            <a:off x="-222134" y="2405691"/>
            <a:ext cx="5123816" cy="400110"/>
          </a:xfrm>
          <a:prstGeom prst="rect">
            <a:avLst/>
          </a:prstGeom>
        </p:spPr>
        <p:txBody>
          <a:bodyPr wrap="square">
            <a:spAutoFit/>
          </a:bodyPr>
          <a:lstStyle/>
          <a:p>
            <a:pPr marL="307975" marR="0">
              <a:spcBef>
                <a:spcPts val="0"/>
              </a:spcBef>
              <a:spcAft>
                <a:spcPts val="0"/>
              </a:spcAft>
            </a:pPr>
            <a:r>
              <a:rPr lang="vi-VN" sz="2000" b="1" dirty="0">
                <a:latin typeface="Times New Roman" panose="02020603050405020304" pitchFamily="18" charset="0"/>
                <a:ea typeface="Times New Roman" panose="02020603050405020304" pitchFamily="18" charset="0"/>
              </a:rPr>
              <a:t>C</a:t>
            </a:r>
            <a:r>
              <a:rPr lang="en-US" sz="2000" b="1" dirty="0">
                <a:latin typeface="Times New Roman" panose="02020603050405020304" pitchFamily="18" charset="0"/>
                <a:ea typeface="Times New Roman" panose="02020603050405020304" pitchFamily="18" charset="0"/>
              </a:rPr>
              <a:t>ố</a:t>
            </a:r>
            <a:r>
              <a:rPr lang="vi-VN" sz="2000" b="1" dirty="0">
                <a:latin typeface="Times New Roman" panose="02020603050405020304" pitchFamily="18" charset="0"/>
                <a:ea typeface="Times New Roman" panose="02020603050405020304" pitchFamily="18" charset="0"/>
              </a:rPr>
              <a:t> giáo s</a:t>
            </a:r>
            <a:r>
              <a:rPr lang="en-US" sz="2000" b="1" dirty="0">
                <a:latin typeface="Times New Roman" panose="02020603050405020304" pitchFamily="18" charset="0"/>
                <a:ea typeface="Times New Roman" panose="02020603050405020304" pitchFamily="18" charset="0"/>
              </a:rPr>
              <a:t>ư</a:t>
            </a:r>
            <a:r>
              <a:rPr lang="vi-VN" sz="2000" b="1" dirty="0">
                <a:latin typeface="Times New Roman" panose="02020603050405020304" pitchFamily="18" charset="0"/>
                <a:ea typeface="Times New Roman" panose="02020603050405020304" pitchFamily="18" charset="0"/>
              </a:rPr>
              <a:t> Tôn Th</a:t>
            </a:r>
            <a:r>
              <a:rPr lang="en-US" sz="2000" b="1" dirty="0">
                <a:latin typeface="Times New Roman" panose="02020603050405020304" pitchFamily="18" charset="0"/>
                <a:ea typeface="Times New Roman" panose="02020603050405020304" pitchFamily="18" charset="0"/>
              </a:rPr>
              <a:t>ấ</a:t>
            </a:r>
            <a:r>
              <a:rPr lang="vi-VN" sz="2000" b="1" dirty="0">
                <a:latin typeface="Times New Roman" panose="02020603050405020304" pitchFamily="18" charset="0"/>
                <a:ea typeface="Times New Roman" panose="02020603050405020304" pitchFamily="18" charset="0"/>
              </a:rPr>
              <a:t>t Tùng </a:t>
            </a:r>
            <a:r>
              <a:rPr lang="vi-VN" sz="2000" i="1" dirty="0">
                <a:latin typeface="Times New Roman" panose="02020603050405020304" pitchFamily="18" charset="0"/>
                <a:ea typeface="Times New Roman" panose="02020603050405020304" pitchFamily="18" charset="0"/>
              </a:rPr>
              <a:t>(</a:t>
            </a:r>
            <a:r>
              <a:rPr lang="en-US" sz="2000" i="1" dirty="0">
                <a:latin typeface="Times New Roman" panose="02020603050405020304" pitchFamily="18" charset="0"/>
                <a:ea typeface="Times New Roman" panose="02020603050405020304" pitchFamily="18" charset="0"/>
              </a:rPr>
              <a:t>Ả</a:t>
            </a:r>
            <a:r>
              <a:rPr lang="vi-VN" sz="2000" i="1" dirty="0">
                <a:latin typeface="Times New Roman" panose="02020603050405020304" pitchFamily="18" charset="0"/>
                <a:ea typeface="Times New Roman" panose="02020603050405020304" pitchFamily="18" charset="0"/>
              </a:rPr>
              <a:t>nh: Gia đ</a:t>
            </a:r>
            <a:r>
              <a:rPr lang="en-US" sz="2000" i="1" dirty="0">
                <a:latin typeface="Times New Roman" panose="02020603050405020304" pitchFamily="18" charset="0"/>
                <a:ea typeface="Times New Roman" panose="02020603050405020304" pitchFamily="18" charset="0"/>
              </a:rPr>
              <a:t>ì</a:t>
            </a:r>
            <a:r>
              <a:rPr lang="vi-VN" sz="2000" i="1" dirty="0">
                <a:latin typeface="Times New Roman" panose="02020603050405020304" pitchFamily="18" charset="0"/>
                <a:ea typeface="Times New Roman" panose="02020603050405020304" pitchFamily="18" charset="0"/>
              </a:rPr>
              <a:t>nh)</a:t>
            </a:r>
            <a:endParaRPr lang="en-US" sz="2000" dirty="0">
              <a:effectLst/>
              <a:latin typeface="Times New Roman" panose="02020603050405020304" pitchFamily="18" charset="0"/>
              <a:ea typeface="Times New Roman" panose="02020603050405020304" pitchFamily="18" charset="0"/>
            </a:endParaRPr>
          </a:p>
        </p:txBody>
      </p:sp>
      <p:pic>
        <p:nvPicPr>
          <p:cNvPr id="17" name="Shape 1"/>
          <p:cNvPicPr/>
          <p:nvPr/>
        </p:nvPicPr>
        <p:blipFill>
          <a:blip r:embed="rId5"/>
          <a:stretch/>
        </p:blipFill>
        <p:spPr>
          <a:xfrm>
            <a:off x="11033760" y="0"/>
            <a:ext cx="1158240" cy="1048385"/>
          </a:xfrm>
          <a:prstGeom prst="rect">
            <a:avLst/>
          </a:prstGeom>
          <a:noFill/>
          <a:ln>
            <a:noFill/>
          </a:ln>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981" y="16697"/>
            <a:ext cx="4364238" cy="219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a:spLocks noChangeArrowheads="1"/>
          </p:cNvSpPr>
          <p:nvPr/>
        </p:nvSpPr>
        <p:spPr bwMode="auto">
          <a:xfrm>
            <a:off x="5410530" y="2047345"/>
            <a:ext cx="56232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20" name="Picture 2" descr="i-gia-nh-nh-gio-s-tn-tht-tng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260" y="3826187"/>
            <a:ext cx="4483711" cy="25629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241950" y="6267069"/>
            <a:ext cx="4505653"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2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ppt_x</p:attrName>
                                        </p:attrNameLst>
                                      </p:cBhvr>
                                      <p:tavLst>
                                        <p:tav tm="0">
                                          <p:val>
                                            <p:strVal val="#ppt_x-.2"/>
                                          </p:val>
                                        </p:tav>
                                        <p:tav tm="100000">
                                          <p:val>
                                            <p:strVal val="#ppt_x"/>
                                          </p:val>
                                        </p:tav>
                                      </p:tavLst>
                                    </p:anim>
                                    <p:anim calcmode="lin" valueType="num">
                                      <p:cBhvr>
                                        <p:cTn id="1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7"/>
          <a:stretch/>
        </p:blipFill>
        <p:spPr>
          <a:xfrm>
            <a:off x="11033760" y="0"/>
            <a:ext cx="1158240" cy="1048385"/>
          </a:xfrm>
          <a:prstGeom prst="rect">
            <a:avLst/>
          </a:prstGeom>
          <a:noFill/>
          <a:ln>
            <a:noFill/>
          </a:ln>
        </p:spPr>
      </p:pic>
      <p:grpSp>
        <p:nvGrpSpPr>
          <p:cNvPr id="3" name="Group 2"/>
          <p:cNvGrpSpPr/>
          <p:nvPr/>
        </p:nvGrpSpPr>
        <p:grpSpPr>
          <a:xfrm>
            <a:off x="286247" y="-68121"/>
            <a:ext cx="11306755" cy="6166554"/>
            <a:chOff x="286247" y="-68121"/>
            <a:chExt cx="11306755" cy="6166554"/>
          </a:xfrm>
        </p:grpSpPr>
        <p:pic>
          <p:nvPicPr>
            <p:cNvPr id="165" name="Google Shape;165;p9"/>
            <p:cNvPicPr preferRelativeResize="0"/>
            <p:nvPr/>
          </p:nvPicPr>
          <p:blipFill rotWithShape="1">
            <a:blip r:embed="rId8">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9"/>
            <a:stretch>
              <a:fillRect/>
            </a:stretch>
          </p:blipFill>
          <p:spPr>
            <a:xfrm>
              <a:off x="3957236" y="-68121"/>
              <a:ext cx="7635766" cy="4066384"/>
            </a:xfrm>
            <a:prstGeom prst="rect">
              <a:avLst/>
            </a:prstGeom>
          </p:spPr>
        </p:pic>
        <p:sp>
          <p:nvSpPr>
            <p:cNvPr id="6" name="文本框 6"/>
            <p:cNvSpPr txBox="1"/>
            <p:nvPr/>
          </p:nvSpPr>
          <p:spPr>
            <a:xfrm>
              <a:off x="4023360" y="1604905"/>
              <a:ext cx="6902846"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 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2"/>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13" name="文本框 10"/>
              <p:cNvSpPr txBox="1"/>
              <p:nvPr/>
            </p:nvSpPr>
            <p:spPr>
              <a:xfrm>
                <a:off x="640371" y="2556912"/>
                <a:ext cx="2953373" cy="2246769"/>
              </a:xfrm>
              <a:prstGeom prst="rect">
                <a:avLst/>
              </a:prstGeom>
              <a:noFill/>
            </p:spPr>
            <p:txBody>
              <a:bodyPr wrap="square" rtlCol="0">
                <a:spAutoFit/>
              </a:bodyPr>
              <a:lstStyle/>
              <a:p>
                <a:pPr algn="ctr" eaLnBrk="0" fontAlgn="base" hangingPunct="0">
                  <a:spcBef>
                    <a:spcPct val="0"/>
                  </a:spcBef>
                  <a:spcAft>
                    <a:spcPct val="0"/>
                  </a:spcAft>
                </a:pPr>
                <a:r>
                  <a:rPr lang="en-US" altLang="en-US" sz="2800" b="1" dirty="0" err="1">
                    <a:solidFill>
                      <a:srgbClr val="0000FF"/>
                    </a:solidFill>
                    <a:latin typeface="#9Slide05 Brannboll Ny" panose="02000000000000000000" pitchFamily="2" charset="0"/>
                    <a:ea typeface="Helvetica Neue"/>
                    <a:cs typeface="Helvetica Neue"/>
                  </a:rPr>
                  <a:t>Bài</a:t>
                </a:r>
                <a:r>
                  <a:rPr lang="en-US" altLang="en-US" sz="2800" b="1" dirty="0">
                    <a:solidFill>
                      <a:srgbClr val="0000FF"/>
                    </a:solidFill>
                    <a:latin typeface="#9Slide05 Brannboll Ny" panose="02000000000000000000" pitchFamily="2" charset="0"/>
                    <a:ea typeface="Helvetica Neue"/>
                    <a:cs typeface="Helvetica Neue"/>
                  </a:rPr>
                  <a:t> 1:</a:t>
                </a:r>
                <a:r>
                  <a:rPr lang="en-US" altLang="en-US" sz="28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2800" b="1" dirty="0">
                    <a:solidFill>
                      <a:srgbClr val="FF0000"/>
                    </a:solidFill>
                    <a:latin typeface="#9Slide05 Brannboll Ny" panose="02000000000000000000" pitchFamily="2" charset="0"/>
                    <a:ea typeface="Helvetica Neue"/>
                    <a:cs typeface="Helvetica Neue"/>
                  </a:rPr>
                  <a:t>TỰ HÀO VỀ TRUYỀN THỐNG GIA ĐÌNH, DÒNG HỌ</a:t>
                </a:r>
                <a:endParaRPr lang="zh-CN" altLang="en-US" sz="2800" dirty="0">
                  <a:solidFill>
                    <a:prstClr val="white"/>
                  </a:solidFill>
                  <a:latin typeface="Times New Roman" pitchFamily="18" charset="0"/>
                  <a:cs typeface="Times New Roman" pitchFamily="18" charset="0"/>
                </a:endParaRPr>
              </a:p>
            </p:txBody>
          </p:sp>
        </p:grpSp>
      </p:grpSp>
      <p:pic>
        <p:nvPicPr>
          <p:cNvPr id="17" name="PA_库_图片 27"/>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a:stretch>
            <a:fillRect/>
          </a:stretch>
        </p:blipFill>
        <p:spPr>
          <a:xfrm rot="5174318">
            <a:off x="1170325" y="-300670"/>
            <a:ext cx="1747392" cy="3099448"/>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8978" y="367473"/>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804" y="-134428"/>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202443" y="2814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9" name="Picture 4" descr="Kết quả hình ảnh cho bảng đen"/>
          <p:cNvPicPr>
            <a:picLocks noChangeAspect="1" noChangeArrowheads="1"/>
          </p:cNvPicPr>
          <p:nvPr/>
        </p:nvPicPr>
        <p:blipFill>
          <a:blip r:embed="rId3" cstate="print"/>
          <a:srcRect/>
          <a:stretch>
            <a:fillRect/>
          </a:stretch>
        </p:blipFill>
        <p:spPr bwMode="auto">
          <a:xfrm>
            <a:off x="-13461" y="1008572"/>
            <a:ext cx="5195929" cy="5849429"/>
          </a:xfrm>
          <a:prstGeom prst="rect">
            <a:avLst/>
          </a:prstGeom>
          <a:noFill/>
        </p:spPr>
      </p:pic>
      <p:pic>
        <p:nvPicPr>
          <p:cNvPr id="10" name="Shape 27"/>
          <p:cNvPicPr/>
          <p:nvPr/>
        </p:nvPicPr>
        <p:blipFill>
          <a:blip r:embed="rId4"/>
          <a:stretch/>
        </p:blipFill>
        <p:spPr>
          <a:xfrm>
            <a:off x="382561" y="1436656"/>
            <a:ext cx="4486318" cy="4987439"/>
          </a:xfrm>
          <a:prstGeom prst="rect">
            <a:avLst/>
          </a:prstGeom>
        </p:spPr>
      </p:pic>
      <p:sp>
        <p:nvSpPr>
          <p:cNvPr id="11" name="Rectangle 10"/>
          <p:cNvSpPr/>
          <p:nvPr/>
        </p:nvSpPr>
        <p:spPr>
          <a:xfrm>
            <a:off x="5182468" y="1202931"/>
            <a:ext cx="6769126" cy="5454891"/>
          </a:xfrm>
          <a:prstGeom prst="rect">
            <a:avLst/>
          </a:prstGeom>
        </p:spPr>
        <p:txBody>
          <a:bodyPr wrap="square">
            <a:spAutoFit/>
          </a:bodyPr>
          <a:lstStyle/>
          <a:p>
            <a:pPr algn="just">
              <a:lnSpc>
                <a:spcPct val="144000"/>
              </a:lnSpc>
              <a:spcAft>
                <a:spcPts val="200"/>
              </a:spcAft>
            </a:pPr>
            <a:r>
              <a:rPr lang="en-US" sz="2000" b="1" i="1" dirty="0">
                <a:solidFill>
                  <a:srgbClr val="0000FF"/>
                </a:solidFill>
                <a:latin typeface="#9Slide05 Brannboll Ny" panose="02000000000000000000" pitchFamily="2" charset="0"/>
                <a:ea typeface="Arial" panose="020B0604020202020204" pitchFamily="34" charset="0"/>
              </a:rPr>
              <a:t>  </a:t>
            </a:r>
            <a:r>
              <a:rPr lang="vi-VN" sz="2200" b="1" i="1" dirty="0">
                <a:solidFill>
                  <a:srgbClr val="0000FF"/>
                </a:solidFill>
                <a:latin typeface="#9Slide05 Brannboll Ny" panose="02000000000000000000" pitchFamily="2" charset="0"/>
                <a:ea typeface="Arial" panose="020B0604020202020204" pitchFamily="34" charset="0"/>
              </a:rPr>
              <a:t>Gia</a:t>
            </a:r>
            <a:r>
              <a:rPr lang="vi-VN" sz="2200" b="1" dirty="0">
                <a:solidFill>
                  <a:srgbClr val="0000FF"/>
                </a:solidFill>
                <a:latin typeface="#9Slide05 Brannboll Ny" panose="02000000000000000000" pitchFamily="2" charset="0"/>
                <a:ea typeface="Arial" panose="020B0604020202020204" pitchFamily="34" charset="0"/>
              </a:rPr>
              <a:t> đình, dòng họ cố giáo sư, nhà giáo nhân dân Nguyễn Lân nổi tiếng v</a:t>
            </a:r>
            <a:r>
              <a:rPr lang="en-US" sz="2200" b="1" dirty="0">
                <a:solidFill>
                  <a:srgbClr val="0000FF"/>
                </a:solidFill>
                <a:latin typeface="#9Slide05 Brannboll Ny" panose="02000000000000000000" pitchFamily="2" charset="0"/>
                <a:ea typeface="Arial" panose="020B0604020202020204" pitchFamily="34" charset="0"/>
              </a:rPr>
              <a:t>ề</a:t>
            </a:r>
            <a:r>
              <a:rPr lang="vi-VN" sz="2200" b="1" dirty="0">
                <a:solidFill>
                  <a:srgbClr val="0000FF"/>
                </a:solidFill>
                <a:latin typeface="#9Slide05 Brannboll Ny" panose="02000000000000000000" pitchFamily="2" charset="0"/>
                <a:ea typeface="Arial" panose="020B0604020202020204" pitchFamily="34" charset="0"/>
              </a:rPr>
              <a:t> truyền thống hiếu học. Từ thời chiến tranh cho đến hiện t</a:t>
            </a:r>
            <a:r>
              <a:rPr lang="en-US" sz="2200" b="1" dirty="0" err="1">
                <a:solidFill>
                  <a:srgbClr val="0000FF"/>
                </a:solidFill>
                <a:latin typeface="#9Slide05 Brannboll Ny" panose="02000000000000000000" pitchFamily="2" charset="0"/>
                <a:ea typeface="Arial" panose="020B0604020202020204" pitchFamily="34" charset="0"/>
              </a:rPr>
              <a:t>ại</a:t>
            </a:r>
            <a:r>
              <a:rPr lang="vi-VN" sz="2200" b="1" dirty="0">
                <a:solidFill>
                  <a:srgbClr val="0000FF"/>
                </a:solidFill>
                <a:latin typeface="#9Slide05 Brannboll Ny" panose="02000000000000000000" pitchFamily="2" charset="0"/>
                <a:ea typeface="Arial" panose="020B0604020202020204" pitchFamily="34" charset="0"/>
              </a:rPr>
              <a:t>, gia đình đã có tám người con đều là giáo sư, phó giáo sư, tiến sĩ </a:t>
            </a:r>
            <a:r>
              <a:rPr lang="en-US" sz="2200" b="1" i="1" dirty="0">
                <a:solidFill>
                  <a:srgbClr val="0000FF"/>
                </a:solidFill>
                <a:latin typeface="#9Slide05 Brannboll Ny" panose="02000000000000000000" pitchFamily="2" charset="0"/>
                <a:ea typeface="Arial" panose="020B0604020202020204" pitchFamily="34" charset="0"/>
              </a:rPr>
              <a:t>ở</a:t>
            </a:r>
            <a:r>
              <a:rPr lang="vi-VN" sz="2200" b="1" dirty="0">
                <a:solidFill>
                  <a:srgbClr val="0000FF"/>
                </a:solidFill>
                <a:latin typeface="#9Slide05 Brannboll Ny" panose="02000000000000000000" pitchFamily="2" charset="0"/>
                <a:ea typeface="Arial" panose="020B0604020202020204" pitchFamily="34" charset="0"/>
              </a:rPr>
              <a:t> nhiều lĩnh vực khác nhau và đều có những thành tựu nổi b</a:t>
            </a:r>
            <a:r>
              <a:rPr lang="en-US" sz="2200" b="1" dirty="0" err="1">
                <a:solidFill>
                  <a:srgbClr val="0000FF"/>
                </a:solidFill>
                <a:latin typeface="#9Slide05 Brannboll Ny" panose="02000000000000000000" pitchFamily="2" charset="0"/>
                <a:ea typeface="Arial" panose="020B0604020202020204" pitchFamily="34" charset="0"/>
              </a:rPr>
              <a:t>ật</a:t>
            </a:r>
            <a:r>
              <a:rPr lang="vi-VN" sz="2200" b="1" dirty="0">
                <a:solidFill>
                  <a:srgbClr val="0000FF"/>
                </a:solidFill>
                <a:latin typeface="#9Slide05 Brannboll Ny" panose="02000000000000000000" pitchFamily="2" charset="0"/>
                <a:ea typeface="Arial" panose="020B0604020202020204" pitchFamily="34" charset="0"/>
              </a:rPr>
              <a:t>. Con cháu trong dòng họ luôn tự hào và không ngừng phát huy truyền hiếu học </a:t>
            </a:r>
            <a:r>
              <a:rPr lang="en-US" sz="2200" b="1" i="1" dirty="0" err="1">
                <a:solidFill>
                  <a:srgbClr val="0000FF"/>
                </a:solidFill>
                <a:latin typeface="#9Slide05 Brannboll Ny" panose="02000000000000000000" pitchFamily="2" charset="0"/>
                <a:ea typeface="Arial" panose="020B0604020202020204" pitchFamily="34" charset="0"/>
              </a:rPr>
              <a:t>ấy</a:t>
            </a:r>
            <a:r>
              <a:rPr lang="vi-VN" sz="2200" b="1" i="1" dirty="0">
                <a:solidFill>
                  <a:srgbClr val="0000FF"/>
                </a:solidFill>
                <a:latin typeface="#9Slide05 Brannboll Ny" panose="02000000000000000000" pitchFamily="2" charset="0"/>
                <a:ea typeface="Arial" panose="020B0604020202020204" pitchFamily="34" charset="0"/>
              </a:rPr>
              <a:t>.</a:t>
            </a:r>
            <a:r>
              <a:rPr lang="vi-VN" sz="2200" b="1" dirty="0">
                <a:solidFill>
                  <a:srgbClr val="0000FF"/>
                </a:solidFill>
                <a:latin typeface="#9Slide05 Brannboll Ny" panose="02000000000000000000" pitchFamily="2" charset="0"/>
                <a:ea typeface="Arial" panose="020B0604020202020204" pitchFamily="34" charset="0"/>
              </a:rPr>
              <a:t> Tính đến</a:t>
            </a:r>
            <a:r>
              <a:rPr lang="en-US" sz="2200" b="1" dirty="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ba đời, con trai, con gái, dâu rể và các cháu, gia đình, dòng họ Nguyễn L</a:t>
            </a:r>
            <a:r>
              <a:rPr lang="en-US" sz="2200" b="1" dirty="0">
                <a:solidFill>
                  <a:srgbClr val="0000FF"/>
                </a:solidFill>
                <a:latin typeface="#9Slide05 Brannboll Ny" panose="02000000000000000000" pitchFamily="2" charset="0"/>
                <a:ea typeface="Arial" panose="020B0604020202020204" pitchFamily="34" charset="0"/>
              </a:rPr>
              <a:t>â</a:t>
            </a:r>
            <a:r>
              <a:rPr lang="vi-VN" sz="2200" b="1" dirty="0">
                <a:solidFill>
                  <a:srgbClr val="0000FF"/>
                </a:solidFill>
                <a:latin typeface="#9Slide05 Brannboll Ny" panose="02000000000000000000" pitchFamily="2" charset="0"/>
                <a:ea typeface="Arial" panose="020B0604020202020204" pitchFamily="34" charset="0"/>
              </a:rPr>
              <a:t>n có gần 20 giáo sư, phó giáo sư, tiến sĩ, đóng góp tích cực trong việc xây dựng và phát triển quê hương, đất nước.</a:t>
            </a:r>
            <a:endParaRPr lang="en-US" sz="2200" b="1" dirty="0">
              <a:solidFill>
                <a:srgbClr val="0000FF"/>
              </a:solidFill>
              <a:effectLst/>
              <a:latin typeface="#9Slide05 Brannboll Ny" panose="02000000000000000000" pitchFamily="2" charset="0"/>
              <a:ea typeface="Arial" panose="020B0604020202020204" pitchFamily="34" charset="0"/>
            </a:endParaRP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pic>
        <p:nvPicPr>
          <p:cNvPr id="3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4415</TotalTime>
  <Words>2704</Words>
  <Application>Microsoft Office PowerPoint</Application>
  <PresentationFormat>Widescreen</PresentationFormat>
  <Paragraphs>198</Paragraphs>
  <Slides>37</Slides>
  <Notes>6</Notes>
  <HiddenSlides>0</HiddenSlides>
  <MMClips>0</MMClips>
  <ScaleCrop>false</ScaleCrop>
  <HeadingPairs>
    <vt:vector size="8" baseType="variant">
      <vt:variant>
        <vt:lpstr>Fonts Used</vt:lpstr>
      </vt:variant>
      <vt:variant>
        <vt:i4>32</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74" baseType="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SVNClementine</vt:lpstr>
      <vt:lpstr>#9Slide05 SVNEgregio Script</vt:lpstr>
      <vt:lpstr>#9Slide06 Broodfath</vt:lpstr>
      <vt:lpstr>#9Slide06 Thillends</vt:lpstr>
      <vt:lpstr>#9Slide06 Thillends Small</vt:lpstr>
      <vt:lpstr>.VnArial</vt:lpstr>
      <vt:lpstr>.VnTimeH</vt:lpstr>
      <vt:lpstr>Arial</vt:lpstr>
      <vt:lpstr>Calibri</vt:lpstr>
      <vt:lpstr>Calibri Light</vt:lpstr>
      <vt:lpstr>Courier New</vt:lpstr>
      <vt:lpstr>iCiel Bambola</vt:lpstr>
      <vt:lpstr>Lato Light</vt:lpstr>
      <vt:lpstr>SVN-Tamarindo</vt:lpstr>
      <vt:lpstr>SVN-Vanilla Daisy Pro</vt:lpstr>
      <vt:lpstr>SVN-Very Berry</vt:lpstr>
      <vt:lpstr>Tahoma</vt:lpstr>
      <vt:lpstr>Times</vt:lpstr>
      <vt:lpstr>Times New Roman</vt:lpstr>
      <vt:lpstr>Trebuchet MS</vt:lpstr>
      <vt:lpstr>Verdana</vt:lpstr>
      <vt:lpstr>Wingdings</vt:lpstr>
      <vt:lpstr>Wingdings 3</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112</cp:revision>
  <dcterms:created xsi:type="dcterms:W3CDTF">2021-06-28T15:32:15Z</dcterms:created>
  <dcterms:modified xsi:type="dcterms:W3CDTF">2024-08-22T01:22:44Z</dcterms:modified>
</cp:coreProperties>
</file>