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22" r:id="rId3"/>
    <p:sldId id="307" r:id="rId4"/>
    <p:sldId id="260" r:id="rId5"/>
    <p:sldId id="259" r:id="rId6"/>
    <p:sldId id="345" r:id="rId7"/>
    <p:sldId id="346" r:id="rId8"/>
    <p:sldId id="347" r:id="rId9"/>
    <p:sldId id="349" r:id="rId10"/>
    <p:sldId id="310" r:id="rId11"/>
    <p:sldId id="309" r:id="rId12"/>
    <p:sldId id="351" r:id="rId13"/>
    <p:sldId id="323" r:id="rId14"/>
    <p:sldId id="361" r:id="rId15"/>
    <p:sldId id="362" r:id="rId16"/>
    <p:sldId id="360" r:id="rId17"/>
    <p:sldId id="380" r:id="rId18"/>
    <p:sldId id="261" r:id="rId19"/>
    <p:sldId id="280" r:id="rId20"/>
    <p:sldId id="381" r:id="rId21"/>
    <p:sldId id="382" r:id="rId22"/>
    <p:sldId id="326" r:id="rId23"/>
    <p:sldId id="383" r:id="rId24"/>
    <p:sldId id="328" r:id="rId25"/>
    <p:sldId id="332" r:id="rId26"/>
    <p:sldId id="357" r:id="rId27"/>
    <p:sldId id="333" r:id="rId28"/>
    <p:sldId id="335" r:id="rId29"/>
    <p:sldId id="281" r:id="rId30"/>
    <p:sldId id="319" r:id="rId31"/>
    <p:sldId id="283"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86"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587"/>
    <a:srgbClr val="B0E07D"/>
    <a:srgbClr val="FFCC66"/>
    <a:srgbClr val="FFEB95"/>
    <a:srgbClr val="FFCD2F"/>
    <a:srgbClr val="D2E1F0"/>
    <a:srgbClr val="FF9999"/>
    <a:srgbClr val="DDC7FB"/>
    <a:srgbClr val="FFD757"/>
    <a:srgbClr val="472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50" y="-90"/>
      </p:cViewPr>
      <p:guideLst>
        <p:guide orient="horz" pos="686"/>
        <p:guide pos="3817"/>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772B8-DFA0-42D4-BB56-C041186E9AEC}" type="datetimeFigureOut">
              <a:rPr lang="zh-CN" altLang="en-US" smtClean="0"/>
              <a:t>2024/11/13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8E786-4216-45F2-862D-D7FBD8328BF6}" type="slidenum">
              <a:rPr lang="zh-CN" altLang="en-US" smtClean="0"/>
              <a:t>‹#›</a:t>
            </a:fld>
            <a:endParaRPr lang="zh-CN" altLang="en-US"/>
          </a:p>
        </p:txBody>
      </p:sp>
    </p:spTree>
    <p:extLst>
      <p:ext uri="{BB962C8B-B14F-4D97-AF65-F5344CB8AC3E}">
        <p14:creationId xmlns:p14="http://schemas.microsoft.com/office/powerpoint/2010/main" val="860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a:t>
            </a:fld>
            <a:endParaRPr lang="zh-CN" altLang="en-US"/>
          </a:p>
        </p:txBody>
      </p:sp>
    </p:spTree>
    <p:extLst>
      <p:ext uri="{BB962C8B-B14F-4D97-AF65-F5344CB8AC3E}">
        <p14:creationId xmlns:p14="http://schemas.microsoft.com/office/powerpoint/2010/main" val="82665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11</a:t>
            </a:fld>
            <a:endParaRPr lang="zh-CN" altLang="en-US"/>
          </a:p>
        </p:txBody>
      </p:sp>
    </p:spTree>
    <p:extLst>
      <p:ext uri="{BB962C8B-B14F-4D97-AF65-F5344CB8AC3E}">
        <p14:creationId xmlns:p14="http://schemas.microsoft.com/office/powerpoint/2010/main" val="373629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12</a:t>
            </a:fld>
            <a:endParaRPr lang="zh-CN" altLang="en-US"/>
          </a:p>
        </p:txBody>
      </p:sp>
    </p:spTree>
    <p:extLst>
      <p:ext uri="{BB962C8B-B14F-4D97-AF65-F5344CB8AC3E}">
        <p14:creationId xmlns:p14="http://schemas.microsoft.com/office/powerpoint/2010/main" val="329934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13</a:t>
            </a:fld>
            <a:endParaRPr lang="zh-CN" altLang="en-US"/>
          </a:p>
        </p:txBody>
      </p:sp>
    </p:spTree>
    <p:extLst>
      <p:ext uri="{BB962C8B-B14F-4D97-AF65-F5344CB8AC3E}">
        <p14:creationId xmlns:p14="http://schemas.microsoft.com/office/powerpoint/2010/main" val="205951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14</a:t>
            </a:fld>
            <a:endParaRPr lang="zh-CN" altLang="en-US"/>
          </a:p>
        </p:txBody>
      </p:sp>
    </p:spTree>
    <p:extLst>
      <p:ext uri="{BB962C8B-B14F-4D97-AF65-F5344CB8AC3E}">
        <p14:creationId xmlns:p14="http://schemas.microsoft.com/office/powerpoint/2010/main" val="101398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15</a:t>
            </a:fld>
            <a:endParaRPr lang="zh-CN" altLang="en-US"/>
          </a:p>
        </p:txBody>
      </p:sp>
    </p:spTree>
    <p:extLst>
      <p:ext uri="{BB962C8B-B14F-4D97-AF65-F5344CB8AC3E}">
        <p14:creationId xmlns:p14="http://schemas.microsoft.com/office/powerpoint/2010/main" val="177921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18</a:t>
            </a:fld>
            <a:endParaRPr lang="zh-CN" altLang="en-US"/>
          </a:p>
        </p:txBody>
      </p:sp>
    </p:spTree>
    <p:extLst>
      <p:ext uri="{BB962C8B-B14F-4D97-AF65-F5344CB8AC3E}">
        <p14:creationId xmlns:p14="http://schemas.microsoft.com/office/powerpoint/2010/main" val="3937157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19</a:t>
            </a:fld>
            <a:endParaRPr lang="zh-CN" altLang="en-US"/>
          </a:p>
        </p:txBody>
      </p:sp>
    </p:spTree>
    <p:extLst>
      <p:ext uri="{BB962C8B-B14F-4D97-AF65-F5344CB8AC3E}">
        <p14:creationId xmlns:p14="http://schemas.microsoft.com/office/powerpoint/2010/main" val="163094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20</a:t>
            </a:fld>
            <a:endParaRPr lang="zh-CN" altLang="en-US"/>
          </a:p>
        </p:txBody>
      </p:sp>
    </p:spTree>
    <p:extLst>
      <p:ext uri="{BB962C8B-B14F-4D97-AF65-F5344CB8AC3E}">
        <p14:creationId xmlns:p14="http://schemas.microsoft.com/office/powerpoint/2010/main" val="363583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21</a:t>
            </a:fld>
            <a:endParaRPr lang="zh-CN" altLang="en-US"/>
          </a:p>
        </p:txBody>
      </p:sp>
    </p:spTree>
    <p:extLst>
      <p:ext uri="{BB962C8B-B14F-4D97-AF65-F5344CB8AC3E}">
        <p14:creationId xmlns:p14="http://schemas.microsoft.com/office/powerpoint/2010/main" val="202522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22</a:t>
            </a:fld>
            <a:endParaRPr lang="zh-CN" altLang="en-US"/>
          </a:p>
        </p:txBody>
      </p:sp>
    </p:spTree>
    <p:extLst>
      <p:ext uri="{BB962C8B-B14F-4D97-AF65-F5344CB8AC3E}">
        <p14:creationId xmlns:p14="http://schemas.microsoft.com/office/powerpoint/2010/main" val="385916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a:t>
            </a:fld>
            <a:endParaRPr lang="zh-CN" altLang="en-US"/>
          </a:p>
        </p:txBody>
      </p:sp>
    </p:spTree>
    <p:extLst>
      <p:ext uri="{BB962C8B-B14F-4D97-AF65-F5344CB8AC3E}">
        <p14:creationId xmlns:p14="http://schemas.microsoft.com/office/powerpoint/2010/main" val="354428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23</a:t>
            </a:fld>
            <a:endParaRPr lang="zh-CN" altLang="en-US"/>
          </a:p>
        </p:txBody>
      </p:sp>
    </p:spTree>
    <p:extLst>
      <p:ext uri="{BB962C8B-B14F-4D97-AF65-F5344CB8AC3E}">
        <p14:creationId xmlns:p14="http://schemas.microsoft.com/office/powerpoint/2010/main" val="144598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25</a:t>
            </a:fld>
            <a:endParaRPr lang="zh-CN" altLang="en-US"/>
          </a:p>
        </p:txBody>
      </p:sp>
    </p:spTree>
    <p:extLst>
      <p:ext uri="{BB962C8B-B14F-4D97-AF65-F5344CB8AC3E}">
        <p14:creationId xmlns:p14="http://schemas.microsoft.com/office/powerpoint/2010/main" val="827755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26</a:t>
            </a:fld>
            <a:endParaRPr lang="zh-CN" altLang="en-US"/>
          </a:p>
        </p:txBody>
      </p:sp>
    </p:spTree>
    <p:extLst>
      <p:ext uri="{BB962C8B-B14F-4D97-AF65-F5344CB8AC3E}">
        <p14:creationId xmlns:p14="http://schemas.microsoft.com/office/powerpoint/2010/main" val="21571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27</a:t>
            </a:fld>
            <a:endParaRPr lang="zh-CN" altLang="en-US"/>
          </a:p>
        </p:txBody>
      </p:sp>
    </p:spTree>
    <p:extLst>
      <p:ext uri="{BB962C8B-B14F-4D97-AF65-F5344CB8AC3E}">
        <p14:creationId xmlns:p14="http://schemas.microsoft.com/office/powerpoint/2010/main" val="2842605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28</a:t>
            </a:fld>
            <a:endParaRPr lang="zh-CN" altLang="en-US"/>
          </a:p>
        </p:txBody>
      </p:sp>
    </p:spTree>
    <p:extLst>
      <p:ext uri="{BB962C8B-B14F-4D97-AF65-F5344CB8AC3E}">
        <p14:creationId xmlns:p14="http://schemas.microsoft.com/office/powerpoint/2010/main" val="417012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29</a:t>
            </a:fld>
            <a:endParaRPr lang="zh-CN" altLang="en-US"/>
          </a:p>
        </p:txBody>
      </p:sp>
    </p:spTree>
    <p:extLst>
      <p:ext uri="{BB962C8B-B14F-4D97-AF65-F5344CB8AC3E}">
        <p14:creationId xmlns:p14="http://schemas.microsoft.com/office/powerpoint/2010/main" val="326485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30</a:t>
            </a:fld>
            <a:endParaRPr lang="zh-CN" altLang="en-US"/>
          </a:p>
        </p:txBody>
      </p:sp>
    </p:spTree>
    <p:extLst>
      <p:ext uri="{BB962C8B-B14F-4D97-AF65-F5344CB8AC3E}">
        <p14:creationId xmlns:p14="http://schemas.microsoft.com/office/powerpoint/2010/main" val="3419540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31</a:t>
            </a:fld>
            <a:endParaRPr lang="zh-CN" altLang="en-US"/>
          </a:p>
        </p:txBody>
      </p:sp>
    </p:spTree>
    <p:extLst>
      <p:ext uri="{BB962C8B-B14F-4D97-AF65-F5344CB8AC3E}">
        <p14:creationId xmlns:p14="http://schemas.microsoft.com/office/powerpoint/2010/main" val="28345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4</a:t>
            </a:fld>
            <a:endParaRPr lang="zh-CN" altLang="en-US"/>
          </a:p>
        </p:txBody>
      </p:sp>
    </p:spTree>
    <p:extLst>
      <p:ext uri="{BB962C8B-B14F-4D97-AF65-F5344CB8AC3E}">
        <p14:creationId xmlns:p14="http://schemas.microsoft.com/office/powerpoint/2010/main" val="144432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5</a:t>
            </a:fld>
            <a:endParaRPr lang="zh-CN" altLang="en-US"/>
          </a:p>
        </p:txBody>
      </p:sp>
    </p:spTree>
    <p:extLst>
      <p:ext uri="{BB962C8B-B14F-4D97-AF65-F5344CB8AC3E}">
        <p14:creationId xmlns:p14="http://schemas.microsoft.com/office/powerpoint/2010/main" val="56174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6</a:t>
            </a:fld>
            <a:endParaRPr lang="zh-CN" altLang="en-US"/>
          </a:p>
        </p:txBody>
      </p:sp>
    </p:spTree>
    <p:extLst>
      <p:ext uri="{BB962C8B-B14F-4D97-AF65-F5344CB8AC3E}">
        <p14:creationId xmlns:p14="http://schemas.microsoft.com/office/powerpoint/2010/main" val="98146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7</a:t>
            </a:fld>
            <a:endParaRPr lang="zh-CN" altLang="en-US"/>
          </a:p>
        </p:txBody>
      </p:sp>
    </p:spTree>
    <p:extLst>
      <p:ext uri="{BB962C8B-B14F-4D97-AF65-F5344CB8AC3E}">
        <p14:creationId xmlns:p14="http://schemas.microsoft.com/office/powerpoint/2010/main" val="181526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8</a:t>
            </a:fld>
            <a:endParaRPr lang="zh-CN" altLang="en-US"/>
          </a:p>
        </p:txBody>
      </p:sp>
    </p:spTree>
    <p:extLst>
      <p:ext uri="{BB962C8B-B14F-4D97-AF65-F5344CB8AC3E}">
        <p14:creationId xmlns:p14="http://schemas.microsoft.com/office/powerpoint/2010/main" val="152305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9</a:t>
            </a:fld>
            <a:endParaRPr lang="zh-CN" altLang="en-US"/>
          </a:p>
        </p:txBody>
      </p:sp>
    </p:spTree>
    <p:extLst>
      <p:ext uri="{BB962C8B-B14F-4D97-AF65-F5344CB8AC3E}">
        <p14:creationId xmlns:p14="http://schemas.microsoft.com/office/powerpoint/2010/main" val="109150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10</a:t>
            </a:fld>
            <a:endParaRPr lang="zh-CN" altLang="en-US"/>
          </a:p>
        </p:txBody>
      </p:sp>
    </p:spTree>
    <p:extLst>
      <p:ext uri="{BB962C8B-B14F-4D97-AF65-F5344CB8AC3E}">
        <p14:creationId xmlns:p14="http://schemas.microsoft.com/office/powerpoint/2010/main" val="76424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7BA9CFA4-BBAC-4A85-95C0-B8362F921E22}"/>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xmlns="" id="{AAC0A92B-882F-4EAE-9CD9-C3638E889B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BFF9EE6-DCF3-4596-AFC1-8B9F75DC917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980697370"/>
      </p:ext>
    </p:extLst>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CBE1A3-AB9C-4EE4-9F5F-3687D6E54F01}"/>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xmlns="" id="{C546D30A-713C-45BF-8230-18DA0B8212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06AA1D7-D90D-4E95-B9BC-EBF858AF78C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533542942"/>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AFCC154-5B53-4BCA-8718-4ED3FD4F4184}"/>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xmlns="" id="{6139DA60-5E9B-4090-8D53-F1001C3354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BDCC125-0D3E-4EA9-A7C8-6B7F205D18D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678239243"/>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DD3CAA6-9D80-4D7F-B066-F05B326EFE9C}"/>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xmlns="" id="{D872E402-B1CB-4A42-A678-0F755DC02D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FFC4956-AD1F-4860-9AD2-0BF20646699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061399352"/>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314CC783-0900-49CE-BA3B-0DAB551AB270}"/>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xmlns="" id="{63FE88C5-D9F1-4EFA-AC3A-FFECD8F14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2B71C59-EA95-4156-B37F-1D9181F17073}"/>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28145391"/>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E6B204F-8CF6-4A2B-9F70-F87F2391873D}"/>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6" name="页脚占位符 5">
            <a:extLst>
              <a:ext uri="{FF2B5EF4-FFF2-40B4-BE49-F238E27FC236}">
                <a16:creationId xmlns:a16="http://schemas.microsoft.com/office/drawing/2014/main" xmlns="" id="{A6A51D15-F7E4-4DE1-A5B4-83ECC6D11F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0F6C39E-8093-41EE-A607-8E5F0170D55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70426759"/>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96B10B1F-8655-45D2-B5B4-9F8EC0F30909}"/>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8" name="页脚占位符 7">
            <a:extLst>
              <a:ext uri="{FF2B5EF4-FFF2-40B4-BE49-F238E27FC236}">
                <a16:creationId xmlns:a16="http://schemas.microsoft.com/office/drawing/2014/main" xmlns="" id="{A550D1C5-417B-4AB3-955E-4882CCE798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30A9BB96-5048-4114-8119-6433A9C24A8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850998610"/>
      </p:ext>
    </p:extLst>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xmlns=""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a:extLst>
              <a:ext uri="{FF2B5EF4-FFF2-40B4-BE49-F238E27FC236}">
                <a16:creationId xmlns:a16="http://schemas.microsoft.com/office/drawing/2014/main" xmlns="" id="{5D0669E6-D5C2-4FC1-8B78-AF25BC97265E}"/>
              </a:ext>
            </a:extLst>
          </p:cNvPr>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a:extLst>
              <a:ext uri="{FF2B5EF4-FFF2-40B4-BE49-F238E27FC236}">
                <a16:creationId xmlns:a16="http://schemas.microsoft.com/office/drawing/2014/main" xmlns="" id="{429536A4-CF62-4AF6-A9D3-6682247631F2}"/>
              </a:ext>
            </a:extLst>
          </p:cNvPr>
          <p:cNvPicPr>
            <a:picLocks noChangeAspect="1"/>
          </p:cNvPicPr>
          <p:nvPr userDrawn="1"/>
        </p:nvPicPr>
        <p:blipFill>
          <a:blip r:embed="rId5"/>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1977405485"/>
      </p:ext>
    </p:extLst>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AB82DFE-C0A5-4AD2-BA2A-E99A9A69FE68}"/>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3" name="页脚占位符 2">
            <a:extLst>
              <a:ext uri="{FF2B5EF4-FFF2-40B4-BE49-F238E27FC236}">
                <a16:creationId xmlns:a16="http://schemas.microsoft.com/office/drawing/2014/main" xmlns="" id="{100C2B3D-536B-48EA-852C-D6CAA92364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662DEAD2-81E2-4AFD-9589-38B34A21F61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234438928"/>
      </p:ext>
    </p:extLst>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561F877-3A10-4449-A41F-F5F4AAD74EED}"/>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6" name="页脚占位符 5">
            <a:extLst>
              <a:ext uri="{FF2B5EF4-FFF2-40B4-BE49-F238E27FC236}">
                <a16:creationId xmlns:a16="http://schemas.microsoft.com/office/drawing/2014/main" xmlns="" id="{BAC1BDEC-2A6B-4B59-BC79-E457B820B8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43395E7-F1F8-46C5-AD62-DAF3BA3386B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892461630"/>
      </p:ext>
    </p:extLst>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3E5B89E-D193-4E52-8679-A2EF6BFB82C4}"/>
              </a:ext>
            </a:extLst>
          </p:cNvPr>
          <p:cNvSpPr>
            <a:spLocks noGrp="1"/>
          </p:cNvSpPr>
          <p:nvPr>
            <p:ph type="dt" sz="half" idx="10"/>
          </p:nvPr>
        </p:nvSpPr>
        <p:spPr/>
        <p:txBody>
          <a:bodyPr/>
          <a:lstStyle/>
          <a:p>
            <a:fld id="{D0BF812B-C032-45E8-ABE9-CC3D372FACD1}" type="datetimeFigureOut">
              <a:rPr lang="zh-CN" altLang="en-US" smtClean="0"/>
              <a:t>2024/11/13</a:t>
            </a:fld>
            <a:endParaRPr lang="zh-CN" altLang="en-US"/>
          </a:p>
        </p:txBody>
      </p:sp>
      <p:sp>
        <p:nvSpPr>
          <p:cNvPr id="6" name="页脚占位符 5">
            <a:extLst>
              <a:ext uri="{FF2B5EF4-FFF2-40B4-BE49-F238E27FC236}">
                <a16:creationId xmlns:a16="http://schemas.microsoft.com/office/drawing/2014/main" xmlns="" id="{60BA0B5B-4620-420D-8049-B1459F8850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EBE54AB-C10C-4E82-808F-078B0114EF85}"/>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21172289"/>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F812B-C032-45E8-ABE9-CC3D372FACD1}" type="datetimeFigureOut">
              <a:rPr lang="zh-CN" altLang="en-US" smtClean="0"/>
              <a:t>2024/11/13</a:t>
            </a:fld>
            <a:endParaRPr lang="zh-CN" altLang="en-US"/>
          </a:p>
        </p:txBody>
      </p:sp>
      <p:sp>
        <p:nvSpPr>
          <p:cNvPr id="5" name="页脚占位符 4">
            <a:extLst>
              <a:ext uri="{FF2B5EF4-FFF2-40B4-BE49-F238E27FC236}">
                <a16:creationId xmlns:a16="http://schemas.microsoft.com/office/drawing/2014/main" xmlns=""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98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4.jpeg"/><Relationship Id="rId5" Type="http://schemas.openxmlformats.org/officeDocument/2006/relationships/image" Target="../media/image7.png"/><Relationship Id="rId10" Type="http://schemas.openxmlformats.org/officeDocument/2006/relationships/image" Target="../media/image43.jpeg"/><Relationship Id="rId4" Type="http://schemas.openxmlformats.org/officeDocument/2006/relationships/image" Target="../media/image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7.jpe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58.jpe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image" Target="../media/image21.emf"/><Relationship Id="rId16"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5" Type="http://schemas.openxmlformats.org/officeDocument/2006/relationships/image" Target="../media/image3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9.jpe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7.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40.jpeg"/><Relationship Id="rId4" Type="http://schemas.openxmlformats.org/officeDocument/2006/relationships/image" Target="../media/image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xmlns=""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xmlns="" id="{C7841B54-9F73-4DED-A8BA-EC1305A0BB9C}"/>
              </a:ext>
            </a:extLst>
          </p:cNvPr>
          <p:cNvPicPr>
            <a:picLocks noChangeAspect="1"/>
          </p:cNvPicPr>
          <p:nvPr/>
        </p:nvPicPr>
        <p:blipFill>
          <a:blip r:embed="rId10"/>
          <a:stretch>
            <a:fillRect/>
          </a:stretch>
        </p:blipFill>
        <p:spPr>
          <a:xfrm>
            <a:off x="1382940" y="3414381"/>
            <a:ext cx="3145809" cy="2505673"/>
          </a:xfrm>
          <a:prstGeom prst="rect">
            <a:avLst/>
          </a:prstGeom>
        </p:spPr>
      </p:pic>
      <p:pic>
        <p:nvPicPr>
          <p:cNvPr id="142" name="图片 141">
            <a:extLst>
              <a:ext uri="{FF2B5EF4-FFF2-40B4-BE49-F238E27FC236}">
                <a16:creationId xmlns:a16="http://schemas.microsoft.com/office/drawing/2014/main" xmlns=""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xmlns=""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xmlns="" id="{0106CC76-29AA-4155-BE1F-91F89FF8C09C}"/>
              </a:ext>
            </a:extLst>
          </p:cNvPr>
          <p:cNvGrpSpPr/>
          <p:nvPr/>
        </p:nvGrpSpPr>
        <p:grpSpPr>
          <a:xfrm>
            <a:off x="4213950" y="962812"/>
            <a:ext cx="896190" cy="1012024"/>
            <a:chOff x="4312426" y="962812"/>
            <a:chExt cx="896190" cy="1012024"/>
          </a:xfrm>
        </p:grpSpPr>
        <p:pic>
          <p:nvPicPr>
            <p:cNvPr id="144" name="图片 143">
              <a:extLst>
                <a:ext uri="{FF2B5EF4-FFF2-40B4-BE49-F238E27FC236}">
                  <a16:creationId xmlns:a16="http://schemas.microsoft.com/office/drawing/2014/main" xmlns=""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xmlns=""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6" name="组合 5">
            <a:extLst>
              <a:ext uri="{FF2B5EF4-FFF2-40B4-BE49-F238E27FC236}">
                <a16:creationId xmlns:a16="http://schemas.microsoft.com/office/drawing/2014/main" xmlns="" id="{EB637EEC-697A-4846-99CE-4EE5F3398728}"/>
              </a:ext>
            </a:extLst>
          </p:cNvPr>
          <p:cNvGrpSpPr/>
          <p:nvPr/>
        </p:nvGrpSpPr>
        <p:grpSpPr>
          <a:xfrm>
            <a:off x="5241342" y="914030"/>
            <a:ext cx="969348" cy="1091279"/>
            <a:chOff x="5339818" y="914030"/>
            <a:chExt cx="969348" cy="1091279"/>
          </a:xfrm>
        </p:grpSpPr>
        <p:pic>
          <p:nvPicPr>
            <p:cNvPr id="147" name="图片 146">
              <a:extLst>
                <a:ext uri="{FF2B5EF4-FFF2-40B4-BE49-F238E27FC236}">
                  <a16:creationId xmlns:a16="http://schemas.microsoft.com/office/drawing/2014/main" xmlns=""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xmlns=""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0</a:t>
              </a:r>
              <a:endParaRPr lang="zh-CN" altLang="en-US" sz="4400" b="1" dirty="0">
                <a:solidFill>
                  <a:schemeClr val="bg1"/>
                </a:solidFill>
                <a:latin typeface="Times New Roman" pitchFamily="18" charset="0"/>
                <a:cs typeface="Times New Roman" pitchFamily="18" charset="0"/>
              </a:endParaRPr>
            </a:p>
          </p:txBody>
        </p:sp>
      </p:grpSp>
      <p:grpSp>
        <p:nvGrpSpPr>
          <p:cNvPr id="5" name="组合 4">
            <a:extLst>
              <a:ext uri="{FF2B5EF4-FFF2-40B4-BE49-F238E27FC236}">
                <a16:creationId xmlns:a16="http://schemas.microsoft.com/office/drawing/2014/main" xmlns="" id="{25609BCC-87D3-4013-97A3-D3C4BE105AA4}"/>
              </a:ext>
            </a:extLst>
          </p:cNvPr>
          <p:cNvGrpSpPr/>
          <p:nvPr/>
        </p:nvGrpSpPr>
        <p:grpSpPr>
          <a:xfrm>
            <a:off x="6381819" y="1041329"/>
            <a:ext cx="768163" cy="883997"/>
            <a:chOff x="6480295" y="1041329"/>
            <a:chExt cx="768163" cy="883997"/>
          </a:xfrm>
        </p:grpSpPr>
        <p:pic>
          <p:nvPicPr>
            <p:cNvPr id="146" name="图片 145">
              <a:extLst>
                <a:ext uri="{FF2B5EF4-FFF2-40B4-BE49-F238E27FC236}">
                  <a16:creationId xmlns:a16="http://schemas.microsoft.com/office/drawing/2014/main" xmlns=""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xmlns=""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4" name="组合 3">
            <a:extLst>
              <a:ext uri="{FF2B5EF4-FFF2-40B4-BE49-F238E27FC236}">
                <a16:creationId xmlns:a16="http://schemas.microsoft.com/office/drawing/2014/main" xmlns="" id="{6D212787-0927-44F6-9A76-ACBE4F7329D1}"/>
              </a:ext>
            </a:extLst>
          </p:cNvPr>
          <p:cNvGrpSpPr/>
          <p:nvPr/>
        </p:nvGrpSpPr>
        <p:grpSpPr>
          <a:xfrm>
            <a:off x="7444058" y="1016554"/>
            <a:ext cx="768163" cy="890093"/>
            <a:chOff x="7542534" y="1016554"/>
            <a:chExt cx="768163" cy="890093"/>
          </a:xfrm>
        </p:grpSpPr>
        <p:pic>
          <p:nvPicPr>
            <p:cNvPr id="145" name="图片 144">
              <a:extLst>
                <a:ext uri="{FF2B5EF4-FFF2-40B4-BE49-F238E27FC236}">
                  <a16:creationId xmlns:a16="http://schemas.microsoft.com/office/drawing/2014/main" xmlns=""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xmlns="" id="{491E861E-1A3E-46A2-BC7C-D956D9FC302C}"/>
                </a:ext>
              </a:extLst>
            </p:cNvPr>
            <p:cNvSpPr txBox="1"/>
            <p:nvPr/>
          </p:nvSpPr>
          <p:spPr>
            <a:xfrm>
              <a:off x="7666431"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4</a:t>
              </a:r>
              <a:endParaRPr lang="zh-CN" altLang="en-US" sz="4400" b="1" dirty="0">
                <a:solidFill>
                  <a:schemeClr val="bg1"/>
                </a:solidFill>
                <a:latin typeface="Times New Roman" pitchFamily="18" charset="0"/>
                <a:cs typeface="Times New Roman" pitchFamily="18" charset="0"/>
              </a:endParaRPr>
            </a:p>
          </p:txBody>
        </p:sp>
      </p:grpSp>
      <p:sp>
        <p:nvSpPr>
          <p:cNvPr id="128" name="文本框 127">
            <a:extLst>
              <a:ext uri="{FF2B5EF4-FFF2-40B4-BE49-F238E27FC236}">
                <a16:creationId xmlns:a16="http://schemas.microsoft.com/office/drawing/2014/main" xmlns="" id="{938786F9-FDE6-465D-B53F-DA861E3A26F2}"/>
              </a:ext>
            </a:extLst>
          </p:cNvPr>
          <p:cNvSpPr txBox="1"/>
          <p:nvPr/>
        </p:nvSpPr>
        <p:spPr>
          <a:xfrm>
            <a:off x="3755435" y="3398363"/>
            <a:ext cx="4935560" cy="461665"/>
          </a:xfrm>
          <a:prstGeom prst="rect">
            <a:avLst/>
          </a:prstGeom>
          <a:noFill/>
        </p:spPr>
        <p:txBody>
          <a:bodyPr wrap="square" rtlCol="0">
            <a:spAutoFit/>
          </a:bodyPr>
          <a:lstStyle/>
          <a:p>
            <a:pPr algn="ctr"/>
            <a:r>
              <a:rPr lang="en-US" altLang="zh-CN" sz="2400" b="1" smtClean="0">
                <a:latin typeface="Times New Roman" pitchFamily="18" charset="0"/>
                <a:ea typeface="汉仪夏日体W" panose="00020600040101010101" pitchFamily="18" charset="-122"/>
                <a:cs typeface="Times New Roman" pitchFamily="18" charset="0"/>
              </a:rPr>
              <a:t>Môn:GDCD</a:t>
            </a:r>
            <a:endParaRPr lang="zh-CN" altLang="en-US" sz="2400" b="1" dirty="0">
              <a:latin typeface="Times New Roman" pitchFamily="18" charset="0"/>
              <a:ea typeface="汉仪夏日体W" panose="00020600040101010101" pitchFamily="18" charset="-122"/>
              <a:cs typeface="Times New Roman" pitchFamily="18" charset="0"/>
            </a:endParaRPr>
          </a:p>
        </p:txBody>
      </p:sp>
      <p:sp>
        <p:nvSpPr>
          <p:cNvPr id="131" name="文本框 130">
            <a:extLst>
              <a:ext uri="{FF2B5EF4-FFF2-40B4-BE49-F238E27FC236}">
                <a16:creationId xmlns:a16="http://schemas.microsoft.com/office/drawing/2014/main" xmlns="" id="{0ADE557D-1BAF-46EA-8AB8-801A3F5ACAE0}"/>
              </a:ext>
            </a:extLst>
          </p:cNvPr>
          <p:cNvSpPr txBox="1"/>
          <p:nvPr/>
        </p:nvSpPr>
        <p:spPr>
          <a:xfrm>
            <a:off x="3673954" y="3959025"/>
            <a:ext cx="4935560" cy="461665"/>
          </a:xfrm>
          <a:prstGeom prst="rect">
            <a:avLst/>
          </a:prstGeom>
          <a:noFill/>
        </p:spPr>
        <p:txBody>
          <a:bodyPr wrap="square" rtlCol="0">
            <a:spAutoFit/>
          </a:bodyPr>
          <a:lstStyle/>
          <a:p>
            <a:pPr algn="ctr"/>
            <a:r>
              <a:rPr lang="en-US" altLang="zh-CN" sz="2400" b="1" err="1">
                <a:latin typeface="Times New Roman" pitchFamily="18" charset="0"/>
                <a:ea typeface="汉仪夏日体W" panose="00020600040101010101" pitchFamily="18" charset="-122"/>
                <a:cs typeface="Times New Roman" pitchFamily="18" charset="0"/>
              </a:rPr>
              <a:t>Giáo</a:t>
            </a:r>
            <a:r>
              <a:rPr lang="en-US" altLang="zh-CN" sz="2400" b="1">
                <a:latin typeface="Times New Roman" pitchFamily="18" charset="0"/>
                <a:ea typeface="汉仪夏日体W" panose="00020600040101010101" pitchFamily="18" charset="-122"/>
                <a:cs typeface="Times New Roman" pitchFamily="18" charset="0"/>
              </a:rPr>
              <a:t> </a:t>
            </a:r>
            <a:r>
              <a:rPr lang="en-US" altLang="zh-CN" sz="2400" b="1" smtClean="0">
                <a:latin typeface="Times New Roman" pitchFamily="18" charset="0"/>
                <a:ea typeface="汉仪夏日体W" panose="00020600040101010101" pitchFamily="18" charset="-122"/>
                <a:cs typeface="Times New Roman" pitchFamily="18" charset="0"/>
              </a:rPr>
              <a:t>viên: Bùi Thị Điệp</a:t>
            </a:r>
            <a:endParaRPr lang="zh-CN" altLang="en-US" sz="2400" b="1" dirty="0">
              <a:latin typeface="Times New Roman" pitchFamily="18" charset="0"/>
              <a:ea typeface="汉仪夏日体W" panose="00020600040101010101" pitchFamily="18" charset="-122"/>
              <a:cs typeface="Times New Roman" pitchFamily="18" charset="0"/>
            </a:endParaRPr>
          </a:p>
        </p:txBody>
      </p:sp>
      <p:sp>
        <p:nvSpPr>
          <p:cNvPr id="114" name="文本框 113">
            <a:extLst>
              <a:ext uri="{FF2B5EF4-FFF2-40B4-BE49-F238E27FC236}">
                <a16:creationId xmlns:a16="http://schemas.microsoft.com/office/drawing/2014/main" xmlns="" id="{20209AAE-7B10-467B-B114-249EE1FF1EE3}"/>
              </a:ext>
            </a:extLst>
          </p:cNvPr>
          <p:cNvSpPr txBox="1"/>
          <p:nvPr/>
        </p:nvSpPr>
        <p:spPr>
          <a:xfrm>
            <a:off x="2582952" y="2116108"/>
            <a:ext cx="7624325" cy="1200329"/>
          </a:xfrm>
          <a:prstGeom prst="rect">
            <a:avLst/>
          </a:prstGeom>
          <a:noFill/>
        </p:spPr>
        <p:txBody>
          <a:bodyPr wrap="square" rtlCol="0">
            <a:spAutoFit/>
          </a:bodyPr>
          <a:lstStyle/>
          <a:p>
            <a:pPr algn="ct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Chào</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mừng</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các</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em</a:t>
            </a:r>
            <a:r>
              <a:rPr lang="en-US" altLang="zh-CN" sz="3600" b="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p>
          <a:p>
            <a:pPr algn="ctr"/>
            <a:r>
              <a:rPr lang="en-US" altLang="zh-CN" sz="3600" b="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đến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với</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lớp</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học</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38276282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par>
                          <p:cTn id="72" fill="hold">
                            <p:stCondLst>
                              <p:cond delay="5950"/>
                            </p:stCondLst>
                            <p:childTnLst>
                              <p:par>
                                <p:cTn id="73" presetID="2" presetClass="entr" presetSubtype="12" fill="hold" grpId="0" nodeType="afterEffect">
                                  <p:stCondLst>
                                    <p:cond delay="0"/>
                                  </p:stCondLst>
                                  <p:iterate type="lt">
                                    <p:tmPct val="10000"/>
                                  </p:iterate>
                                  <p:childTnLst>
                                    <p:set>
                                      <p:cBhvr>
                                        <p:cTn id="74" dur="1" fill="hold">
                                          <p:stCondLst>
                                            <p:cond delay="0"/>
                                          </p:stCondLst>
                                        </p:cTn>
                                        <p:tgtEl>
                                          <p:spTgt spid="128"/>
                                        </p:tgtEl>
                                        <p:attrNameLst>
                                          <p:attrName>style.visibility</p:attrName>
                                        </p:attrNameLst>
                                      </p:cBhvr>
                                      <p:to>
                                        <p:strVal val="visible"/>
                                      </p:to>
                                    </p:set>
                                    <p:anim calcmode="lin" valueType="num">
                                      <p:cBhvr additive="base">
                                        <p:cTn id="75" dur="500" fill="hold"/>
                                        <p:tgtEl>
                                          <p:spTgt spid="128"/>
                                        </p:tgtEl>
                                        <p:attrNameLst>
                                          <p:attrName>ppt_x</p:attrName>
                                        </p:attrNameLst>
                                      </p:cBhvr>
                                      <p:tavLst>
                                        <p:tav tm="0">
                                          <p:val>
                                            <p:strVal val="0-#ppt_w/2"/>
                                          </p:val>
                                        </p:tav>
                                        <p:tav tm="100000">
                                          <p:val>
                                            <p:strVal val="#ppt_x"/>
                                          </p:val>
                                        </p:tav>
                                      </p:tavLst>
                                    </p:anim>
                                    <p:anim calcmode="lin" valueType="num">
                                      <p:cBhvr additive="base">
                                        <p:cTn id="76" dur="500" fill="hold"/>
                                        <p:tgtEl>
                                          <p:spTgt spid="128"/>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iterate type="lt">
                                    <p:tmPct val="10000"/>
                                  </p:iterate>
                                  <p:childTnLst>
                                    <p:set>
                                      <p:cBhvr>
                                        <p:cTn id="78" dur="1" fill="hold">
                                          <p:stCondLst>
                                            <p:cond delay="0"/>
                                          </p:stCondLst>
                                        </p:cTn>
                                        <p:tgtEl>
                                          <p:spTgt spid="131"/>
                                        </p:tgtEl>
                                        <p:attrNameLst>
                                          <p:attrName>style.visibility</p:attrName>
                                        </p:attrNameLst>
                                      </p:cBhvr>
                                      <p:to>
                                        <p:strVal val="visible"/>
                                      </p:to>
                                    </p:set>
                                    <p:anim calcmode="lin" valueType="num">
                                      <p:cBhvr additive="base">
                                        <p:cTn id="79" dur="500" fill="hold"/>
                                        <p:tgtEl>
                                          <p:spTgt spid="131"/>
                                        </p:tgtEl>
                                        <p:attrNameLst>
                                          <p:attrName>ppt_x</p:attrName>
                                        </p:attrNameLst>
                                      </p:cBhvr>
                                      <p:tavLst>
                                        <p:tav tm="0">
                                          <p:val>
                                            <p:strVal val="1+#ppt_w/2"/>
                                          </p:val>
                                        </p:tav>
                                        <p:tav tm="100000">
                                          <p:val>
                                            <p:strVal val="#ppt_x"/>
                                          </p:val>
                                        </p:tav>
                                      </p:tavLst>
                                    </p:anim>
                                    <p:anim calcmode="lin" valueType="num">
                                      <p:cBhvr additive="base">
                                        <p:cTn id="80"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309972" y="229148"/>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a:solidFill>
                  <a:schemeClr val="accent4">
                    <a:lumMod val="10000"/>
                  </a:schemeClr>
                </a:solidFill>
                <a:latin typeface="Times New Roman" pitchFamily="18" charset="0"/>
                <a:cs typeface="Times New Roman" pitchFamily="18" charset="0"/>
              </a:rPr>
              <a:t>THEO EM, CÁC HOẠT ĐỘNG ĐÓ CÓ ĐIỂM GÌ CHUNG ?  </a:t>
            </a:r>
          </a:p>
        </p:txBody>
      </p:sp>
      <p:pic>
        <p:nvPicPr>
          <p:cNvPr id="3" name="Picture 2">
            <a:extLst>
              <a:ext uri="{FF2B5EF4-FFF2-40B4-BE49-F238E27FC236}">
                <a16:creationId xmlns:a16="http://schemas.microsoft.com/office/drawing/2014/main" xmlns="" id="{A0443886-5B74-030B-38D2-EE9135E582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3682" y="1266568"/>
            <a:ext cx="4900160" cy="4655911"/>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1470EC42-84F1-559A-9C27-1D95B93114A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44300" y="1266568"/>
            <a:ext cx="5259156" cy="221445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96808429-AB46-A56E-762C-99F9A5D5E63B}"/>
              </a:ext>
            </a:extLst>
          </p:cNvPr>
          <p:cNvSpPr txBox="1"/>
          <p:nvPr/>
        </p:nvSpPr>
        <p:spPr>
          <a:xfrm>
            <a:off x="6386294" y="3589570"/>
            <a:ext cx="5175167" cy="2246769"/>
          </a:xfrm>
          <a:prstGeom prst="rect">
            <a:avLst/>
          </a:prstGeom>
          <a:noFill/>
        </p:spPr>
        <p:txBody>
          <a:bodyPr wrap="square">
            <a:spAutoFit/>
          </a:bodyPr>
          <a:lstStyle/>
          <a:p>
            <a:pPr algn="just"/>
            <a:r>
              <a:rPr lang="en-US" altLang="ko-KR" sz="2800" b="1" dirty="0">
                <a:latin typeface="Time new roman"/>
                <a:ea typeface="Gulim" panose="020B0503020000020004" pitchFamily="34" charset="-127"/>
              </a:rPr>
              <a:t>=&gt; C</a:t>
            </a:r>
            <a:r>
              <a:rPr lang="vi-VN" altLang="ko-KR" sz="2800" b="1" dirty="0">
                <a:latin typeface="Time new roman"/>
              </a:rPr>
              <a:t>ác hoạt động được đề cập đến ở hình ảnh và thông tin trên đều là những hoạt động mang lại nhiều giá trị tốt đẹp, thiết thực cho cộng đồng.</a:t>
            </a:r>
          </a:p>
        </p:txBody>
      </p:sp>
    </p:spTree>
    <p:extLst>
      <p:ext uri="{BB962C8B-B14F-4D97-AF65-F5344CB8AC3E}">
        <p14:creationId xmlns:p14="http://schemas.microsoft.com/office/powerpoint/2010/main" val="39954016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193265" y="231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xmlns="" id="{AA094462-FFD7-483A-9A1B-DD38C1911FCD}"/>
              </a:ext>
            </a:extLst>
          </p:cNvPr>
          <p:cNvPicPr>
            <a:picLocks noChangeAspect="1"/>
          </p:cNvPicPr>
          <p:nvPr/>
        </p:nvPicPr>
        <p:blipFill>
          <a:blip r:embed="rId10"/>
          <a:stretch>
            <a:fillRect/>
          </a:stretch>
        </p:blipFill>
        <p:spPr>
          <a:xfrm flipH="1">
            <a:off x="9262540" y="373746"/>
            <a:ext cx="457240" cy="481626"/>
          </a:xfrm>
          <a:prstGeom prst="rect">
            <a:avLst/>
          </a:prstGeom>
        </p:spPr>
      </p:pic>
      <p:pic>
        <p:nvPicPr>
          <p:cNvPr id="38" name="图片 37">
            <a:extLst>
              <a:ext uri="{FF2B5EF4-FFF2-40B4-BE49-F238E27FC236}">
                <a16:creationId xmlns:a16="http://schemas.microsoft.com/office/drawing/2014/main" xmlns=""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xmlns="" id="{A7243045-C656-4829-AEF0-7DBA8DBBDF0C}"/>
              </a:ext>
            </a:extLst>
          </p:cNvPr>
          <p:cNvPicPr>
            <a:picLocks noChangeAspect="1"/>
          </p:cNvPicPr>
          <p:nvPr/>
        </p:nvPicPr>
        <p:blipFill>
          <a:blip r:embed="rId10"/>
          <a:stretch>
            <a:fillRect/>
          </a:stretch>
        </p:blipFill>
        <p:spPr>
          <a:xfrm flipH="1">
            <a:off x="3431750" y="400587"/>
            <a:ext cx="457240" cy="481626"/>
          </a:xfrm>
          <a:prstGeom prst="rect">
            <a:avLst/>
          </a:prstGeom>
        </p:spPr>
      </p:pic>
      <p:sp>
        <p:nvSpPr>
          <p:cNvPr id="3" name="Rectangle 23">
            <a:extLst>
              <a:ext uri="{FF2B5EF4-FFF2-40B4-BE49-F238E27FC236}">
                <a16:creationId xmlns:a16="http://schemas.microsoft.com/office/drawing/2014/main" xmlns="" id="{4AF8CF79-79C3-A1F3-D1D8-B4E481E9ACF7}"/>
              </a:ext>
            </a:extLst>
          </p:cNvPr>
          <p:cNvSpPr>
            <a:spLocks noChangeArrowheads="1"/>
          </p:cNvSpPr>
          <p:nvPr/>
        </p:nvSpPr>
        <p:spPr bwMode="auto">
          <a:xfrm>
            <a:off x="1629004" y="1036183"/>
            <a:ext cx="10007531" cy="861774"/>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cộng</a:t>
            </a:r>
            <a:r>
              <a:rPr lang="en-US" altLang="en-US" sz="2500" b="1" dirty="0">
                <a:solidFill>
                  <a:srgbClr val="FF0000"/>
                </a:solidFill>
              </a:rPr>
              <a:t> </a:t>
            </a:r>
            <a:r>
              <a:rPr lang="en-US" altLang="en-US" sz="2500" b="1" dirty="0" err="1">
                <a:solidFill>
                  <a:srgbClr val="FF0000"/>
                </a:solidFill>
              </a:rPr>
              <a:t>đồng</a:t>
            </a:r>
            <a:r>
              <a:rPr lang="en-US" altLang="en-US" sz="2500" b="1" dirty="0">
                <a:solidFill>
                  <a:srgbClr val="FF0000"/>
                </a:solidFill>
              </a:rPr>
              <a:t> </a:t>
            </a:r>
            <a:r>
              <a:rPr lang="en-US" altLang="en-US" sz="2500" b="1" dirty="0" err="1">
                <a:solidFill>
                  <a:srgbClr val="FF0000"/>
                </a:solidFill>
              </a:rPr>
              <a:t>là</a:t>
            </a:r>
            <a:r>
              <a:rPr lang="en-US" altLang="en-US" sz="2500" b="1" dirty="0">
                <a:solidFill>
                  <a:srgbClr val="FF0000"/>
                </a:solidFill>
              </a:rPr>
              <a:t> </a:t>
            </a:r>
            <a:r>
              <a:rPr lang="en-US" altLang="en-US" sz="2500" b="1" dirty="0" err="1">
                <a:solidFill>
                  <a:srgbClr val="FF0000"/>
                </a:solidFill>
              </a:rPr>
              <a:t>những</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được</a:t>
            </a:r>
            <a:r>
              <a:rPr lang="en-US" altLang="en-US" sz="2500" b="1" dirty="0">
                <a:solidFill>
                  <a:srgbClr val="FF0000"/>
                </a:solidFill>
              </a:rPr>
              <a:t> </a:t>
            </a:r>
            <a:r>
              <a:rPr lang="en-US" altLang="en-US" sz="2500" b="1" dirty="0" err="1">
                <a:solidFill>
                  <a:srgbClr val="FF0000"/>
                </a:solidFill>
              </a:rPr>
              <a:t>tổ</a:t>
            </a:r>
            <a:r>
              <a:rPr lang="en-US" altLang="en-US" sz="2500" b="1" dirty="0">
                <a:solidFill>
                  <a:srgbClr val="FF0000"/>
                </a:solidFill>
              </a:rPr>
              <a:t> </a:t>
            </a:r>
            <a:r>
              <a:rPr lang="en-US" altLang="en-US" sz="2500" b="1" dirty="0" err="1">
                <a:solidFill>
                  <a:srgbClr val="FF0000"/>
                </a:solidFill>
              </a:rPr>
              <a:t>chức</a:t>
            </a:r>
            <a:r>
              <a:rPr lang="en-US" altLang="en-US" sz="2500" b="1" dirty="0">
                <a:solidFill>
                  <a:srgbClr val="FF0000"/>
                </a:solidFill>
              </a:rPr>
              <a:t> </a:t>
            </a:r>
            <a:r>
              <a:rPr lang="en-US" altLang="en-US" sz="2500" b="1" dirty="0" err="1">
                <a:solidFill>
                  <a:srgbClr val="FF0000"/>
                </a:solidFill>
              </a:rPr>
              <a:t>bởi</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cá</a:t>
            </a:r>
            <a:r>
              <a:rPr lang="en-US" altLang="en-US" sz="2500" b="1" dirty="0">
                <a:solidFill>
                  <a:srgbClr val="FF0000"/>
                </a:solidFill>
              </a:rPr>
              <a:t> </a:t>
            </a:r>
            <a:r>
              <a:rPr lang="en-US" altLang="en-US" sz="2500" b="1" dirty="0" err="1">
                <a:solidFill>
                  <a:srgbClr val="FF0000"/>
                </a:solidFill>
              </a:rPr>
              <a:t>nhân</a:t>
            </a:r>
            <a:r>
              <a:rPr lang="en-US" altLang="en-US" sz="2500" b="1" dirty="0">
                <a:solidFill>
                  <a:srgbClr val="FF0000"/>
                </a:solidFill>
              </a:rPr>
              <a:t>, </a:t>
            </a:r>
            <a:r>
              <a:rPr lang="en-US" altLang="en-US" sz="2500" b="1" dirty="0" err="1">
                <a:solidFill>
                  <a:srgbClr val="FF0000"/>
                </a:solidFill>
              </a:rPr>
              <a:t>tập</a:t>
            </a:r>
            <a:r>
              <a:rPr lang="en-US" altLang="en-US" sz="2500" b="1" dirty="0">
                <a:solidFill>
                  <a:srgbClr val="FF0000"/>
                </a:solidFill>
              </a:rPr>
              <a:t> </a:t>
            </a:r>
            <a:r>
              <a:rPr lang="en-US" altLang="en-US" sz="2500" b="1" dirty="0" err="1">
                <a:solidFill>
                  <a:srgbClr val="FF0000"/>
                </a:solidFill>
              </a:rPr>
              <a:t>thể</a:t>
            </a:r>
            <a:r>
              <a:rPr lang="en-US" altLang="en-US" sz="2500" b="1" dirty="0">
                <a:solidFill>
                  <a:srgbClr val="FF0000"/>
                </a:solidFill>
              </a:rPr>
              <a:t> </a:t>
            </a:r>
            <a:r>
              <a:rPr lang="en-US" altLang="en-US" sz="2500" b="1" dirty="0" err="1">
                <a:solidFill>
                  <a:srgbClr val="FF0000"/>
                </a:solidFill>
              </a:rPr>
              <a:t>nhằm</a:t>
            </a:r>
            <a:r>
              <a:rPr lang="en-US" altLang="en-US" sz="2500" b="1" dirty="0">
                <a:solidFill>
                  <a:srgbClr val="FF0000"/>
                </a:solidFill>
              </a:rPr>
              <a:t> </a:t>
            </a:r>
            <a:r>
              <a:rPr lang="en-US" altLang="en-US" sz="2500" b="1" dirty="0" err="1">
                <a:solidFill>
                  <a:srgbClr val="FF0000"/>
                </a:solidFill>
              </a:rPr>
              <a:t>mang</a:t>
            </a:r>
            <a:r>
              <a:rPr lang="en-US" altLang="en-US" sz="2500" b="1" dirty="0">
                <a:solidFill>
                  <a:srgbClr val="FF0000"/>
                </a:solidFill>
              </a:rPr>
              <a:t> </a:t>
            </a:r>
            <a:r>
              <a:rPr lang="en-US" altLang="en-US" sz="2500" b="1" dirty="0" err="1">
                <a:solidFill>
                  <a:srgbClr val="FF0000"/>
                </a:solidFill>
              </a:rPr>
              <a:t>lại</a:t>
            </a:r>
            <a:r>
              <a:rPr lang="en-US" altLang="en-US" sz="2500" b="1" dirty="0">
                <a:solidFill>
                  <a:srgbClr val="FF0000"/>
                </a:solidFill>
              </a:rPr>
              <a:t> </a:t>
            </a:r>
            <a:r>
              <a:rPr lang="en-US" altLang="en-US" sz="2500" b="1" dirty="0" err="1">
                <a:solidFill>
                  <a:srgbClr val="FF0000"/>
                </a:solidFill>
              </a:rPr>
              <a:t>lợi</a:t>
            </a:r>
            <a:r>
              <a:rPr lang="en-US" altLang="en-US" sz="2500" b="1" dirty="0">
                <a:solidFill>
                  <a:srgbClr val="FF0000"/>
                </a:solidFill>
              </a:rPr>
              <a:t> </a:t>
            </a:r>
            <a:r>
              <a:rPr lang="en-US" altLang="en-US" sz="2500" b="1" dirty="0" err="1">
                <a:solidFill>
                  <a:srgbClr val="FF0000"/>
                </a:solidFill>
              </a:rPr>
              <a:t>ích</a:t>
            </a:r>
            <a:r>
              <a:rPr lang="en-US" altLang="en-US" sz="2500" b="1" dirty="0">
                <a:solidFill>
                  <a:srgbClr val="FF0000"/>
                </a:solidFill>
              </a:rPr>
              <a:t> </a:t>
            </a:r>
            <a:r>
              <a:rPr lang="en-US" altLang="en-US" sz="2500" b="1" dirty="0" err="1">
                <a:solidFill>
                  <a:srgbClr val="FF0000"/>
                </a:solidFill>
              </a:rPr>
              <a:t>chung</a:t>
            </a:r>
            <a:r>
              <a:rPr lang="en-US" altLang="en-US" sz="2500" b="1" dirty="0">
                <a:solidFill>
                  <a:srgbClr val="FF0000"/>
                </a:solidFill>
              </a:rPr>
              <a:t> </a:t>
            </a:r>
            <a:r>
              <a:rPr lang="en-US" altLang="en-US" sz="2500" b="1" dirty="0" err="1">
                <a:solidFill>
                  <a:srgbClr val="FF0000"/>
                </a:solidFill>
              </a:rPr>
              <a:t>cho</a:t>
            </a:r>
            <a:r>
              <a:rPr lang="en-US" altLang="en-US" sz="2500" b="1" dirty="0">
                <a:solidFill>
                  <a:srgbClr val="FF0000"/>
                </a:solidFill>
              </a:rPr>
              <a:t> </a:t>
            </a:r>
            <a:r>
              <a:rPr lang="en-US" altLang="en-US" sz="2500" b="1" dirty="0" err="1">
                <a:solidFill>
                  <a:srgbClr val="FF0000"/>
                </a:solidFill>
              </a:rPr>
              <a:t>cộng</a:t>
            </a:r>
            <a:r>
              <a:rPr lang="en-US" altLang="en-US" sz="2500" b="1" dirty="0">
                <a:solidFill>
                  <a:srgbClr val="FF0000"/>
                </a:solidFill>
              </a:rPr>
              <a:t> </a:t>
            </a:r>
            <a:r>
              <a:rPr lang="en-US" altLang="en-US" sz="2500" b="1" dirty="0" err="1">
                <a:solidFill>
                  <a:srgbClr val="FF0000"/>
                </a:solidFill>
              </a:rPr>
              <a:t>đồng</a:t>
            </a:r>
            <a:r>
              <a:rPr lang="en-US" altLang="en-US" sz="2500" b="1" dirty="0">
                <a:solidFill>
                  <a:srgbClr val="FF0000"/>
                </a:solidFill>
              </a:rPr>
              <a:t> </a:t>
            </a:r>
          </a:p>
        </p:txBody>
      </p:sp>
      <p:sp>
        <p:nvSpPr>
          <p:cNvPr id="147480" name="Rectangle 24">
            <a:extLst>
              <a:ext uri="{FF2B5EF4-FFF2-40B4-BE49-F238E27FC236}">
                <a16:creationId xmlns:a16="http://schemas.microsoft.com/office/drawing/2014/main" xmlns="" id="{4F2CC5C8-FFFE-E1DE-C9D5-DBEEF1A3826A}"/>
              </a:ext>
            </a:extLst>
          </p:cNvPr>
          <p:cNvSpPr>
            <a:spLocks noChangeArrowheads="1"/>
          </p:cNvSpPr>
          <p:nvPr/>
        </p:nvSpPr>
        <p:spPr bwMode="auto">
          <a:xfrm>
            <a:off x="2537244" y="2089844"/>
            <a:ext cx="778033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2400" b="1" dirty="0">
                <a:solidFill>
                  <a:schemeClr val="bg1"/>
                </a:solidFill>
                <a:ea typeface="Gulim" panose="020B0503020000020004" pitchFamily="34" charset="-127"/>
              </a:rPr>
              <a:t>MỘT SỐ HOẠT ĐỘNG CỘNG ĐỒNG TIÊU BIỂU NHƯ </a:t>
            </a:r>
          </a:p>
        </p:txBody>
      </p:sp>
      <p:sp>
        <p:nvSpPr>
          <p:cNvPr id="6" name="Rounded Rectangle 10">
            <a:extLst>
              <a:ext uri="{FF2B5EF4-FFF2-40B4-BE49-F238E27FC236}">
                <a16:creationId xmlns:a16="http://schemas.microsoft.com/office/drawing/2014/main" xmlns="" id="{B7B1926A-DD8C-CEB2-919E-5860BAC760DE}"/>
              </a:ext>
            </a:extLst>
          </p:cNvPr>
          <p:cNvSpPr/>
          <p:nvPr/>
        </p:nvSpPr>
        <p:spPr>
          <a:xfrm>
            <a:off x="1715380" y="2709863"/>
            <a:ext cx="2073275" cy="2271712"/>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7" name="Rectangle 19">
            <a:extLst>
              <a:ext uri="{FF2B5EF4-FFF2-40B4-BE49-F238E27FC236}">
                <a16:creationId xmlns:a16="http://schemas.microsoft.com/office/drawing/2014/main" xmlns="" id="{F509F19A-A44E-E54E-A4A8-574946049C15}"/>
              </a:ext>
            </a:extLst>
          </p:cNvPr>
          <p:cNvSpPr>
            <a:spLocks noChangeArrowheads="1"/>
          </p:cNvSpPr>
          <p:nvPr/>
        </p:nvSpPr>
        <p:spPr bwMode="auto">
          <a:xfrm>
            <a:off x="1924930" y="2920138"/>
            <a:ext cx="16688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700" b="1" dirty="0">
                <a:solidFill>
                  <a:schemeClr val="bg1"/>
                </a:solidFill>
              </a:rPr>
              <a:t>THIỆN NGUYỆN NHÂN ĐẠO</a:t>
            </a:r>
            <a:r>
              <a:rPr lang="en-US" altLang="en-US" sz="2700" dirty="0">
                <a:solidFill>
                  <a:schemeClr val="bg1"/>
                </a:solidFill>
              </a:rPr>
              <a:t> </a:t>
            </a:r>
          </a:p>
        </p:txBody>
      </p:sp>
      <p:sp>
        <p:nvSpPr>
          <p:cNvPr id="8" name="Rounded Rectangle 105">
            <a:extLst>
              <a:ext uri="{FF2B5EF4-FFF2-40B4-BE49-F238E27FC236}">
                <a16:creationId xmlns:a16="http://schemas.microsoft.com/office/drawing/2014/main" xmlns="" id="{630D8351-93DC-683B-9AE9-FCD885FBB2C4}"/>
              </a:ext>
            </a:extLst>
          </p:cNvPr>
          <p:cNvSpPr/>
          <p:nvPr/>
        </p:nvSpPr>
        <p:spPr>
          <a:xfrm>
            <a:off x="3888990" y="2738931"/>
            <a:ext cx="207486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9" name="Rectangle 20">
            <a:extLst>
              <a:ext uri="{FF2B5EF4-FFF2-40B4-BE49-F238E27FC236}">
                <a16:creationId xmlns:a16="http://schemas.microsoft.com/office/drawing/2014/main" xmlns="" id="{C46FA129-924B-1F8B-A631-D24E2ADBE38D}"/>
              </a:ext>
            </a:extLst>
          </p:cNvPr>
          <p:cNvSpPr>
            <a:spLocks noChangeArrowheads="1"/>
          </p:cNvSpPr>
          <p:nvPr/>
        </p:nvSpPr>
        <p:spPr bwMode="auto">
          <a:xfrm>
            <a:off x="4136640" y="3169143"/>
            <a:ext cx="1636712"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dirty="0"/>
              <a:t>ĐỀN ƠN ĐÁP NGHĨA</a:t>
            </a:r>
            <a:r>
              <a:rPr lang="en-US" altLang="en-US" sz="2700" dirty="0"/>
              <a:t> </a:t>
            </a:r>
          </a:p>
        </p:txBody>
      </p:sp>
      <p:sp>
        <p:nvSpPr>
          <p:cNvPr id="10" name="Rounded Rectangle 142">
            <a:extLst>
              <a:ext uri="{FF2B5EF4-FFF2-40B4-BE49-F238E27FC236}">
                <a16:creationId xmlns:a16="http://schemas.microsoft.com/office/drawing/2014/main" xmlns="" id="{AC7E5B49-4724-AAE3-9320-54048A4228AE}"/>
              </a:ext>
            </a:extLst>
          </p:cNvPr>
          <p:cNvSpPr/>
          <p:nvPr/>
        </p:nvSpPr>
        <p:spPr>
          <a:xfrm>
            <a:off x="6064187" y="2738930"/>
            <a:ext cx="2074863" cy="2271713"/>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11" name="Rectangle 21">
            <a:extLst>
              <a:ext uri="{FF2B5EF4-FFF2-40B4-BE49-F238E27FC236}">
                <a16:creationId xmlns:a16="http://schemas.microsoft.com/office/drawing/2014/main" xmlns="" id="{963F424A-EB4B-5827-F344-A605B80D46F0}"/>
              </a:ext>
            </a:extLst>
          </p:cNvPr>
          <p:cNvSpPr>
            <a:spLocks noChangeArrowheads="1"/>
          </p:cNvSpPr>
          <p:nvPr/>
        </p:nvSpPr>
        <p:spPr bwMode="auto">
          <a:xfrm>
            <a:off x="6161025" y="2850055"/>
            <a:ext cx="1868487"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dirty="0">
                <a:solidFill>
                  <a:schemeClr val="bg1"/>
                </a:solidFill>
              </a:rPr>
              <a:t>BẢO VỆ MÔI TRƯỜNG, CẢNH QUAN</a:t>
            </a:r>
            <a:r>
              <a:rPr lang="en-US" altLang="en-US" sz="2700" dirty="0">
                <a:solidFill>
                  <a:schemeClr val="bg1"/>
                </a:solidFill>
              </a:rPr>
              <a:t> </a:t>
            </a:r>
          </a:p>
        </p:txBody>
      </p:sp>
      <p:sp>
        <p:nvSpPr>
          <p:cNvPr id="12" name="Rounded Rectangle 152">
            <a:extLst>
              <a:ext uri="{FF2B5EF4-FFF2-40B4-BE49-F238E27FC236}">
                <a16:creationId xmlns:a16="http://schemas.microsoft.com/office/drawing/2014/main" xmlns="" id="{6368E182-D83F-A72A-7FE7-996DBFC92D66}"/>
              </a:ext>
            </a:extLst>
          </p:cNvPr>
          <p:cNvSpPr/>
          <p:nvPr/>
        </p:nvSpPr>
        <p:spPr>
          <a:xfrm>
            <a:off x="8197920" y="2771068"/>
            <a:ext cx="2073275" cy="2271712"/>
          </a:xfrm>
          <a:prstGeom prst="roundRect">
            <a:avLst>
              <a:gd name="adj" fmla="val 7753"/>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13" name="Rectangle 22">
            <a:extLst>
              <a:ext uri="{FF2B5EF4-FFF2-40B4-BE49-F238E27FC236}">
                <a16:creationId xmlns:a16="http://schemas.microsoft.com/office/drawing/2014/main" xmlns="" id="{A0BBDBEF-AFCA-D4C3-0E2A-7B9A0FC4CE35}"/>
              </a:ext>
            </a:extLst>
          </p:cNvPr>
          <p:cNvSpPr>
            <a:spLocks noChangeArrowheads="1"/>
          </p:cNvSpPr>
          <p:nvPr/>
        </p:nvSpPr>
        <p:spPr bwMode="auto">
          <a:xfrm>
            <a:off x="8416995" y="3052055"/>
            <a:ext cx="16367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dirty="0"/>
              <a:t>PHÒNG, CHỐNG TỆ NẠN XÃ HỘI</a:t>
            </a:r>
            <a:r>
              <a:rPr lang="en-US" altLang="en-US" sz="2700" dirty="0"/>
              <a:t> </a:t>
            </a:r>
          </a:p>
        </p:txBody>
      </p:sp>
      <p:sp>
        <p:nvSpPr>
          <p:cNvPr id="14" name="Rounded Rectangle 105">
            <a:extLst>
              <a:ext uri="{FF2B5EF4-FFF2-40B4-BE49-F238E27FC236}">
                <a16:creationId xmlns:a16="http://schemas.microsoft.com/office/drawing/2014/main" xmlns="" id="{237E4A80-A960-2DE8-FDE6-E057319F8358}"/>
              </a:ext>
            </a:extLst>
          </p:cNvPr>
          <p:cNvSpPr/>
          <p:nvPr/>
        </p:nvSpPr>
        <p:spPr>
          <a:xfrm>
            <a:off x="10330065" y="2726231"/>
            <a:ext cx="166708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endParaRPr lang="ko-KR" altLang="en-US" sz="2700">
              <a:solidFill>
                <a:schemeClr val="bg1"/>
              </a:solidFill>
              <a:latin typeface="Arial" panose="020B0604020202020204" pitchFamily="34" charset="0"/>
              <a:ea typeface="Arial Unicode MS" pitchFamily="34" charset="-128"/>
            </a:endParaRPr>
          </a:p>
        </p:txBody>
      </p:sp>
      <p:sp>
        <p:nvSpPr>
          <p:cNvPr id="147482" name="Rectangle 26">
            <a:extLst>
              <a:ext uri="{FF2B5EF4-FFF2-40B4-BE49-F238E27FC236}">
                <a16:creationId xmlns:a16="http://schemas.microsoft.com/office/drawing/2014/main" xmlns="" id="{E503018F-4D18-0C07-2C56-937F0CEB0BBC}"/>
              </a:ext>
            </a:extLst>
          </p:cNvPr>
          <p:cNvSpPr>
            <a:spLocks noChangeArrowheads="1"/>
          </p:cNvSpPr>
          <p:nvPr/>
        </p:nvSpPr>
        <p:spPr bwMode="auto">
          <a:xfrm>
            <a:off x="10268228" y="2871080"/>
            <a:ext cx="176688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dirty="0">
                <a:solidFill>
                  <a:schemeClr val="bg1"/>
                </a:solidFill>
              </a:rPr>
              <a:t>PHÁT HUY TRUYỀN THỐNG VĂN HOÁ DÂN TỘC </a:t>
            </a:r>
          </a:p>
        </p:txBody>
      </p:sp>
    </p:spTree>
    <p:extLst>
      <p:ext uri="{BB962C8B-B14F-4D97-AF65-F5344CB8AC3E}">
        <p14:creationId xmlns:p14="http://schemas.microsoft.com/office/powerpoint/2010/main" val="27405959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480"/>
                                        </p:tgtEl>
                                        <p:attrNameLst>
                                          <p:attrName>style.visibility</p:attrName>
                                        </p:attrNameLst>
                                      </p:cBhvr>
                                      <p:to>
                                        <p:strVal val="visible"/>
                                      </p:to>
                                    </p:set>
                                    <p:animEffect transition="in" filter="blinds(horizontal)">
                                      <p:cBhvr>
                                        <p:cTn id="12" dur="500"/>
                                        <p:tgtEl>
                                          <p:spTgt spid="1474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47482"/>
                                        </p:tgtEl>
                                        <p:attrNameLst>
                                          <p:attrName>style.visibility</p:attrName>
                                        </p:attrNameLst>
                                      </p:cBhvr>
                                      <p:to>
                                        <p:strVal val="visible"/>
                                      </p:to>
                                    </p:set>
                                    <p:animEffect transition="in" filter="blinds(horizontal)">
                                      <p:cBhvr>
                                        <p:cTn id="52" dur="500"/>
                                        <p:tgtEl>
                                          <p:spTgt spid="147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7480" grpId="0" animBg="1"/>
      <p:bldP spid="6" grpId="0" animBg="1"/>
      <p:bldP spid="7" grpId="0"/>
      <p:bldP spid="8" grpId="0" animBg="1"/>
      <p:bldP spid="9" grpId="0"/>
      <p:bldP spid="10" grpId="0" animBg="1"/>
      <p:bldP spid="11" grpId="0"/>
      <p:bldP spid="12" grpId="0" animBg="1"/>
      <p:bldP spid="13" grpId="0"/>
      <p:bldP spid="14" grpId="0" animBg="1"/>
      <p:bldP spid="1474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193265" y="381013"/>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xmlns="" id="{AA094462-FFD7-483A-9A1B-DD38C1911FCD}"/>
              </a:ext>
            </a:extLst>
          </p:cNvPr>
          <p:cNvPicPr>
            <a:picLocks noChangeAspect="1"/>
          </p:cNvPicPr>
          <p:nvPr/>
        </p:nvPicPr>
        <p:blipFill>
          <a:blip r:embed="rId10"/>
          <a:stretch>
            <a:fillRect/>
          </a:stretch>
        </p:blipFill>
        <p:spPr>
          <a:xfrm flipH="1">
            <a:off x="7567533" y="2300020"/>
            <a:ext cx="457240" cy="481626"/>
          </a:xfrm>
          <a:prstGeom prst="rect">
            <a:avLst/>
          </a:prstGeom>
        </p:spPr>
      </p:pic>
      <p:pic>
        <p:nvPicPr>
          <p:cNvPr id="38" name="图片 37">
            <a:extLst>
              <a:ext uri="{FF2B5EF4-FFF2-40B4-BE49-F238E27FC236}">
                <a16:creationId xmlns:a16="http://schemas.microsoft.com/office/drawing/2014/main" xmlns=""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xmlns="" id="{A7243045-C656-4829-AEF0-7DBA8DBBDF0C}"/>
              </a:ext>
            </a:extLst>
          </p:cNvPr>
          <p:cNvPicPr>
            <a:picLocks noChangeAspect="1"/>
          </p:cNvPicPr>
          <p:nvPr/>
        </p:nvPicPr>
        <p:blipFill>
          <a:blip r:embed="rId10"/>
          <a:stretch>
            <a:fillRect/>
          </a:stretch>
        </p:blipFill>
        <p:spPr>
          <a:xfrm flipH="1">
            <a:off x="11054297" y="3501143"/>
            <a:ext cx="457240" cy="481626"/>
          </a:xfrm>
          <a:prstGeom prst="rect">
            <a:avLst/>
          </a:prstGeom>
        </p:spPr>
      </p:pic>
      <p:sp>
        <p:nvSpPr>
          <p:cNvPr id="2" name="Rounded Rectangle 10">
            <a:extLst>
              <a:ext uri="{FF2B5EF4-FFF2-40B4-BE49-F238E27FC236}">
                <a16:creationId xmlns:a16="http://schemas.microsoft.com/office/drawing/2014/main" xmlns="" id="{05E80DE2-A5AD-1D3E-F19C-856D75C809A0}"/>
              </a:ext>
            </a:extLst>
          </p:cNvPr>
          <p:cNvSpPr/>
          <p:nvPr/>
        </p:nvSpPr>
        <p:spPr>
          <a:xfrm>
            <a:off x="304380" y="1755686"/>
            <a:ext cx="2073275" cy="349091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3" name="Rectangle 5">
            <a:extLst>
              <a:ext uri="{FF2B5EF4-FFF2-40B4-BE49-F238E27FC236}">
                <a16:creationId xmlns:a16="http://schemas.microsoft.com/office/drawing/2014/main" xmlns="" id="{E2B7975E-677A-068A-8814-4842DA25F397}"/>
              </a:ext>
            </a:extLst>
          </p:cNvPr>
          <p:cNvSpPr>
            <a:spLocks noChangeArrowheads="1"/>
          </p:cNvSpPr>
          <p:nvPr/>
        </p:nvSpPr>
        <p:spPr bwMode="auto">
          <a:xfrm>
            <a:off x="433214" y="1806142"/>
            <a:ext cx="1636713"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en-US" sz="2200" b="1" dirty="0">
                <a:solidFill>
                  <a:schemeClr val="bg1"/>
                </a:solidFill>
              </a:rPr>
              <a:t>SỰ CẦN THIẾT CỦA VIỆC THAM GIA HOẠT ĐỘNG CỘNG ĐỒNG:</a:t>
            </a:r>
            <a:endParaRPr lang="en-US" altLang="en-US" sz="2200" b="1" dirty="0">
              <a:solidFill>
                <a:schemeClr val="bg1"/>
              </a:solidFill>
            </a:endParaRPr>
          </a:p>
        </p:txBody>
      </p:sp>
      <p:sp>
        <p:nvSpPr>
          <p:cNvPr id="6" name="Freeform: Shape 5">
            <a:extLst>
              <a:ext uri="{FF2B5EF4-FFF2-40B4-BE49-F238E27FC236}">
                <a16:creationId xmlns:a16="http://schemas.microsoft.com/office/drawing/2014/main" xmlns="" id="{806CCCBC-76B3-33DF-E95E-5907776B571A}"/>
              </a:ext>
            </a:extLst>
          </p:cNvPr>
          <p:cNvSpPr/>
          <p:nvPr/>
        </p:nvSpPr>
        <p:spPr>
          <a:xfrm>
            <a:off x="2630340" y="3731643"/>
            <a:ext cx="3167063"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5000">
                <a:srgbClr val="0099CC"/>
              </a:gs>
              <a:gs pos="100000">
                <a:srgbClr val="17506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7" name="Rectangle 16">
            <a:extLst>
              <a:ext uri="{FF2B5EF4-FFF2-40B4-BE49-F238E27FC236}">
                <a16:creationId xmlns:a16="http://schemas.microsoft.com/office/drawing/2014/main" xmlns="" id="{42E55A61-FB3E-4C7D-BAD6-EB07C5B08553}"/>
              </a:ext>
            </a:extLst>
          </p:cNvPr>
          <p:cNvSpPr>
            <a:spLocks noChangeArrowheads="1"/>
          </p:cNvSpPr>
          <p:nvPr/>
        </p:nvSpPr>
        <p:spPr bwMode="auto">
          <a:xfrm>
            <a:off x="3103275" y="4102148"/>
            <a:ext cx="2549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err="1">
                <a:solidFill>
                  <a:schemeClr val="bg1"/>
                </a:solidFill>
              </a:rPr>
              <a:t>Đối</a:t>
            </a:r>
            <a:r>
              <a:rPr lang="en-US" altLang="en-US" sz="2400" b="1" dirty="0">
                <a:solidFill>
                  <a:schemeClr val="bg1"/>
                </a:solidFill>
              </a:rPr>
              <a:t> </a:t>
            </a:r>
            <a:r>
              <a:rPr lang="en-US" altLang="en-US" sz="2400" b="1" dirty="0" err="1">
                <a:solidFill>
                  <a:schemeClr val="bg1"/>
                </a:solidFill>
              </a:rPr>
              <a:t>với</a:t>
            </a:r>
            <a:r>
              <a:rPr lang="en-US" altLang="en-US" sz="2400" b="1" dirty="0">
                <a:solidFill>
                  <a:schemeClr val="bg1"/>
                </a:solidFill>
              </a:rPr>
              <a:t> </a:t>
            </a:r>
            <a:r>
              <a:rPr lang="en-US" altLang="en-US" sz="2400" b="1" dirty="0" err="1">
                <a:solidFill>
                  <a:schemeClr val="bg1"/>
                </a:solidFill>
              </a:rPr>
              <a:t>cá</a:t>
            </a:r>
            <a:r>
              <a:rPr lang="en-US" altLang="en-US" sz="2400" b="1" dirty="0">
                <a:solidFill>
                  <a:schemeClr val="bg1"/>
                </a:solidFill>
              </a:rPr>
              <a:t> </a:t>
            </a:r>
            <a:r>
              <a:rPr lang="en-US" altLang="en-US" sz="2400" b="1" dirty="0" err="1">
                <a:solidFill>
                  <a:schemeClr val="bg1"/>
                </a:solidFill>
              </a:rPr>
              <a:t>nhân</a:t>
            </a:r>
            <a:r>
              <a:rPr lang="en-US" altLang="en-US" sz="2400" b="1" dirty="0">
                <a:solidFill>
                  <a:schemeClr val="bg1"/>
                </a:solidFill>
              </a:rPr>
              <a:t> </a:t>
            </a:r>
          </a:p>
        </p:txBody>
      </p:sp>
      <p:sp>
        <p:nvSpPr>
          <p:cNvPr id="8" name="Rectangle 17">
            <a:extLst>
              <a:ext uri="{FF2B5EF4-FFF2-40B4-BE49-F238E27FC236}">
                <a16:creationId xmlns:a16="http://schemas.microsoft.com/office/drawing/2014/main" xmlns="" id="{DBA9DC42-6DCB-8CB2-E811-E97376A52EC3}"/>
              </a:ext>
            </a:extLst>
          </p:cNvPr>
          <p:cNvSpPr>
            <a:spLocks noChangeArrowheads="1"/>
          </p:cNvSpPr>
          <p:nvPr/>
        </p:nvSpPr>
        <p:spPr bwMode="auto">
          <a:xfrm>
            <a:off x="2984500" y="1257300"/>
            <a:ext cx="27336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dirty="0">
                <a:solidFill>
                  <a:schemeClr val="bg1"/>
                </a:solidFill>
              </a:rPr>
              <a:t>Đối với cộng đồng</a:t>
            </a:r>
            <a:r>
              <a:rPr lang="en-US" altLang="en-US" sz="2200" b="1" dirty="0">
                <a:solidFill>
                  <a:schemeClr val="bg1"/>
                </a:solidFill>
              </a:rPr>
              <a:t> </a:t>
            </a:r>
          </a:p>
        </p:txBody>
      </p:sp>
      <p:sp>
        <p:nvSpPr>
          <p:cNvPr id="9" name="Rectangle 18">
            <a:extLst>
              <a:ext uri="{FF2B5EF4-FFF2-40B4-BE49-F238E27FC236}">
                <a16:creationId xmlns:a16="http://schemas.microsoft.com/office/drawing/2014/main" xmlns="" id="{DB4B7332-DCD0-8452-CE65-18E2C36D89FF}"/>
              </a:ext>
            </a:extLst>
          </p:cNvPr>
          <p:cNvSpPr>
            <a:spLocks noChangeArrowheads="1"/>
          </p:cNvSpPr>
          <p:nvPr/>
        </p:nvSpPr>
        <p:spPr bwMode="auto">
          <a:xfrm>
            <a:off x="5846325" y="724700"/>
            <a:ext cx="5802313" cy="2292350"/>
          </a:xfrm>
          <a:prstGeom prst="rect">
            <a:avLst/>
          </a:prstGeom>
          <a:noFill/>
          <a:ln w="9525">
            <a:solidFill>
              <a:srgbClr val="800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400" dirty="0"/>
              <a:t>Phát huy các truyền thống văn hoá tốt đẹp của dân tộc, tăng cường sức mạnh của các lực lượng trong cộng đồng, góp phần cải thiện điều kiện sống của cộng đồng và thúc đẩy sự phát triển toàn diện của xã hội.</a:t>
            </a:r>
          </a:p>
        </p:txBody>
      </p:sp>
      <p:sp>
        <p:nvSpPr>
          <p:cNvPr id="10" name="Rectangle 19">
            <a:extLst>
              <a:ext uri="{FF2B5EF4-FFF2-40B4-BE49-F238E27FC236}">
                <a16:creationId xmlns:a16="http://schemas.microsoft.com/office/drawing/2014/main" xmlns="" id="{C854FC97-A505-1F9A-CB71-1A972A86AF30}"/>
              </a:ext>
            </a:extLst>
          </p:cNvPr>
          <p:cNvSpPr>
            <a:spLocks noChangeArrowheads="1"/>
          </p:cNvSpPr>
          <p:nvPr/>
        </p:nvSpPr>
        <p:spPr bwMode="auto">
          <a:xfrm>
            <a:off x="5899507" y="3509174"/>
            <a:ext cx="5695950" cy="19272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dirty="0" err="1"/>
              <a:t>Tạo</a:t>
            </a:r>
            <a:r>
              <a:rPr lang="en-US" altLang="en-US" sz="2400" dirty="0"/>
              <a:t> </a:t>
            </a:r>
            <a:r>
              <a:rPr lang="en-US" altLang="en-US" sz="2400" dirty="0" err="1"/>
              <a:t>ra</a:t>
            </a:r>
            <a:r>
              <a:rPr lang="en-US" altLang="en-US" sz="2400" dirty="0"/>
              <a:t> </a:t>
            </a:r>
            <a:r>
              <a:rPr lang="en-US" altLang="en-US" sz="2400" dirty="0" err="1"/>
              <a:t>cơ</a:t>
            </a:r>
            <a:r>
              <a:rPr lang="en-US" altLang="en-US" sz="2400" dirty="0"/>
              <a:t> </a:t>
            </a:r>
            <a:r>
              <a:rPr lang="en-US" altLang="en-US" sz="2400" dirty="0" err="1"/>
              <a:t>hội</a:t>
            </a:r>
            <a:r>
              <a:rPr lang="en-US" altLang="en-US" sz="2400" dirty="0"/>
              <a:t> </a:t>
            </a:r>
            <a:r>
              <a:rPr lang="en-US" altLang="en-US" sz="2400" dirty="0" err="1"/>
              <a:t>cho</a:t>
            </a:r>
            <a:r>
              <a:rPr lang="en-US" altLang="en-US" sz="2400" dirty="0"/>
              <a:t> </a:t>
            </a:r>
            <a:r>
              <a:rPr lang="en-US" altLang="en-US" sz="2400" dirty="0" err="1"/>
              <a:t>mỗi</a:t>
            </a:r>
            <a:r>
              <a:rPr lang="en-US" altLang="en-US" sz="2400" dirty="0"/>
              <a:t> </a:t>
            </a:r>
            <a:r>
              <a:rPr lang="en-US" altLang="en-US" sz="2400" dirty="0" err="1"/>
              <a:t>cá</a:t>
            </a:r>
            <a:r>
              <a:rPr lang="en-US" altLang="en-US" sz="2400" dirty="0"/>
              <a:t> </a:t>
            </a:r>
            <a:r>
              <a:rPr lang="en-US" altLang="en-US" sz="2400" dirty="0" err="1"/>
              <a:t>nhân</a:t>
            </a:r>
            <a:r>
              <a:rPr lang="en-US" altLang="en-US" sz="2400" dirty="0"/>
              <a:t> </a:t>
            </a:r>
            <a:r>
              <a:rPr lang="en-US" altLang="en-US" sz="2400" dirty="0" err="1"/>
              <a:t>được</a:t>
            </a:r>
            <a:r>
              <a:rPr lang="en-US" altLang="en-US" sz="2400" dirty="0"/>
              <a:t> </a:t>
            </a:r>
            <a:r>
              <a:rPr lang="en-US" altLang="en-US" sz="2400" dirty="0" err="1"/>
              <a:t>giao</a:t>
            </a:r>
            <a:r>
              <a:rPr lang="en-US" altLang="en-US" sz="2400" dirty="0"/>
              <a:t> </a:t>
            </a:r>
            <a:r>
              <a:rPr lang="en-US" altLang="en-US" sz="2400" dirty="0" err="1"/>
              <a:t>lưu</a:t>
            </a:r>
            <a:r>
              <a:rPr lang="en-US" altLang="en-US" sz="2400" dirty="0"/>
              <a:t>, </a:t>
            </a:r>
            <a:r>
              <a:rPr lang="en-US" altLang="en-US" sz="2400" dirty="0" err="1"/>
              <a:t>học</a:t>
            </a:r>
            <a:r>
              <a:rPr lang="en-US" altLang="en-US" sz="2400" dirty="0"/>
              <a:t> </a:t>
            </a:r>
            <a:r>
              <a:rPr lang="en-US" altLang="en-US" sz="2400" dirty="0" err="1"/>
              <a:t>hỏi</a:t>
            </a:r>
            <a:r>
              <a:rPr lang="en-US" altLang="en-US" sz="2400" dirty="0"/>
              <a:t>, </a:t>
            </a:r>
            <a:r>
              <a:rPr lang="en-US" altLang="en-US" sz="2400" dirty="0" err="1"/>
              <a:t>rèn</a:t>
            </a:r>
            <a:r>
              <a:rPr lang="en-US" altLang="en-US" sz="2400" dirty="0"/>
              <a:t> </a:t>
            </a:r>
            <a:r>
              <a:rPr lang="en-US" altLang="en-US" sz="2400" dirty="0" err="1"/>
              <a:t>luyện</a:t>
            </a:r>
            <a:r>
              <a:rPr lang="en-US" altLang="en-US" sz="2400" dirty="0"/>
              <a:t> </a:t>
            </a:r>
            <a:r>
              <a:rPr lang="en-US" altLang="en-US" sz="2400" dirty="0" err="1"/>
              <a:t>các</a:t>
            </a:r>
            <a:r>
              <a:rPr lang="en-US" altLang="en-US" sz="2400" dirty="0"/>
              <a:t> </a:t>
            </a:r>
            <a:r>
              <a:rPr lang="en-US" altLang="en-US" sz="2400" dirty="0" err="1"/>
              <a:t>kĩ</a:t>
            </a:r>
            <a:r>
              <a:rPr lang="en-US" altLang="en-US" sz="2400" dirty="0"/>
              <a:t> </a:t>
            </a:r>
            <a:r>
              <a:rPr lang="en-US" altLang="en-US" sz="2400" dirty="0" err="1"/>
              <a:t>năng</a:t>
            </a:r>
            <a:r>
              <a:rPr lang="en-US" altLang="en-US" sz="2400" dirty="0"/>
              <a:t>, </a:t>
            </a:r>
            <a:r>
              <a:rPr lang="en-US" altLang="en-US" sz="2400" dirty="0" err="1"/>
              <a:t>mở</a:t>
            </a:r>
            <a:r>
              <a:rPr lang="en-US" altLang="en-US" sz="2400" dirty="0"/>
              <a:t> </a:t>
            </a:r>
            <a:r>
              <a:rPr lang="en-US" altLang="en-US" sz="2400" dirty="0" err="1"/>
              <a:t>rộng</a:t>
            </a:r>
            <a:r>
              <a:rPr lang="en-US" altLang="en-US" sz="2400" dirty="0"/>
              <a:t> </a:t>
            </a:r>
            <a:r>
              <a:rPr lang="en-US" altLang="en-US" sz="2400" dirty="0" err="1"/>
              <a:t>hiểu</a:t>
            </a:r>
            <a:r>
              <a:rPr lang="en-US" altLang="en-US" sz="2400" dirty="0"/>
              <a:t> </a:t>
            </a:r>
            <a:r>
              <a:rPr lang="en-US" altLang="en-US" sz="2400" dirty="0" err="1"/>
              <a:t>biết</a:t>
            </a:r>
            <a:r>
              <a:rPr lang="en-US" altLang="en-US" sz="2400" dirty="0"/>
              <a:t> </a:t>
            </a:r>
            <a:r>
              <a:rPr lang="en-US" altLang="en-US" sz="2400" dirty="0" err="1"/>
              <a:t>về</a:t>
            </a:r>
            <a:r>
              <a:rPr lang="en-US" altLang="en-US" sz="2400" dirty="0"/>
              <a:t> </a:t>
            </a:r>
            <a:r>
              <a:rPr lang="en-US" altLang="en-US" sz="2400" dirty="0" err="1"/>
              <a:t>mọi</a:t>
            </a:r>
            <a:r>
              <a:rPr lang="en-US" altLang="en-US" sz="2400" dirty="0"/>
              <a:t> </a:t>
            </a:r>
            <a:r>
              <a:rPr lang="en-US" altLang="en-US" sz="2400" dirty="0" err="1"/>
              <a:t>mặt</a:t>
            </a:r>
            <a:r>
              <a:rPr lang="en-US" altLang="en-US" sz="2400" dirty="0"/>
              <a:t>; </a:t>
            </a:r>
            <a:r>
              <a:rPr lang="en-US" altLang="en-US" sz="2400" dirty="0" err="1"/>
              <a:t>nâng</a:t>
            </a:r>
            <a:r>
              <a:rPr lang="en-US" altLang="en-US" sz="2400" dirty="0"/>
              <a:t> </a:t>
            </a:r>
            <a:r>
              <a:rPr lang="en-US" altLang="en-US" sz="2400" dirty="0" err="1"/>
              <a:t>cao</a:t>
            </a:r>
            <a:r>
              <a:rPr lang="en-US" altLang="en-US" sz="2400" dirty="0"/>
              <a:t> </a:t>
            </a:r>
            <a:r>
              <a:rPr lang="en-US" altLang="en-US" sz="2400" dirty="0" err="1"/>
              <a:t>giá</a:t>
            </a:r>
            <a:r>
              <a:rPr lang="en-US" altLang="en-US" sz="2400" dirty="0"/>
              <a:t> </a:t>
            </a:r>
            <a:r>
              <a:rPr lang="en-US" altLang="en-US" sz="2400" dirty="0" err="1"/>
              <a:t>trị</a:t>
            </a:r>
            <a:r>
              <a:rPr lang="en-US" altLang="en-US" sz="2400" dirty="0"/>
              <a:t> </a:t>
            </a:r>
            <a:r>
              <a:rPr lang="en-US" altLang="en-US" sz="2400" dirty="0" err="1"/>
              <a:t>của</a:t>
            </a:r>
            <a:r>
              <a:rPr lang="en-US" altLang="en-US" sz="2400" dirty="0"/>
              <a:t> </a:t>
            </a:r>
            <a:r>
              <a:rPr lang="en-US" altLang="en-US" sz="2400" dirty="0" err="1"/>
              <a:t>bản</a:t>
            </a:r>
            <a:r>
              <a:rPr lang="en-US" altLang="en-US" sz="2400" dirty="0"/>
              <a:t> </a:t>
            </a:r>
            <a:r>
              <a:rPr lang="en-US" altLang="en-US" sz="2400" dirty="0" err="1"/>
              <a:t>thân</a:t>
            </a:r>
            <a:r>
              <a:rPr lang="en-US" altLang="en-US" sz="2400" dirty="0"/>
              <a:t> </a:t>
            </a:r>
            <a:r>
              <a:rPr lang="en-US" altLang="en-US" sz="2400" dirty="0" err="1"/>
              <a:t>và</a:t>
            </a:r>
            <a:r>
              <a:rPr lang="en-US" altLang="en-US" sz="2400" dirty="0"/>
              <a:t> </a:t>
            </a:r>
            <a:r>
              <a:rPr lang="en-US" altLang="en-US" sz="2400" dirty="0" err="1"/>
              <a:t>được</a:t>
            </a:r>
            <a:r>
              <a:rPr lang="en-US" altLang="en-US" sz="2400" dirty="0"/>
              <a:t> </a:t>
            </a:r>
            <a:r>
              <a:rPr lang="en-US" altLang="en-US" sz="2400" dirty="0" err="1"/>
              <a:t>mọi</a:t>
            </a:r>
            <a:r>
              <a:rPr lang="en-US" altLang="en-US" sz="2400" dirty="0"/>
              <a:t> </a:t>
            </a:r>
            <a:r>
              <a:rPr lang="en-US" altLang="en-US" sz="2400" dirty="0" err="1"/>
              <a:t>người</a:t>
            </a:r>
            <a:r>
              <a:rPr lang="en-US" altLang="en-US" sz="2400" dirty="0"/>
              <a:t> </a:t>
            </a:r>
            <a:r>
              <a:rPr lang="en-US" altLang="en-US" sz="2400" dirty="0" err="1"/>
              <a:t>yêu</a:t>
            </a:r>
            <a:r>
              <a:rPr lang="en-US" altLang="en-US" sz="2400" dirty="0"/>
              <a:t> </a:t>
            </a:r>
            <a:r>
              <a:rPr lang="en-US" altLang="en-US" sz="2400" dirty="0" err="1"/>
              <a:t>mến</a:t>
            </a:r>
            <a:r>
              <a:rPr lang="en-US" altLang="en-US" sz="2400" dirty="0"/>
              <a:t>. </a:t>
            </a:r>
          </a:p>
        </p:txBody>
      </p:sp>
      <p:sp>
        <p:nvSpPr>
          <p:cNvPr id="11" name="Freeform: Shape 65">
            <a:extLst>
              <a:ext uri="{FF2B5EF4-FFF2-40B4-BE49-F238E27FC236}">
                <a16:creationId xmlns:a16="http://schemas.microsoft.com/office/drawing/2014/main" xmlns="" id="{8CBF4214-7CB0-7151-78E7-F6F23C92D57A}"/>
              </a:ext>
            </a:extLst>
          </p:cNvPr>
          <p:cNvSpPr/>
          <p:nvPr/>
        </p:nvSpPr>
        <p:spPr>
          <a:xfrm>
            <a:off x="2559000" y="1205802"/>
            <a:ext cx="3167062"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2" name="Rectangle 9">
            <a:extLst>
              <a:ext uri="{FF2B5EF4-FFF2-40B4-BE49-F238E27FC236}">
                <a16:creationId xmlns:a16="http://schemas.microsoft.com/office/drawing/2014/main" xmlns="" id="{B1CFAA06-4A11-FC49-7016-F068818F4B65}"/>
              </a:ext>
            </a:extLst>
          </p:cNvPr>
          <p:cNvSpPr>
            <a:spLocks noChangeArrowheads="1"/>
          </p:cNvSpPr>
          <p:nvPr/>
        </p:nvSpPr>
        <p:spPr bwMode="auto">
          <a:xfrm>
            <a:off x="3037901" y="1437128"/>
            <a:ext cx="2680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err="1">
                <a:solidFill>
                  <a:schemeClr val="bg1"/>
                </a:solidFill>
              </a:rPr>
              <a:t>Đối</a:t>
            </a:r>
            <a:r>
              <a:rPr lang="en-US" altLang="en-US" sz="2400" dirty="0">
                <a:solidFill>
                  <a:schemeClr val="bg1"/>
                </a:solidFill>
              </a:rPr>
              <a:t> </a:t>
            </a:r>
            <a:r>
              <a:rPr lang="en-US" altLang="en-US" sz="2400" dirty="0" err="1">
                <a:solidFill>
                  <a:schemeClr val="bg1"/>
                </a:solidFill>
              </a:rPr>
              <a:t>với</a:t>
            </a:r>
            <a:r>
              <a:rPr lang="en-US" altLang="en-US" sz="2400" dirty="0">
                <a:solidFill>
                  <a:schemeClr val="bg1"/>
                </a:solidFill>
              </a:rPr>
              <a:t> </a:t>
            </a:r>
            <a:r>
              <a:rPr lang="en-US" altLang="en-US" sz="2400" dirty="0" err="1">
                <a:solidFill>
                  <a:schemeClr val="bg1"/>
                </a:solidFill>
              </a:rPr>
              <a:t>cộng</a:t>
            </a:r>
            <a:r>
              <a:rPr lang="en-US" altLang="en-US" sz="2400" dirty="0">
                <a:solidFill>
                  <a:schemeClr val="bg1"/>
                </a:solidFill>
              </a:rPr>
              <a:t> </a:t>
            </a:r>
            <a:r>
              <a:rPr lang="en-US" altLang="en-US" sz="2400" dirty="0" err="1">
                <a:solidFill>
                  <a:schemeClr val="bg1"/>
                </a:solidFill>
              </a:rPr>
              <a:t>đồng</a:t>
            </a:r>
            <a:endParaRPr lang="en-US" altLang="en-US" sz="2400" dirty="0">
              <a:solidFill>
                <a:schemeClr val="bg1"/>
              </a:solidFill>
            </a:endParaRPr>
          </a:p>
        </p:txBody>
      </p:sp>
    </p:spTree>
    <p:extLst>
      <p:ext uri="{BB962C8B-B14F-4D97-AF65-F5344CB8AC3E}">
        <p14:creationId xmlns:p14="http://schemas.microsoft.com/office/powerpoint/2010/main" val="75039790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animBg="1"/>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1399067" y="985375"/>
            <a:ext cx="9022926" cy="101082"/>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cxnSp>
        <p:nvCxnSpPr>
          <p:cNvPr id="5" name="直接连接符 4">
            <a:extLst>
              <a:ext uri="{FF2B5EF4-FFF2-40B4-BE49-F238E27FC236}">
                <a16:creationId xmlns:a16="http://schemas.microsoft.com/office/drawing/2014/main" xmlns="" id="{EC7215AB-1F63-45C3-82ED-C7128461C95A}"/>
              </a:ext>
            </a:extLst>
          </p:cNvPr>
          <p:cNvCxnSpPr/>
          <p:nvPr/>
        </p:nvCxnSpPr>
        <p:spPr>
          <a:xfrm>
            <a:off x="6096000" y="2400300"/>
            <a:ext cx="0" cy="2076450"/>
          </a:xfrm>
          <a:prstGeom prst="line">
            <a:avLst/>
          </a:prstGeom>
          <a:ln w="12700">
            <a:solidFill>
              <a:srgbClr val="A19587"/>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xmlns="" id="{7A1453E9-500B-4996-9C35-CE6D5C66BBEC}"/>
              </a:ext>
            </a:extLst>
          </p:cNvPr>
          <p:cNvGrpSpPr/>
          <p:nvPr/>
        </p:nvGrpSpPr>
        <p:grpSpPr>
          <a:xfrm>
            <a:off x="256759" y="1896230"/>
            <a:ext cx="2752857" cy="2773992"/>
            <a:chOff x="2710483" y="2018445"/>
            <a:chExt cx="2752857" cy="2773992"/>
          </a:xfrm>
        </p:grpSpPr>
        <p:pic>
          <p:nvPicPr>
            <p:cNvPr id="3" name="图片 2">
              <a:extLst>
                <a:ext uri="{FF2B5EF4-FFF2-40B4-BE49-F238E27FC236}">
                  <a16:creationId xmlns:a16="http://schemas.microsoft.com/office/drawing/2014/main" xmlns="" id="{7E0BD3CA-C362-4357-AC77-14401860F707}"/>
                </a:ext>
              </a:extLst>
            </p:cNvPr>
            <p:cNvPicPr>
              <a:picLocks noChangeAspect="1"/>
            </p:cNvPicPr>
            <p:nvPr/>
          </p:nvPicPr>
          <p:blipFill>
            <a:blip r:embed="rId5"/>
            <a:stretch>
              <a:fillRect/>
            </a:stretch>
          </p:blipFill>
          <p:spPr>
            <a:xfrm>
              <a:off x="2710483" y="2018445"/>
              <a:ext cx="2752857" cy="2773992"/>
            </a:xfrm>
            <a:prstGeom prst="rect">
              <a:avLst/>
            </a:prstGeom>
          </p:spPr>
        </p:pic>
        <p:pic>
          <p:nvPicPr>
            <p:cNvPr id="2" name="图片 1">
              <a:extLst>
                <a:ext uri="{FF2B5EF4-FFF2-40B4-BE49-F238E27FC236}">
                  <a16:creationId xmlns:a16="http://schemas.microsoft.com/office/drawing/2014/main" xmlns="" id="{698368A6-20F7-446D-98BA-F255BFEFFC60}"/>
                </a:ext>
              </a:extLst>
            </p:cNvPr>
            <p:cNvPicPr>
              <a:picLocks noChangeAspect="1"/>
            </p:cNvPicPr>
            <p:nvPr/>
          </p:nvPicPr>
          <p:blipFill rotWithShape="1">
            <a:blip r:embed="rId6"/>
            <a:srcRect l="4088" t="2519" r="7705" b="4275"/>
            <a:stretch/>
          </p:blipFill>
          <p:spPr>
            <a:xfrm>
              <a:off x="3324224" y="2514600"/>
              <a:ext cx="1524001" cy="1762126"/>
            </a:xfrm>
            <a:prstGeom prst="rect">
              <a:avLst/>
            </a:prstGeom>
          </p:spPr>
        </p:pic>
      </p:grpSp>
      <p:grpSp>
        <p:nvGrpSpPr>
          <p:cNvPr id="7" name="组合 6">
            <a:extLst>
              <a:ext uri="{FF2B5EF4-FFF2-40B4-BE49-F238E27FC236}">
                <a16:creationId xmlns:a16="http://schemas.microsoft.com/office/drawing/2014/main" xmlns="" id="{6D6896D3-5C82-48A1-BA11-8F79511770B3}"/>
              </a:ext>
            </a:extLst>
          </p:cNvPr>
          <p:cNvGrpSpPr/>
          <p:nvPr/>
        </p:nvGrpSpPr>
        <p:grpSpPr>
          <a:xfrm>
            <a:off x="8930309" y="1521783"/>
            <a:ext cx="2752857" cy="2773992"/>
            <a:chOff x="6749083" y="2018445"/>
            <a:chExt cx="2752857" cy="2773992"/>
          </a:xfrm>
        </p:grpSpPr>
        <p:pic>
          <p:nvPicPr>
            <p:cNvPr id="11" name="图片 10">
              <a:extLst>
                <a:ext uri="{FF2B5EF4-FFF2-40B4-BE49-F238E27FC236}">
                  <a16:creationId xmlns:a16="http://schemas.microsoft.com/office/drawing/2014/main" xmlns="" id="{03F24BC5-E16F-4998-B085-F6E964C6E608}"/>
                </a:ext>
              </a:extLst>
            </p:cNvPr>
            <p:cNvPicPr>
              <a:picLocks noChangeAspect="1"/>
            </p:cNvPicPr>
            <p:nvPr/>
          </p:nvPicPr>
          <p:blipFill>
            <a:blip r:embed="rId5"/>
            <a:stretch>
              <a:fillRect/>
            </a:stretch>
          </p:blipFill>
          <p:spPr>
            <a:xfrm>
              <a:off x="6749083" y="2018445"/>
              <a:ext cx="2752857" cy="2773992"/>
            </a:xfrm>
            <a:prstGeom prst="rect">
              <a:avLst/>
            </a:prstGeom>
          </p:spPr>
        </p:pic>
        <p:pic>
          <p:nvPicPr>
            <p:cNvPr id="6" name="图片 5">
              <a:extLst>
                <a:ext uri="{FF2B5EF4-FFF2-40B4-BE49-F238E27FC236}">
                  <a16:creationId xmlns:a16="http://schemas.microsoft.com/office/drawing/2014/main" xmlns="" id="{52910A80-EBB1-4243-B352-C501D1F91522}"/>
                </a:ext>
              </a:extLst>
            </p:cNvPr>
            <p:cNvPicPr>
              <a:picLocks noChangeAspect="1"/>
            </p:cNvPicPr>
            <p:nvPr/>
          </p:nvPicPr>
          <p:blipFill>
            <a:blip r:embed="rId7"/>
            <a:stretch>
              <a:fillRect/>
            </a:stretch>
          </p:blipFill>
          <p:spPr>
            <a:xfrm>
              <a:off x="7453413" y="2514600"/>
              <a:ext cx="1511470" cy="1761890"/>
            </a:xfrm>
            <a:prstGeom prst="rect">
              <a:avLst/>
            </a:prstGeom>
          </p:spPr>
        </p:pic>
      </p:grpSp>
      <p:sp>
        <p:nvSpPr>
          <p:cNvPr id="14" name="文本框 13">
            <a:extLst>
              <a:ext uri="{FF2B5EF4-FFF2-40B4-BE49-F238E27FC236}">
                <a16:creationId xmlns:a16="http://schemas.microsoft.com/office/drawing/2014/main" xmlns="" id="{0D22E6A5-265C-4EB9-B178-7F3DCB5DBFE2}"/>
              </a:ext>
            </a:extLst>
          </p:cNvPr>
          <p:cNvSpPr txBox="1"/>
          <p:nvPr/>
        </p:nvSpPr>
        <p:spPr>
          <a:xfrm>
            <a:off x="1399067" y="410753"/>
            <a:ext cx="9900949"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2. THAM GIA CÁC HOẠT ĐỘNG CỘNG ĐỒNG </a:t>
            </a:r>
          </a:p>
        </p:txBody>
      </p:sp>
      <p:sp>
        <p:nvSpPr>
          <p:cNvPr id="8" name="Up Ribbon 7"/>
          <p:cNvSpPr/>
          <p:nvPr/>
        </p:nvSpPr>
        <p:spPr>
          <a:xfrm>
            <a:off x="2991737" y="1360967"/>
            <a:ext cx="5837583" cy="5156791"/>
          </a:xfrm>
          <a:prstGeom prst="ribbon2">
            <a:avLst/>
          </a:prstGeom>
          <a:pattFill prst="pct10">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586546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257"/>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1757"/>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anim calcmode="lin" valueType="num">
                                      <p:cBhvr>
                                        <p:cTn id="33" dur="500" fill="hold"/>
                                        <p:tgtEl>
                                          <p:spTgt spid="4"/>
                                        </p:tgtEl>
                                        <p:attrNameLst>
                                          <p:attrName>ppt_x</p:attrName>
                                        </p:attrNameLst>
                                      </p:cBhvr>
                                      <p:tavLst>
                                        <p:tav tm="0">
                                          <p:val>
                                            <p:fltVal val="0.5"/>
                                          </p:val>
                                        </p:tav>
                                        <p:tav tm="100000">
                                          <p:val>
                                            <p:strVal val="#ppt_x"/>
                                          </p:val>
                                        </p:tav>
                                      </p:tavLst>
                                    </p:anim>
                                    <p:anim calcmode="lin" valueType="num">
                                      <p:cBhvr>
                                        <p:cTn id="34" dur="500" fill="hold"/>
                                        <p:tgtEl>
                                          <p:spTgt spid="4"/>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anim calcmode="lin" valueType="num">
                                      <p:cBhvr>
                                        <p:cTn id="40" dur="500" fill="hold"/>
                                        <p:tgtEl>
                                          <p:spTgt spid="7"/>
                                        </p:tgtEl>
                                        <p:attrNameLst>
                                          <p:attrName>ppt_x</p:attrName>
                                        </p:attrNameLst>
                                      </p:cBhvr>
                                      <p:tavLst>
                                        <p:tav tm="0">
                                          <p:val>
                                            <p:fltVal val="0.5"/>
                                          </p:val>
                                        </p:tav>
                                        <p:tav tm="100000">
                                          <p:val>
                                            <p:strVal val="#ppt_x"/>
                                          </p:val>
                                        </p:tav>
                                      </p:tavLst>
                                    </p:anim>
                                    <p:anim calcmode="lin" valueType="num">
                                      <p:cBhvr>
                                        <p:cTn id="4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55505" y="0"/>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6355552" y="2284982"/>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559170" y="1394513"/>
            <a:ext cx="4735924" cy="4227128"/>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1308696"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2371060" y="352049"/>
            <a:ext cx="8240233" cy="954107"/>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Em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hãy</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nhận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xét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việc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làm</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của</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bạn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học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sinh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trong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mỗi</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hình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ảnh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sau</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a:t>
            </a:r>
          </a:p>
        </p:txBody>
      </p:sp>
      <p:sp>
        <p:nvSpPr>
          <p:cNvPr id="2" name="Content Placeholder 2">
            <a:extLst>
              <a:ext uri="{FF2B5EF4-FFF2-40B4-BE49-F238E27FC236}">
                <a16:creationId xmlns:a16="http://schemas.microsoft.com/office/drawing/2014/main" xmlns="" id="{5F09A448-2DD3-73AD-0BC9-A5A3B548537E}"/>
              </a:ext>
            </a:extLst>
          </p:cNvPr>
          <p:cNvSpPr txBox="1">
            <a:spLocks/>
          </p:cNvSpPr>
          <p:nvPr/>
        </p:nvSpPr>
        <p:spPr>
          <a:xfrm>
            <a:off x="6865524" y="1354694"/>
            <a:ext cx="4303229" cy="4227128"/>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3" name="Picture 2">
            <a:extLst>
              <a:ext uri="{FF2B5EF4-FFF2-40B4-BE49-F238E27FC236}">
                <a16:creationId xmlns:a16="http://schemas.microsoft.com/office/drawing/2014/main" xmlns="" id="{AFC2EBCE-D02B-7828-352C-28509C69E7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9170" y="1567643"/>
            <a:ext cx="9797993" cy="377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7720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55505" y="0"/>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275885" y="5783555"/>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552917" y="3165691"/>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6355552" y="2284982"/>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973415" y="262618"/>
            <a:ext cx="4735924" cy="41250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1308696" y="260970"/>
            <a:ext cx="511701" cy="707197"/>
          </a:xfrm>
          <a:prstGeom prst="rect">
            <a:avLst/>
          </a:prstGeom>
        </p:spPr>
      </p:pic>
      <p:sp>
        <p:nvSpPr>
          <p:cNvPr id="2" name="Content Placeholder 2">
            <a:extLst>
              <a:ext uri="{FF2B5EF4-FFF2-40B4-BE49-F238E27FC236}">
                <a16:creationId xmlns:a16="http://schemas.microsoft.com/office/drawing/2014/main" xmlns="" id="{5F09A448-2DD3-73AD-0BC9-A5A3B548537E}"/>
              </a:ext>
            </a:extLst>
          </p:cNvPr>
          <p:cNvSpPr txBox="1">
            <a:spLocks/>
          </p:cNvSpPr>
          <p:nvPr/>
        </p:nvSpPr>
        <p:spPr>
          <a:xfrm>
            <a:off x="6907563" y="260970"/>
            <a:ext cx="4303229" cy="41250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3" name="Picture 2">
            <a:extLst>
              <a:ext uri="{FF2B5EF4-FFF2-40B4-BE49-F238E27FC236}">
                <a16:creationId xmlns:a16="http://schemas.microsoft.com/office/drawing/2014/main" xmlns="" id="{AFC2EBCE-D02B-7828-352C-28509C69E7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090" y="371733"/>
            <a:ext cx="9797993" cy="37719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CBAB91A9-8223-68E2-626A-89F96912D54B}"/>
              </a:ext>
            </a:extLst>
          </p:cNvPr>
          <p:cNvSpPr>
            <a:spLocks noChangeArrowheads="1"/>
          </p:cNvSpPr>
          <p:nvPr/>
        </p:nvSpPr>
        <p:spPr bwMode="auto">
          <a:xfrm>
            <a:off x="1864594" y="4469507"/>
            <a:ext cx="4844746" cy="13747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vi-VN" altLang="ko-KR" sz="2100"/>
              <a:t>Cả hai bạn nữ trong bức ảnh đã có thái độ tích cực khi tham gia hoạt động: hướng dẫn, hỗ trợ học tập cho các em nhỏ ở làng trẻ em SOS</a:t>
            </a:r>
          </a:p>
        </p:txBody>
      </p:sp>
      <p:sp>
        <p:nvSpPr>
          <p:cNvPr id="11" name="Rectangle 10">
            <a:extLst>
              <a:ext uri="{FF2B5EF4-FFF2-40B4-BE49-F238E27FC236}">
                <a16:creationId xmlns:a16="http://schemas.microsoft.com/office/drawing/2014/main" xmlns="" id="{311F58E5-217C-0059-887F-01F445FCBA13}"/>
              </a:ext>
            </a:extLst>
          </p:cNvPr>
          <p:cNvSpPr>
            <a:spLocks noChangeArrowheads="1"/>
          </p:cNvSpPr>
          <p:nvPr/>
        </p:nvSpPr>
        <p:spPr bwMode="auto">
          <a:xfrm>
            <a:off x="6918853" y="4469507"/>
            <a:ext cx="4561141" cy="1200329"/>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vi-VN" altLang="ko-KR" sz="2400" dirty="0"/>
              <a:t>Bạn H đã thiếu tích cực, không tập trung khi tham gia hoạt động dọn dẹp nghĩa trang liệt sĩ.</a:t>
            </a:r>
          </a:p>
        </p:txBody>
      </p:sp>
    </p:spTree>
    <p:extLst>
      <p:ext uri="{BB962C8B-B14F-4D97-AF65-F5344CB8AC3E}">
        <p14:creationId xmlns:p14="http://schemas.microsoft.com/office/powerpoint/2010/main" val="1677734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09825D0-FE6B-D326-6DF3-AA1A8EA13D87}"/>
              </a:ext>
            </a:extLst>
          </p:cNvPr>
          <p:cNvSpPr>
            <a:spLocks noChangeArrowheads="1"/>
          </p:cNvSpPr>
          <p:nvPr/>
        </p:nvSpPr>
        <p:spPr bwMode="auto">
          <a:xfrm>
            <a:off x="476250" y="255399"/>
            <a:ext cx="11358563" cy="89255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600" b="1" dirty="0">
                <a:latin typeface="Time new roman"/>
              </a:rPr>
              <a:t>Thực hiện Chương trình Công tác Đoàn - Đội, trường của em thường tổ chức những hoạt động nào? Hoạt động đó nhằm mục đích gì?</a:t>
            </a:r>
          </a:p>
        </p:txBody>
      </p:sp>
      <p:sp>
        <p:nvSpPr>
          <p:cNvPr id="3" name="Oval 2">
            <a:extLst>
              <a:ext uri="{FF2B5EF4-FFF2-40B4-BE49-F238E27FC236}">
                <a16:creationId xmlns:a16="http://schemas.microsoft.com/office/drawing/2014/main" xmlns="" id="{48D1A1DE-BEF9-A08C-BB25-18D311D9ACFA}"/>
              </a:ext>
            </a:extLst>
          </p:cNvPr>
          <p:cNvSpPr>
            <a:spLocks noChangeArrowheads="1"/>
          </p:cNvSpPr>
          <p:nvPr/>
        </p:nvSpPr>
        <p:spPr bwMode="auto">
          <a:xfrm>
            <a:off x="476250" y="1391352"/>
            <a:ext cx="912813" cy="912812"/>
          </a:xfrm>
          <a:prstGeom prst="ellipse">
            <a:avLst/>
          </a:prstGeom>
          <a:solidFill>
            <a:schemeClr val="bg1"/>
          </a:solidFill>
          <a:ln w="12700" algn="ctr">
            <a:solidFill>
              <a:schemeClr val="accent1"/>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4" name="TextBox 5">
            <a:extLst>
              <a:ext uri="{FF2B5EF4-FFF2-40B4-BE49-F238E27FC236}">
                <a16:creationId xmlns:a16="http://schemas.microsoft.com/office/drawing/2014/main" xmlns="" id="{9DF37FBC-17C9-495C-5894-1ABA702168BF}"/>
              </a:ext>
            </a:extLst>
          </p:cNvPr>
          <p:cNvSpPr txBox="1">
            <a:spLocks noChangeArrowheads="1"/>
          </p:cNvSpPr>
          <p:nvPr/>
        </p:nvSpPr>
        <p:spPr bwMode="auto">
          <a:xfrm>
            <a:off x="646113" y="1518352"/>
            <a:ext cx="5715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dirty="0">
                <a:solidFill>
                  <a:schemeClr val="accent1"/>
                </a:solidFill>
                <a:latin typeface="Arial" panose="020B0604020202020204" pitchFamily="34" charset="0"/>
                <a:ea typeface="Arial Unicode MS" pitchFamily="34" charset="-128"/>
              </a:rPr>
              <a:t>1</a:t>
            </a:r>
            <a:endParaRPr lang="ko-KR" altLang="en-US" sz="3700" b="1" dirty="0">
              <a:solidFill>
                <a:schemeClr val="accent1"/>
              </a:solidFill>
              <a:latin typeface="Arial" panose="020B0604020202020204" pitchFamily="34" charset="0"/>
              <a:ea typeface="Arial Unicode MS" pitchFamily="34" charset="-128"/>
            </a:endParaRPr>
          </a:p>
        </p:txBody>
      </p:sp>
      <p:sp>
        <p:nvSpPr>
          <p:cNvPr id="5" name="Rectangle 11">
            <a:extLst>
              <a:ext uri="{FF2B5EF4-FFF2-40B4-BE49-F238E27FC236}">
                <a16:creationId xmlns:a16="http://schemas.microsoft.com/office/drawing/2014/main" xmlns="" id="{969C2F0C-7725-E0B3-B659-A7D27798746B}"/>
              </a:ext>
            </a:extLst>
          </p:cNvPr>
          <p:cNvSpPr>
            <a:spLocks noChangeArrowheads="1"/>
          </p:cNvSpPr>
          <p:nvPr/>
        </p:nvSpPr>
        <p:spPr bwMode="auto">
          <a:xfrm>
            <a:off x="1547960" y="1248498"/>
            <a:ext cx="10167790"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vi-VN" altLang="ko-KR" sz="2400" dirty="0">
                <a:solidFill>
                  <a:schemeClr val="bg1"/>
                </a:solidFill>
              </a:rPr>
              <a:t>Chương trình về nguồn, đền ơn đáp nghĩa, thắp nến tri ân các anh hùng liệt sĩ, chăm sóc, tôn tạo và phát huy giá trị các khu di tích lịch sử, di tích cách mạng, di tích văn hoá;</a:t>
            </a:r>
            <a:endParaRPr lang="en-US" altLang="en-US" sz="2400" dirty="0">
              <a:solidFill>
                <a:schemeClr val="bg1"/>
              </a:solidFill>
            </a:endParaRPr>
          </a:p>
        </p:txBody>
      </p:sp>
      <p:sp>
        <p:nvSpPr>
          <p:cNvPr id="6" name="Oval 5">
            <a:extLst>
              <a:ext uri="{FF2B5EF4-FFF2-40B4-BE49-F238E27FC236}">
                <a16:creationId xmlns:a16="http://schemas.microsoft.com/office/drawing/2014/main" xmlns="" id="{00F3675F-393C-4C71-D9A3-10001A2D3952}"/>
              </a:ext>
            </a:extLst>
          </p:cNvPr>
          <p:cNvSpPr>
            <a:spLocks noChangeArrowheads="1"/>
          </p:cNvSpPr>
          <p:nvPr/>
        </p:nvSpPr>
        <p:spPr bwMode="auto">
          <a:xfrm>
            <a:off x="330200" y="3413125"/>
            <a:ext cx="912813" cy="912813"/>
          </a:xfrm>
          <a:prstGeom prst="ellipse">
            <a:avLst/>
          </a:prstGeom>
          <a:solidFill>
            <a:schemeClr val="bg1"/>
          </a:solidFill>
          <a:ln w="12700" algn="ctr">
            <a:solidFill>
              <a:schemeClr val="accent2"/>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7" name="TextBox 34">
            <a:extLst>
              <a:ext uri="{FF2B5EF4-FFF2-40B4-BE49-F238E27FC236}">
                <a16:creationId xmlns:a16="http://schemas.microsoft.com/office/drawing/2014/main" xmlns="" id="{14C9FDE1-7A73-BEDA-37B4-3210C900CA4F}"/>
              </a:ext>
            </a:extLst>
          </p:cNvPr>
          <p:cNvSpPr txBox="1">
            <a:spLocks noChangeArrowheads="1"/>
          </p:cNvSpPr>
          <p:nvPr/>
        </p:nvSpPr>
        <p:spPr bwMode="auto">
          <a:xfrm>
            <a:off x="500063" y="3540125"/>
            <a:ext cx="5715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a:solidFill>
                  <a:schemeClr val="accent2"/>
                </a:solidFill>
                <a:latin typeface="Arial" panose="020B0604020202020204" pitchFamily="34" charset="0"/>
                <a:ea typeface="Arial Unicode MS" pitchFamily="34" charset="-128"/>
              </a:rPr>
              <a:t>2</a:t>
            </a:r>
            <a:endParaRPr lang="ko-KR" altLang="en-US" sz="3700" b="1">
              <a:solidFill>
                <a:schemeClr val="accent2"/>
              </a:solidFill>
              <a:latin typeface="Arial" panose="020B0604020202020204" pitchFamily="34" charset="0"/>
              <a:ea typeface="Arial Unicode MS" pitchFamily="34" charset="-128"/>
            </a:endParaRPr>
          </a:p>
        </p:txBody>
      </p:sp>
      <p:sp>
        <p:nvSpPr>
          <p:cNvPr id="8" name="Rectangle 12">
            <a:extLst>
              <a:ext uri="{FF2B5EF4-FFF2-40B4-BE49-F238E27FC236}">
                <a16:creationId xmlns:a16="http://schemas.microsoft.com/office/drawing/2014/main" xmlns="" id="{AED49511-7DFA-8FA5-243C-1E92A585B7E7}"/>
              </a:ext>
            </a:extLst>
          </p:cNvPr>
          <p:cNvSpPr>
            <a:spLocks noChangeArrowheads="1"/>
          </p:cNvSpPr>
          <p:nvPr/>
        </p:nvSpPr>
        <p:spPr bwMode="auto">
          <a:xfrm>
            <a:off x="1554163" y="3195638"/>
            <a:ext cx="10336212" cy="11874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400" dirty="0"/>
              <a:t>Các hoạt động tình nguyện thường xuyên, như: các hoạt động bảo vệ môi trường, ứng phó với biến đổi khí hậu, tham gia giữ gìn cảnh quan, môi trường học đường, xây dựng nông thôn mới, đô thị văn minh,...</a:t>
            </a:r>
            <a:endParaRPr lang="vi-VN" altLang="en-US" sz="2400" dirty="0"/>
          </a:p>
        </p:txBody>
      </p:sp>
      <p:sp>
        <p:nvSpPr>
          <p:cNvPr id="9" name="Rectangle 13">
            <a:extLst>
              <a:ext uri="{FF2B5EF4-FFF2-40B4-BE49-F238E27FC236}">
                <a16:creationId xmlns:a16="http://schemas.microsoft.com/office/drawing/2014/main" xmlns="" id="{983D988A-6786-8EBC-38F1-ADD79C44608D}"/>
              </a:ext>
            </a:extLst>
          </p:cNvPr>
          <p:cNvSpPr>
            <a:spLocks noChangeArrowheads="1"/>
          </p:cNvSpPr>
          <p:nvPr/>
        </p:nvSpPr>
        <p:spPr bwMode="auto">
          <a:xfrm>
            <a:off x="3028729" y="4486117"/>
            <a:ext cx="6636267" cy="224676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ko-KR" sz="2800" dirty="0">
                <a:solidFill>
                  <a:schemeClr val="bg1"/>
                </a:solidFill>
              </a:rPr>
              <a:t>Những hoạt động đó được thực hiện nhằm mục đích: mang lại những giá trị, lợi ích chung cho cộng đồng; góp phần vào công cuộc xây dựng và phát triển đất nước…</a:t>
            </a:r>
            <a:endParaRPr lang="vi-VN" altLang="en-US" sz="2800" dirty="0">
              <a:solidFill>
                <a:schemeClr val="bg1"/>
              </a:solidFill>
            </a:endParaRPr>
          </a:p>
        </p:txBody>
      </p:sp>
      <p:sp>
        <p:nvSpPr>
          <p:cNvPr id="10" name="AutoShape 19">
            <a:extLst>
              <a:ext uri="{FF2B5EF4-FFF2-40B4-BE49-F238E27FC236}">
                <a16:creationId xmlns:a16="http://schemas.microsoft.com/office/drawing/2014/main" xmlns="" id="{6D2AF002-E258-B398-8976-6DA0F2F967BE}"/>
              </a:ext>
            </a:extLst>
          </p:cNvPr>
          <p:cNvSpPr>
            <a:spLocks noChangeArrowheads="1"/>
          </p:cNvSpPr>
          <p:nvPr/>
        </p:nvSpPr>
        <p:spPr bwMode="auto">
          <a:xfrm>
            <a:off x="931863" y="4409174"/>
            <a:ext cx="1917701" cy="1566324"/>
          </a:xfrm>
          <a:prstGeom prst="rightArrow">
            <a:avLst>
              <a:gd name="adj1" fmla="val 50000"/>
              <a:gd name="adj2" fmla="val 39214"/>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r>
              <a:rPr lang="en-US" altLang="en-US" sz="3200" dirty="0">
                <a:solidFill>
                  <a:schemeClr val="bg1"/>
                </a:solidFill>
                <a:latin typeface="Arial" panose="020B0604020202020204" pitchFamily="34" charset="0"/>
              </a:rPr>
              <a:t>M</a:t>
            </a:r>
            <a:r>
              <a:rPr lang="vi-VN" altLang="en-US" sz="3200" dirty="0">
                <a:solidFill>
                  <a:schemeClr val="bg1"/>
                </a:solidFill>
                <a:latin typeface="Arial" panose="020B0604020202020204" pitchFamily="34" charset="0"/>
              </a:rPr>
              <a:t>ục đích</a:t>
            </a:r>
            <a:endParaRPr lang="en-US" altLang="en-US" sz="3200" dirty="0">
              <a:solidFill>
                <a:schemeClr val="bg1"/>
              </a:solidFill>
              <a:latin typeface="Arial" panose="020B0604020202020204" pitchFamily="34" charset="0"/>
            </a:endParaRPr>
          </a:p>
        </p:txBody>
      </p:sp>
    </p:spTree>
    <p:extLst>
      <p:ext uri="{BB962C8B-B14F-4D97-AF65-F5344CB8AC3E}">
        <p14:creationId xmlns:p14="http://schemas.microsoft.com/office/powerpoint/2010/main" val="417448430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6">
            <a:extLst>
              <a:ext uri="{FF2B5EF4-FFF2-40B4-BE49-F238E27FC236}">
                <a16:creationId xmlns:a16="http://schemas.microsoft.com/office/drawing/2014/main" xmlns="" id="{882152C7-0F3E-1C75-E156-852A68DF97D5}"/>
              </a:ext>
            </a:extLst>
          </p:cNvPr>
          <p:cNvSpPr>
            <a:spLocks noChangeArrowheads="1"/>
          </p:cNvSpPr>
          <p:nvPr/>
        </p:nvSpPr>
        <p:spPr bwMode="auto">
          <a:xfrm>
            <a:off x="450850" y="371475"/>
            <a:ext cx="11214100" cy="8223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a:solidFill>
                  <a:schemeClr val="bg1"/>
                </a:solidFill>
              </a:rPr>
              <a:t>TRÁCH NHIỆM CỦA HỌC SINH TRONG VIỆC </a:t>
            </a:r>
            <a:r>
              <a:rPr lang="vi-VN" altLang="en-US" sz="2400" b="1">
                <a:solidFill>
                  <a:schemeClr val="bg1"/>
                </a:solidFill>
              </a:rPr>
              <a:t>THAM GIA CÁC </a:t>
            </a:r>
            <a:endParaRPr lang="en-US" altLang="en-US" sz="2400" b="1">
              <a:solidFill>
                <a:schemeClr val="bg1"/>
              </a:solidFill>
            </a:endParaRPr>
          </a:p>
          <a:p>
            <a:pPr algn="ctr"/>
            <a:r>
              <a:rPr lang="vi-VN" altLang="en-US" sz="2400" b="1">
                <a:solidFill>
                  <a:schemeClr val="bg1"/>
                </a:solidFill>
              </a:rPr>
              <a:t>HOẠT ĐỘNG CỘNG ĐỒNG</a:t>
            </a:r>
            <a:r>
              <a:rPr lang="en-US" altLang="en-US" sz="2400">
                <a:solidFill>
                  <a:schemeClr val="bg1"/>
                </a:solidFill>
              </a:rPr>
              <a:t> </a:t>
            </a:r>
          </a:p>
        </p:txBody>
      </p:sp>
      <p:grpSp>
        <p:nvGrpSpPr>
          <p:cNvPr id="30" name="Group 29">
            <a:extLst>
              <a:ext uri="{FF2B5EF4-FFF2-40B4-BE49-F238E27FC236}">
                <a16:creationId xmlns:a16="http://schemas.microsoft.com/office/drawing/2014/main" xmlns="" id="{0CBF99E8-EAA1-5A69-45F9-7B5A8536C79E}"/>
              </a:ext>
            </a:extLst>
          </p:cNvPr>
          <p:cNvGrpSpPr/>
          <p:nvPr/>
        </p:nvGrpSpPr>
        <p:grpSpPr>
          <a:xfrm>
            <a:off x="-224575" y="1675342"/>
            <a:ext cx="3741738" cy="3630613"/>
            <a:chOff x="292100" y="1762125"/>
            <a:chExt cx="3741738" cy="3630613"/>
          </a:xfrm>
        </p:grpSpPr>
        <p:grpSp>
          <p:nvGrpSpPr>
            <p:cNvPr id="2" name="Group 1">
              <a:extLst>
                <a:ext uri="{FF2B5EF4-FFF2-40B4-BE49-F238E27FC236}">
                  <a16:creationId xmlns:a16="http://schemas.microsoft.com/office/drawing/2014/main" xmlns="" id="{205D7AD8-8454-F7D9-5E95-95F8ACBADD5A}"/>
                </a:ext>
              </a:extLst>
            </p:cNvPr>
            <p:cNvGrpSpPr>
              <a:grpSpLocks/>
            </p:cNvGrpSpPr>
            <p:nvPr/>
          </p:nvGrpSpPr>
          <p:grpSpPr bwMode="auto">
            <a:xfrm>
              <a:off x="292100" y="1762125"/>
              <a:ext cx="3741738" cy="3630613"/>
              <a:chOff x="3983736" y="1864834"/>
              <a:chExt cx="3741038" cy="3631091"/>
            </a:xfrm>
          </p:grpSpPr>
          <p:sp>
            <p:nvSpPr>
              <p:cNvPr id="3" name="Oval 2">
                <a:extLst>
                  <a:ext uri="{FF2B5EF4-FFF2-40B4-BE49-F238E27FC236}">
                    <a16:creationId xmlns:a16="http://schemas.microsoft.com/office/drawing/2014/main" xmlns="" id="{0678ABFB-CAF1-0807-9996-CEDB5D4E4659}"/>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4" name="Freeform: Shape 3">
                <a:extLst>
                  <a:ext uri="{FF2B5EF4-FFF2-40B4-BE49-F238E27FC236}">
                    <a16:creationId xmlns:a16="http://schemas.microsoft.com/office/drawing/2014/main" xmlns="" id="{1C6E0F65-4967-0865-914C-8D006104B05F}"/>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EFAB1A"/>
                  </a:gs>
                  <a:gs pos="74000">
                    <a:srgbClr val="DE7534"/>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5" name="Freeform: Shape 4">
                <a:extLst>
                  <a:ext uri="{FF2B5EF4-FFF2-40B4-BE49-F238E27FC236}">
                    <a16:creationId xmlns:a16="http://schemas.microsoft.com/office/drawing/2014/main" xmlns="" id="{DBF09C68-486E-73FD-C617-5A4A97BA26CF}"/>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6" name="Oval 5">
                <a:extLst>
                  <a:ext uri="{FF2B5EF4-FFF2-40B4-BE49-F238E27FC236}">
                    <a16:creationId xmlns:a16="http://schemas.microsoft.com/office/drawing/2014/main" xmlns="" id="{745B1180-AB13-5ECD-BCBD-B75033849CB2}"/>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7" name="Oval 6">
                <a:extLst>
                  <a:ext uri="{FF2B5EF4-FFF2-40B4-BE49-F238E27FC236}">
                    <a16:creationId xmlns:a16="http://schemas.microsoft.com/office/drawing/2014/main" xmlns="" id="{7635D817-6F8A-D605-4930-05A09AFA98AC}"/>
                  </a:ext>
                </a:extLst>
              </p:cNvPr>
              <p:cNvSpPr/>
              <p:nvPr/>
            </p:nvSpPr>
            <p:spPr>
              <a:xfrm rot="20962129">
                <a:off x="4086905" y="2174438"/>
                <a:ext cx="942799" cy="943099"/>
              </a:xfrm>
              <a:prstGeom prst="ellipse">
                <a:avLst/>
              </a:prstGeom>
              <a:gradFill>
                <a:gsLst>
                  <a:gs pos="0">
                    <a:srgbClr val="EFAB1A"/>
                  </a:gs>
                  <a:gs pos="74000">
                    <a:srgbClr val="DE7534"/>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pic>
          <p:nvPicPr>
            <p:cNvPr id="20" name="Graphic 23" descr="Bullseye">
              <a:extLst>
                <a:ext uri="{FF2B5EF4-FFF2-40B4-BE49-F238E27FC236}">
                  <a16:creationId xmlns:a16="http://schemas.microsoft.com/office/drawing/2014/main" xmlns="" id="{5203253E-3371-9823-79E0-4C34CAD495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0" y="2308225"/>
              <a:ext cx="46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7">
              <a:extLst>
                <a:ext uri="{FF2B5EF4-FFF2-40B4-BE49-F238E27FC236}">
                  <a16:creationId xmlns:a16="http://schemas.microsoft.com/office/drawing/2014/main" xmlns="" id="{7022BF79-A4FF-E6D5-DA5D-C90EE0F4141A}"/>
                </a:ext>
              </a:extLst>
            </p:cNvPr>
            <p:cNvSpPr>
              <a:spLocks noChangeArrowheads="1"/>
            </p:cNvSpPr>
            <p:nvPr/>
          </p:nvSpPr>
          <p:spPr bwMode="auto">
            <a:xfrm>
              <a:off x="1049338" y="3335338"/>
              <a:ext cx="26447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100" dirty="0">
                  <a:solidFill>
                    <a:schemeClr val="bg1"/>
                  </a:solidFill>
                </a:rPr>
                <a:t>Học sinh cần chủ động, tích cực tham gia các hoạt động cộng đồng do nhà trường, địa phương tổ chức</a:t>
              </a:r>
              <a:r>
                <a:rPr lang="en-US" altLang="en-US" sz="2100" dirty="0">
                  <a:solidFill>
                    <a:schemeClr val="bg1"/>
                  </a:solidFill>
                </a:rPr>
                <a:t> </a:t>
              </a:r>
            </a:p>
          </p:txBody>
        </p:sp>
        <p:sp>
          <p:nvSpPr>
            <p:cNvPr id="27" name="TextBox 26">
              <a:extLst>
                <a:ext uri="{FF2B5EF4-FFF2-40B4-BE49-F238E27FC236}">
                  <a16:creationId xmlns:a16="http://schemas.microsoft.com/office/drawing/2014/main" xmlns="" id="{80F2FEC2-377C-BF64-1E3A-5908610B908F}"/>
                </a:ext>
              </a:extLst>
            </p:cNvPr>
            <p:cNvSpPr txBox="1"/>
            <p:nvPr/>
          </p:nvSpPr>
          <p:spPr>
            <a:xfrm rot="21007075">
              <a:off x="2662238" y="1984375"/>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DE7534"/>
                  </a:solidFill>
                  <a:latin typeface="Bebas Neue Bold" panose="020B0606020202050201" pitchFamily="34" charset="0"/>
                  <a:cs typeface="+mn-cs"/>
                </a:rPr>
                <a:t>01</a:t>
              </a:r>
            </a:p>
            <a:p>
              <a:pPr algn="ctr" defTabSz="914400" fontAlgn="auto">
                <a:spcBef>
                  <a:spcPts val="0"/>
                </a:spcBef>
                <a:spcAft>
                  <a:spcPts val="0"/>
                </a:spcAft>
                <a:defRPr/>
              </a:pPr>
              <a:r>
                <a:rPr lang="en-US" sz="1400" b="1" spc="300" dirty="0">
                  <a:solidFill>
                    <a:srgbClr val="DE7534"/>
                  </a:solidFill>
                  <a:latin typeface="Economica" panose="02000506040000020004" pitchFamily="2" charset="0"/>
                  <a:cs typeface="+mn-cs"/>
                </a:rPr>
                <a:t>Option</a:t>
              </a:r>
              <a:endParaRPr lang="en-IN" sz="1400" b="1" spc="300" dirty="0">
                <a:solidFill>
                  <a:srgbClr val="DE7534"/>
                </a:solidFill>
                <a:latin typeface="Economica" panose="02000506040000020004" pitchFamily="2" charset="0"/>
                <a:cs typeface="+mn-cs"/>
              </a:endParaRPr>
            </a:p>
          </p:txBody>
        </p:sp>
      </p:grpSp>
      <p:grpSp>
        <p:nvGrpSpPr>
          <p:cNvPr id="31" name="Group 30">
            <a:extLst>
              <a:ext uri="{FF2B5EF4-FFF2-40B4-BE49-F238E27FC236}">
                <a16:creationId xmlns:a16="http://schemas.microsoft.com/office/drawing/2014/main" xmlns="" id="{58C0B101-F2BF-2B24-FA38-B527AABD5C9D}"/>
              </a:ext>
            </a:extLst>
          </p:cNvPr>
          <p:cNvGrpSpPr/>
          <p:nvPr/>
        </p:nvGrpSpPr>
        <p:grpSpPr>
          <a:xfrm>
            <a:off x="3715283" y="1700361"/>
            <a:ext cx="3741737" cy="3630613"/>
            <a:chOff x="4409120" y="1762125"/>
            <a:chExt cx="3741737" cy="3630613"/>
          </a:xfrm>
        </p:grpSpPr>
        <p:grpSp>
          <p:nvGrpSpPr>
            <p:cNvPr id="8" name="Group 7">
              <a:extLst>
                <a:ext uri="{FF2B5EF4-FFF2-40B4-BE49-F238E27FC236}">
                  <a16:creationId xmlns:a16="http://schemas.microsoft.com/office/drawing/2014/main" xmlns="" id="{1AC90B96-D494-BD47-8234-58D30CCD5F9A}"/>
                </a:ext>
              </a:extLst>
            </p:cNvPr>
            <p:cNvGrpSpPr>
              <a:grpSpLocks/>
            </p:cNvGrpSpPr>
            <p:nvPr/>
          </p:nvGrpSpPr>
          <p:grpSpPr bwMode="auto">
            <a:xfrm>
              <a:off x="4409120" y="1762125"/>
              <a:ext cx="3741737" cy="3630613"/>
              <a:chOff x="3983736" y="1864834"/>
              <a:chExt cx="3741038" cy="3631091"/>
            </a:xfrm>
          </p:grpSpPr>
          <p:sp>
            <p:nvSpPr>
              <p:cNvPr id="9" name="Oval 8">
                <a:extLst>
                  <a:ext uri="{FF2B5EF4-FFF2-40B4-BE49-F238E27FC236}">
                    <a16:creationId xmlns:a16="http://schemas.microsoft.com/office/drawing/2014/main" xmlns="" id="{B57B742D-EBF1-9087-80A9-599B11188528}"/>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0" name="Freeform: Shape 9">
                <a:extLst>
                  <a:ext uri="{FF2B5EF4-FFF2-40B4-BE49-F238E27FC236}">
                    <a16:creationId xmlns:a16="http://schemas.microsoft.com/office/drawing/2014/main" xmlns="" id="{6E9F0E30-0420-55BA-76AC-D911C5891895}"/>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BE3789"/>
                  </a:gs>
                  <a:gs pos="74000">
                    <a:srgbClr val="953D8B"/>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1" name="Freeform: Shape 10">
                <a:extLst>
                  <a:ext uri="{FF2B5EF4-FFF2-40B4-BE49-F238E27FC236}">
                    <a16:creationId xmlns:a16="http://schemas.microsoft.com/office/drawing/2014/main" xmlns="" id="{983BF244-600C-DBBE-B698-46C7A6FF650D}"/>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2" name="Oval 11">
                <a:extLst>
                  <a:ext uri="{FF2B5EF4-FFF2-40B4-BE49-F238E27FC236}">
                    <a16:creationId xmlns:a16="http://schemas.microsoft.com/office/drawing/2014/main" xmlns="" id="{9E19DA4F-05B7-DF75-1E11-2CC5F4231B3C}"/>
                  </a:ext>
                </a:extLst>
              </p:cNvPr>
              <p:cNvSpPr/>
              <p:nvPr/>
            </p:nvSpPr>
            <p:spPr>
              <a:xfrm rot="20962129">
                <a:off x="4021829" y="2110929"/>
                <a:ext cx="1072950"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3" name="Oval 12">
                <a:extLst>
                  <a:ext uri="{FF2B5EF4-FFF2-40B4-BE49-F238E27FC236}">
                    <a16:creationId xmlns:a16="http://schemas.microsoft.com/office/drawing/2014/main" xmlns="" id="{8F870F44-4D0D-AE11-8A99-D6C49952F3A3}"/>
                  </a:ext>
                </a:extLst>
              </p:cNvPr>
              <p:cNvSpPr/>
              <p:nvPr/>
            </p:nvSpPr>
            <p:spPr>
              <a:xfrm rot="20962129">
                <a:off x="4086904" y="2174438"/>
                <a:ext cx="942799" cy="943099"/>
              </a:xfrm>
              <a:prstGeom prst="ellipse">
                <a:avLst/>
              </a:prstGeom>
              <a:gradFill>
                <a:gsLst>
                  <a:gs pos="0">
                    <a:srgbClr val="BE3789"/>
                  </a:gs>
                  <a:gs pos="74000">
                    <a:srgbClr val="953D8B"/>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pic>
          <p:nvPicPr>
            <p:cNvPr id="21" name="Graphic 24" descr="Single gear">
              <a:extLst>
                <a:ext uri="{FF2B5EF4-FFF2-40B4-BE49-F238E27FC236}">
                  <a16:creationId xmlns:a16="http://schemas.microsoft.com/office/drawing/2014/main" xmlns="" id="{F6BC4C81-BA37-1BE3-A306-7A5B86E387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6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8">
              <a:extLst>
                <a:ext uri="{FF2B5EF4-FFF2-40B4-BE49-F238E27FC236}">
                  <a16:creationId xmlns:a16="http://schemas.microsoft.com/office/drawing/2014/main" xmlns="" id="{42248EFF-5CD7-FCEA-02C9-FB0CEC3E2926}"/>
                </a:ext>
              </a:extLst>
            </p:cNvPr>
            <p:cNvSpPr>
              <a:spLocks noChangeArrowheads="1"/>
            </p:cNvSpPr>
            <p:nvPr/>
          </p:nvSpPr>
          <p:spPr bwMode="auto">
            <a:xfrm>
              <a:off x="5270500" y="3540125"/>
              <a:ext cx="22447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300" dirty="0">
                  <a:solidFill>
                    <a:schemeClr val="bg1"/>
                  </a:solidFill>
                </a:rPr>
                <a:t>T</a:t>
              </a:r>
              <a:r>
                <a:rPr lang="vi-VN" altLang="en-US" sz="2300" dirty="0">
                  <a:solidFill>
                    <a:schemeClr val="bg1"/>
                  </a:solidFill>
                </a:rPr>
                <a:t>ích cực vận động người thân, bạn bè cùng tham gia</a:t>
              </a:r>
              <a:r>
                <a:rPr lang="en-US" altLang="en-US" sz="2300" dirty="0">
                  <a:solidFill>
                    <a:schemeClr val="bg1"/>
                  </a:solidFill>
                </a:rPr>
                <a:t> </a:t>
              </a:r>
            </a:p>
          </p:txBody>
        </p:sp>
        <p:sp>
          <p:nvSpPr>
            <p:cNvPr id="28" name="TextBox 27">
              <a:extLst>
                <a:ext uri="{FF2B5EF4-FFF2-40B4-BE49-F238E27FC236}">
                  <a16:creationId xmlns:a16="http://schemas.microsoft.com/office/drawing/2014/main" xmlns="" id="{0A2DBB32-4705-847C-6949-EA702D0FC70C}"/>
                </a:ext>
              </a:extLst>
            </p:cNvPr>
            <p:cNvSpPr txBox="1"/>
            <p:nvPr/>
          </p:nvSpPr>
          <p:spPr>
            <a:xfrm rot="21007075">
              <a:off x="6723063" y="2025650"/>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953D8B"/>
                  </a:solidFill>
                  <a:latin typeface="Bebas Neue Bold" panose="020B0606020202050201" pitchFamily="34" charset="0"/>
                  <a:cs typeface="+mn-cs"/>
                </a:rPr>
                <a:t>02</a:t>
              </a:r>
            </a:p>
            <a:p>
              <a:pPr algn="ctr" defTabSz="914400" fontAlgn="auto">
                <a:spcBef>
                  <a:spcPts val="0"/>
                </a:spcBef>
                <a:spcAft>
                  <a:spcPts val="0"/>
                </a:spcAft>
                <a:defRPr/>
              </a:pPr>
              <a:r>
                <a:rPr lang="en-US" sz="1400" b="1" spc="300" dirty="0">
                  <a:solidFill>
                    <a:srgbClr val="953D8B"/>
                  </a:solidFill>
                  <a:latin typeface="Economica" panose="02000506040000020004" pitchFamily="2" charset="0"/>
                  <a:cs typeface="+mn-cs"/>
                </a:rPr>
                <a:t>Option</a:t>
              </a:r>
              <a:endParaRPr lang="en-IN" sz="1400" b="1" spc="300" dirty="0">
                <a:solidFill>
                  <a:srgbClr val="953D8B"/>
                </a:solidFill>
                <a:latin typeface="Economica" panose="02000506040000020004" pitchFamily="2" charset="0"/>
                <a:cs typeface="+mn-cs"/>
              </a:endParaRPr>
            </a:p>
          </p:txBody>
        </p:sp>
      </p:grpSp>
      <p:grpSp>
        <p:nvGrpSpPr>
          <p:cNvPr id="32" name="Group 31">
            <a:extLst>
              <a:ext uri="{FF2B5EF4-FFF2-40B4-BE49-F238E27FC236}">
                <a16:creationId xmlns:a16="http://schemas.microsoft.com/office/drawing/2014/main" xmlns="" id="{F98DF988-550E-3C11-7968-D29FAB52BB29}"/>
              </a:ext>
            </a:extLst>
          </p:cNvPr>
          <p:cNvGrpSpPr/>
          <p:nvPr/>
        </p:nvGrpSpPr>
        <p:grpSpPr>
          <a:xfrm>
            <a:off x="7732602" y="1696805"/>
            <a:ext cx="3676908" cy="3631757"/>
            <a:chOff x="8328025" y="1762125"/>
            <a:chExt cx="3676908" cy="3631757"/>
          </a:xfrm>
        </p:grpSpPr>
        <p:grpSp>
          <p:nvGrpSpPr>
            <p:cNvPr id="14" name="Group 13">
              <a:extLst>
                <a:ext uri="{FF2B5EF4-FFF2-40B4-BE49-F238E27FC236}">
                  <a16:creationId xmlns:a16="http://schemas.microsoft.com/office/drawing/2014/main" xmlns="" id="{D2D86C54-CDA1-2D8D-7259-796AA78FFB3D}"/>
                </a:ext>
              </a:extLst>
            </p:cNvPr>
            <p:cNvGrpSpPr>
              <a:grpSpLocks/>
            </p:cNvGrpSpPr>
            <p:nvPr/>
          </p:nvGrpSpPr>
          <p:grpSpPr bwMode="auto">
            <a:xfrm>
              <a:off x="8328025" y="1762125"/>
              <a:ext cx="3676908" cy="3631757"/>
              <a:chOff x="3983736" y="1864834"/>
              <a:chExt cx="3676220" cy="3632235"/>
            </a:xfrm>
          </p:grpSpPr>
          <p:sp>
            <p:nvSpPr>
              <p:cNvPr id="15" name="Oval 14">
                <a:extLst>
                  <a:ext uri="{FF2B5EF4-FFF2-40B4-BE49-F238E27FC236}">
                    <a16:creationId xmlns:a16="http://schemas.microsoft.com/office/drawing/2014/main" xmlns="" id="{27981CD9-1C15-B8F0-E779-6E8B35621581}"/>
                  </a:ext>
                </a:extLst>
              </p:cNvPr>
              <p:cNvSpPr/>
              <p:nvPr/>
            </p:nvSpPr>
            <p:spPr>
              <a:xfrm>
                <a:off x="4464399" y="5363873"/>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6" name="Freeform: Shape 15">
                <a:extLst>
                  <a:ext uri="{FF2B5EF4-FFF2-40B4-BE49-F238E27FC236}">
                    <a16:creationId xmlns:a16="http://schemas.microsoft.com/office/drawing/2014/main" xmlns="" id="{A6F483B0-C746-969A-C6AA-2FA613377D0A}"/>
                  </a:ext>
                </a:extLst>
              </p:cNvPr>
              <p:cNvSpPr/>
              <p:nvPr/>
            </p:nvSpPr>
            <p:spPr>
              <a:xfrm rot="5400000">
                <a:off x="5149557" y="3053988"/>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0095AA"/>
                  </a:gs>
                  <a:gs pos="74000">
                    <a:srgbClr val="019180"/>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7" name="Freeform: Shape 16">
                <a:extLst>
                  <a:ext uri="{FF2B5EF4-FFF2-40B4-BE49-F238E27FC236}">
                    <a16:creationId xmlns:a16="http://schemas.microsoft.com/office/drawing/2014/main" xmlns="" id="{A846A600-6DBE-2D1A-9B28-E059F09B9D62}"/>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8" name="Oval 17">
                <a:extLst>
                  <a:ext uri="{FF2B5EF4-FFF2-40B4-BE49-F238E27FC236}">
                    <a16:creationId xmlns:a16="http://schemas.microsoft.com/office/drawing/2014/main" xmlns="" id="{B9AC8825-5F3D-1483-B55B-2AADCECB543C}"/>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9" name="Oval 18">
                <a:extLst>
                  <a:ext uri="{FF2B5EF4-FFF2-40B4-BE49-F238E27FC236}">
                    <a16:creationId xmlns:a16="http://schemas.microsoft.com/office/drawing/2014/main" xmlns="" id="{BDA92EBE-F73C-4C89-1B8D-6C0171550AE0}"/>
                  </a:ext>
                </a:extLst>
              </p:cNvPr>
              <p:cNvSpPr/>
              <p:nvPr/>
            </p:nvSpPr>
            <p:spPr>
              <a:xfrm rot="20962129">
                <a:off x="4086905" y="2174438"/>
                <a:ext cx="942799" cy="943099"/>
              </a:xfrm>
              <a:prstGeom prst="ellipse">
                <a:avLst/>
              </a:prstGeom>
              <a:gradFill>
                <a:gsLst>
                  <a:gs pos="77000">
                    <a:srgbClr val="019180"/>
                  </a:gs>
                  <a:gs pos="0">
                    <a:srgbClr val="0095AA"/>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pic>
          <p:nvPicPr>
            <p:cNvPr id="22" name="Graphic 25" descr="Magnifying glass">
              <a:extLst>
                <a:ext uri="{FF2B5EF4-FFF2-40B4-BE49-F238E27FC236}">
                  <a16:creationId xmlns:a16="http://schemas.microsoft.com/office/drawing/2014/main" xmlns="" id="{6AF01692-0FFB-F983-DC5A-B1CC775151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25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9">
              <a:extLst>
                <a:ext uri="{FF2B5EF4-FFF2-40B4-BE49-F238E27FC236}">
                  <a16:creationId xmlns:a16="http://schemas.microsoft.com/office/drawing/2014/main" xmlns="" id="{E6FB1650-F7EB-CB83-5A91-F1694B832750}"/>
                </a:ext>
              </a:extLst>
            </p:cNvPr>
            <p:cNvSpPr>
              <a:spLocks noChangeArrowheads="1"/>
            </p:cNvSpPr>
            <p:nvPr/>
          </p:nvSpPr>
          <p:spPr bwMode="auto">
            <a:xfrm>
              <a:off x="9199563" y="3402013"/>
              <a:ext cx="2414587"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dirty="0">
                  <a:solidFill>
                    <a:schemeClr val="bg1"/>
                  </a:solidFill>
                </a:rPr>
                <a:t>P</a:t>
              </a:r>
              <a:r>
                <a:rPr lang="vi-VN" altLang="en-US" sz="2200" dirty="0">
                  <a:solidFill>
                    <a:schemeClr val="bg1"/>
                  </a:solidFill>
                </a:rPr>
                <a:t>hê phán những biểu hiện thờ ơ, thiếu trách nhiệm với các hoạt động cộng đồng.</a:t>
              </a:r>
              <a:r>
                <a:rPr lang="en-US" altLang="en-US" sz="2200" dirty="0">
                  <a:solidFill>
                    <a:schemeClr val="bg1"/>
                  </a:solidFill>
                </a:rPr>
                <a:t> </a:t>
              </a:r>
            </a:p>
          </p:txBody>
        </p:sp>
        <p:sp>
          <p:nvSpPr>
            <p:cNvPr id="29" name="TextBox 28">
              <a:extLst>
                <a:ext uri="{FF2B5EF4-FFF2-40B4-BE49-F238E27FC236}">
                  <a16:creationId xmlns:a16="http://schemas.microsoft.com/office/drawing/2014/main" xmlns="" id="{0BFC9F34-20D7-43C3-1DF0-D319A48F0505}"/>
                </a:ext>
              </a:extLst>
            </p:cNvPr>
            <p:cNvSpPr txBox="1"/>
            <p:nvPr/>
          </p:nvSpPr>
          <p:spPr>
            <a:xfrm rot="21007075">
              <a:off x="10745788" y="1995488"/>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019180"/>
                  </a:solidFill>
                  <a:latin typeface="Bebas Neue Bold" panose="020B0606020202050201" pitchFamily="34" charset="0"/>
                  <a:cs typeface="+mn-cs"/>
                </a:rPr>
                <a:t>03</a:t>
              </a:r>
            </a:p>
            <a:p>
              <a:pPr algn="ctr" defTabSz="914400" fontAlgn="auto">
                <a:spcBef>
                  <a:spcPts val="0"/>
                </a:spcBef>
                <a:spcAft>
                  <a:spcPts val="0"/>
                </a:spcAft>
                <a:defRPr/>
              </a:pPr>
              <a:r>
                <a:rPr lang="en-US" sz="1400" b="1" spc="300" dirty="0">
                  <a:solidFill>
                    <a:srgbClr val="019180"/>
                  </a:solidFill>
                  <a:latin typeface="Economica" panose="02000506040000020004" pitchFamily="2" charset="0"/>
                  <a:cs typeface="+mn-cs"/>
                </a:rPr>
                <a:t>Option</a:t>
              </a:r>
              <a:endParaRPr lang="en-IN" sz="1400" b="1" spc="300" dirty="0">
                <a:solidFill>
                  <a:srgbClr val="019180"/>
                </a:solidFill>
                <a:latin typeface="Economica" panose="02000506040000020004" pitchFamily="2" charset="0"/>
                <a:cs typeface="+mn-cs"/>
              </a:endParaRPr>
            </a:p>
          </p:txBody>
        </p:sp>
      </p:grpSp>
    </p:spTree>
    <p:extLst>
      <p:ext uri="{BB962C8B-B14F-4D97-AF65-F5344CB8AC3E}">
        <p14:creationId xmlns:p14="http://schemas.microsoft.com/office/powerpoint/2010/main" val="4033026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1143451" y="410849"/>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932430" y="17444"/>
            <a:ext cx="676715" cy="707197"/>
          </a:xfrm>
          <a:prstGeom prst="rect">
            <a:avLst/>
          </a:prstGeom>
        </p:spPr>
      </p:pic>
      <p:pic>
        <p:nvPicPr>
          <p:cNvPr id="2" name="Picture 27">
            <a:extLst>
              <a:ext uri="{FF2B5EF4-FFF2-40B4-BE49-F238E27FC236}">
                <a16:creationId xmlns:a16="http://schemas.microsoft.com/office/drawing/2014/main" xmlns="" id="{A62ED8F4-BF5F-3B7E-9163-7FF2BCF1D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68" y="724640"/>
            <a:ext cx="11036595" cy="480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06885"/>
      </p:ext>
    </p:extLst>
  </p:cSld>
  <p:clrMapOvr>
    <a:masterClrMapping/>
  </p:clrMapOvr>
  <p:transition spd="slow"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499223" y="1961698"/>
            <a:ext cx="3090003" cy="553998"/>
          </a:xfrm>
          <a:prstGeom prst="rect">
            <a:avLst/>
          </a:prstGeom>
          <a:noFill/>
        </p:spPr>
        <p:txBody>
          <a:bodyPr wrap="square" rtlCol="0">
            <a:spAutoFit/>
          </a:bodyPr>
          <a:lstStyle/>
          <a:p>
            <a:pPr algn="ct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II/ </a:t>
            </a:r>
            <a:r>
              <a:rPr lang="en-US" altLang="zh-CN" sz="3000" b="1" dirty="0" err="1">
                <a:solidFill>
                  <a:schemeClr val="tx1">
                    <a:lumMod val="75000"/>
                    <a:lumOff val="25000"/>
                  </a:schemeClr>
                </a:solidFill>
                <a:latin typeface="Times New Roman" pitchFamily="18" charset="0"/>
                <a:ea typeface="汉仪夏日体W" panose="00020600040101010101" pitchFamily="18" charset="-122"/>
                <a:cs typeface="Times New Roman" pitchFamily="18" charset="0"/>
              </a:rPr>
              <a:t>Luyện</a:t>
            </a: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3000" b="1" dirty="0" err="1">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tập</a:t>
            </a: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endParaRPr lang="zh-CN" altLang="en-US"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p:txBody>
      </p:sp>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38587174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336162" y="511942"/>
            <a:ext cx="3596293" cy="584775"/>
          </a:xfrm>
          <a:prstGeom prst="rect">
            <a:avLst/>
          </a:prstGeom>
          <a:noFill/>
        </p:spPr>
        <p:txBody>
          <a:bodyPr wrap="square" rtlCol="0">
            <a:spAutoFit/>
          </a:bodyPr>
          <a:lstStyle/>
          <a:p>
            <a:pPr algn="ctr">
              <a:lnSpc>
                <a:spcPct val="80000"/>
              </a:lnSpc>
            </a:pPr>
            <a:r>
              <a:rPr lang="en-US" altLang="zh-CN" sz="4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4000" b="1" dirty="0">
                <a:solidFill>
                  <a:srgbClr val="C00000"/>
                </a:solidFill>
                <a:latin typeface="Times New Roman" pitchFamily="18" charset="0"/>
                <a:ea typeface="汉仪夏日体W" panose="00020600040101010101" pitchFamily="18" charset="-122"/>
                <a:cs typeface="Times New Roman" pitchFamily="18" charset="0"/>
              </a:rPr>
              <a:t>MỞ ĐẦU </a:t>
            </a:r>
            <a:endParaRPr lang="zh-CN" altLang="en-US" sz="40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1085088" y="5305083"/>
            <a:ext cx="1237657" cy="1042238"/>
          </a:xfrm>
          <a:prstGeom prst="rect">
            <a:avLst/>
          </a:prstGeom>
        </p:spPr>
      </p:pic>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610101" y="1119390"/>
            <a:ext cx="9993355"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r>
              <a:rPr lang="en-US" sz="2300" i="1" dirty="0">
                <a:latin typeface="Time new roman"/>
              </a:rPr>
              <a:t>Em </a:t>
            </a:r>
            <a:r>
              <a:rPr lang="en-US" sz="2300" i="1" dirty="0" err="1">
                <a:latin typeface="Time new roman"/>
              </a:rPr>
              <a:t>hãy</a:t>
            </a:r>
            <a:r>
              <a:rPr lang="en-US" sz="2300" i="1" dirty="0">
                <a:latin typeface="Time new roman"/>
              </a:rPr>
              <a:t> </a:t>
            </a:r>
            <a:r>
              <a:rPr lang="en-US" sz="2300" i="1" dirty="0" err="1">
                <a:latin typeface="Time new roman"/>
              </a:rPr>
              <a:t>kể</a:t>
            </a:r>
            <a:r>
              <a:rPr lang="en-US" sz="2300" i="1" dirty="0">
                <a:latin typeface="Time new roman"/>
              </a:rPr>
              <a:t> </a:t>
            </a:r>
            <a:r>
              <a:rPr lang="en-US" sz="2300" i="1" dirty="0" err="1">
                <a:latin typeface="Time new roman"/>
              </a:rPr>
              <a:t>tên</a:t>
            </a:r>
            <a:r>
              <a:rPr lang="en-US" sz="2300" i="1" dirty="0">
                <a:latin typeface="Time new roman"/>
              </a:rPr>
              <a:t> </a:t>
            </a:r>
            <a:r>
              <a:rPr lang="en-US" sz="2300" i="1" dirty="0" err="1">
                <a:latin typeface="Time new roman"/>
              </a:rPr>
              <a:t>một</a:t>
            </a:r>
            <a:r>
              <a:rPr lang="en-US" sz="2300" i="1" dirty="0">
                <a:latin typeface="Time new roman"/>
              </a:rPr>
              <a:t> </a:t>
            </a:r>
            <a:r>
              <a:rPr lang="en-US" sz="2300" i="1" dirty="0" err="1">
                <a:latin typeface="Time new roman"/>
              </a:rPr>
              <a:t>số</a:t>
            </a:r>
            <a:r>
              <a:rPr lang="en-US" sz="2300" i="1" dirty="0">
                <a:latin typeface="Time new roman"/>
              </a:rPr>
              <a:t> </a:t>
            </a:r>
            <a:r>
              <a:rPr lang="en-US" sz="2300" i="1" dirty="0" err="1">
                <a:latin typeface="Time new roman"/>
              </a:rPr>
              <a:t>hoạt</a:t>
            </a:r>
            <a:r>
              <a:rPr lang="en-US" sz="2300" i="1" dirty="0">
                <a:latin typeface="Time new roman"/>
              </a:rPr>
              <a:t> </a:t>
            </a:r>
            <a:r>
              <a:rPr lang="en-US" sz="2300" i="1" dirty="0" err="1">
                <a:latin typeface="Time new roman"/>
              </a:rPr>
              <a:t>động</a:t>
            </a:r>
            <a:r>
              <a:rPr lang="en-US" sz="2300" i="1" dirty="0">
                <a:latin typeface="Time new roman"/>
              </a:rPr>
              <a:t> </a:t>
            </a:r>
            <a:r>
              <a:rPr lang="en-US" sz="2300" i="1" dirty="0" err="1">
                <a:latin typeface="Time new roman"/>
              </a:rPr>
              <a:t>cộng</a:t>
            </a:r>
            <a:r>
              <a:rPr lang="en-US" sz="2300" i="1" dirty="0">
                <a:latin typeface="Time new roman"/>
              </a:rPr>
              <a:t> </a:t>
            </a:r>
            <a:r>
              <a:rPr lang="en-US" sz="2300" i="1" dirty="0" err="1">
                <a:latin typeface="Time new roman"/>
              </a:rPr>
              <a:t>đồng</a:t>
            </a:r>
            <a:r>
              <a:rPr lang="en-US" sz="2300" i="1" dirty="0">
                <a:latin typeface="Time new roman"/>
              </a:rPr>
              <a:t> </a:t>
            </a:r>
            <a:r>
              <a:rPr lang="en-US" sz="2300" i="1" dirty="0" err="1">
                <a:latin typeface="Time new roman"/>
              </a:rPr>
              <a:t>mà</a:t>
            </a:r>
            <a:r>
              <a:rPr lang="en-US" sz="2300" i="1" dirty="0">
                <a:latin typeface="Time new roman"/>
              </a:rPr>
              <a:t> </a:t>
            </a:r>
            <a:r>
              <a:rPr lang="en-US" sz="2300" i="1" dirty="0" err="1">
                <a:latin typeface="Time new roman"/>
              </a:rPr>
              <a:t>em</a:t>
            </a:r>
            <a:r>
              <a:rPr lang="en-US" sz="2300" i="1" dirty="0">
                <a:latin typeface="Time new roman"/>
              </a:rPr>
              <a:t> </a:t>
            </a:r>
            <a:r>
              <a:rPr lang="en-US" sz="2300" i="1" dirty="0" err="1">
                <a:latin typeface="Time new roman"/>
              </a:rPr>
              <a:t>đã</a:t>
            </a:r>
            <a:r>
              <a:rPr lang="en-US" sz="2300" i="1" dirty="0">
                <a:latin typeface="Time new roman"/>
              </a:rPr>
              <a:t> </a:t>
            </a:r>
            <a:r>
              <a:rPr lang="en-US" sz="2300" i="1" dirty="0" err="1">
                <a:latin typeface="Time new roman"/>
              </a:rPr>
              <a:t>tham</a:t>
            </a:r>
            <a:r>
              <a:rPr lang="en-US" sz="2300" i="1" dirty="0">
                <a:latin typeface="Time new roman"/>
              </a:rPr>
              <a:t> </a:t>
            </a:r>
            <a:r>
              <a:rPr lang="en-US" sz="2300" i="1" dirty="0" err="1">
                <a:latin typeface="Time new roman"/>
              </a:rPr>
              <a:t>gia</a:t>
            </a:r>
            <a:r>
              <a:rPr lang="en-US" sz="2300" i="1" dirty="0">
                <a:latin typeface="Time new roman"/>
              </a:rPr>
              <a:t> </a:t>
            </a:r>
            <a:r>
              <a:rPr lang="en-US" sz="2300" i="1" dirty="0" err="1">
                <a:latin typeface="Time new roman"/>
              </a:rPr>
              <a:t>và</a:t>
            </a:r>
            <a:r>
              <a:rPr lang="en-US" sz="2300" i="1" dirty="0">
                <a:latin typeface="Time new roman"/>
              </a:rPr>
              <a:t> </a:t>
            </a:r>
            <a:r>
              <a:rPr lang="en-US" sz="2300" i="1" dirty="0" err="1">
                <a:latin typeface="Time new roman"/>
              </a:rPr>
              <a:t>nêu</a:t>
            </a:r>
            <a:r>
              <a:rPr lang="en-US" sz="2300" i="1" dirty="0">
                <a:latin typeface="Time new roman"/>
              </a:rPr>
              <a:t> </a:t>
            </a:r>
            <a:r>
              <a:rPr lang="en-US" sz="2300" i="1" dirty="0" err="1">
                <a:latin typeface="Time new roman"/>
              </a:rPr>
              <a:t>cảm</a:t>
            </a:r>
            <a:r>
              <a:rPr lang="en-US" sz="2300" i="1" dirty="0">
                <a:latin typeface="Time new roman"/>
              </a:rPr>
              <a:t> </a:t>
            </a:r>
            <a:r>
              <a:rPr lang="en-US" sz="2300" i="1" dirty="0" err="1">
                <a:latin typeface="Time new roman"/>
              </a:rPr>
              <a:t>nhận</a:t>
            </a:r>
            <a:r>
              <a:rPr lang="en-US" sz="2300" i="1" dirty="0">
                <a:latin typeface="Time new roman"/>
              </a:rPr>
              <a:t> </a:t>
            </a:r>
            <a:r>
              <a:rPr lang="en-US" sz="2300" i="1" dirty="0" err="1">
                <a:latin typeface="Time new roman"/>
              </a:rPr>
              <a:t>của</a:t>
            </a:r>
            <a:r>
              <a:rPr lang="en-US" sz="2300" i="1" dirty="0">
                <a:latin typeface="Time new roman"/>
              </a:rPr>
              <a:t> </a:t>
            </a:r>
            <a:r>
              <a:rPr lang="en-US" sz="2300" i="1" dirty="0" err="1">
                <a:latin typeface="Time new roman"/>
              </a:rPr>
              <a:t>em</a:t>
            </a:r>
            <a:r>
              <a:rPr lang="en-US" sz="2300" i="1" dirty="0">
                <a:latin typeface="Time new roman"/>
              </a:rPr>
              <a:t> </a:t>
            </a:r>
            <a:r>
              <a:rPr lang="en-US" sz="2300" i="1" dirty="0" err="1">
                <a:latin typeface="Time new roman"/>
              </a:rPr>
              <a:t>sau</a:t>
            </a:r>
            <a:r>
              <a:rPr lang="en-US" sz="2300" i="1" dirty="0">
                <a:latin typeface="Time new roman"/>
              </a:rPr>
              <a:t> </a:t>
            </a:r>
            <a:r>
              <a:rPr lang="en-US" sz="2300" i="1" dirty="0" err="1">
                <a:latin typeface="Time new roman"/>
              </a:rPr>
              <a:t>khi</a:t>
            </a:r>
            <a:r>
              <a:rPr lang="en-US" sz="2300" i="1" dirty="0">
                <a:latin typeface="Time new roman"/>
              </a:rPr>
              <a:t> </a:t>
            </a:r>
            <a:r>
              <a:rPr lang="en-US" sz="2300" i="1" dirty="0" err="1">
                <a:latin typeface="Time new roman"/>
              </a:rPr>
              <a:t>tham</a:t>
            </a:r>
            <a:r>
              <a:rPr lang="en-US" sz="2300" i="1" dirty="0">
                <a:latin typeface="Time new roman"/>
              </a:rPr>
              <a:t> </a:t>
            </a:r>
            <a:r>
              <a:rPr lang="en-US" sz="2300" i="1" dirty="0" err="1">
                <a:latin typeface="Time new roman"/>
              </a:rPr>
              <a:t>gia</a:t>
            </a:r>
            <a:r>
              <a:rPr lang="en-US" sz="2300" i="1" dirty="0">
                <a:latin typeface="Time new roman"/>
              </a:rPr>
              <a:t> </a:t>
            </a:r>
            <a:r>
              <a:rPr lang="en-US" sz="2300" i="1" dirty="0" err="1">
                <a:latin typeface="Time new roman"/>
              </a:rPr>
              <a:t>các</a:t>
            </a:r>
            <a:r>
              <a:rPr lang="en-US" sz="2300" i="1" dirty="0">
                <a:latin typeface="Time new roman"/>
              </a:rPr>
              <a:t> </a:t>
            </a:r>
            <a:r>
              <a:rPr lang="en-US" sz="2300" i="1" dirty="0" err="1">
                <a:latin typeface="Time new roman"/>
              </a:rPr>
              <a:t>hoạt</a:t>
            </a:r>
            <a:r>
              <a:rPr lang="en-US" sz="2300" i="1" dirty="0">
                <a:latin typeface="Time new roman"/>
              </a:rPr>
              <a:t> </a:t>
            </a:r>
            <a:r>
              <a:rPr lang="en-US" sz="2300" i="1" dirty="0" err="1">
                <a:latin typeface="Time new roman"/>
              </a:rPr>
              <a:t>động</a:t>
            </a:r>
            <a:r>
              <a:rPr lang="en-US" sz="2300" i="1" dirty="0">
                <a:latin typeface="Time new roman"/>
              </a:rPr>
              <a:t> </a:t>
            </a:r>
            <a:r>
              <a:rPr lang="en-US" sz="2300" i="1" dirty="0" err="1">
                <a:latin typeface="Time new roman"/>
              </a:rPr>
              <a:t>đó</a:t>
            </a:r>
            <a:r>
              <a:rPr lang="en-US" sz="2300" i="1" dirty="0">
                <a:latin typeface="Time new roman"/>
              </a:rPr>
              <a:t> ?</a:t>
            </a:r>
            <a:endParaRPr lang="vi-VN" sz="2300" dirty="0">
              <a:latin typeface="Time new roman"/>
            </a:endParaRPr>
          </a:p>
        </p:txBody>
      </p:sp>
      <p:pic>
        <p:nvPicPr>
          <p:cNvPr id="23585" name="Picture 33">
            <a:extLst>
              <a:ext uri="{FF2B5EF4-FFF2-40B4-BE49-F238E27FC236}">
                <a16:creationId xmlns:a16="http://schemas.microsoft.com/office/drawing/2014/main" xmlns="" id="{13BB7173-92D0-46CB-65D2-D68319CB3BF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69965" y="2019788"/>
            <a:ext cx="8446091" cy="378236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4134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14"/>
                                        </p:tgtEl>
                                        <p:attrNameLst>
                                          <p:attrName>style.visibility</p:attrName>
                                        </p:attrNameLst>
                                      </p:cBhvr>
                                      <p:to>
                                        <p:strVal val="visible"/>
                                      </p:to>
                                    </p:set>
                                    <p:anim calcmode="lin" valueType="num">
                                      <p:cBhvr>
                                        <p:cTn id="28"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4"/>
                                        </p:tgtEl>
                                        <p:attrNameLst>
                                          <p:attrName>ppt_y</p:attrName>
                                        </p:attrNameLst>
                                      </p:cBhvr>
                                      <p:tavLst>
                                        <p:tav tm="0">
                                          <p:val>
                                            <p:strVal val="#ppt_y"/>
                                          </p:val>
                                        </p:tav>
                                        <p:tav tm="100000">
                                          <p:val>
                                            <p:strVal val="#ppt_y"/>
                                          </p:val>
                                        </p:tav>
                                      </p:tavLst>
                                    </p:anim>
                                    <p:anim calcmode="lin" valueType="num">
                                      <p:cBhvr>
                                        <p:cTn id="30"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585"/>
                                        </p:tgtEl>
                                        <p:attrNameLst>
                                          <p:attrName>style.visibility</p:attrName>
                                        </p:attrNameLst>
                                      </p:cBhvr>
                                      <p:to>
                                        <p:strVal val="visible"/>
                                      </p:to>
                                    </p:set>
                                    <p:animEffect transition="in" filter="blinds(horizontal)">
                                      <p:cBhvr>
                                        <p:cTn id="37" dur="500"/>
                                        <p:tgtEl>
                                          <p:spTgt spid="23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122477" y="129437"/>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xmlns=""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xmlns="" id="{CD7746DC-36F6-6AF7-8B59-1EE249844A42}"/>
              </a:ext>
            </a:extLst>
          </p:cNvPr>
          <p:cNvGraphicFramePr>
            <a:graphicFrameLocks noGrp="1"/>
          </p:cNvGraphicFramePr>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xmlns="" val="406831289"/>
                    </a:ext>
                  </a:extLst>
                </a:gridCol>
                <a:gridCol w="2938879">
                  <a:extLst>
                    <a:ext uri="{9D8B030D-6E8A-4147-A177-3AD203B41FA5}">
                      <a16:colId xmlns:a16="http://schemas.microsoft.com/office/drawing/2014/main" xmlns="" val="3894205974"/>
                    </a:ext>
                  </a:extLst>
                </a:gridCol>
                <a:gridCol w="1317830">
                  <a:extLst>
                    <a:ext uri="{9D8B030D-6E8A-4147-A177-3AD203B41FA5}">
                      <a16:colId xmlns:a16="http://schemas.microsoft.com/office/drawing/2014/main" xmlns="" val="2357709502"/>
                    </a:ext>
                  </a:extLst>
                </a:gridCol>
                <a:gridCol w="2119608">
                  <a:extLst>
                    <a:ext uri="{9D8B030D-6E8A-4147-A177-3AD203B41FA5}">
                      <a16:colId xmlns:a16="http://schemas.microsoft.com/office/drawing/2014/main" xmlns="" val="4280489010"/>
                    </a:ext>
                  </a:extLst>
                </a:gridCol>
                <a:gridCol w="3428692">
                  <a:extLst>
                    <a:ext uri="{9D8B030D-6E8A-4147-A177-3AD203B41FA5}">
                      <a16:colId xmlns:a16="http://schemas.microsoft.com/office/drawing/2014/main" xmlns=""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chemeClr val="tx1"/>
                          </a:solidFill>
                          <a:effectLst/>
                          <a:latin typeface="Arial "/>
                          <a:cs typeface="Arial" panose="020B0604020202020204" pitchFamily="34" charset="0"/>
                        </a:rPr>
                        <a:t>Trường</a:t>
                      </a:r>
                      <a:r>
                        <a:rPr kumimoji="0" lang="en-US" altLang="en-US" sz="2200" b="1" i="0" u="none" strike="noStrike" cap="none" normalizeH="0" baseline="0" dirty="0">
                          <a:ln>
                            <a:noFill/>
                          </a:ln>
                          <a:solidFill>
                            <a:schemeClr val="tx1"/>
                          </a:solidFill>
                          <a:effectLst/>
                          <a:latin typeface="Arial "/>
                          <a:cs typeface="Arial" panose="020B0604020202020204" pitchFamily="34" charset="0"/>
                        </a:rPr>
                        <a:t> </a:t>
                      </a:r>
                      <a:r>
                        <a:rPr kumimoji="0" lang="en-US" altLang="en-US" sz="2200" b="1" i="0" u="none" strike="noStrike" cap="none" normalizeH="0" baseline="0" dirty="0" err="1">
                          <a:ln>
                            <a:noFill/>
                          </a:ln>
                          <a:solidFill>
                            <a:schemeClr val="tx1"/>
                          </a:solidFill>
                          <a:effectLst/>
                          <a:latin typeface="Arial "/>
                          <a:cs typeface="Arial" panose="020B0604020202020204" pitchFamily="34" charset="0"/>
                        </a:rPr>
                        <a:t>hợp</a:t>
                      </a: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449219938"/>
                  </a:ext>
                </a:extLst>
              </a:tr>
            </a:tbl>
          </a:graphicData>
        </a:graphic>
      </p:graphicFrame>
      <p:sp>
        <p:nvSpPr>
          <p:cNvPr id="3" name="Rectangle 230">
            <a:extLst>
              <a:ext uri="{FF2B5EF4-FFF2-40B4-BE49-F238E27FC236}">
                <a16:creationId xmlns:a16="http://schemas.microsoft.com/office/drawing/2014/main" xmlns="" id="{D340B803-1DB3-7762-170F-71E47A22FD3D}"/>
              </a:ext>
            </a:extLst>
          </p:cNvPr>
          <p:cNvSpPr>
            <a:spLocks noChangeArrowheads="1"/>
          </p:cNvSpPr>
          <p:nvPr/>
        </p:nvSpPr>
        <p:spPr bwMode="auto">
          <a:xfrm>
            <a:off x="1811593" y="2434398"/>
            <a:ext cx="2754313"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300" dirty="0" err="1"/>
              <a:t>Hằng</a:t>
            </a:r>
            <a:r>
              <a:rPr lang="en-US" altLang="en-US" sz="2300" dirty="0"/>
              <a:t> </a:t>
            </a:r>
            <a:r>
              <a:rPr lang="en-US" altLang="en-US" sz="2300" dirty="0" err="1"/>
              <a:t>năm</a:t>
            </a:r>
            <a:r>
              <a:rPr lang="en-US" altLang="en-US" sz="2300" dirty="0"/>
              <a:t>, </a:t>
            </a:r>
            <a:r>
              <a:rPr lang="en-US" altLang="en-US" sz="2300" dirty="0" err="1"/>
              <a:t>trường</a:t>
            </a:r>
            <a:r>
              <a:rPr lang="en-US" altLang="en-US" sz="2300" dirty="0"/>
              <a:t> Trung </a:t>
            </a:r>
            <a:r>
              <a:rPr lang="en-US" altLang="en-US" sz="2300" dirty="0" err="1"/>
              <a:t>học</a:t>
            </a:r>
            <a:r>
              <a:rPr lang="en-US" altLang="en-US" sz="2300" dirty="0"/>
              <a:t> </a:t>
            </a:r>
            <a:r>
              <a:rPr lang="en-US" altLang="en-US" sz="2300" dirty="0" err="1"/>
              <a:t>cơ</a:t>
            </a:r>
            <a:r>
              <a:rPr lang="en-US" altLang="en-US" sz="2300" dirty="0"/>
              <a:t> </a:t>
            </a:r>
            <a:r>
              <a:rPr lang="en-US" altLang="en-US" sz="2300" dirty="0" err="1"/>
              <a:t>sở</a:t>
            </a:r>
            <a:r>
              <a:rPr lang="en-US" altLang="en-US" sz="2300" dirty="0"/>
              <a:t> H </a:t>
            </a:r>
            <a:r>
              <a:rPr lang="en-US" altLang="en-US" sz="2300" dirty="0" err="1"/>
              <a:t>thường</a:t>
            </a:r>
            <a:r>
              <a:rPr lang="en-US" altLang="en-US" sz="2300" dirty="0"/>
              <a:t> </a:t>
            </a:r>
            <a:r>
              <a:rPr lang="en-US" altLang="en-US" sz="2300" dirty="0" err="1"/>
              <a:t>tổ</a:t>
            </a:r>
            <a:r>
              <a:rPr lang="en-US" altLang="en-US" sz="2300" dirty="0"/>
              <a:t> </a:t>
            </a:r>
            <a:r>
              <a:rPr lang="en-US" altLang="en-US" sz="2300" dirty="0" err="1"/>
              <a:t>chức</a:t>
            </a:r>
            <a:r>
              <a:rPr lang="en-US" altLang="en-US" sz="2300" dirty="0"/>
              <a:t> </a:t>
            </a:r>
            <a:r>
              <a:rPr lang="en-US" altLang="en-US" sz="2300" dirty="0" err="1"/>
              <a:t>cho</a:t>
            </a:r>
            <a:r>
              <a:rPr lang="en-US" altLang="en-US" sz="2300" dirty="0"/>
              <a:t> </a:t>
            </a:r>
            <a:r>
              <a:rPr lang="en-US" altLang="en-US" sz="2300" dirty="0" err="1"/>
              <a:t>học</a:t>
            </a:r>
            <a:r>
              <a:rPr lang="en-US" altLang="en-US" sz="2300" dirty="0"/>
              <a:t> </a:t>
            </a:r>
            <a:r>
              <a:rPr lang="en-US" altLang="en-US" sz="2300" dirty="0" err="1"/>
              <a:t>sinh</a:t>
            </a:r>
            <a:r>
              <a:rPr lang="en-US" altLang="en-US" sz="2300" dirty="0"/>
              <a:t> </a:t>
            </a:r>
            <a:r>
              <a:rPr lang="en-US" altLang="en-US" sz="2300" dirty="0" err="1"/>
              <a:t>đến</a:t>
            </a:r>
            <a:r>
              <a:rPr lang="en-US" altLang="en-US" sz="2300" dirty="0"/>
              <a:t> </a:t>
            </a:r>
            <a:r>
              <a:rPr lang="en-US" altLang="en-US" sz="2300" dirty="0" err="1"/>
              <a:t>thăm</a:t>
            </a:r>
            <a:r>
              <a:rPr lang="en-US" altLang="en-US" sz="2300" dirty="0"/>
              <a:t> </a:t>
            </a:r>
            <a:r>
              <a:rPr lang="en-US" altLang="en-US" sz="2300" dirty="0" err="1"/>
              <a:t>và</a:t>
            </a:r>
            <a:r>
              <a:rPr lang="en-US" altLang="en-US" sz="2300" dirty="0"/>
              <a:t> </a:t>
            </a:r>
            <a:r>
              <a:rPr lang="en-US" altLang="en-US" sz="2300" dirty="0" err="1"/>
              <a:t>tặng</a:t>
            </a:r>
            <a:r>
              <a:rPr lang="en-US" altLang="en-US" sz="2300" dirty="0"/>
              <a:t> </a:t>
            </a:r>
            <a:r>
              <a:rPr lang="en-US" altLang="en-US" sz="2300" dirty="0" err="1"/>
              <a:t>quà</a:t>
            </a:r>
            <a:r>
              <a:rPr lang="en-US" altLang="en-US" sz="2300" dirty="0"/>
              <a:t> </a:t>
            </a:r>
            <a:r>
              <a:rPr lang="en-US" altLang="en-US" sz="2300" dirty="0" err="1"/>
              <a:t>các</a:t>
            </a:r>
            <a:r>
              <a:rPr lang="en-US" altLang="en-US" sz="2300" dirty="0"/>
              <a:t> </a:t>
            </a:r>
            <a:r>
              <a:rPr lang="en-US" altLang="en-US" sz="2300" dirty="0" err="1"/>
              <a:t>gia</a:t>
            </a:r>
            <a:r>
              <a:rPr lang="en-US" altLang="en-US" sz="2300" dirty="0"/>
              <a:t> </a:t>
            </a:r>
            <a:r>
              <a:rPr lang="en-US" altLang="en-US" sz="2300" dirty="0" err="1"/>
              <a:t>đình</a:t>
            </a:r>
            <a:r>
              <a:rPr lang="en-US" altLang="en-US" sz="2300" dirty="0"/>
              <a:t> </a:t>
            </a:r>
            <a:r>
              <a:rPr lang="en-US" altLang="en-US" sz="2300" dirty="0" err="1"/>
              <a:t>thương</a:t>
            </a:r>
            <a:r>
              <a:rPr lang="en-US" altLang="en-US" sz="2300" dirty="0"/>
              <a:t> </a:t>
            </a:r>
            <a:r>
              <a:rPr lang="en-US" altLang="en-US" sz="2300" dirty="0" err="1"/>
              <a:t>binh</a:t>
            </a:r>
            <a:r>
              <a:rPr lang="en-US" altLang="en-US" sz="2300" dirty="0"/>
              <a:t>, </a:t>
            </a:r>
            <a:r>
              <a:rPr lang="en-US" altLang="en-US" sz="2300" dirty="0" err="1"/>
              <a:t>liệt</a:t>
            </a:r>
            <a:r>
              <a:rPr lang="en-US" altLang="en-US" sz="2300" dirty="0"/>
              <a:t> </a:t>
            </a:r>
            <a:r>
              <a:rPr lang="en-US" altLang="en-US" sz="2300" dirty="0" err="1"/>
              <a:t>sĩ</a:t>
            </a:r>
            <a:r>
              <a:rPr lang="en-US" altLang="en-US" sz="2300" dirty="0"/>
              <a:t> ở </a:t>
            </a:r>
            <a:r>
              <a:rPr lang="en-US" altLang="en-US" sz="2300" dirty="0" err="1"/>
              <a:t>địa</a:t>
            </a:r>
            <a:r>
              <a:rPr lang="en-US" altLang="en-US" sz="2300" dirty="0"/>
              <a:t> </a:t>
            </a:r>
            <a:r>
              <a:rPr lang="en-US" altLang="en-US" sz="2300" dirty="0" err="1"/>
              <a:t>phương</a:t>
            </a:r>
            <a:r>
              <a:rPr lang="en-US" altLang="en-US" sz="2300" dirty="0"/>
              <a:t>. </a:t>
            </a:r>
          </a:p>
        </p:txBody>
      </p:sp>
      <p:sp>
        <p:nvSpPr>
          <p:cNvPr id="4" name="Rectangle 232">
            <a:extLst>
              <a:ext uri="{FF2B5EF4-FFF2-40B4-BE49-F238E27FC236}">
                <a16:creationId xmlns:a16="http://schemas.microsoft.com/office/drawing/2014/main" xmlns="" id="{D16A16B0-4E0D-FBE3-BD97-DBD9F0FE7616}"/>
              </a:ext>
            </a:extLst>
          </p:cNvPr>
          <p:cNvSpPr>
            <a:spLocks noChangeArrowheads="1"/>
          </p:cNvSpPr>
          <p:nvPr/>
        </p:nvSpPr>
        <p:spPr bwMode="auto">
          <a:xfrm>
            <a:off x="1217492" y="3080916"/>
            <a:ext cx="487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r>
              <a:rPr lang="en-US" altLang="en-US" sz="4300" dirty="0">
                <a:latin typeface="Arial" panose="020B0604020202020204" pitchFamily="34" charset="0"/>
              </a:rPr>
              <a:t>1</a:t>
            </a:r>
          </a:p>
        </p:txBody>
      </p:sp>
      <p:sp>
        <p:nvSpPr>
          <p:cNvPr id="12" name="Rectangle 233">
            <a:extLst>
              <a:ext uri="{FF2B5EF4-FFF2-40B4-BE49-F238E27FC236}">
                <a16:creationId xmlns:a16="http://schemas.microsoft.com/office/drawing/2014/main" xmlns="" id="{A2406C13-8AFA-FBC1-2B38-08234F587B97}"/>
              </a:ext>
            </a:extLst>
          </p:cNvPr>
          <p:cNvSpPr>
            <a:spLocks noChangeArrowheads="1"/>
          </p:cNvSpPr>
          <p:nvPr/>
        </p:nvSpPr>
        <p:spPr bwMode="auto">
          <a:xfrm>
            <a:off x="4728323" y="2613392"/>
            <a:ext cx="110648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500" dirty="0"/>
              <a:t>Đền ơn đáp nghĩa</a:t>
            </a:r>
            <a:r>
              <a:rPr lang="en-US" altLang="ko-KR" sz="2500" dirty="0">
                <a:ea typeface="Gulim" panose="020B0600000101010101" pitchFamily="34" charset="-127"/>
              </a:rPr>
              <a:t> </a:t>
            </a:r>
          </a:p>
        </p:txBody>
      </p:sp>
      <p:sp>
        <p:nvSpPr>
          <p:cNvPr id="13" name="Rectangle 235">
            <a:extLst>
              <a:ext uri="{FF2B5EF4-FFF2-40B4-BE49-F238E27FC236}">
                <a16:creationId xmlns:a16="http://schemas.microsoft.com/office/drawing/2014/main" xmlns="" id="{62F5BF13-D984-B904-4D89-E483EECD2233}"/>
              </a:ext>
            </a:extLst>
          </p:cNvPr>
          <p:cNvSpPr>
            <a:spLocks noChangeArrowheads="1"/>
          </p:cNvSpPr>
          <p:nvPr/>
        </p:nvSpPr>
        <p:spPr bwMode="auto">
          <a:xfrm>
            <a:off x="6096000" y="2402546"/>
            <a:ext cx="182245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2500" dirty="0"/>
              <a:t>Tri ân, giúp đỡ các gia đình thương binh, liệt sĩ </a:t>
            </a:r>
            <a:r>
              <a:rPr lang="en-US" altLang="ko-KR" sz="2500" dirty="0">
                <a:ea typeface="Gulim" panose="020B0600000101010101" pitchFamily="34" charset="-127"/>
              </a:rPr>
              <a:t>ở</a:t>
            </a:r>
            <a:r>
              <a:rPr lang="vi-VN" altLang="ko-KR" sz="2500" dirty="0"/>
              <a:t> địa phương.</a:t>
            </a:r>
          </a:p>
        </p:txBody>
      </p:sp>
      <p:sp>
        <p:nvSpPr>
          <p:cNvPr id="14" name="Rectangle 243">
            <a:extLst>
              <a:ext uri="{FF2B5EF4-FFF2-40B4-BE49-F238E27FC236}">
                <a16:creationId xmlns:a16="http://schemas.microsoft.com/office/drawing/2014/main" xmlns="" id="{D66D3470-A249-17C3-70AD-D0B58F9858D1}"/>
              </a:ext>
            </a:extLst>
          </p:cNvPr>
          <p:cNvSpPr>
            <a:spLocks noChangeArrowheads="1"/>
          </p:cNvSpPr>
          <p:nvPr/>
        </p:nvSpPr>
        <p:spPr bwMode="auto">
          <a:xfrm>
            <a:off x="8088562" y="2226804"/>
            <a:ext cx="345887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300" dirty="0">
                <a:latin typeface="Arial" panose="020B0604020202020204" pitchFamily="34" charset="0"/>
              </a:rPr>
              <a:t>+ Phát huy truyền thống “uống nước nhớ nguồn” của dân tộc Việt Nam.</a:t>
            </a:r>
            <a:endParaRPr lang="en-US" altLang="ko-KR" sz="2300" dirty="0">
              <a:latin typeface="Arial" panose="020B0604020202020204" pitchFamily="34" charset="0"/>
              <a:ea typeface="Gulim" panose="020B0600000101010101" pitchFamily="34" charset="-127"/>
            </a:endParaRPr>
          </a:p>
          <a:p>
            <a:r>
              <a:rPr lang="vi-VN" altLang="ko-KR" sz="2300" dirty="0">
                <a:latin typeface="Arial" panose="020B0604020202020204" pitchFamily="34" charset="0"/>
              </a:rPr>
              <a:t>+ Góp phần giáo dục, bồi dưỡng ở HS lòng yêu nước, biết ơn các thế hệ đi trước đã hi sinh xương máu cho độc lập dân tộc.</a:t>
            </a:r>
          </a:p>
        </p:txBody>
      </p:sp>
    </p:spTree>
    <p:extLst>
      <p:ext uri="{BB962C8B-B14F-4D97-AF65-F5344CB8AC3E}">
        <p14:creationId xmlns:p14="http://schemas.microsoft.com/office/powerpoint/2010/main" val="10813830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97885" y="190723"/>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xmlns=""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xmlns="" id="{CD7746DC-36F6-6AF7-8B59-1EE249844A42}"/>
              </a:ext>
            </a:extLst>
          </p:cNvPr>
          <p:cNvGraphicFramePr>
            <a:graphicFrameLocks noGrp="1"/>
          </p:cNvGraphicFramePr>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xmlns="" val="406831289"/>
                    </a:ext>
                  </a:extLst>
                </a:gridCol>
                <a:gridCol w="2938879">
                  <a:extLst>
                    <a:ext uri="{9D8B030D-6E8A-4147-A177-3AD203B41FA5}">
                      <a16:colId xmlns:a16="http://schemas.microsoft.com/office/drawing/2014/main" xmlns="" val="3894205974"/>
                    </a:ext>
                  </a:extLst>
                </a:gridCol>
                <a:gridCol w="1317830">
                  <a:extLst>
                    <a:ext uri="{9D8B030D-6E8A-4147-A177-3AD203B41FA5}">
                      <a16:colId xmlns:a16="http://schemas.microsoft.com/office/drawing/2014/main" xmlns="" val="2357709502"/>
                    </a:ext>
                  </a:extLst>
                </a:gridCol>
                <a:gridCol w="2119608">
                  <a:extLst>
                    <a:ext uri="{9D8B030D-6E8A-4147-A177-3AD203B41FA5}">
                      <a16:colId xmlns:a16="http://schemas.microsoft.com/office/drawing/2014/main" xmlns="" val="4280489010"/>
                    </a:ext>
                  </a:extLst>
                </a:gridCol>
                <a:gridCol w="3428692">
                  <a:extLst>
                    <a:ext uri="{9D8B030D-6E8A-4147-A177-3AD203B41FA5}">
                      <a16:colId xmlns:a16="http://schemas.microsoft.com/office/drawing/2014/main" xmlns=""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Trường hợp</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449219938"/>
                  </a:ext>
                </a:extLst>
              </a:tr>
            </a:tbl>
          </a:graphicData>
        </a:graphic>
      </p:graphicFrame>
      <p:sp>
        <p:nvSpPr>
          <p:cNvPr id="3" name="Rectangle 25">
            <a:extLst>
              <a:ext uri="{FF2B5EF4-FFF2-40B4-BE49-F238E27FC236}">
                <a16:creationId xmlns:a16="http://schemas.microsoft.com/office/drawing/2014/main" xmlns="" id="{5DC54154-3C39-FF92-FDDE-8E0BDEB843E3}"/>
              </a:ext>
            </a:extLst>
          </p:cNvPr>
          <p:cNvSpPr>
            <a:spLocks noChangeArrowheads="1"/>
          </p:cNvSpPr>
          <p:nvPr/>
        </p:nvSpPr>
        <p:spPr bwMode="auto">
          <a:xfrm>
            <a:off x="1805353" y="2452795"/>
            <a:ext cx="2754313"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500" dirty="0"/>
              <a:t>Chính quyền địa phương V thường tổ chức các chương trình tuyên truyền bảo vệ các loài động vật hoang dã.</a:t>
            </a:r>
            <a:endParaRPr lang="en-US" altLang="en-US" sz="2500" dirty="0"/>
          </a:p>
        </p:txBody>
      </p:sp>
      <p:sp>
        <p:nvSpPr>
          <p:cNvPr id="4" name="Rectangle 26">
            <a:extLst>
              <a:ext uri="{FF2B5EF4-FFF2-40B4-BE49-F238E27FC236}">
                <a16:creationId xmlns:a16="http://schemas.microsoft.com/office/drawing/2014/main" xmlns="" id="{63FC3693-B545-A70C-EE2B-9FA6F606D930}"/>
              </a:ext>
            </a:extLst>
          </p:cNvPr>
          <p:cNvSpPr>
            <a:spLocks noChangeArrowheads="1"/>
          </p:cNvSpPr>
          <p:nvPr/>
        </p:nvSpPr>
        <p:spPr bwMode="auto">
          <a:xfrm>
            <a:off x="1180814" y="3172924"/>
            <a:ext cx="487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300" dirty="0"/>
              <a:t>2</a:t>
            </a:r>
          </a:p>
        </p:txBody>
      </p:sp>
      <p:sp>
        <p:nvSpPr>
          <p:cNvPr id="12" name="Rectangle 27">
            <a:extLst>
              <a:ext uri="{FF2B5EF4-FFF2-40B4-BE49-F238E27FC236}">
                <a16:creationId xmlns:a16="http://schemas.microsoft.com/office/drawing/2014/main" xmlns="" id="{5CA242F1-7131-081D-0A7E-A2F019107D4F}"/>
              </a:ext>
            </a:extLst>
          </p:cNvPr>
          <p:cNvSpPr>
            <a:spLocks noChangeArrowheads="1"/>
          </p:cNvSpPr>
          <p:nvPr/>
        </p:nvSpPr>
        <p:spPr bwMode="auto">
          <a:xfrm>
            <a:off x="4734046" y="2776306"/>
            <a:ext cx="1165225"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500" dirty="0"/>
              <a:t>Bảo vệ môi trường</a:t>
            </a:r>
            <a:r>
              <a:rPr lang="en-US" altLang="ko-KR" sz="2500" dirty="0">
                <a:ea typeface="Gulim" panose="020B0600000101010101" pitchFamily="34" charset="-127"/>
              </a:rPr>
              <a:t> </a:t>
            </a:r>
          </a:p>
        </p:txBody>
      </p:sp>
      <p:sp>
        <p:nvSpPr>
          <p:cNvPr id="13" name="Rectangle 28">
            <a:extLst>
              <a:ext uri="{FF2B5EF4-FFF2-40B4-BE49-F238E27FC236}">
                <a16:creationId xmlns:a16="http://schemas.microsoft.com/office/drawing/2014/main" xmlns="" id="{CC3BE14D-7503-95D7-CB34-37F8EE78E1A2}"/>
              </a:ext>
            </a:extLst>
          </p:cNvPr>
          <p:cNvSpPr>
            <a:spLocks noChangeArrowheads="1"/>
          </p:cNvSpPr>
          <p:nvPr/>
        </p:nvSpPr>
        <p:spPr bwMode="auto">
          <a:xfrm>
            <a:off x="5952460" y="2401368"/>
            <a:ext cx="210979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500" dirty="0">
                <a:ea typeface="Gulim" panose="020B0600000101010101" pitchFamily="34" charset="-127"/>
              </a:rPr>
              <a:t>T</a:t>
            </a:r>
            <a:r>
              <a:rPr lang="vi-VN" altLang="ko-KR" sz="2500" dirty="0"/>
              <a:t>uyên truyền, giúp người dân nâng cao ý thức trong việc bảo vệ các loài động vật hoang dã.</a:t>
            </a:r>
          </a:p>
        </p:txBody>
      </p:sp>
      <p:sp>
        <p:nvSpPr>
          <p:cNvPr id="14" name="Rectangle 29">
            <a:extLst>
              <a:ext uri="{FF2B5EF4-FFF2-40B4-BE49-F238E27FC236}">
                <a16:creationId xmlns:a16="http://schemas.microsoft.com/office/drawing/2014/main" xmlns="" id="{6856C218-CCA2-F91E-F0FD-DC59B10876B4}"/>
              </a:ext>
            </a:extLst>
          </p:cNvPr>
          <p:cNvSpPr>
            <a:spLocks noChangeArrowheads="1"/>
          </p:cNvSpPr>
          <p:nvPr/>
        </p:nvSpPr>
        <p:spPr bwMode="auto">
          <a:xfrm>
            <a:off x="8122708" y="2201183"/>
            <a:ext cx="372533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200" dirty="0">
                <a:latin typeface="Arial" panose="020B0604020202020204" pitchFamily="34" charset="0"/>
              </a:rPr>
              <a:t>+ Góp phần bảo vệ sự đa dạng sinh học.</a:t>
            </a:r>
          </a:p>
          <a:p>
            <a:r>
              <a:rPr lang="vi-VN" altLang="ko-KR" sz="2200" dirty="0">
                <a:latin typeface="Arial" panose="020B0604020202020204" pitchFamily="34" charset="0"/>
              </a:rPr>
              <a:t>+ Nâng cao nhận thức của mỗi cá nhân công dân trong việc bảo vệ môi trường sống.</a:t>
            </a:r>
          </a:p>
          <a:p>
            <a:r>
              <a:rPr lang="vi-VN" altLang="ko-KR" sz="2200" dirty="0">
                <a:latin typeface="Arial" panose="020B0604020202020204" pitchFamily="34" charset="0"/>
              </a:rPr>
              <a:t>+ Góp phần đấu tranh để hạn chế các loại tội phạm liên quan đến việc: săn bắt, tàng trữ, buôn bán,… động vật hoang dã.</a:t>
            </a:r>
          </a:p>
        </p:txBody>
      </p:sp>
    </p:spTree>
    <p:extLst>
      <p:ext uri="{BB962C8B-B14F-4D97-AF65-F5344CB8AC3E}">
        <p14:creationId xmlns:p14="http://schemas.microsoft.com/office/powerpoint/2010/main" val="39436991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122477" y="129437"/>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xmlns=""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xmlns="" id="{CD7746DC-36F6-6AF7-8B59-1EE249844A42}"/>
              </a:ext>
            </a:extLst>
          </p:cNvPr>
          <p:cNvGraphicFramePr>
            <a:graphicFrameLocks noGrp="1"/>
          </p:cNvGraphicFramePr>
          <p:nvPr>
            <p:extLst>
              <p:ext uri="{D42A27DB-BD31-4B8C-83A1-F6EECF244321}">
                <p14:modId xmlns:p14="http://schemas.microsoft.com/office/powerpoint/2010/main" val="1926099808"/>
              </p:ext>
            </p:extLst>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xmlns="" val="406831289"/>
                    </a:ext>
                  </a:extLst>
                </a:gridCol>
                <a:gridCol w="2938879">
                  <a:extLst>
                    <a:ext uri="{9D8B030D-6E8A-4147-A177-3AD203B41FA5}">
                      <a16:colId xmlns:a16="http://schemas.microsoft.com/office/drawing/2014/main" xmlns="" val="3894205974"/>
                    </a:ext>
                  </a:extLst>
                </a:gridCol>
                <a:gridCol w="1317830">
                  <a:extLst>
                    <a:ext uri="{9D8B030D-6E8A-4147-A177-3AD203B41FA5}">
                      <a16:colId xmlns:a16="http://schemas.microsoft.com/office/drawing/2014/main" xmlns="" val="2357709502"/>
                    </a:ext>
                  </a:extLst>
                </a:gridCol>
                <a:gridCol w="2119608">
                  <a:extLst>
                    <a:ext uri="{9D8B030D-6E8A-4147-A177-3AD203B41FA5}">
                      <a16:colId xmlns:a16="http://schemas.microsoft.com/office/drawing/2014/main" xmlns="" val="4280489010"/>
                    </a:ext>
                  </a:extLst>
                </a:gridCol>
                <a:gridCol w="3428692">
                  <a:extLst>
                    <a:ext uri="{9D8B030D-6E8A-4147-A177-3AD203B41FA5}">
                      <a16:colId xmlns:a16="http://schemas.microsoft.com/office/drawing/2014/main" xmlns=""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Trường hợp</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449219938"/>
                  </a:ext>
                </a:extLst>
              </a:tr>
            </a:tbl>
          </a:graphicData>
        </a:graphic>
      </p:graphicFrame>
      <p:sp>
        <p:nvSpPr>
          <p:cNvPr id="7" name="Rectangle 25">
            <a:extLst>
              <a:ext uri="{FF2B5EF4-FFF2-40B4-BE49-F238E27FC236}">
                <a16:creationId xmlns:a16="http://schemas.microsoft.com/office/drawing/2014/main" xmlns="" id="{39ACEED0-7119-09D0-0E80-C47454D31A58}"/>
              </a:ext>
            </a:extLst>
          </p:cNvPr>
          <p:cNvSpPr>
            <a:spLocks noChangeArrowheads="1"/>
          </p:cNvSpPr>
          <p:nvPr/>
        </p:nvSpPr>
        <p:spPr bwMode="auto">
          <a:xfrm>
            <a:off x="1885983" y="2472675"/>
            <a:ext cx="247136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ko-KR" sz="2500" dirty="0"/>
              <a:t>Lớp của K cùng thực hiện dự án nuôi heo đất ủng hộ học sinh có hoàn cảnh khó khăn trên địa bàn.</a:t>
            </a:r>
            <a:r>
              <a:rPr lang="en-US" altLang="ko-KR" sz="2500" dirty="0">
                <a:ea typeface="Gulim" panose="020B0600000101010101" pitchFamily="34" charset="-127"/>
              </a:rPr>
              <a:t> </a:t>
            </a:r>
            <a:endParaRPr lang="en-US" altLang="en-US" sz="2500" dirty="0"/>
          </a:p>
        </p:txBody>
      </p:sp>
      <p:sp>
        <p:nvSpPr>
          <p:cNvPr id="8" name="Rectangle 26">
            <a:extLst>
              <a:ext uri="{FF2B5EF4-FFF2-40B4-BE49-F238E27FC236}">
                <a16:creationId xmlns:a16="http://schemas.microsoft.com/office/drawing/2014/main" xmlns="" id="{DB460443-0509-E373-ED32-879D7328A781}"/>
              </a:ext>
            </a:extLst>
          </p:cNvPr>
          <p:cNvSpPr>
            <a:spLocks noChangeArrowheads="1"/>
          </p:cNvSpPr>
          <p:nvPr/>
        </p:nvSpPr>
        <p:spPr bwMode="auto">
          <a:xfrm>
            <a:off x="1142113" y="3257598"/>
            <a:ext cx="564325"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500" dirty="0"/>
              <a:t>3</a:t>
            </a:r>
          </a:p>
        </p:txBody>
      </p:sp>
      <p:sp>
        <p:nvSpPr>
          <p:cNvPr id="9" name="Rectangle 27">
            <a:extLst>
              <a:ext uri="{FF2B5EF4-FFF2-40B4-BE49-F238E27FC236}">
                <a16:creationId xmlns:a16="http://schemas.microsoft.com/office/drawing/2014/main" xmlns="" id="{24BD2117-1A35-BC9B-2C9A-4D5D1AAD553A}"/>
              </a:ext>
            </a:extLst>
          </p:cNvPr>
          <p:cNvSpPr>
            <a:spLocks noChangeArrowheads="1"/>
          </p:cNvSpPr>
          <p:nvPr/>
        </p:nvSpPr>
        <p:spPr bwMode="auto">
          <a:xfrm>
            <a:off x="4751637" y="2889737"/>
            <a:ext cx="104552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700" dirty="0">
                <a:ea typeface="Gulim" panose="020B0600000101010101" pitchFamily="34" charset="-127"/>
              </a:rPr>
              <a:t>K</a:t>
            </a:r>
            <a:r>
              <a:rPr lang="vi-VN" altLang="ko-KR" sz="2700" dirty="0"/>
              <a:t>ế hoạch nhỏ</a:t>
            </a:r>
            <a:r>
              <a:rPr lang="en-US" altLang="ko-KR" sz="2700" dirty="0">
                <a:ea typeface="Gulim" panose="020B0600000101010101" pitchFamily="34" charset="-127"/>
              </a:rPr>
              <a:t> </a:t>
            </a:r>
          </a:p>
        </p:txBody>
      </p:sp>
      <p:sp>
        <p:nvSpPr>
          <p:cNvPr id="10" name="Rectangle 28">
            <a:extLst>
              <a:ext uri="{FF2B5EF4-FFF2-40B4-BE49-F238E27FC236}">
                <a16:creationId xmlns:a16="http://schemas.microsoft.com/office/drawing/2014/main" xmlns="" id="{4E6EED16-54C6-E498-A90B-E10647CBD3F1}"/>
              </a:ext>
            </a:extLst>
          </p:cNvPr>
          <p:cNvSpPr>
            <a:spLocks noChangeArrowheads="1"/>
          </p:cNvSpPr>
          <p:nvPr/>
        </p:nvSpPr>
        <p:spPr bwMode="auto">
          <a:xfrm>
            <a:off x="6269886" y="2211648"/>
            <a:ext cx="163522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800" dirty="0">
                <a:ea typeface="Gulim" panose="020B0600000101010101" pitchFamily="34" charset="-127"/>
              </a:rPr>
              <a:t>G</a:t>
            </a:r>
            <a:r>
              <a:rPr lang="vi-VN" altLang="ko-KR" sz="2800" dirty="0"/>
              <a:t>iúp đỡ các bạn học sinh có hoàn cảnh khó khăn trên địa bàn.</a:t>
            </a:r>
          </a:p>
        </p:txBody>
      </p:sp>
      <p:sp>
        <p:nvSpPr>
          <p:cNvPr id="11" name="Rectangle 29">
            <a:extLst>
              <a:ext uri="{FF2B5EF4-FFF2-40B4-BE49-F238E27FC236}">
                <a16:creationId xmlns:a16="http://schemas.microsoft.com/office/drawing/2014/main" xmlns="" id="{7C42F15D-D593-D529-D577-7EBB2281279D}"/>
              </a:ext>
            </a:extLst>
          </p:cNvPr>
          <p:cNvSpPr>
            <a:spLocks noChangeArrowheads="1"/>
          </p:cNvSpPr>
          <p:nvPr/>
        </p:nvSpPr>
        <p:spPr bwMode="auto">
          <a:xfrm>
            <a:off x="8319661" y="2222591"/>
            <a:ext cx="304758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500" dirty="0">
                <a:latin typeface="Arial" panose="020B0604020202020204" pitchFamily="34" charset="0"/>
              </a:rPr>
              <a:t>+ Phát huy truyền thống “tương thân tương ái”, “lá lành đùm lá rách” của dân tộc.</a:t>
            </a:r>
          </a:p>
          <a:p>
            <a:r>
              <a:rPr lang="vi-VN" altLang="ko-KR" sz="2500" dirty="0">
                <a:latin typeface="Arial" panose="020B0604020202020204" pitchFamily="34" charset="0"/>
              </a:rPr>
              <a:t>+ Góp phần giáo dục lòng nhân ái cho các bạn học sinh.</a:t>
            </a:r>
          </a:p>
        </p:txBody>
      </p:sp>
    </p:spTree>
    <p:extLst>
      <p:ext uri="{BB962C8B-B14F-4D97-AF65-F5344CB8AC3E}">
        <p14:creationId xmlns:p14="http://schemas.microsoft.com/office/powerpoint/2010/main" val="5267297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122477" y="129437"/>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xmlns=""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xmlns="" id="{CD7746DC-36F6-6AF7-8B59-1EE249844A42}"/>
              </a:ext>
            </a:extLst>
          </p:cNvPr>
          <p:cNvGraphicFramePr>
            <a:graphicFrameLocks noGrp="1"/>
          </p:cNvGraphicFramePr>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xmlns="" val="406831289"/>
                    </a:ext>
                  </a:extLst>
                </a:gridCol>
                <a:gridCol w="2938879">
                  <a:extLst>
                    <a:ext uri="{9D8B030D-6E8A-4147-A177-3AD203B41FA5}">
                      <a16:colId xmlns:a16="http://schemas.microsoft.com/office/drawing/2014/main" xmlns="" val="3894205974"/>
                    </a:ext>
                  </a:extLst>
                </a:gridCol>
                <a:gridCol w="1317830">
                  <a:extLst>
                    <a:ext uri="{9D8B030D-6E8A-4147-A177-3AD203B41FA5}">
                      <a16:colId xmlns:a16="http://schemas.microsoft.com/office/drawing/2014/main" xmlns="" val="2357709502"/>
                    </a:ext>
                  </a:extLst>
                </a:gridCol>
                <a:gridCol w="2119608">
                  <a:extLst>
                    <a:ext uri="{9D8B030D-6E8A-4147-A177-3AD203B41FA5}">
                      <a16:colId xmlns:a16="http://schemas.microsoft.com/office/drawing/2014/main" xmlns="" val="4280489010"/>
                    </a:ext>
                  </a:extLst>
                </a:gridCol>
                <a:gridCol w="3428692">
                  <a:extLst>
                    <a:ext uri="{9D8B030D-6E8A-4147-A177-3AD203B41FA5}">
                      <a16:colId xmlns:a16="http://schemas.microsoft.com/office/drawing/2014/main" xmlns=""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Trường hợp</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449219938"/>
                  </a:ext>
                </a:extLst>
              </a:tr>
            </a:tbl>
          </a:graphicData>
        </a:graphic>
      </p:graphicFrame>
      <p:sp>
        <p:nvSpPr>
          <p:cNvPr id="3" name="Rectangle 25">
            <a:extLst>
              <a:ext uri="{FF2B5EF4-FFF2-40B4-BE49-F238E27FC236}">
                <a16:creationId xmlns:a16="http://schemas.microsoft.com/office/drawing/2014/main" xmlns="" id="{8EA1EB52-C369-F7CA-BA2E-B1B476DB6445}"/>
              </a:ext>
            </a:extLst>
          </p:cNvPr>
          <p:cNvSpPr>
            <a:spLocks noChangeArrowheads="1"/>
          </p:cNvSpPr>
          <p:nvPr/>
        </p:nvSpPr>
        <p:spPr bwMode="auto">
          <a:xfrm>
            <a:off x="1846075" y="2442953"/>
            <a:ext cx="2754313"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300" dirty="0"/>
              <a:t>Sau mỗi năm học, bạn P thường thu gom sách vở cũ và quần áo trong gia đình mình để gửi tặng các em học sinh vùng cao.</a:t>
            </a:r>
            <a:endParaRPr lang="en-US" altLang="en-US" sz="2300" dirty="0"/>
          </a:p>
        </p:txBody>
      </p:sp>
      <p:sp>
        <p:nvSpPr>
          <p:cNvPr id="4" name="Rectangle 26">
            <a:extLst>
              <a:ext uri="{FF2B5EF4-FFF2-40B4-BE49-F238E27FC236}">
                <a16:creationId xmlns:a16="http://schemas.microsoft.com/office/drawing/2014/main" xmlns="" id="{3E54310B-0BA8-BB40-5899-5AE1B62E96AD}"/>
              </a:ext>
            </a:extLst>
          </p:cNvPr>
          <p:cNvSpPr>
            <a:spLocks noChangeArrowheads="1"/>
          </p:cNvSpPr>
          <p:nvPr/>
        </p:nvSpPr>
        <p:spPr bwMode="auto">
          <a:xfrm>
            <a:off x="1197112" y="2669364"/>
            <a:ext cx="487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300" dirty="0"/>
              <a:t>4</a:t>
            </a:r>
          </a:p>
        </p:txBody>
      </p:sp>
      <p:sp>
        <p:nvSpPr>
          <p:cNvPr id="7" name="Rectangle 27">
            <a:extLst>
              <a:ext uri="{FF2B5EF4-FFF2-40B4-BE49-F238E27FC236}">
                <a16:creationId xmlns:a16="http://schemas.microsoft.com/office/drawing/2014/main" xmlns="" id="{D972CBD0-CB27-BA0E-77FA-ABD07D117C9C}"/>
              </a:ext>
            </a:extLst>
          </p:cNvPr>
          <p:cNvSpPr>
            <a:spLocks noChangeArrowheads="1"/>
          </p:cNvSpPr>
          <p:nvPr/>
        </p:nvSpPr>
        <p:spPr bwMode="auto">
          <a:xfrm>
            <a:off x="4621470" y="2856027"/>
            <a:ext cx="137493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500" dirty="0">
                <a:ea typeface="Gulim" panose="020B0600000101010101" pitchFamily="34" charset="-127"/>
              </a:rPr>
              <a:t>C</a:t>
            </a:r>
            <a:r>
              <a:rPr lang="vi-VN" altLang="ko-KR" sz="2500" dirty="0"/>
              <a:t>hương trình thiện nguyện</a:t>
            </a:r>
            <a:endParaRPr lang="en-US" altLang="ko-KR" sz="2500" dirty="0">
              <a:ea typeface="Gulim" panose="020B0600000101010101" pitchFamily="34" charset="-127"/>
            </a:endParaRPr>
          </a:p>
        </p:txBody>
      </p:sp>
      <p:sp>
        <p:nvSpPr>
          <p:cNvPr id="8" name="Rectangle 28">
            <a:extLst>
              <a:ext uri="{FF2B5EF4-FFF2-40B4-BE49-F238E27FC236}">
                <a16:creationId xmlns:a16="http://schemas.microsoft.com/office/drawing/2014/main" xmlns="" id="{D428B557-9762-F4E0-C748-5928870C1190}"/>
              </a:ext>
            </a:extLst>
          </p:cNvPr>
          <p:cNvSpPr>
            <a:spLocks noChangeArrowheads="1"/>
          </p:cNvSpPr>
          <p:nvPr/>
        </p:nvSpPr>
        <p:spPr bwMode="auto">
          <a:xfrm>
            <a:off x="6103145" y="2776905"/>
            <a:ext cx="18224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ko-KR" sz="2500" dirty="0">
                <a:ea typeface="Gulim" panose="020B0600000101010101" pitchFamily="34" charset="-127"/>
              </a:rPr>
              <a:t>G</a:t>
            </a:r>
            <a:r>
              <a:rPr lang="vi-VN" altLang="ko-KR" sz="2500" dirty="0"/>
              <a:t>iúp đỡ các bạn học sinh vùng cao.</a:t>
            </a:r>
          </a:p>
        </p:txBody>
      </p:sp>
      <p:sp>
        <p:nvSpPr>
          <p:cNvPr id="9" name="Rectangle 29">
            <a:extLst>
              <a:ext uri="{FF2B5EF4-FFF2-40B4-BE49-F238E27FC236}">
                <a16:creationId xmlns:a16="http://schemas.microsoft.com/office/drawing/2014/main" xmlns="" id="{20146D50-BDE9-DABE-022D-F848FD9172D4}"/>
              </a:ext>
            </a:extLst>
          </p:cNvPr>
          <p:cNvSpPr>
            <a:spLocks noChangeArrowheads="1"/>
          </p:cNvSpPr>
          <p:nvPr/>
        </p:nvSpPr>
        <p:spPr bwMode="auto">
          <a:xfrm>
            <a:off x="8178739" y="2381319"/>
            <a:ext cx="328453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500" dirty="0">
                <a:latin typeface="Arial" panose="020B0604020202020204" pitchFamily="34" charset="0"/>
              </a:rPr>
              <a:t>+ Phát huy truyền thống “tương thân tương ái”, “lá lành đùm lá rách” của dân tộc.</a:t>
            </a:r>
          </a:p>
          <a:p>
            <a:r>
              <a:rPr lang="vi-VN" altLang="ko-KR" sz="2500" dirty="0">
                <a:latin typeface="Arial" panose="020B0604020202020204" pitchFamily="34" charset="0"/>
              </a:rPr>
              <a:t>+ Góp phần giáo dục lòng nhân ái cho các bạn học sinh.</a:t>
            </a:r>
          </a:p>
        </p:txBody>
      </p:sp>
    </p:spTree>
    <p:extLst>
      <p:ext uri="{BB962C8B-B14F-4D97-AF65-F5344CB8AC3E}">
        <p14:creationId xmlns:p14="http://schemas.microsoft.com/office/powerpoint/2010/main" val="201546000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linds(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xmlns="" id="{D0CE919B-940A-BC42-C854-B1821BF9DCD8}"/>
              </a:ext>
            </a:extLst>
          </p:cNvPr>
          <p:cNvPicPr>
            <a:picLocks noChangeAspect="1"/>
          </p:cNvPicPr>
          <p:nvPr/>
        </p:nvPicPr>
        <p:blipFill>
          <a:blip r:embed="rId2"/>
          <a:stretch>
            <a:fillRect/>
          </a:stretch>
        </p:blipFill>
        <p:spPr>
          <a:xfrm rot="20957767">
            <a:off x="128896" y="957580"/>
            <a:ext cx="1132160" cy="778360"/>
          </a:xfrm>
          <a:prstGeom prst="rect">
            <a:avLst/>
          </a:prstGeom>
        </p:spPr>
      </p:pic>
      <p:pic>
        <p:nvPicPr>
          <p:cNvPr id="8" name="图片 16">
            <a:extLst>
              <a:ext uri="{FF2B5EF4-FFF2-40B4-BE49-F238E27FC236}">
                <a16:creationId xmlns:a16="http://schemas.microsoft.com/office/drawing/2014/main" xmlns="" id="{760EEE84-908C-6F2D-E321-F7A9975F8C69}"/>
              </a:ext>
            </a:extLst>
          </p:cNvPr>
          <p:cNvPicPr>
            <a:picLocks noChangeAspect="1"/>
          </p:cNvPicPr>
          <p:nvPr/>
        </p:nvPicPr>
        <p:blipFill>
          <a:blip r:embed="rId2"/>
          <a:stretch>
            <a:fillRect/>
          </a:stretch>
        </p:blipFill>
        <p:spPr>
          <a:xfrm rot="692199">
            <a:off x="10930945" y="3708400"/>
            <a:ext cx="1006460" cy="691941"/>
          </a:xfrm>
          <a:prstGeom prst="rect">
            <a:avLst/>
          </a:prstGeom>
        </p:spPr>
      </p:pic>
      <p:pic>
        <p:nvPicPr>
          <p:cNvPr id="9" name="图片 16">
            <a:extLst>
              <a:ext uri="{FF2B5EF4-FFF2-40B4-BE49-F238E27FC236}">
                <a16:creationId xmlns:a16="http://schemas.microsoft.com/office/drawing/2014/main" xmlns="" id="{7EE9AD19-A6CF-EE24-DDB5-760FB2BC3D92}"/>
              </a:ext>
            </a:extLst>
          </p:cNvPr>
          <p:cNvPicPr>
            <a:picLocks noChangeAspect="1"/>
          </p:cNvPicPr>
          <p:nvPr/>
        </p:nvPicPr>
        <p:blipFill>
          <a:blip r:embed="rId2"/>
          <a:stretch>
            <a:fillRect/>
          </a:stretch>
        </p:blipFill>
        <p:spPr>
          <a:xfrm rot="20721236">
            <a:off x="94093" y="5411484"/>
            <a:ext cx="1132160" cy="778360"/>
          </a:xfrm>
          <a:prstGeom prst="rect">
            <a:avLst/>
          </a:prstGeom>
        </p:spPr>
      </p:pic>
      <p:sp>
        <p:nvSpPr>
          <p:cNvPr id="2" name="Rectangle 4">
            <a:extLst>
              <a:ext uri="{FF2B5EF4-FFF2-40B4-BE49-F238E27FC236}">
                <a16:creationId xmlns:a16="http://schemas.microsoft.com/office/drawing/2014/main" xmlns="" id="{755D715F-C0A0-1B1B-F29F-C04D1F3586BE}"/>
              </a:ext>
            </a:extLst>
          </p:cNvPr>
          <p:cNvSpPr>
            <a:spLocks noChangeArrowheads="1"/>
          </p:cNvSpPr>
          <p:nvPr/>
        </p:nvSpPr>
        <p:spPr bwMode="auto">
          <a:xfrm>
            <a:off x="660173" y="92532"/>
            <a:ext cx="11465365" cy="861774"/>
          </a:xfrm>
          <a:prstGeom prst="rect">
            <a:avLst/>
          </a:prstGeom>
          <a:solidFill>
            <a:srgbClr val="FFFFFF"/>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latin typeface="Time new roman"/>
              </a:rPr>
              <a:t>BT 2: </a:t>
            </a:r>
            <a:r>
              <a:rPr lang="vi-VN" altLang="ko-KR" sz="2500" b="1" dirty="0">
                <a:solidFill>
                  <a:srgbClr val="FF0000"/>
                </a:solidFill>
                <a:latin typeface="Time new roman"/>
              </a:rPr>
              <a:t>Em hãy dựa vào câu ca dao dưới đây để chia sẻ trước lớp về sự cần thiết và trách nhiệm tham gia hoạt động cộng đồng:</a:t>
            </a:r>
            <a:endParaRPr lang="en-US" altLang="en-US" sz="2500" b="1" dirty="0">
              <a:solidFill>
                <a:srgbClr val="FF0000"/>
              </a:solidFill>
              <a:latin typeface="Time new roman"/>
            </a:endParaRPr>
          </a:p>
        </p:txBody>
      </p:sp>
      <p:pic>
        <p:nvPicPr>
          <p:cNvPr id="11" name="Picture 10">
            <a:extLst>
              <a:ext uri="{FF2B5EF4-FFF2-40B4-BE49-F238E27FC236}">
                <a16:creationId xmlns:a16="http://schemas.microsoft.com/office/drawing/2014/main" xmlns="" id="{542FB9A6-4D30-505E-07BB-9D83624AAEC1}"/>
              </a:ext>
            </a:extLst>
          </p:cNvPr>
          <p:cNvPicPr>
            <a:picLocks noChangeAspect="1"/>
          </p:cNvPicPr>
          <p:nvPr/>
        </p:nvPicPr>
        <p:blipFill>
          <a:blip r:embed="rId3"/>
          <a:stretch>
            <a:fillRect/>
          </a:stretch>
        </p:blipFill>
        <p:spPr>
          <a:xfrm>
            <a:off x="1306263" y="1135726"/>
            <a:ext cx="9303489" cy="5031158"/>
          </a:xfrm>
          <a:prstGeom prst="rect">
            <a:avLst/>
          </a:prstGeom>
        </p:spPr>
      </p:pic>
    </p:spTree>
    <p:extLst>
      <p:ext uri="{BB962C8B-B14F-4D97-AF65-F5344CB8AC3E}">
        <p14:creationId xmlns:p14="http://schemas.microsoft.com/office/powerpoint/2010/main" val="1252164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9"/>
          <a:stretch>
            <a:fillRect/>
          </a:stretch>
        </p:blipFill>
        <p:spPr>
          <a:xfrm>
            <a:off x="1803583" y="1356194"/>
            <a:ext cx="1772597" cy="1759752"/>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0"/>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xmlns=""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a:solidFill>
                  <a:srgbClr val="C00000"/>
                </a:solidFill>
                <a:latin typeface="SVN-Cookies" panose="02040603050506020204" pitchFamily="18" charset="0"/>
                <a:cs typeface="Arial" panose="020B0604020202020204" pitchFamily="34" charset="0"/>
              </a:rPr>
              <a:t>Bài</a:t>
            </a:r>
            <a:r>
              <a:rPr lang="en-US" sz="3733" b="1" dirty="0">
                <a:solidFill>
                  <a:srgbClr val="C00000"/>
                </a:solidFill>
                <a:latin typeface="SVN-Cookies" panose="02040603050506020204" pitchFamily="18" charset="0"/>
                <a:cs typeface="Arial" panose="020B0604020202020204" pitchFamily="34" charset="0"/>
              </a:rPr>
              <a:t> </a:t>
            </a:r>
            <a:r>
              <a:rPr lang="en-US" sz="3733" b="1" dirty="0" err="1">
                <a:solidFill>
                  <a:srgbClr val="C00000"/>
                </a:solidFill>
                <a:latin typeface="SVN-Cookies" panose="02040603050506020204" pitchFamily="18" charset="0"/>
                <a:cs typeface="Arial" panose="020B0604020202020204" pitchFamily="34" charset="0"/>
              </a:rPr>
              <a:t>tập</a:t>
            </a:r>
            <a:r>
              <a:rPr lang="en-US" sz="3733" b="1" dirty="0">
                <a:solidFill>
                  <a:srgbClr val="C00000"/>
                </a:solidFill>
                <a:latin typeface="SVN-Cookies" panose="02040603050506020204" pitchFamily="18" charset="0"/>
                <a:cs typeface="Arial" panose="020B0604020202020204" pitchFamily="34" charset="0"/>
              </a:rPr>
              <a:t> 3: </a:t>
            </a:r>
          </a:p>
        </p:txBody>
      </p:sp>
      <p:sp>
        <p:nvSpPr>
          <p:cNvPr id="27" name="Content Placeholder 2">
            <a:extLst>
              <a:ext uri="{FF2B5EF4-FFF2-40B4-BE49-F238E27FC236}">
                <a16:creationId xmlns:a16="http://schemas.microsoft.com/office/drawing/2014/main" xmlns="" id="{D8DA1E78-5084-9C70-0383-AEE0BA2E0AFB}"/>
              </a:ext>
            </a:extLst>
          </p:cNvPr>
          <p:cNvSpPr txBox="1">
            <a:spLocks/>
          </p:cNvSpPr>
          <p:nvPr/>
        </p:nvSpPr>
        <p:spPr>
          <a:xfrm>
            <a:off x="1377575" y="1288443"/>
            <a:ext cx="10066395" cy="3558619"/>
          </a:xfrm>
          <a:prstGeom prst="rect">
            <a:avLst/>
          </a:prstGeom>
          <a:solidFill>
            <a:srgbClr val="FF9999"/>
          </a:solidFill>
          <a:ln>
            <a:solidFill>
              <a:srgbClr val="00B0F0"/>
            </a:solidFill>
          </a:ln>
          <a:effectLst>
            <a:glow rad="101600">
              <a:schemeClr val="accent4">
                <a:satMod val="175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endParaRPr lang="vi-VN" dirty="0"/>
          </a:p>
        </p:txBody>
      </p:sp>
      <p:pic>
        <p:nvPicPr>
          <p:cNvPr id="30" name="Picture 29">
            <a:extLst>
              <a:ext uri="{FF2B5EF4-FFF2-40B4-BE49-F238E27FC236}">
                <a16:creationId xmlns:a16="http://schemas.microsoft.com/office/drawing/2014/main" xmlns=""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01305" y="4469112"/>
            <a:ext cx="2454849" cy="2553083"/>
          </a:xfrm>
          <a:prstGeom prst="rect">
            <a:avLst/>
          </a:prstGeom>
        </p:spPr>
      </p:pic>
      <p:sp>
        <p:nvSpPr>
          <p:cNvPr id="3" name="Rectangle 41">
            <a:extLst>
              <a:ext uri="{FF2B5EF4-FFF2-40B4-BE49-F238E27FC236}">
                <a16:creationId xmlns:a16="http://schemas.microsoft.com/office/drawing/2014/main" xmlns="" id="{AA3F3144-F35E-CF0D-B382-4B1750009179}"/>
              </a:ext>
            </a:extLst>
          </p:cNvPr>
          <p:cNvSpPr>
            <a:spLocks noChangeArrowheads="1"/>
          </p:cNvSpPr>
          <p:nvPr/>
        </p:nvSpPr>
        <p:spPr bwMode="auto">
          <a:xfrm>
            <a:off x="1589601" y="1666054"/>
            <a:ext cx="9642343" cy="2677656"/>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vi-VN" altLang="ko-KR" sz="2800" dirty="0">
                <a:latin typeface="Arial" panose="020B0604020202020204" pitchFamily="34" charset="0"/>
              </a:rPr>
              <a:t>Có ý kiến cho rằng, hiện nay, bên cạnh những học sinh, thanh niên có tấm lòng nhân ái thì vẫn còn những cá nhân sống ích kỉ, ham chơi, chỉ biết hưởng thụ, thờ ơ, thiếu trách nhiệm với cộng đồng.</a:t>
            </a:r>
            <a:endParaRPr lang="en-US" altLang="ko-KR" sz="2800" dirty="0">
              <a:latin typeface="Arial" panose="020B0604020202020204" pitchFamily="34" charset="0"/>
              <a:ea typeface="Gulim" panose="020B0600000101010101" pitchFamily="34" charset="-127"/>
            </a:endParaRPr>
          </a:p>
          <a:p>
            <a:pPr algn="just"/>
            <a:r>
              <a:rPr lang="vi-VN" altLang="ko-KR" sz="2800" i="1" dirty="0">
                <a:latin typeface="Arial" panose="020B0604020202020204" pitchFamily="34" charset="0"/>
              </a:rPr>
              <a:t>Em hãy nêu quan điểm của mình về ý kiến trên. Hãy lấy v</a:t>
            </a:r>
            <a:r>
              <a:rPr lang="en-US" altLang="ko-KR" sz="2800" i="1" dirty="0">
                <a:latin typeface="Arial" panose="020B0604020202020204" pitchFamily="34" charset="0"/>
                <a:ea typeface="Gulim" panose="020B0600000101010101" pitchFamily="34" charset="-127"/>
              </a:rPr>
              <a:t>í</a:t>
            </a:r>
            <a:r>
              <a:rPr lang="vi-VN" altLang="ko-KR" sz="2800" i="1" dirty="0">
                <a:latin typeface="Arial" panose="020B0604020202020204" pitchFamily="34" charset="0"/>
              </a:rPr>
              <a:t> dụ chứng minh cho quan điểm đó.</a:t>
            </a:r>
          </a:p>
        </p:txBody>
      </p:sp>
    </p:spTree>
    <p:extLst>
      <p:ext uri="{BB962C8B-B14F-4D97-AF65-F5344CB8AC3E}">
        <p14:creationId xmlns:p14="http://schemas.microsoft.com/office/powerpoint/2010/main" val="802232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plus(in)">
                                      <p:cBhvr>
                                        <p:cTn id="45" dur="2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linds(horizontal)">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169096" y="655184"/>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3715217" y="-56571"/>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6890765" y="5164799"/>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98779" y="5465276"/>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xmlns="" id="{7403765E-7FAF-2C6F-893F-53F27268781C}"/>
              </a:ext>
            </a:extLst>
          </p:cNvPr>
          <p:cNvSpPr txBox="1"/>
          <p:nvPr/>
        </p:nvSpPr>
        <p:spPr>
          <a:xfrm>
            <a:off x="4558512" y="128043"/>
            <a:ext cx="3889159" cy="666786"/>
          </a:xfrm>
          <a:prstGeom prst="rect">
            <a:avLst/>
          </a:prstGeom>
          <a:noFill/>
        </p:spPr>
        <p:txBody>
          <a:bodyPr wrap="square">
            <a:spAutoFit/>
          </a:bodyPr>
          <a:lstStyle/>
          <a:p>
            <a:r>
              <a:rPr lang="en-US" sz="3733" b="1" dirty="0" err="1">
                <a:solidFill>
                  <a:srgbClr val="C00000"/>
                </a:solidFill>
                <a:latin typeface="SVN-Cookies" panose="02040603050506020204" pitchFamily="18" charset="0"/>
                <a:cs typeface="Arial" panose="020B0604020202020204" pitchFamily="34" charset="0"/>
              </a:rPr>
              <a:t>Bài</a:t>
            </a:r>
            <a:r>
              <a:rPr lang="en-US" sz="3733" b="1" dirty="0">
                <a:solidFill>
                  <a:srgbClr val="C00000"/>
                </a:solidFill>
                <a:latin typeface="SVN-Cookies" panose="02040603050506020204" pitchFamily="18" charset="0"/>
                <a:cs typeface="Arial" panose="020B0604020202020204" pitchFamily="34" charset="0"/>
              </a:rPr>
              <a:t> </a:t>
            </a:r>
            <a:r>
              <a:rPr lang="en-US" sz="3733" b="1" dirty="0" err="1">
                <a:solidFill>
                  <a:srgbClr val="C00000"/>
                </a:solidFill>
                <a:latin typeface="SVN-Cookies" panose="02040603050506020204" pitchFamily="18" charset="0"/>
                <a:cs typeface="Arial" panose="020B0604020202020204" pitchFamily="34" charset="0"/>
              </a:rPr>
              <a:t>tập</a:t>
            </a:r>
            <a:r>
              <a:rPr lang="en-US" sz="3733" b="1" dirty="0">
                <a:solidFill>
                  <a:srgbClr val="C00000"/>
                </a:solidFill>
                <a:latin typeface="SVN-Cookies" panose="02040603050506020204" pitchFamily="18" charset="0"/>
                <a:cs typeface="Arial" panose="020B0604020202020204" pitchFamily="34" charset="0"/>
              </a:rPr>
              <a:t> 3: </a:t>
            </a:r>
          </a:p>
        </p:txBody>
      </p:sp>
      <p:pic>
        <p:nvPicPr>
          <p:cNvPr id="30" name="Picture 29">
            <a:extLst>
              <a:ext uri="{FF2B5EF4-FFF2-40B4-BE49-F238E27FC236}">
                <a16:creationId xmlns:a16="http://schemas.microsoft.com/office/drawing/2014/main" xmlns="" id="{4741BB9D-E8B7-0C14-E822-CA5348664F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5513" y="2904446"/>
            <a:ext cx="2454849" cy="2553083"/>
          </a:xfrm>
          <a:prstGeom prst="rect">
            <a:avLst/>
          </a:prstGeom>
        </p:spPr>
      </p:pic>
      <p:sp>
        <p:nvSpPr>
          <p:cNvPr id="133" name="TextBox 34">
            <a:extLst>
              <a:ext uri="{FF2B5EF4-FFF2-40B4-BE49-F238E27FC236}">
                <a16:creationId xmlns:a16="http://schemas.microsoft.com/office/drawing/2014/main" xmlns="" id="{08204C32-7B92-BD53-E771-A723F533C46C}"/>
              </a:ext>
            </a:extLst>
          </p:cNvPr>
          <p:cNvSpPr txBox="1">
            <a:spLocks noChangeArrowheads="1"/>
          </p:cNvSpPr>
          <p:nvPr/>
        </p:nvSpPr>
        <p:spPr bwMode="auto">
          <a:xfrm>
            <a:off x="5764213" y="6073775"/>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4000">
                <a:solidFill>
                  <a:srgbClr val="FFFFFF"/>
                </a:solidFill>
                <a:latin typeface="Arial Rounded MT Bold" panose="020F0704030504030204" pitchFamily="34" charset="0"/>
                <a:ea typeface="Avenir Next"/>
                <a:cs typeface="Avenir Next"/>
                <a:sym typeface="Arial Rounded MT Bold" panose="020F0704030504030204" pitchFamily="34" charset="0"/>
              </a:rPr>
              <a:t>B</a:t>
            </a:r>
          </a:p>
        </p:txBody>
      </p:sp>
      <p:grpSp>
        <p:nvGrpSpPr>
          <p:cNvPr id="141" name="Group 140">
            <a:extLst>
              <a:ext uri="{FF2B5EF4-FFF2-40B4-BE49-F238E27FC236}">
                <a16:creationId xmlns:a16="http://schemas.microsoft.com/office/drawing/2014/main" xmlns="" id="{1A890325-4525-D72B-59FC-E4E71C947CBD}"/>
              </a:ext>
            </a:extLst>
          </p:cNvPr>
          <p:cNvGrpSpPr/>
          <p:nvPr/>
        </p:nvGrpSpPr>
        <p:grpSpPr>
          <a:xfrm>
            <a:off x="2965095" y="1009871"/>
            <a:ext cx="5616575" cy="5745331"/>
            <a:chOff x="3182938" y="2938463"/>
            <a:chExt cx="5616575" cy="3919537"/>
          </a:xfrm>
        </p:grpSpPr>
        <p:grpSp>
          <p:nvGrpSpPr>
            <p:cNvPr id="3" name="Group">
              <a:extLst>
                <a:ext uri="{FF2B5EF4-FFF2-40B4-BE49-F238E27FC236}">
                  <a16:creationId xmlns:a16="http://schemas.microsoft.com/office/drawing/2014/main" xmlns="" id="{A678509E-C2C0-8BB0-7CAE-98F09AF9BFCD}"/>
                </a:ext>
              </a:extLst>
            </p:cNvPr>
            <p:cNvGrpSpPr>
              <a:grpSpLocks/>
            </p:cNvGrpSpPr>
            <p:nvPr/>
          </p:nvGrpSpPr>
          <p:grpSpPr bwMode="auto">
            <a:xfrm rot="5400000">
              <a:off x="4329906" y="4250532"/>
              <a:ext cx="3919537" cy="1295400"/>
              <a:chOff x="0" y="0"/>
              <a:chExt cx="6147087" cy="1295414"/>
            </a:xfrm>
          </p:grpSpPr>
          <p:grpSp>
            <p:nvGrpSpPr>
              <p:cNvPr id="4" name="Group">
                <a:extLst>
                  <a:ext uri="{FF2B5EF4-FFF2-40B4-BE49-F238E27FC236}">
                    <a16:creationId xmlns:a16="http://schemas.microsoft.com/office/drawing/2014/main" xmlns="" id="{FF697A50-75CD-2B6E-3BDE-4F5805B54AED}"/>
                  </a:ext>
                </a:extLst>
              </p:cNvPr>
              <p:cNvGrpSpPr>
                <a:grpSpLocks/>
              </p:cNvGrpSpPr>
              <p:nvPr/>
            </p:nvGrpSpPr>
            <p:grpSpPr bwMode="auto">
              <a:xfrm>
                <a:off x="617448" y="210435"/>
                <a:ext cx="5529640" cy="950868"/>
                <a:chOff x="0" y="0"/>
                <a:chExt cx="5529638" cy="950867"/>
              </a:xfrm>
            </p:grpSpPr>
            <p:grpSp>
              <p:nvGrpSpPr>
                <p:cNvPr id="16" name="Group 12">
                  <a:extLst>
                    <a:ext uri="{FF2B5EF4-FFF2-40B4-BE49-F238E27FC236}">
                      <a16:creationId xmlns:a16="http://schemas.microsoft.com/office/drawing/2014/main" xmlns="" id="{AE4E933C-483F-8265-A5C9-EF9E20D0981F}"/>
                    </a:ext>
                  </a:extLst>
                </p:cNvPr>
                <p:cNvGrpSpPr>
                  <a:grpSpLocks/>
                </p:cNvGrpSpPr>
                <p:nvPr/>
              </p:nvGrpSpPr>
              <p:grpSpPr bwMode="auto">
                <a:xfrm>
                  <a:off x="0" y="6008"/>
                  <a:ext cx="4776086" cy="940368"/>
                  <a:chOff x="0" y="0"/>
                  <a:chExt cx="4776085" cy="940366"/>
                </a:xfrm>
              </p:grpSpPr>
              <p:sp>
                <p:nvSpPr>
                  <p:cNvPr id="129" name="Rectangle 13">
                    <a:extLst>
                      <a:ext uri="{FF2B5EF4-FFF2-40B4-BE49-F238E27FC236}">
                        <a16:creationId xmlns:a16="http://schemas.microsoft.com/office/drawing/2014/main" xmlns="" id="{082F14A8-437C-A8CD-3806-C247F3C622B8}"/>
                      </a:ext>
                    </a:extLst>
                  </p:cNvPr>
                  <p:cNvSpPr>
                    <a:spLocks noChangeArrowheads="1"/>
                  </p:cNvSpPr>
                  <p:nvPr/>
                </p:nvSpPr>
                <p:spPr bwMode="auto">
                  <a:xfrm>
                    <a:off x="-1" y="-1"/>
                    <a:ext cx="4776087" cy="221545"/>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30" name="Rectangle 14">
                    <a:extLst>
                      <a:ext uri="{FF2B5EF4-FFF2-40B4-BE49-F238E27FC236}">
                        <a16:creationId xmlns:a16="http://schemas.microsoft.com/office/drawing/2014/main" xmlns="" id="{49EFDA90-73E1-315B-92C3-CF78DE9FA426}"/>
                      </a:ext>
                    </a:extLst>
                  </p:cNvPr>
                  <p:cNvSpPr>
                    <a:spLocks noChangeArrowheads="1"/>
                  </p:cNvSpPr>
                  <p:nvPr/>
                </p:nvSpPr>
                <p:spPr bwMode="auto">
                  <a:xfrm>
                    <a:off x="-1" y="215374"/>
                    <a:ext cx="4776087" cy="505589"/>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31" name="Rectangle 15">
                    <a:extLst>
                      <a:ext uri="{FF2B5EF4-FFF2-40B4-BE49-F238E27FC236}">
                        <a16:creationId xmlns:a16="http://schemas.microsoft.com/office/drawing/2014/main" xmlns="" id="{530898DF-A676-52CA-5DF8-27A52233A8A9}"/>
                      </a:ext>
                    </a:extLst>
                  </p:cNvPr>
                  <p:cNvSpPr>
                    <a:spLocks noChangeArrowheads="1"/>
                  </p:cNvSpPr>
                  <p:nvPr/>
                </p:nvSpPr>
                <p:spPr bwMode="auto">
                  <a:xfrm>
                    <a:off x="-1" y="720962"/>
                    <a:ext cx="4776087" cy="219405"/>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grpSp>
            <p:grpSp>
              <p:nvGrpSpPr>
                <p:cNvPr id="24" name="Group">
                  <a:extLst>
                    <a:ext uri="{FF2B5EF4-FFF2-40B4-BE49-F238E27FC236}">
                      <a16:creationId xmlns:a16="http://schemas.microsoft.com/office/drawing/2014/main" xmlns="" id="{9D3F88D8-2984-7639-7E06-019EE2CEF1FC}"/>
                    </a:ext>
                  </a:extLst>
                </p:cNvPr>
                <p:cNvGrpSpPr>
                  <a:grpSpLocks/>
                </p:cNvGrpSpPr>
                <p:nvPr/>
              </p:nvGrpSpPr>
              <p:grpSpPr bwMode="auto">
                <a:xfrm rot="-5400000">
                  <a:off x="4638302" y="59531"/>
                  <a:ext cx="950868" cy="831806"/>
                  <a:chOff x="-410" y="35"/>
                  <a:chExt cx="950867" cy="831805"/>
                </a:xfrm>
              </p:grpSpPr>
              <p:sp>
                <p:nvSpPr>
                  <p:cNvPr id="28" name="Shape">
                    <a:extLst>
                      <a:ext uri="{FF2B5EF4-FFF2-40B4-BE49-F238E27FC236}">
                        <a16:creationId xmlns:a16="http://schemas.microsoft.com/office/drawing/2014/main" xmlns="" id="{974FAF8C-81D1-5982-21DF-304186727FF3}"/>
                      </a:ext>
                    </a:extLst>
                  </p:cNvPr>
                  <p:cNvSpPr>
                    <a:spLocks/>
                  </p:cNvSpPr>
                  <p:nvPr/>
                </p:nvSpPr>
                <p:spPr bwMode="auto">
                  <a:xfrm rot="12836">
                    <a:off x="1101" y="12075"/>
                    <a:ext cx="473431" cy="810870"/>
                  </a:xfrm>
                  <a:custGeom>
                    <a:avLst/>
                    <a:gdLst>
                      <a:gd name="T0" fmla="*/ 236716 w 21600"/>
                      <a:gd name="T1" fmla="*/ 405435 h 21327"/>
                      <a:gd name="T2" fmla="*/ 236716 w 21600"/>
                      <a:gd name="T3" fmla="*/ 405435 h 21327"/>
                      <a:gd name="T4" fmla="*/ 236716 w 21600"/>
                      <a:gd name="T5" fmla="*/ 405435 h 21327"/>
                      <a:gd name="T6" fmla="*/ 236716 w 21600"/>
                      <a:gd name="T7" fmla="*/ 405435 h 21327"/>
                      <a:gd name="T8" fmla="*/ 0 60000 65536"/>
                      <a:gd name="T9" fmla="*/ 5898240 60000 65536"/>
                      <a:gd name="T10" fmla="*/ 11796480 60000 65536"/>
                      <a:gd name="T11" fmla="*/ 17694720 60000 65536"/>
                      <a:gd name="T12" fmla="*/ 0 w 21600"/>
                      <a:gd name="T13" fmla="*/ 0 h 21327"/>
                      <a:gd name="T14" fmla="*/ 21600 w 21600"/>
                      <a:gd name="T15" fmla="*/ 21327 h 21327"/>
                    </a:gdLst>
                    <a:ahLst/>
                    <a:cxnLst>
                      <a:cxn ang="T8">
                        <a:pos x="T0" y="T1"/>
                      </a:cxn>
                      <a:cxn ang="T9">
                        <a:pos x="T2" y="T3"/>
                      </a:cxn>
                      <a:cxn ang="T10">
                        <a:pos x="T4" y="T5"/>
                      </a:cxn>
                      <a:cxn ang="T11">
                        <a:pos x="T6" y="T7"/>
                      </a:cxn>
                    </a:cxnLst>
                    <a:rect l="T12" t="T13" r="T14" b="T15"/>
                    <a:pathLst>
                      <a:path w="21600" h="21327" extrusionOk="0">
                        <a:moveTo>
                          <a:pt x="0" y="1798"/>
                        </a:moveTo>
                        <a:cubicBezTo>
                          <a:pt x="471" y="1267"/>
                          <a:pt x="1145" y="830"/>
                          <a:pt x="1952" y="531"/>
                        </a:cubicBezTo>
                        <a:cubicBezTo>
                          <a:pt x="4126" y="-273"/>
                          <a:pt x="6638" y="-25"/>
                          <a:pt x="8914" y="367"/>
                        </a:cubicBezTo>
                        <a:cubicBezTo>
                          <a:pt x="10795" y="693"/>
                          <a:pt x="12662" y="1133"/>
                          <a:pt x="14503" y="1699"/>
                        </a:cubicBezTo>
                        <a:lnTo>
                          <a:pt x="21600" y="21327"/>
                        </a:lnTo>
                        <a:lnTo>
                          <a:pt x="0" y="1798"/>
                        </a:lnTo>
                        <a:close/>
                      </a:path>
                    </a:pathLst>
                  </a:custGeom>
                  <a:solidFill>
                    <a:srgbClr val="F1C39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en-US"/>
                  </a:p>
                </p:txBody>
              </p:sp>
              <p:sp>
                <p:nvSpPr>
                  <p:cNvPr id="29" name="Shape">
                    <a:extLst>
                      <a:ext uri="{FF2B5EF4-FFF2-40B4-BE49-F238E27FC236}">
                        <a16:creationId xmlns:a16="http://schemas.microsoft.com/office/drawing/2014/main" xmlns="" id="{AEB11B5B-594C-A8AD-02E3-D7B7C0C5E999}"/>
                      </a:ext>
                    </a:extLst>
                  </p:cNvPr>
                  <p:cNvSpPr>
                    <a:spLocks/>
                  </p:cNvSpPr>
                  <p:nvPr/>
                </p:nvSpPr>
                <p:spPr bwMode="auto">
                  <a:xfrm rot="12836" flipH="1">
                    <a:off x="476278" y="14271"/>
                    <a:ext cx="472668" cy="810443"/>
                  </a:xfrm>
                  <a:custGeom>
                    <a:avLst/>
                    <a:gdLst>
                      <a:gd name="T0" fmla="*/ 236334 w 21600"/>
                      <a:gd name="T1" fmla="*/ 405222 h 21328"/>
                      <a:gd name="T2" fmla="*/ 236334 w 21600"/>
                      <a:gd name="T3" fmla="*/ 405222 h 21328"/>
                      <a:gd name="T4" fmla="*/ 236334 w 21600"/>
                      <a:gd name="T5" fmla="*/ 405222 h 21328"/>
                      <a:gd name="T6" fmla="*/ 236334 w 21600"/>
                      <a:gd name="T7" fmla="*/ 405222 h 21328"/>
                      <a:gd name="T8" fmla="*/ 0 60000 65536"/>
                      <a:gd name="T9" fmla="*/ 5898240 60000 65536"/>
                      <a:gd name="T10" fmla="*/ 11796480 60000 65536"/>
                      <a:gd name="T11" fmla="*/ 17694720 60000 65536"/>
                      <a:gd name="T12" fmla="*/ 0 w 21600"/>
                      <a:gd name="T13" fmla="*/ 0 h 21328"/>
                      <a:gd name="T14" fmla="*/ 21600 w 21600"/>
                      <a:gd name="T15" fmla="*/ 21328 h 21328"/>
                    </a:gdLst>
                    <a:ahLst/>
                    <a:cxnLst>
                      <a:cxn ang="T8">
                        <a:pos x="T0" y="T1"/>
                      </a:cxn>
                      <a:cxn ang="T9">
                        <a:pos x="T2" y="T3"/>
                      </a:cxn>
                      <a:cxn ang="T10">
                        <a:pos x="T4" y="T5"/>
                      </a:cxn>
                      <a:cxn ang="T11">
                        <a:pos x="T6" y="T7"/>
                      </a:cxn>
                    </a:cxnLst>
                    <a:rect l="T12" t="T13" r="T14" b="T15"/>
                    <a:pathLst>
                      <a:path w="21600" h="21328" extrusionOk="0">
                        <a:moveTo>
                          <a:pt x="0" y="1803"/>
                        </a:moveTo>
                        <a:cubicBezTo>
                          <a:pt x="473" y="1272"/>
                          <a:pt x="1149" y="833"/>
                          <a:pt x="1958" y="534"/>
                        </a:cubicBezTo>
                        <a:cubicBezTo>
                          <a:pt x="4136" y="-272"/>
                          <a:pt x="6652" y="-26"/>
                          <a:pt x="8930" y="366"/>
                        </a:cubicBezTo>
                        <a:cubicBezTo>
                          <a:pt x="10815" y="690"/>
                          <a:pt x="12684" y="1128"/>
                          <a:pt x="14527" y="1694"/>
                        </a:cubicBezTo>
                        <a:lnTo>
                          <a:pt x="21600" y="21328"/>
                        </a:lnTo>
                        <a:lnTo>
                          <a:pt x="0" y="1803"/>
                        </a:lnTo>
                        <a:close/>
                      </a:path>
                    </a:pathLst>
                  </a:custGeom>
                  <a:solidFill>
                    <a:srgbClr val="D29F7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en-US"/>
                  </a:p>
                </p:txBody>
              </p:sp>
              <p:sp>
                <p:nvSpPr>
                  <p:cNvPr id="31" name="Shape">
                    <a:extLst>
                      <a:ext uri="{FF2B5EF4-FFF2-40B4-BE49-F238E27FC236}">
                        <a16:creationId xmlns:a16="http://schemas.microsoft.com/office/drawing/2014/main" xmlns="" id="{20731EB2-E6E3-C5C9-A808-8A882C36D889}"/>
                      </a:ext>
                    </a:extLst>
                  </p:cNvPr>
                  <p:cNvSpPr>
                    <a:spLocks/>
                  </p:cNvSpPr>
                  <p:nvPr/>
                </p:nvSpPr>
                <p:spPr bwMode="auto">
                  <a:xfrm rot="12836">
                    <a:off x="316460" y="635"/>
                    <a:ext cx="322807" cy="827944"/>
                  </a:xfrm>
                  <a:custGeom>
                    <a:avLst/>
                    <a:gdLst>
                      <a:gd name="T0" fmla="*/ 161404 w 21600"/>
                      <a:gd name="T1" fmla="*/ 413972 h 21598"/>
                      <a:gd name="T2" fmla="*/ 161404 w 21600"/>
                      <a:gd name="T3" fmla="*/ 413972 h 21598"/>
                      <a:gd name="T4" fmla="*/ 161404 w 21600"/>
                      <a:gd name="T5" fmla="*/ 413972 h 21598"/>
                      <a:gd name="T6" fmla="*/ 161404 w 21600"/>
                      <a:gd name="T7" fmla="*/ 413972 h 21598"/>
                      <a:gd name="T8" fmla="*/ 0 60000 65536"/>
                      <a:gd name="T9" fmla="*/ 5898240 60000 65536"/>
                      <a:gd name="T10" fmla="*/ 11796480 60000 65536"/>
                      <a:gd name="T11" fmla="*/ 17694720 60000 65536"/>
                      <a:gd name="T12" fmla="*/ 0 w 21600"/>
                      <a:gd name="T13" fmla="*/ 0 h 21598"/>
                      <a:gd name="T14" fmla="*/ 21600 w 21600"/>
                      <a:gd name="T15" fmla="*/ 21598 h 21598"/>
                    </a:gdLst>
                    <a:ahLst/>
                    <a:cxnLst>
                      <a:cxn ang="T8">
                        <a:pos x="T0" y="T1"/>
                      </a:cxn>
                      <a:cxn ang="T9">
                        <a:pos x="T2" y="T3"/>
                      </a:cxn>
                      <a:cxn ang="T10">
                        <a:pos x="T4" y="T5"/>
                      </a:cxn>
                      <a:cxn ang="T11">
                        <a:pos x="T6" y="T7"/>
                      </a:cxn>
                    </a:cxnLst>
                    <a:rect l="T12" t="T13" r="T14" b="T15"/>
                    <a:pathLst>
                      <a:path w="21600" h="21598" extrusionOk="0">
                        <a:moveTo>
                          <a:pt x="0" y="1923"/>
                        </a:moveTo>
                        <a:cubicBezTo>
                          <a:pt x="2884" y="687"/>
                          <a:pt x="6710" y="-2"/>
                          <a:pt x="10688" y="0"/>
                        </a:cubicBezTo>
                        <a:cubicBezTo>
                          <a:pt x="14771" y="2"/>
                          <a:pt x="18691" y="730"/>
                          <a:pt x="21600" y="2026"/>
                        </a:cubicBezTo>
                        <a:lnTo>
                          <a:pt x="10596" y="21598"/>
                        </a:lnTo>
                        <a:lnTo>
                          <a:pt x="0" y="1923"/>
                        </a:lnTo>
                        <a:close/>
                      </a:path>
                    </a:pathLst>
                  </a:custGeom>
                  <a:solidFill>
                    <a:srgbClr val="E3B38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en-US"/>
                  </a:p>
                </p:txBody>
              </p:sp>
              <p:sp>
                <p:nvSpPr>
                  <p:cNvPr id="128" name="Shape">
                    <a:extLst>
                      <a:ext uri="{FF2B5EF4-FFF2-40B4-BE49-F238E27FC236}">
                        <a16:creationId xmlns:a16="http://schemas.microsoft.com/office/drawing/2014/main" xmlns="" id="{2B119A4D-E627-558E-79B3-190E1B35769A}"/>
                      </a:ext>
                    </a:extLst>
                  </p:cNvPr>
                  <p:cNvSpPr>
                    <a:spLocks/>
                  </p:cNvSpPr>
                  <p:nvPr/>
                </p:nvSpPr>
                <p:spPr bwMode="auto">
                  <a:xfrm rot="12836">
                    <a:off x="309062" y="537923"/>
                    <a:ext cx="328216" cy="293307"/>
                  </a:xfrm>
                  <a:custGeom>
                    <a:avLst/>
                    <a:gdLst>
                      <a:gd name="T0" fmla="*/ 164108 w 21600"/>
                      <a:gd name="T1" fmla="*/ 146654 h 21398"/>
                      <a:gd name="T2" fmla="*/ 164108 w 21600"/>
                      <a:gd name="T3" fmla="*/ 146654 h 21398"/>
                      <a:gd name="T4" fmla="*/ 164108 w 21600"/>
                      <a:gd name="T5" fmla="*/ 146654 h 21398"/>
                      <a:gd name="T6" fmla="*/ 164108 w 21600"/>
                      <a:gd name="T7" fmla="*/ 146654 h 21398"/>
                      <a:gd name="T8" fmla="*/ 0 60000 65536"/>
                      <a:gd name="T9" fmla="*/ 5898240 60000 65536"/>
                      <a:gd name="T10" fmla="*/ 11796480 60000 65536"/>
                      <a:gd name="T11" fmla="*/ 17694720 60000 65536"/>
                      <a:gd name="T12" fmla="*/ 0 w 21600"/>
                      <a:gd name="T13" fmla="*/ 0 h 21398"/>
                      <a:gd name="T14" fmla="*/ 21600 w 21600"/>
                      <a:gd name="T15" fmla="*/ 21398 h 21398"/>
                    </a:gdLst>
                    <a:ahLst/>
                    <a:cxnLst>
                      <a:cxn ang="T8">
                        <a:pos x="T0" y="T1"/>
                      </a:cxn>
                      <a:cxn ang="T9">
                        <a:pos x="T2" y="T3"/>
                      </a:cxn>
                      <a:cxn ang="T10">
                        <a:pos x="T4" y="T5"/>
                      </a:cxn>
                      <a:cxn ang="T11">
                        <a:pos x="T6" y="T7"/>
                      </a:cxn>
                    </a:cxnLst>
                    <a:rect l="T12" t="T13" r="T14" b="T15"/>
                    <a:pathLst>
                      <a:path w="21600" h="21398" extrusionOk="0">
                        <a:moveTo>
                          <a:pt x="0" y="1853"/>
                        </a:moveTo>
                        <a:cubicBezTo>
                          <a:pt x="3675" y="3220"/>
                          <a:pt x="7578" y="3181"/>
                          <a:pt x="11233" y="1740"/>
                        </a:cubicBezTo>
                        <a:cubicBezTo>
                          <a:pt x="12837" y="1108"/>
                          <a:pt x="14392" y="205"/>
                          <a:pt x="16067" y="31"/>
                        </a:cubicBezTo>
                        <a:cubicBezTo>
                          <a:pt x="18084" y="-179"/>
                          <a:pt x="20082" y="676"/>
                          <a:pt x="21600" y="2399"/>
                        </a:cubicBezTo>
                        <a:cubicBezTo>
                          <a:pt x="20114" y="5118"/>
                          <a:pt x="18652" y="7859"/>
                          <a:pt x="17212" y="10618"/>
                        </a:cubicBezTo>
                        <a:cubicBezTo>
                          <a:pt x="16551" y="11885"/>
                          <a:pt x="15895" y="13157"/>
                          <a:pt x="15250" y="14437"/>
                        </a:cubicBezTo>
                        <a:cubicBezTo>
                          <a:pt x="14528" y="15867"/>
                          <a:pt x="13820" y="17308"/>
                          <a:pt x="13222" y="18828"/>
                        </a:cubicBezTo>
                        <a:cubicBezTo>
                          <a:pt x="12731" y="20072"/>
                          <a:pt x="12133" y="21421"/>
                          <a:pt x="11084" y="21397"/>
                        </a:cubicBezTo>
                        <a:cubicBezTo>
                          <a:pt x="10579" y="21386"/>
                          <a:pt x="10184" y="21058"/>
                          <a:pt x="9844" y="20595"/>
                        </a:cubicBezTo>
                        <a:cubicBezTo>
                          <a:pt x="9403" y="19999"/>
                          <a:pt x="9069" y="19184"/>
                          <a:pt x="8732" y="18431"/>
                        </a:cubicBezTo>
                        <a:cubicBezTo>
                          <a:pt x="8098" y="17017"/>
                          <a:pt x="7329" y="15712"/>
                          <a:pt x="6597" y="14378"/>
                        </a:cubicBezTo>
                        <a:cubicBezTo>
                          <a:pt x="5855" y="13028"/>
                          <a:pt x="5149" y="11647"/>
                          <a:pt x="4439" y="10270"/>
                        </a:cubicBezTo>
                        <a:cubicBezTo>
                          <a:pt x="2981" y="7446"/>
                          <a:pt x="1500" y="4641"/>
                          <a:pt x="0" y="1853"/>
                        </a:cubicBezTo>
                        <a:close/>
                      </a:path>
                    </a:pathLst>
                  </a:custGeom>
                  <a:gradFill rotWithShape="1">
                    <a:gsLst>
                      <a:gs pos="0">
                        <a:srgbClr val="0D0D0D"/>
                      </a:gs>
                      <a:gs pos="17999">
                        <a:srgbClr val="0D0D0D"/>
                      </a:gs>
                      <a:gs pos="49001">
                        <a:srgbClr val="B8AEA2"/>
                      </a:gs>
                      <a:gs pos="100000">
                        <a:srgbClr val="000000"/>
                      </a:gs>
                    </a:gsLst>
                    <a:lin ang="0"/>
                  </a:gra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nchor="ctr"/>
                  <a:lstStyle/>
                  <a:p>
                    <a:endParaRPr lang="en-US"/>
                  </a:p>
                </p:txBody>
              </p:sp>
            </p:grpSp>
          </p:grpSp>
          <p:grpSp>
            <p:nvGrpSpPr>
              <p:cNvPr id="5" name="Freeform: Shape 68">
                <a:extLst>
                  <a:ext uri="{FF2B5EF4-FFF2-40B4-BE49-F238E27FC236}">
                    <a16:creationId xmlns:a16="http://schemas.microsoft.com/office/drawing/2014/main" xmlns="" id="{C25045DE-B0BA-19C0-33FD-03B60D878DB0}"/>
                  </a:ext>
                </a:extLst>
              </p:cNvPr>
              <p:cNvGrpSpPr>
                <a:grpSpLocks/>
              </p:cNvGrpSpPr>
              <p:nvPr/>
            </p:nvGrpSpPr>
            <p:grpSpPr bwMode="auto">
              <a:xfrm rot="-5400000">
                <a:off x="53214" y="290226"/>
                <a:ext cx="957071" cy="792480"/>
                <a:chOff x="5620512" y="280416"/>
                <a:chExt cx="957072" cy="792480"/>
              </a:xfrm>
            </p:grpSpPr>
            <p:pic>
              <p:nvPicPr>
                <p:cNvPr id="14" name="Freeform: Shape 68">
                  <a:extLst>
                    <a:ext uri="{FF2B5EF4-FFF2-40B4-BE49-F238E27FC236}">
                      <a16:creationId xmlns:a16="http://schemas.microsoft.com/office/drawing/2014/main" xmlns="" id="{532EA9AD-E970-3049-21AF-3C206A923D69}"/>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0512" y="280416"/>
                  <a:ext cx="957072" cy="7924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61">
                  <a:extLst>
                    <a:ext uri="{FF2B5EF4-FFF2-40B4-BE49-F238E27FC236}">
                      <a16:creationId xmlns:a16="http://schemas.microsoft.com/office/drawing/2014/main" xmlns="" id="{F916E7DD-E46F-C54C-EC9F-03BCBC6415B8}"/>
                    </a:ext>
                  </a:extLst>
                </p:cNvPr>
                <p:cNvSpPr txBox="1">
                  <a:spLocks noChangeArrowheads="1"/>
                </p:cNvSpPr>
                <p:nvPr/>
              </p:nvSpPr>
              <p:spPr bwMode="auto">
                <a:xfrm rot="6738941">
                  <a:off x="5670354" y="262068"/>
                  <a:ext cx="934905" cy="10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45719" tIns="45719" rIns="45719" bIns="45719" anchor="ct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hangingPunct="0"/>
                  <a:endParaRPr lang="en-US" altLang="en-US" sz="1200">
                    <a:solidFill>
                      <a:srgbClr val="FFFFFF"/>
                    </a:solidFill>
                    <a:latin typeface="Avenir Next"/>
                    <a:ea typeface="Avenir Next"/>
                    <a:cs typeface="Avenir Next"/>
                    <a:sym typeface="Avenir Next"/>
                  </a:endParaRPr>
                </a:p>
              </p:txBody>
            </p:sp>
          </p:grpSp>
          <p:grpSp>
            <p:nvGrpSpPr>
              <p:cNvPr id="6" name="Group 21">
                <a:extLst>
                  <a:ext uri="{FF2B5EF4-FFF2-40B4-BE49-F238E27FC236}">
                    <a16:creationId xmlns:a16="http://schemas.microsoft.com/office/drawing/2014/main" xmlns="" id="{24F41D5A-7525-5EAB-A738-C2DBA2DA20FD}"/>
                  </a:ext>
                </a:extLst>
              </p:cNvPr>
              <p:cNvGrpSpPr>
                <a:grpSpLocks/>
              </p:cNvGrpSpPr>
              <p:nvPr/>
            </p:nvGrpSpPr>
            <p:grpSpPr bwMode="auto">
              <a:xfrm>
                <a:off x="986108" y="216443"/>
                <a:ext cx="368660" cy="940368"/>
                <a:chOff x="0" y="0"/>
                <a:chExt cx="368659" cy="940366"/>
              </a:xfrm>
            </p:grpSpPr>
            <p:sp>
              <p:nvSpPr>
                <p:cNvPr id="11" name="Rectangle 22">
                  <a:extLst>
                    <a:ext uri="{FF2B5EF4-FFF2-40B4-BE49-F238E27FC236}">
                      <a16:creationId xmlns:a16="http://schemas.microsoft.com/office/drawing/2014/main" xmlns="" id="{4BDDA808-980B-42C1-3F18-47BABD00AA74}"/>
                    </a:ext>
                  </a:extLst>
                </p:cNvPr>
                <p:cNvSpPr>
                  <a:spLocks noChangeArrowheads="1"/>
                </p:cNvSpPr>
                <p:nvPr/>
              </p:nvSpPr>
              <p:spPr bwMode="auto">
                <a:xfrm>
                  <a:off x="0" y="-1"/>
                  <a:ext cx="368660" cy="221545"/>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2" name="Rectangle 23">
                  <a:extLst>
                    <a:ext uri="{FF2B5EF4-FFF2-40B4-BE49-F238E27FC236}">
                      <a16:creationId xmlns:a16="http://schemas.microsoft.com/office/drawing/2014/main" xmlns="" id="{AEFD0374-34E8-7358-DCF4-E1FE68C23F1F}"/>
                    </a:ext>
                  </a:extLst>
                </p:cNvPr>
                <p:cNvSpPr>
                  <a:spLocks noChangeArrowheads="1"/>
                </p:cNvSpPr>
                <p:nvPr/>
              </p:nvSpPr>
              <p:spPr bwMode="auto">
                <a:xfrm>
                  <a:off x="0" y="215374"/>
                  <a:ext cx="368660" cy="505589"/>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3" name="Rectangle 24">
                  <a:extLst>
                    <a:ext uri="{FF2B5EF4-FFF2-40B4-BE49-F238E27FC236}">
                      <a16:creationId xmlns:a16="http://schemas.microsoft.com/office/drawing/2014/main" xmlns="" id="{A6E2A066-E127-B827-8F9D-BC41D3652DA3}"/>
                    </a:ext>
                  </a:extLst>
                </p:cNvPr>
                <p:cNvSpPr>
                  <a:spLocks noChangeArrowheads="1"/>
                </p:cNvSpPr>
                <p:nvPr/>
              </p:nvSpPr>
              <p:spPr bwMode="auto">
                <a:xfrm>
                  <a:off x="0" y="720962"/>
                  <a:ext cx="368660" cy="219405"/>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grpSp>
          <p:grpSp>
            <p:nvGrpSpPr>
              <p:cNvPr id="7" name="Group 25">
                <a:extLst>
                  <a:ext uri="{FF2B5EF4-FFF2-40B4-BE49-F238E27FC236}">
                    <a16:creationId xmlns:a16="http://schemas.microsoft.com/office/drawing/2014/main" xmlns="" id="{F1DFD906-BDF7-B881-4E38-00CB87BBBE34}"/>
                  </a:ext>
                </a:extLst>
              </p:cNvPr>
              <p:cNvGrpSpPr>
                <a:grpSpLocks/>
              </p:cNvGrpSpPr>
              <p:nvPr/>
            </p:nvGrpSpPr>
            <p:grpSpPr bwMode="auto">
              <a:xfrm>
                <a:off x="617448" y="216443"/>
                <a:ext cx="368661" cy="940368"/>
                <a:chOff x="0" y="0"/>
                <a:chExt cx="368659" cy="940366"/>
              </a:xfrm>
            </p:grpSpPr>
            <p:sp>
              <p:nvSpPr>
                <p:cNvPr id="8" name="Rectangle 26">
                  <a:extLst>
                    <a:ext uri="{FF2B5EF4-FFF2-40B4-BE49-F238E27FC236}">
                      <a16:creationId xmlns:a16="http://schemas.microsoft.com/office/drawing/2014/main" xmlns="" id="{E83E9A01-1A65-59CC-69CA-ECD8D850B2B8}"/>
                    </a:ext>
                  </a:extLst>
                </p:cNvPr>
                <p:cNvSpPr>
                  <a:spLocks noChangeArrowheads="1"/>
                </p:cNvSpPr>
                <p:nvPr/>
              </p:nvSpPr>
              <p:spPr bwMode="auto">
                <a:xfrm>
                  <a:off x="0" y="-1"/>
                  <a:ext cx="368660" cy="221545"/>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9" name="Rectangle 27">
                  <a:extLst>
                    <a:ext uri="{FF2B5EF4-FFF2-40B4-BE49-F238E27FC236}">
                      <a16:creationId xmlns:a16="http://schemas.microsoft.com/office/drawing/2014/main" xmlns="" id="{861AD7F7-2839-7929-11E0-9B5F266C78DA}"/>
                    </a:ext>
                  </a:extLst>
                </p:cNvPr>
                <p:cNvSpPr>
                  <a:spLocks noChangeArrowheads="1"/>
                </p:cNvSpPr>
                <p:nvPr/>
              </p:nvSpPr>
              <p:spPr bwMode="auto">
                <a:xfrm>
                  <a:off x="0" y="215374"/>
                  <a:ext cx="368660" cy="505589"/>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0" name="Rectangle 28">
                  <a:extLst>
                    <a:ext uri="{FF2B5EF4-FFF2-40B4-BE49-F238E27FC236}">
                      <a16:creationId xmlns:a16="http://schemas.microsoft.com/office/drawing/2014/main" xmlns="" id="{7F6DAC10-4D66-BB13-BDD4-329D76772AFA}"/>
                    </a:ext>
                  </a:extLst>
                </p:cNvPr>
                <p:cNvSpPr>
                  <a:spLocks noChangeArrowheads="1"/>
                </p:cNvSpPr>
                <p:nvPr/>
              </p:nvSpPr>
              <p:spPr bwMode="auto">
                <a:xfrm>
                  <a:off x="0" y="720962"/>
                  <a:ext cx="368660" cy="219405"/>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grpSp>
        </p:grpSp>
        <p:sp>
          <p:nvSpPr>
            <p:cNvPr id="132" name="Arrow: Pentagon 96">
              <a:extLst>
                <a:ext uri="{FF2B5EF4-FFF2-40B4-BE49-F238E27FC236}">
                  <a16:creationId xmlns:a16="http://schemas.microsoft.com/office/drawing/2014/main" xmlns="" id="{41CD6F9E-6E1D-812C-B6EF-EC16DBF604E9}"/>
                </a:ext>
              </a:extLst>
            </p:cNvPr>
            <p:cNvSpPr>
              <a:spLocks/>
            </p:cNvSpPr>
            <p:nvPr/>
          </p:nvSpPr>
          <p:spPr bwMode="auto">
            <a:xfrm rot="21597572" flipH="1">
              <a:off x="3182938" y="5976938"/>
              <a:ext cx="3581400" cy="868362"/>
            </a:xfrm>
            <a:custGeom>
              <a:avLst/>
              <a:gdLst>
                <a:gd name="T0" fmla="*/ 1790701 w 21600"/>
                <a:gd name="T1" fmla="*/ 433883 h 21600"/>
                <a:gd name="T2" fmla="*/ 1790701 w 21600"/>
                <a:gd name="T3" fmla="*/ 433883 h 21600"/>
                <a:gd name="T4" fmla="*/ 1790701 w 21600"/>
                <a:gd name="T5" fmla="*/ 433883 h 21600"/>
                <a:gd name="T6" fmla="*/ 1790701 w 21600"/>
                <a:gd name="T7" fmla="*/ 43388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FF3847"/>
                </a:gs>
                <a:gs pos="22845">
                  <a:srgbClr val="FF3847"/>
                </a:gs>
                <a:gs pos="63342">
                  <a:srgbClr val="FF7D25"/>
                </a:gs>
                <a:gs pos="100000">
                  <a:srgbClr val="FFC203"/>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34" name="Arrow: Pentagon 67">
              <a:extLst>
                <a:ext uri="{FF2B5EF4-FFF2-40B4-BE49-F238E27FC236}">
                  <a16:creationId xmlns:a16="http://schemas.microsoft.com/office/drawing/2014/main" xmlns="" id="{EA1D520F-B6B7-63EB-975D-1A0371B8116E}"/>
                </a:ext>
              </a:extLst>
            </p:cNvPr>
            <p:cNvSpPr>
              <a:spLocks/>
            </p:cNvSpPr>
            <p:nvPr/>
          </p:nvSpPr>
          <p:spPr bwMode="auto">
            <a:xfrm rot="2428">
              <a:off x="5218113" y="3354388"/>
              <a:ext cx="3581400" cy="868362"/>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grpSp>
      <p:sp>
        <p:nvSpPr>
          <p:cNvPr id="139" name="Rectangle 83">
            <a:extLst>
              <a:ext uri="{FF2B5EF4-FFF2-40B4-BE49-F238E27FC236}">
                <a16:creationId xmlns:a16="http://schemas.microsoft.com/office/drawing/2014/main" xmlns="" id="{ACB37EE9-9C08-59F5-8697-BE1C2D1207F4}"/>
              </a:ext>
            </a:extLst>
          </p:cNvPr>
          <p:cNvSpPr>
            <a:spLocks noChangeArrowheads="1"/>
          </p:cNvSpPr>
          <p:nvPr/>
        </p:nvSpPr>
        <p:spPr bwMode="auto">
          <a:xfrm>
            <a:off x="6793821" y="3043558"/>
            <a:ext cx="4748213"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200" b="1" dirty="0">
                <a:solidFill>
                  <a:srgbClr val="0000FF"/>
                </a:solidFill>
              </a:rPr>
              <a:t>Đồng tình với ý kiến:</a:t>
            </a:r>
            <a:r>
              <a:rPr lang="vi-VN" altLang="ko-KR" sz="2200" dirty="0">
                <a:solidFill>
                  <a:srgbClr val="0000FF"/>
                </a:solidFill>
              </a:rPr>
              <a:t> hiện nay, bên cạnh những học sinh, thanh niên có tấm lòng nhân ái thì vẫn còn những cá nhân sống ích kỉ, ham chơi, chỉ biết hưởng thụ, thờ ơ, thiếu trách nhiệm với cộng đồng.</a:t>
            </a:r>
          </a:p>
        </p:txBody>
      </p:sp>
      <p:sp>
        <p:nvSpPr>
          <p:cNvPr id="140" name="Rectangle 84">
            <a:extLst>
              <a:ext uri="{FF2B5EF4-FFF2-40B4-BE49-F238E27FC236}">
                <a16:creationId xmlns:a16="http://schemas.microsoft.com/office/drawing/2014/main" xmlns="" id="{3964A523-BD9D-2EEC-9425-B41FC08CA885}"/>
              </a:ext>
            </a:extLst>
          </p:cNvPr>
          <p:cNvSpPr>
            <a:spLocks noChangeArrowheads="1"/>
          </p:cNvSpPr>
          <p:nvPr/>
        </p:nvSpPr>
        <p:spPr bwMode="auto">
          <a:xfrm>
            <a:off x="1555116" y="1167090"/>
            <a:ext cx="36562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500" dirty="0">
                <a:solidFill>
                  <a:srgbClr val="FF0000"/>
                </a:solidFill>
                <a:latin typeface="Arial" panose="020B0604020202020204" pitchFamily="34" charset="0"/>
              </a:rPr>
              <a:t>+ Thiếu tích cực khi tham gia các hoạt động cộng đồng do nhà trường, địa phương,… tổ chức.</a:t>
            </a:r>
            <a:endParaRPr lang="en-US" altLang="ko-KR" sz="2500" dirty="0">
              <a:solidFill>
                <a:srgbClr val="FF0000"/>
              </a:solidFill>
              <a:latin typeface="Arial" panose="020B0604020202020204" pitchFamily="34" charset="0"/>
              <a:ea typeface="Gulim" panose="020B0600000101010101" pitchFamily="34" charset="-127"/>
            </a:endParaRPr>
          </a:p>
          <a:p>
            <a:r>
              <a:rPr lang="vi-VN" altLang="ko-KR" sz="2500" dirty="0">
                <a:solidFill>
                  <a:srgbClr val="FF0000"/>
                </a:solidFill>
                <a:latin typeface="Arial" panose="020B0604020202020204" pitchFamily="34" charset="0"/>
              </a:rPr>
              <a:t>+ Xả rác bừa bãi; không tiết kiệm điện, nước, thức ăn,…</a:t>
            </a:r>
            <a:endParaRPr lang="en-US" altLang="ko-KR" sz="2500" dirty="0">
              <a:solidFill>
                <a:srgbClr val="FF0000"/>
              </a:solidFill>
              <a:latin typeface="Arial" panose="020B0604020202020204" pitchFamily="34" charset="0"/>
              <a:ea typeface="Gulim" panose="020B0600000101010101" pitchFamily="34" charset="-127"/>
            </a:endParaRPr>
          </a:p>
          <a:p>
            <a:r>
              <a:rPr lang="vi-VN" altLang="ko-KR" sz="2500" dirty="0">
                <a:solidFill>
                  <a:srgbClr val="FF0000"/>
                </a:solidFill>
                <a:latin typeface="Arial" panose="020B0604020202020204" pitchFamily="34" charset="0"/>
              </a:rPr>
              <a:t>+ Thờ ơ, vô cảm trước hành vi bạo lực học đường,…</a:t>
            </a:r>
          </a:p>
        </p:txBody>
      </p:sp>
      <p:sp>
        <p:nvSpPr>
          <p:cNvPr id="171" name="TextBox 34">
            <a:extLst>
              <a:ext uri="{FF2B5EF4-FFF2-40B4-BE49-F238E27FC236}">
                <a16:creationId xmlns:a16="http://schemas.microsoft.com/office/drawing/2014/main" xmlns="" id="{7A221061-FDE2-7E6A-90B0-BB22F756ACD7}"/>
              </a:ext>
            </a:extLst>
          </p:cNvPr>
          <p:cNvSpPr txBox="1">
            <a:spLocks noChangeArrowheads="1"/>
          </p:cNvSpPr>
          <p:nvPr/>
        </p:nvSpPr>
        <p:spPr bwMode="auto">
          <a:xfrm>
            <a:off x="5210675" y="1887620"/>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4000">
                <a:solidFill>
                  <a:srgbClr val="FFFFFF"/>
                </a:solidFill>
                <a:latin typeface="Arial Rounded MT Bold" panose="020F0704030504030204" pitchFamily="34" charset="0"/>
                <a:ea typeface="Avenir Next"/>
                <a:cs typeface="Avenir Next"/>
                <a:sym typeface="Arial Rounded MT Bold" panose="020F0704030504030204" pitchFamily="34" charset="0"/>
              </a:rPr>
              <a:t>A</a:t>
            </a:r>
          </a:p>
        </p:txBody>
      </p:sp>
      <p:sp>
        <p:nvSpPr>
          <p:cNvPr id="172" name="Rectangle 82">
            <a:extLst>
              <a:ext uri="{FF2B5EF4-FFF2-40B4-BE49-F238E27FC236}">
                <a16:creationId xmlns:a16="http://schemas.microsoft.com/office/drawing/2014/main" xmlns="" id="{BAC29FF3-5176-3241-7E61-F98BACE1DCCE}"/>
              </a:ext>
            </a:extLst>
          </p:cNvPr>
          <p:cNvSpPr>
            <a:spLocks noChangeArrowheads="1"/>
          </p:cNvSpPr>
          <p:nvPr/>
        </p:nvSpPr>
        <p:spPr bwMode="auto">
          <a:xfrm>
            <a:off x="6045700" y="1990807"/>
            <a:ext cx="2120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2800" b="1" dirty="0">
                <a:ea typeface="Gulim" panose="020B0600000101010101" pitchFamily="34" charset="-127"/>
              </a:rPr>
              <a:t>Quan </a:t>
            </a:r>
            <a:r>
              <a:rPr lang="en-US" altLang="ko-KR" sz="2800" b="1" dirty="0" err="1">
                <a:ea typeface="Gulim" panose="020B0600000101010101" pitchFamily="34" charset="-127"/>
              </a:rPr>
              <a:t>điểm</a:t>
            </a:r>
            <a:r>
              <a:rPr lang="en-US" altLang="ko-KR" sz="2800" b="1" dirty="0">
                <a:ea typeface="Gulim" panose="020B0600000101010101" pitchFamily="34" charset="-127"/>
              </a:rPr>
              <a:t> </a:t>
            </a:r>
          </a:p>
        </p:txBody>
      </p:sp>
      <p:sp>
        <p:nvSpPr>
          <p:cNvPr id="173" name="TextBox 34">
            <a:extLst>
              <a:ext uri="{FF2B5EF4-FFF2-40B4-BE49-F238E27FC236}">
                <a16:creationId xmlns:a16="http://schemas.microsoft.com/office/drawing/2014/main" xmlns="" id="{A31FFA2E-E1B3-BD6A-A922-370FAA5E5FE3}"/>
              </a:ext>
            </a:extLst>
          </p:cNvPr>
          <p:cNvSpPr txBox="1">
            <a:spLocks noChangeArrowheads="1"/>
          </p:cNvSpPr>
          <p:nvPr/>
        </p:nvSpPr>
        <p:spPr bwMode="auto">
          <a:xfrm>
            <a:off x="5587343" y="5734027"/>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4000" dirty="0">
                <a:solidFill>
                  <a:srgbClr val="FFFFFF"/>
                </a:solidFill>
                <a:latin typeface="Arial Rounded MT Bold" panose="020F0704030504030204" pitchFamily="34" charset="0"/>
                <a:ea typeface="Avenir Next"/>
                <a:cs typeface="Avenir Next"/>
                <a:sym typeface="Arial Rounded MT Bold" panose="020F0704030504030204" pitchFamily="34" charset="0"/>
              </a:rPr>
              <a:t>B</a:t>
            </a:r>
          </a:p>
        </p:txBody>
      </p:sp>
      <p:sp>
        <p:nvSpPr>
          <p:cNvPr id="174" name="Rectangle 85">
            <a:extLst>
              <a:ext uri="{FF2B5EF4-FFF2-40B4-BE49-F238E27FC236}">
                <a16:creationId xmlns:a16="http://schemas.microsoft.com/office/drawing/2014/main" xmlns="" id="{3A5F806D-A347-F8B9-27C5-A683F6E8BEC7}"/>
              </a:ext>
            </a:extLst>
          </p:cNvPr>
          <p:cNvSpPr>
            <a:spLocks noChangeArrowheads="1"/>
          </p:cNvSpPr>
          <p:nvPr/>
        </p:nvSpPr>
        <p:spPr bwMode="auto">
          <a:xfrm>
            <a:off x="3780768" y="5729265"/>
            <a:ext cx="10144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r>
              <a:rPr lang="en-US" altLang="ko-KR" sz="2800" dirty="0" err="1">
                <a:latin typeface="Arial" panose="020B0604020202020204" pitchFamily="34" charset="0"/>
                <a:ea typeface="Gulim" panose="020B0600000101010101" pitchFamily="34" charset="-127"/>
              </a:rPr>
              <a:t>Ví</a:t>
            </a:r>
            <a:r>
              <a:rPr lang="vi-VN" altLang="ko-KR" sz="2800" dirty="0">
                <a:latin typeface="Arial" panose="020B0604020202020204" pitchFamily="34" charset="0"/>
              </a:rPr>
              <a:t> dụ</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5330526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par>
                          <p:cTn id="45" fill="hold">
                            <p:stCondLst>
                              <p:cond delay="500"/>
                            </p:stCondLst>
                            <p:childTnLst>
                              <p:par>
                                <p:cTn id="46" presetID="4" presetClass="entr" presetSubtype="32" fill="hold" grpId="0" nodeType="afterEffect">
                                  <p:stCondLst>
                                    <p:cond delay="0"/>
                                  </p:stCondLst>
                                  <p:iterate>
                                    <p:tmAbs val="0"/>
                                  </p:iterate>
                                  <p:childTnLst>
                                    <p:set>
                                      <p:cBhvr>
                                        <p:cTn id="47" fill="hold"/>
                                        <p:tgtEl>
                                          <p:spTgt spid="133"/>
                                        </p:tgtEl>
                                        <p:attrNameLst>
                                          <p:attrName>style.visibility</p:attrName>
                                        </p:attrNameLst>
                                      </p:cBhvr>
                                      <p:to>
                                        <p:strVal val="visible"/>
                                      </p:to>
                                    </p:set>
                                    <p:animEffect transition="in" filter="box(out)">
                                      <p:cBhvr>
                                        <p:cTn id="48" dur="600"/>
                                        <p:tgtEl>
                                          <p:spTgt spid="133"/>
                                        </p:tgtEl>
                                      </p:cBhvr>
                                    </p:animEffect>
                                  </p:childTnLst>
                                </p:cTn>
                              </p:par>
                              <p:par>
                                <p:cTn id="49" presetID="3" presetClass="entr" presetSubtype="10" fill="hold" grpId="1" nodeType="with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blinds(horizontal)">
                                      <p:cBhvr>
                                        <p:cTn id="51" dur="500"/>
                                        <p:tgtEl>
                                          <p:spTgt spid="1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blinds(horizontal)">
                                      <p:cBhvr>
                                        <p:cTn id="56" dur="500"/>
                                        <p:tgtEl>
                                          <p:spTgt spid="139"/>
                                        </p:tgtEl>
                                      </p:cBhvr>
                                    </p:animEffect>
                                  </p:childTnLst>
                                </p:cTn>
                              </p:par>
                              <p:par>
                                <p:cTn id="57" presetID="3" presetClass="entr" presetSubtype="10" fill="hold" grpId="2" nodeType="with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blinds(horizontal)">
                                      <p:cBhvr>
                                        <p:cTn id="59" dur="500"/>
                                        <p:tgtEl>
                                          <p:spTgt spid="13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blinds(horizontal)">
                                      <p:cBhvr>
                                        <p:cTn id="64" dur="500"/>
                                        <p:tgtEl>
                                          <p:spTgt spid="140"/>
                                        </p:tgtEl>
                                      </p:cBhvr>
                                    </p:animEffect>
                                  </p:childTnLst>
                                </p:cTn>
                              </p:par>
                            </p:childTnLst>
                          </p:cTn>
                        </p:par>
                        <p:par>
                          <p:cTn id="65" fill="hold">
                            <p:stCondLst>
                              <p:cond delay="500"/>
                            </p:stCondLst>
                            <p:childTnLst>
                              <p:par>
                                <p:cTn id="66" presetID="4" presetClass="entr" presetSubtype="32" fill="hold" grpId="0" nodeType="afterEffect">
                                  <p:stCondLst>
                                    <p:cond delay="0"/>
                                  </p:stCondLst>
                                  <p:iterate>
                                    <p:tmAbs val="0"/>
                                  </p:iterate>
                                  <p:childTnLst>
                                    <p:set>
                                      <p:cBhvr>
                                        <p:cTn id="67" fill="hold"/>
                                        <p:tgtEl>
                                          <p:spTgt spid="171"/>
                                        </p:tgtEl>
                                        <p:attrNameLst>
                                          <p:attrName>style.visibility</p:attrName>
                                        </p:attrNameLst>
                                      </p:cBhvr>
                                      <p:to>
                                        <p:strVal val="visible"/>
                                      </p:to>
                                    </p:set>
                                    <p:animEffect transition="in" filter="box(out)">
                                      <p:cBhvr>
                                        <p:cTn id="68" dur="600"/>
                                        <p:tgtEl>
                                          <p:spTgt spid="171"/>
                                        </p:tgtEl>
                                      </p:cBhvr>
                                    </p:animEffect>
                                  </p:childTnLst>
                                </p:cTn>
                              </p:par>
                              <p:par>
                                <p:cTn id="69" presetID="3" presetClass="entr" presetSubtype="10" fill="hold" grpId="1" nodeType="with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blinds(horizontal)">
                                      <p:cBhvr>
                                        <p:cTn id="71" dur="500"/>
                                        <p:tgtEl>
                                          <p:spTgt spid="171"/>
                                        </p:tgtEl>
                                      </p:cBhvr>
                                    </p:animEffect>
                                  </p:childTnLst>
                                </p:cTn>
                              </p:par>
                              <p:par>
                                <p:cTn id="72" presetID="3" presetClass="entr" presetSubtype="10" fill="hold" grpId="2" nodeType="withEffect">
                                  <p:stCondLst>
                                    <p:cond delay="0"/>
                                  </p:stCondLst>
                                  <p:childTnLst>
                                    <p:set>
                                      <p:cBhvr>
                                        <p:cTn id="73" dur="1" fill="hold">
                                          <p:stCondLst>
                                            <p:cond delay="0"/>
                                          </p:stCondLst>
                                        </p:cTn>
                                        <p:tgtEl>
                                          <p:spTgt spid="171"/>
                                        </p:tgtEl>
                                        <p:attrNameLst>
                                          <p:attrName>style.visibility</p:attrName>
                                        </p:attrNameLst>
                                      </p:cBhvr>
                                      <p:to>
                                        <p:strVal val="visible"/>
                                      </p:to>
                                    </p:set>
                                    <p:animEffect transition="in" filter="blinds(horizontal)">
                                      <p:cBhvr>
                                        <p:cTn id="74" dur="500"/>
                                        <p:tgtEl>
                                          <p:spTgt spid="17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72"/>
                                        </p:tgtEl>
                                        <p:attrNameLst>
                                          <p:attrName>style.visibility</p:attrName>
                                        </p:attrNameLst>
                                      </p:cBhvr>
                                      <p:to>
                                        <p:strVal val="visible"/>
                                      </p:to>
                                    </p:set>
                                    <p:animEffect transition="in" filter="blinds(horizontal)">
                                      <p:cBhvr>
                                        <p:cTn id="77" dur="500"/>
                                        <p:tgtEl>
                                          <p:spTgt spid="172"/>
                                        </p:tgtEl>
                                      </p:cBhvr>
                                    </p:animEffect>
                                  </p:childTnLst>
                                </p:cTn>
                              </p:par>
                            </p:childTnLst>
                          </p:cTn>
                        </p:par>
                        <p:par>
                          <p:cTn id="78" fill="hold">
                            <p:stCondLst>
                              <p:cond delay="1100"/>
                            </p:stCondLst>
                            <p:childTnLst>
                              <p:par>
                                <p:cTn id="79" presetID="4" presetClass="entr" presetSubtype="32" fill="hold" grpId="0" nodeType="afterEffect">
                                  <p:stCondLst>
                                    <p:cond delay="0"/>
                                  </p:stCondLst>
                                  <p:iterate>
                                    <p:tmAbs val="0"/>
                                  </p:iterate>
                                  <p:childTnLst>
                                    <p:set>
                                      <p:cBhvr>
                                        <p:cTn id="80" fill="hold"/>
                                        <p:tgtEl>
                                          <p:spTgt spid="173"/>
                                        </p:tgtEl>
                                        <p:attrNameLst>
                                          <p:attrName>style.visibility</p:attrName>
                                        </p:attrNameLst>
                                      </p:cBhvr>
                                      <p:to>
                                        <p:strVal val="visible"/>
                                      </p:to>
                                    </p:set>
                                    <p:animEffect transition="in" filter="box(out)">
                                      <p:cBhvr>
                                        <p:cTn id="81" dur="600"/>
                                        <p:tgtEl>
                                          <p:spTgt spid="173"/>
                                        </p:tgtEl>
                                      </p:cBhvr>
                                    </p:animEffect>
                                  </p:childTnLst>
                                </p:cTn>
                              </p:par>
                              <p:par>
                                <p:cTn id="82" presetID="3" presetClass="entr" presetSubtype="10" fill="hold" grpId="1" nodeType="withEffect">
                                  <p:stCondLst>
                                    <p:cond delay="0"/>
                                  </p:stCondLst>
                                  <p:childTnLst>
                                    <p:set>
                                      <p:cBhvr>
                                        <p:cTn id="83" dur="1" fill="hold">
                                          <p:stCondLst>
                                            <p:cond delay="0"/>
                                          </p:stCondLst>
                                        </p:cTn>
                                        <p:tgtEl>
                                          <p:spTgt spid="173"/>
                                        </p:tgtEl>
                                        <p:attrNameLst>
                                          <p:attrName>style.visibility</p:attrName>
                                        </p:attrNameLst>
                                      </p:cBhvr>
                                      <p:to>
                                        <p:strVal val="visible"/>
                                      </p:to>
                                    </p:set>
                                    <p:animEffect transition="in" filter="blinds(horizontal)">
                                      <p:cBhvr>
                                        <p:cTn id="84" dur="500"/>
                                        <p:tgtEl>
                                          <p:spTgt spid="173"/>
                                        </p:tgtEl>
                                      </p:cBhvr>
                                    </p:animEffect>
                                  </p:childTnLst>
                                </p:cTn>
                              </p:par>
                              <p:par>
                                <p:cTn id="85" presetID="3" presetClass="entr" presetSubtype="10" fill="hold" grpId="2" nodeType="withEffect">
                                  <p:stCondLst>
                                    <p:cond delay="0"/>
                                  </p:stCondLst>
                                  <p:childTnLst>
                                    <p:set>
                                      <p:cBhvr>
                                        <p:cTn id="86" dur="1" fill="hold">
                                          <p:stCondLst>
                                            <p:cond delay="0"/>
                                          </p:stCondLst>
                                        </p:cTn>
                                        <p:tgtEl>
                                          <p:spTgt spid="173"/>
                                        </p:tgtEl>
                                        <p:attrNameLst>
                                          <p:attrName>style.visibility</p:attrName>
                                        </p:attrNameLst>
                                      </p:cBhvr>
                                      <p:to>
                                        <p:strVal val="visible"/>
                                      </p:to>
                                    </p:set>
                                    <p:animEffect transition="in" filter="blinds(horizontal)">
                                      <p:cBhvr>
                                        <p:cTn id="87" dur="500"/>
                                        <p:tgtEl>
                                          <p:spTgt spid="173"/>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74"/>
                                        </p:tgtEl>
                                        <p:attrNameLst>
                                          <p:attrName>style.visibility</p:attrName>
                                        </p:attrNameLst>
                                      </p:cBhvr>
                                      <p:to>
                                        <p:strVal val="visible"/>
                                      </p:to>
                                    </p:set>
                                    <p:animEffect transition="in" filter="blinds(horizontal)">
                                      <p:cBhvr>
                                        <p:cTn id="90"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advAuto="0"/>
      <p:bldP spid="133" grpId="1"/>
      <p:bldP spid="133" grpId="2"/>
      <p:bldP spid="139" grpId="0"/>
      <p:bldP spid="140" grpId="0"/>
      <p:bldP spid="171" grpId="0" animBg="1" advAuto="0"/>
      <p:bldP spid="171" grpId="1"/>
      <p:bldP spid="171" grpId="2"/>
      <p:bldP spid="172" grpId="0"/>
      <p:bldP spid="173" grpId="0" animBg="1" advAuto="0"/>
      <p:bldP spid="173" grpId="1"/>
      <p:bldP spid="173" grpId="2"/>
      <p:bldP spid="1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168381" y="18754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307336" y="1664417"/>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27" name="TextBox 26">
            <a:extLst>
              <a:ext uri="{FF2B5EF4-FFF2-40B4-BE49-F238E27FC236}">
                <a16:creationId xmlns:a16="http://schemas.microsoft.com/office/drawing/2014/main" xmlns="" id="{77D93676-6C9A-04F6-A05B-55242DCA20D0}"/>
              </a:ext>
            </a:extLst>
          </p:cNvPr>
          <p:cNvSpPr txBox="1"/>
          <p:nvPr/>
        </p:nvSpPr>
        <p:spPr>
          <a:xfrm>
            <a:off x="1896978" y="4007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a:solidFill>
                  <a:srgbClr val="C00000"/>
                </a:solidFill>
                <a:latin typeface="Time new roman"/>
                <a:cs typeface="Arial" panose="020B0604020202020204" pitchFamily="34" charset="0"/>
              </a:rPr>
              <a:t>Bài</a:t>
            </a:r>
            <a:r>
              <a:rPr lang="en-US" sz="2300" b="1" dirty="0">
                <a:solidFill>
                  <a:srgbClr val="C00000"/>
                </a:solidFill>
                <a:latin typeface="Time new roman"/>
                <a:cs typeface="Arial" panose="020B0604020202020204" pitchFamily="34" charset="0"/>
              </a:rPr>
              <a:t> </a:t>
            </a:r>
            <a:r>
              <a:rPr lang="en-US" sz="2300" b="1" dirty="0" err="1">
                <a:solidFill>
                  <a:srgbClr val="C00000"/>
                </a:solidFill>
                <a:latin typeface="Time new roman"/>
                <a:cs typeface="Arial" panose="020B0604020202020204" pitchFamily="34" charset="0"/>
              </a:rPr>
              <a:t>tập</a:t>
            </a:r>
            <a:r>
              <a:rPr lang="en-US" sz="2300" b="1" dirty="0">
                <a:solidFill>
                  <a:srgbClr val="C00000"/>
                </a:solidFill>
                <a:latin typeface="Time new roman"/>
                <a:cs typeface="Arial" panose="020B0604020202020204" pitchFamily="34" charset="0"/>
              </a:rPr>
              <a:t> 4: </a:t>
            </a:r>
          </a:p>
        </p:txBody>
      </p:sp>
      <p:pic>
        <p:nvPicPr>
          <p:cNvPr id="4" name="Picture 27">
            <a:extLst>
              <a:ext uri="{FF2B5EF4-FFF2-40B4-BE49-F238E27FC236}">
                <a16:creationId xmlns:a16="http://schemas.microsoft.com/office/drawing/2014/main" xmlns="" id="{A431406B-5E6F-76AD-C14E-F608197CAB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5096" y="989576"/>
            <a:ext cx="9344502" cy="443969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752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9"/>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58607" y="316074"/>
            <a:ext cx="1125990" cy="534227"/>
          </a:xfrm>
          <a:prstGeom prst="rect">
            <a:avLst/>
          </a:prstGeom>
        </p:spPr>
      </p:pic>
      <p:sp>
        <p:nvSpPr>
          <p:cNvPr id="31" name="Content Placeholder 2">
            <a:extLst>
              <a:ext uri="{FF2B5EF4-FFF2-40B4-BE49-F238E27FC236}">
                <a16:creationId xmlns:a16="http://schemas.microsoft.com/office/drawing/2014/main" xmlns="" id="{D8DA1E78-5084-9C70-0383-AEE0BA2E0AFB}"/>
              </a:ext>
            </a:extLst>
          </p:cNvPr>
          <p:cNvSpPr txBox="1">
            <a:spLocks/>
          </p:cNvSpPr>
          <p:nvPr/>
        </p:nvSpPr>
        <p:spPr>
          <a:xfrm>
            <a:off x="1519960" y="687081"/>
            <a:ext cx="9318366" cy="4977237"/>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vi-VN" sz="2300" i="1" dirty="0">
                <a:latin typeface="Times New Roman" panose="02020603050405020304" pitchFamily="18" charset="0"/>
                <a:cs typeface="Times New Roman" panose="02020603050405020304" pitchFamily="18" charset="0"/>
              </a:rPr>
              <a:t>.</a:t>
            </a:r>
          </a:p>
        </p:txBody>
      </p:sp>
      <p:pic>
        <p:nvPicPr>
          <p:cNvPr id="34" name="Picture 33">
            <a:extLst>
              <a:ext uri="{FF2B5EF4-FFF2-40B4-BE49-F238E27FC236}">
                <a16:creationId xmlns:a16="http://schemas.microsoft.com/office/drawing/2014/main" xmlns="" id="{4741BB9D-E8B7-0C14-E822-CA5348664F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pic>
        <p:nvPicPr>
          <p:cNvPr id="3" name="Picture 27">
            <a:extLst>
              <a:ext uri="{FF2B5EF4-FFF2-40B4-BE49-F238E27FC236}">
                <a16:creationId xmlns:a16="http://schemas.microsoft.com/office/drawing/2014/main" xmlns="" id="{DF5D1023-2C4D-9998-C0AA-25B229A575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1004" y="858336"/>
            <a:ext cx="8911036" cy="454491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0873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randombar(horizont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up)">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407686" y="1808540"/>
            <a:ext cx="3277738" cy="553998"/>
          </a:xfrm>
          <a:prstGeom prst="rect">
            <a:avLst/>
          </a:prstGeom>
          <a:noFill/>
        </p:spPr>
        <p:txBody>
          <a:bodyPr wrap="square" rtlCol="0">
            <a:spAutoFit/>
          </a:bodyPr>
          <a:lstStyle/>
          <a:p>
            <a:pPr algn="ctr"/>
            <a:r>
              <a:rPr lang="en-US" altLang="zh-CN" sz="3000" b="1" dirty="0">
                <a:solidFill>
                  <a:schemeClr val="tx1">
                    <a:lumMod val="75000"/>
                    <a:lumOff val="25000"/>
                  </a:schemeClr>
                </a:solidFill>
                <a:latin typeface="Time new roman"/>
                <a:ea typeface="汉仪夏日体W" panose="00020600040101010101" pitchFamily="18" charset="-122"/>
              </a:rPr>
              <a:t>III. VẬN DỤNG </a:t>
            </a:r>
            <a:endParaRPr lang="zh-CN" altLang="en-US" sz="3000" b="1" dirty="0">
              <a:solidFill>
                <a:schemeClr val="tx1">
                  <a:lumMod val="75000"/>
                  <a:lumOff val="25000"/>
                </a:schemeClr>
              </a:solidFill>
              <a:latin typeface="Time new roman"/>
              <a:ea typeface="汉仪夏日体W" panose="00020600040101010101" pitchFamily="18" charset="-122"/>
            </a:endParaRPr>
          </a:p>
        </p:txBody>
      </p:sp>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71765664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xmlns="" id="{115EC2DD-0638-F591-EFA3-33100DAEED9C}"/>
              </a:ext>
            </a:extLst>
          </p:cNvPr>
          <p:cNvPicPr>
            <a:picLocks noChangeAspect="1"/>
          </p:cNvPicPr>
          <p:nvPr/>
        </p:nvPicPr>
        <p:blipFill>
          <a:blip r:embed="rId2"/>
          <a:stretch>
            <a:fillRect/>
          </a:stretch>
        </p:blipFill>
        <p:spPr>
          <a:xfrm>
            <a:off x="262785" y="3585620"/>
            <a:ext cx="11954911" cy="2458651"/>
          </a:xfrm>
          <a:prstGeom prst="rect">
            <a:avLst/>
          </a:prstGeom>
        </p:spPr>
      </p:pic>
      <p:pic>
        <p:nvPicPr>
          <p:cNvPr id="9" name="图片 13">
            <a:extLst>
              <a:ext uri="{FF2B5EF4-FFF2-40B4-BE49-F238E27FC236}">
                <a16:creationId xmlns:a16="http://schemas.microsoft.com/office/drawing/2014/main" xmlns="" id="{69DE1B44-F2B8-6225-AF68-CC76A151BB61}"/>
              </a:ext>
            </a:extLst>
          </p:cNvPr>
          <p:cNvPicPr>
            <a:picLocks noChangeAspect="1"/>
          </p:cNvPicPr>
          <p:nvPr/>
        </p:nvPicPr>
        <p:blipFill>
          <a:blip r:embed="rId3"/>
          <a:stretch>
            <a:fillRect/>
          </a:stretch>
        </p:blipFill>
        <p:spPr>
          <a:xfrm>
            <a:off x="2753626" y="2005395"/>
            <a:ext cx="6973231" cy="2239416"/>
          </a:xfrm>
          <a:prstGeom prst="rect">
            <a:avLst/>
          </a:prstGeom>
        </p:spPr>
      </p:pic>
      <p:sp>
        <p:nvSpPr>
          <p:cNvPr id="7" name="TextBox 6">
            <a:extLst>
              <a:ext uri="{FF2B5EF4-FFF2-40B4-BE49-F238E27FC236}">
                <a16:creationId xmlns:a16="http://schemas.microsoft.com/office/drawing/2014/main" xmlns="" id="{3846A19C-B8CD-6DA5-F907-B2231962AAE1}"/>
              </a:ext>
            </a:extLst>
          </p:cNvPr>
          <p:cNvSpPr txBox="1"/>
          <p:nvPr/>
        </p:nvSpPr>
        <p:spPr>
          <a:xfrm>
            <a:off x="3983556" y="102642"/>
            <a:ext cx="5312844" cy="584775"/>
          </a:xfrm>
          <a:prstGeom prst="rect">
            <a:avLst/>
          </a:prstGeom>
          <a:noFill/>
        </p:spPr>
        <p:txBody>
          <a:bodyPr wrap="square" rtlCol="0">
            <a:spAutoFit/>
          </a:bodyPr>
          <a:lstStyle/>
          <a:p>
            <a:r>
              <a:rPr lang="en-US" sz="3200" dirty="0">
                <a:solidFill>
                  <a:srgbClr val="FFC000"/>
                </a:solidFill>
                <a:effectLst>
                  <a:outerShdw blurRad="38100" dist="38100" dir="2700000" algn="tl">
                    <a:srgbClr val="000000">
                      <a:alpha val="43137"/>
                    </a:srgbClr>
                  </a:outerShdw>
                </a:effectLst>
                <a:latin typeface="SVN-Internation" panose="02040603050506020204" pitchFamily="18" charset="0"/>
              </a:rPr>
              <a:t>GIÁO DỤC CÔNG DÂN 9</a:t>
            </a:r>
          </a:p>
        </p:txBody>
      </p:sp>
      <p:sp>
        <p:nvSpPr>
          <p:cNvPr id="8" name="文本框 15">
            <a:extLst>
              <a:ext uri="{FF2B5EF4-FFF2-40B4-BE49-F238E27FC236}">
                <a16:creationId xmlns:a16="http://schemas.microsoft.com/office/drawing/2014/main" xmlns="" id="{23C3C0E4-8725-8ADB-4FCF-637F34159E58}"/>
              </a:ext>
            </a:extLst>
          </p:cNvPr>
          <p:cNvSpPr txBox="1"/>
          <p:nvPr/>
        </p:nvSpPr>
        <p:spPr>
          <a:xfrm>
            <a:off x="5203642" y="834759"/>
            <a:ext cx="1816523" cy="1077218"/>
          </a:xfrm>
          <a:prstGeom prst="rect">
            <a:avLst/>
          </a:prstGeom>
          <a:noFill/>
        </p:spPr>
        <p:txBody>
          <a:bodyPr wrap="none" rtlCol="0">
            <a:spAutoFit/>
          </a:bodyPr>
          <a:lstStyle/>
          <a:p>
            <a:r>
              <a:rPr lang="en-US" altLang="zh-CN" sz="64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3</a:t>
            </a:r>
          </a:p>
        </p:txBody>
      </p:sp>
      <p:pic>
        <p:nvPicPr>
          <p:cNvPr id="10" name="图片 3">
            <a:extLst>
              <a:ext uri="{FF2B5EF4-FFF2-40B4-BE49-F238E27FC236}">
                <a16:creationId xmlns:a16="http://schemas.microsoft.com/office/drawing/2014/main" xmlns="" id="{5899FEA0-D957-069C-39D2-A6353CCBD658}"/>
              </a:ext>
            </a:extLst>
          </p:cNvPr>
          <p:cNvPicPr>
            <a:picLocks noChangeAspect="1"/>
          </p:cNvPicPr>
          <p:nvPr/>
        </p:nvPicPr>
        <p:blipFill>
          <a:blip r:embed="rId4"/>
          <a:stretch>
            <a:fillRect/>
          </a:stretch>
        </p:blipFill>
        <p:spPr>
          <a:xfrm>
            <a:off x="124756" y="4886924"/>
            <a:ext cx="11712166" cy="1971076"/>
          </a:xfrm>
          <a:prstGeom prst="rect">
            <a:avLst/>
          </a:prstGeom>
        </p:spPr>
      </p:pic>
      <p:pic>
        <p:nvPicPr>
          <p:cNvPr id="12" name="图片 10">
            <a:extLst>
              <a:ext uri="{FF2B5EF4-FFF2-40B4-BE49-F238E27FC236}">
                <a16:creationId xmlns:a16="http://schemas.microsoft.com/office/drawing/2014/main" xmlns="" id="{7485E85B-ECAC-3E6F-35F3-A24C68094F9C}"/>
              </a:ext>
            </a:extLst>
          </p:cNvPr>
          <p:cNvPicPr>
            <a:picLocks noChangeAspect="1"/>
          </p:cNvPicPr>
          <p:nvPr/>
        </p:nvPicPr>
        <p:blipFill>
          <a:blip r:embed="rId5"/>
          <a:stretch>
            <a:fillRect/>
          </a:stretch>
        </p:blipFill>
        <p:spPr>
          <a:xfrm>
            <a:off x="6720682" y="6107531"/>
            <a:ext cx="1207289" cy="450179"/>
          </a:xfrm>
          <a:prstGeom prst="rect">
            <a:avLst/>
          </a:prstGeom>
        </p:spPr>
      </p:pic>
      <p:pic>
        <p:nvPicPr>
          <p:cNvPr id="13" name="图片 12">
            <a:extLst>
              <a:ext uri="{FF2B5EF4-FFF2-40B4-BE49-F238E27FC236}">
                <a16:creationId xmlns:a16="http://schemas.microsoft.com/office/drawing/2014/main" xmlns="" id="{B1EF943B-2E21-EB5D-BE59-0806AF53CCA0}"/>
              </a:ext>
            </a:extLst>
          </p:cNvPr>
          <p:cNvPicPr>
            <a:picLocks noChangeAspect="1"/>
          </p:cNvPicPr>
          <p:nvPr/>
        </p:nvPicPr>
        <p:blipFill>
          <a:blip r:embed="rId6"/>
          <a:stretch>
            <a:fillRect/>
          </a:stretch>
        </p:blipFill>
        <p:spPr>
          <a:xfrm>
            <a:off x="9597439" y="6066360"/>
            <a:ext cx="761807" cy="288251"/>
          </a:xfrm>
          <a:prstGeom prst="rect">
            <a:avLst/>
          </a:prstGeom>
        </p:spPr>
      </p:pic>
      <p:pic>
        <p:nvPicPr>
          <p:cNvPr id="14" name="图片 14">
            <a:extLst>
              <a:ext uri="{FF2B5EF4-FFF2-40B4-BE49-F238E27FC236}">
                <a16:creationId xmlns:a16="http://schemas.microsoft.com/office/drawing/2014/main" xmlns="" id="{E152F9D5-EA7D-C363-DD90-2518C8D0B0EB}"/>
              </a:ext>
            </a:extLst>
          </p:cNvPr>
          <p:cNvPicPr>
            <a:picLocks noChangeAspect="1"/>
          </p:cNvPicPr>
          <p:nvPr/>
        </p:nvPicPr>
        <p:blipFill>
          <a:blip r:embed="rId7"/>
          <a:stretch>
            <a:fillRect/>
          </a:stretch>
        </p:blipFill>
        <p:spPr>
          <a:xfrm>
            <a:off x="10653658" y="939099"/>
            <a:ext cx="1364823" cy="1931355"/>
          </a:xfrm>
          <a:prstGeom prst="rect">
            <a:avLst/>
          </a:prstGeom>
        </p:spPr>
      </p:pic>
      <p:pic>
        <p:nvPicPr>
          <p:cNvPr id="15" name="图片 16">
            <a:extLst>
              <a:ext uri="{FF2B5EF4-FFF2-40B4-BE49-F238E27FC236}">
                <a16:creationId xmlns:a16="http://schemas.microsoft.com/office/drawing/2014/main" xmlns="" id="{1E7ACFC4-BCBA-BBE3-CD13-48698F82BBC1}"/>
              </a:ext>
            </a:extLst>
          </p:cNvPr>
          <p:cNvPicPr>
            <a:picLocks noChangeAspect="1"/>
          </p:cNvPicPr>
          <p:nvPr/>
        </p:nvPicPr>
        <p:blipFill>
          <a:blip r:embed="rId8"/>
          <a:stretch>
            <a:fillRect/>
          </a:stretch>
        </p:blipFill>
        <p:spPr>
          <a:xfrm>
            <a:off x="1140482" y="2193350"/>
            <a:ext cx="703041" cy="483340"/>
          </a:xfrm>
          <a:prstGeom prst="rect">
            <a:avLst/>
          </a:prstGeom>
        </p:spPr>
      </p:pic>
      <p:pic>
        <p:nvPicPr>
          <p:cNvPr id="16" name="图片 17">
            <a:extLst>
              <a:ext uri="{FF2B5EF4-FFF2-40B4-BE49-F238E27FC236}">
                <a16:creationId xmlns:a16="http://schemas.microsoft.com/office/drawing/2014/main" xmlns="" id="{4AE98C8B-87D5-35A6-1E16-329FB7B18FF4}"/>
              </a:ext>
            </a:extLst>
          </p:cNvPr>
          <p:cNvPicPr>
            <a:picLocks noChangeAspect="1"/>
          </p:cNvPicPr>
          <p:nvPr/>
        </p:nvPicPr>
        <p:blipFill>
          <a:blip r:embed="rId9"/>
          <a:stretch>
            <a:fillRect/>
          </a:stretch>
        </p:blipFill>
        <p:spPr>
          <a:xfrm>
            <a:off x="10801817" y="141113"/>
            <a:ext cx="1035105" cy="546304"/>
          </a:xfrm>
          <a:prstGeom prst="rect">
            <a:avLst/>
          </a:prstGeom>
        </p:spPr>
      </p:pic>
      <p:pic>
        <p:nvPicPr>
          <p:cNvPr id="17" name="图片 18">
            <a:extLst>
              <a:ext uri="{FF2B5EF4-FFF2-40B4-BE49-F238E27FC236}">
                <a16:creationId xmlns:a16="http://schemas.microsoft.com/office/drawing/2014/main" xmlns="" id="{7969226F-42A6-D8B0-B0E6-F40ACF532116}"/>
              </a:ext>
            </a:extLst>
          </p:cNvPr>
          <p:cNvPicPr>
            <a:picLocks noChangeAspect="1"/>
          </p:cNvPicPr>
          <p:nvPr/>
        </p:nvPicPr>
        <p:blipFill>
          <a:blip r:embed="rId10"/>
          <a:stretch>
            <a:fillRect/>
          </a:stretch>
        </p:blipFill>
        <p:spPr>
          <a:xfrm>
            <a:off x="237089" y="50578"/>
            <a:ext cx="1679232" cy="1243069"/>
          </a:xfrm>
          <a:prstGeom prst="rect">
            <a:avLst/>
          </a:prstGeom>
        </p:spPr>
      </p:pic>
      <p:pic>
        <p:nvPicPr>
          <p:cNvPr id="18" name="图片 20">
            <a:extLst>
              <a:ext uri="{FF2B5EF4-FFF2-40B4-BE49-F238E27FC236}">
                <a16:creationId xmlns:a16="http://schemas.microsoft.com/office/drawing/2014/main" xmlns="" id="{437BF4C6-E478-C235-0937-8DCEB1527D14}"/>
              </a:ext>
            </a:extLst>
          </p:cNvPr>
          <p:cNvPicPr>
            <a:picLocks noChangeAspect="1"/>
          </p:cNvPicPr>
          <p:nvPr/>
        </p:nvPicPr>
        <p:blipFill>
          <a:blip r:embed="rId11"/>
          <a:stretch>
            <a:fillRect/>
          </a:stretch>
        </p:blipFill>
        <p:spPr>
          <a:xfrm>
            <a:off x="2077105" y="5604916"/>
            <a:ext cx="3481555" cy="856120"/>
          </a:xfrm>
          <a:prstGeom prst="rect">
            <a:avLst/>
          </a:prstGeom>
        </p:spPr>
      </p:pic>
      <p:pic>
        <p:nvPicPr>
          <p:cNvPr id="19" name="图片 9">
            <a:extLst>
              <a:ext uri="{FF2B5EF4-FFF2-40B4-BE49-F238E27FC236}">
                <a16:creationId xmlns:a16="http://schemas.microsoft.com/office/drawing/2014/main" xmlns="" id="{0B186686-20DA-9D2D-6A58-36D429C7535A}"/>
              </a:ext>
            </a:extLst>
          </p:cNvPr>
          <p:cNvPicPr>
            <a:picLocks noChangeAspect="1"/>
          </p:cNvPicPr>
          <p:nvPr/>
        </p:nvPicPr>
        <p:blipFill>
          <a:blip r:embed="rId12"/>
          <a:stretch>
            <a:fillRect/>
          </a:stretch>
        </p:blipFill>
        <p:spPr>
          <a:xfrm>
            <a:off x="6946907" y="5279000"/>
            <a:ext cx="467117" cy="1016667"/>
          </a:xfrm>
          <a:prstGeom prst="rect">
            <a:avLst/>
          </a:prstGeom>
        </p:spPr>
      </p:pic>
      <p:pic>
        <p:nvPicPr>
          <p:cNvPr id="20" name="图片 8">
            <a:extLst>
              <a:ext uri="{FF2B5EF4-FFF2-40B4-BE49-F238E27FC236}">
                <a16:creationId xmlns:a16="http://schemas.microsoft.com/office/drawing/2014/main" xmlns="" id="{3CA281B9-764E-B885-8AB5-F77A5BDC6CB5}"/>
              </a:ext>
            </a:extLst>
          </p:cNvPr>
          <p:cNvPicPr>
            <a:picLocks noChangeAspect="1"/>
          </p:cNvPicPr>
          <p:nvPr/>
        </p:nvPicPr>
        <p:blipFill>
          <a:blip r:embed="rId13"/>
          <a:stretch>
            <a:fillRect/>
          </a:stretch>
        </p:blipFill>
        <p:spPr>
          <a:xfrm>
            <a:off x="7394006" y="5214010"/>
            <a:ext cx="522071" cy="1126573"/>
          </a:xfrm>
          <a:prstGeom prst="rect">
            <a:avLst/>
          </a:prstGeom>
        </p:spPr>
      </p:pic>
      <p:pic>
        <p:nvPicPr>
          <p:cNvPr id="21" name="图片 11">
            <a:extLst>
              <a:ext uri="{FF2B5EF4-FFF2-40B4-BE49-F238E27FC236}">
                <a16:creationId xmlns:a16="http://schemas.microsoft.com/office/drawing/2014/main" xmlns="" id="{7C1CB58D-8D5A-C1C9-CC43-BB8667E55794}"/>
              </a:ext>
            </a:extLst>
          </p:cNvPr>
          <p:cNvPicPr>
            <a:picLocks noChangeAspect="1"/>
          </p:cNvPicPr>
          <p:nvPr/>
        </p:nvPicPr>
        <p:blipFill>
          <a:blip r:embed="rId14"/>
          <a:stretch>
            <a:fillRect/>
          </a:stretch>
        </p:blipFill>
        <p:spPr>
          <a:xfrm rot="20947108">
            <a:off x="9460261" y="5127831"/>
            <a:ext cx="686936" cy="1044141"/>
          </a:xfrm>
          <a:prstGeom prst="rect">
            <a:avLst/>
          </a:prstGeom>
        </p:spPr>
      </p:pic>
      <p:pic>
        <p:nvPicPr>
          <p:cNvPr id="22" name="图片 7">
            <a:extLst>
              <a:ext uri="{FF2B5EF4-FFF2-40B4-BE49-F238E27FC236}">
                <a16:creationId xmlns:a16="http://schemas.microsoft.com/office/drawing/2014/main" xmlns="" id="{15F9A609-118F-8400-5BD6-87D4A178209D}"/>
              </a:ext>
            </a:extLst>
          </p:cNvPr>
          <p:cNvPicPr>
            <a:picLocks noChangeAspect="1"/>
          </p:cNvPicPr>
          <p:nvPr/>
        </p:nvPicPr>
        <p:blipFill>
          <a:blip r:embed="rId15"/>
          <a:stretch>
            <a:fillRect/>
          </a:stretch>
        </p:blipFill>
        <p:spPr>
          <a:xfrm>
            <a:off x="2483266" y="5525341"/>
            <a:ext cx="631981" cy="906759"/>
          </a:xfrm>
          <a:prstGeom prst="rect">
            <a:avLst/>
          </a:prstGeom>
        </p:spPr>
      </p:pic>
      <p:pic>
        <p:nvPicPr>
          <p:cNvPr id="23" name="图片 5">
            <a:extLst>
              <a:ext uri="{FF2B5EF4-FFF2-40B4-BE49-F238E27FC236}">
                <a16:creationId xmlns:a16="http://schemas.microsoft.com/office/drawing/2014/main" xmlns="" id="{190CFE00-3081-9E0C-44DD-2613AC444BE6}"/>
              </a:ext>
            </a:extLst>
          </p:cNvPr>
          <p:cNvPicPr>
            <a:picLocks noChangeAspect="1"/>
          </p:cNvPicPr>
          <p:nvPr/>
        </p:nvPicPr>
        <p:blipFill>
          <a:blip r:embed="rId16"/>
          <a:stretch>
            <a:fillRect/>
          </a:stretch>
        </p:blipFill>
        <p:spPr>
          <a:xfrm>
            <a:off x="237089" y="3413156"/>
            <a:ext cx="2448670" cy="3355162"/>
          </a:xfrm>
          <a:prstGeom prst="rect">
            <a:avLst/>
          </a:prstGeom>
        </p:spPr>
      </p:pic>
      <p:sp>
        <p:nvSpPr>
          <p:cNvPr id="24" name="文本框 21">
            <a:extLst>
              <a:ext uri="{FF2B5EF4-FFF2-40B4-BE49-F238E27FC236}">
                <a16:creationId xmlns:a16="http://schemas.microsoft.com/office/drawing/2014/main" xmlns="" id="{D2479991-0654-3E50-A640-B4D72640DABA}"/>
              </a:ext>
            </a:extLst>
          </p:cNvPr>
          <p:cNvSpPr txBox="1"/>
          <p:nvPr/>
        </p:nvSpPr>
        <p:spPr>
          <a:xfrm>
            <a:off x="4947441" y="-13600937"/>
            <a:ext cx="6752097" cy="14056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267"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669851" y="2048030"/>
            <a:ext cx="11348630" cy="1468686"/>
          </a:xfrm>
        </p:spPr>
        <p:txBody>
          <a:bodyPr>
            <a:normAutofit fontScale="90000"/>
          </a:bodyPr>
          <a:lstStyle/>
          <a:p>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a:r>
            <a:b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TÍCH CỰC THAM GIA</a:t>
            </a:r>
            <a:br>
              <a:rPr lang="en-US"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HOẠT ĐỘNG CỘNG ĐỒNG</a:t>
            </a:r>
            <a:endParaRPr lang="en-US" sz="50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9409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5E-6 4.44444E-6 L -2.5E-6 -0.07223 " pathEditMode="relative" rAng="0" ptsTypes="AA">
                                      <p:cBhvr>
                                        <p:cTn id="11" dur="375" accel="50000" decel="50000" autoRev="1" fill="hold">
                                          <p:stCondLst>
                                            <p:cond delay="0"/>
                                          </p:stCondLst>
                                        </p:cTn>
                                        <p:tgtEl>
                                          <p:spTgt spid="2"/>
                                        </p:tgtEl>
                                        <p:attrNameLst>
                                          <p:attrName>ppt_x</p:attrName>
                                          <p:attrName>ppt_y</p:attrName>
                                        </p:attrNameLst>
                                      </p:cBhvr>
                                      <p:rCtr x="0" y="-3611"/>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926144" y="788196"/>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11720" y="329469"/>
            <a:ext cx="676715" cy="707197"/>
          </a:xfrm>
          <a:prstGeom prst="rect">
            <a:avLst/>
          </a:prstGeom>
        </p:spPr>
      </p:pic>
      <p:pic>
        <p:nvPicPr>
          <p:cNvPr id="3" name="Picture 14">
            <a:extLst>
              <a:ext uri="{FF2B5EF4-FFF2-40B4-BE49-F238E27FC236}">
                <a16:creationId xmlns:a16="http://schemas.microsoft.com/office/drawing/2014/main" xmlns="" id="{246D7B6E-78A4-5791-BED1-24A3F0380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20" y="1120340"/>
            <a:ext cx="10760149" cy="426924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753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xmlns=""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xmlns=""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xmlns=""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2"/>
          <a:stretch>
            <a:fillRect/>
          </a:stretch>
        </p:blipFill>
        <p:spPr>
          <a:xfrm>
            <a:off x="2589195" y="2200410"/>
            <a:ext cx="457240" cy="481626"/>
          </a:xfrm>
          <a:prstGeom prst="rect">
            <a:avLst/>
          </a:prstGeom>
        </p:spPr>
      </p:pic>
      <p:pic>
        <p:nvPicPr>
          <p:cNvPr id="149" name="图片 148">
            <a:extLst>
              <a:ext uri="{FF2B5EF4-FFF2-40B4-BE49-F238E27FC236}">
                <a16:creationId xmlns:a16="http://schemas.microsoft.com/office/drawing/2014/main" xmlns="" id="{9D8778BF-9B1C-41EA-B558-7D67D5A0FA86}"/>
              </a:ext>
            </a:extLst>
          </p:cNvPr>
          <p:cNvPicPr>
            <a:picLocks noChangeAspect="1"/>
          </p:cNvPicPr>
          <p:nvPr/>
        </p:nvPicPr>
        <p:blipFill>
          <a:blip r:embed="rId13"/>
          <a:stretch>
            <a:fillRect/>
          </a:stretch>
        </p:blipFill>
        <p:spPr>
          <a:xfrm>
            <a:off x="2308442" y="2737407"/>
            <a:ext cx="1030313" cy="1024217"/>
          </a:xfrm>
          <a:prstGeom prst="rect">
            <a:avLst/>
          </a:prstGeom>
        </p:spPr>
      </p:pic>
      <p:grpSp>
        <p:nvGrpSpPr>
          <p:cNvPr id="7" name="组合 6">
            <a:extLst>
              <a:ext uri="{FF2B5EF4-FFF2-40B4-BE49-F238E27FC236}">
                <a16:creationId xmlns:a16="http://schemas.microsoft.com/office/drawing/2014/main" xmlns="" id="{0106CC76-29AA-4155-BE1F-91F89FF8C09C}"/>
              </a:ext>
            </a:extLst>
          </p:cNvPr>
          <p:cNvGrpSpPr/>
          <p:nvPr/>
        </p:nvGrpSpPr>
        <p:grpSpPr>
          <a:xfrm>
            <a:off x="4213950" y="751796"/>
            <a:ext cx="896190" cy="1012024"/>
            <a:chOff x="4312426" y="962812"/>
            <a:chExt cx="896190" cy="1012024"/>
          </a:xfrm>
        </p:grpSpPr>
        <p:pic>
          <p:nvPicPr>
            <p:cNvPr id="144" name="图片 143">
              <a:extLst>
                <a:ext uri="{FF2B5EF4-FFF2-40B4-BE49-F238E27FC236}">
                  <a16:creationId xmlns:a16="http://schemas.microsoft.com/office/drawing/2014/main" xmlns=""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xmlns=""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6" name="组合 5">
            <a:extLst>
              <a:ext uri="{FF2B5EF4-FFF2-40B4-BE49-F238E27FC236}">
                <a16:creationId xmlns:a16="http://schemas.microsoft.com/office/drawing/2014/main" xmlns="" id="{EB637EEC-697A-4846-99CE-4EE5F3398728}"/>
              </a:ext>
            </a:extLst>
          </p:cNvPr>
          <p:cNvGrpSpPr/>
          <p:nvPr/>
        </p:nvGrpSpPr>
        <p:grpSpPr>
          <a:xfrm>
            <a:off x="5241342" y="703014"/>
            <a:ext cx="969348" cy="1091279"/>
            <a:chOff x="5339818" y="914030"/>
            <a:chExt cx="969348" cy="1091279"/>
          </a:xfrm>
        </p:grpSpPr>
        <p:pic>
          <p:nvPicPr>
            <p:cNvPr id="147" name="图片 146">
              <a:extLst>
                <a:ext uri="{FF2B5EF4-FFF2-40B4-BE49-F238E27FC236}">
                  <a16:creationId xmlns:a16="http://schemas.microsoft.com/office/drawing/2014/main" xmlns=""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xmlns=""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rPr>
                <a:t>0</a:t>
              </a:r>
              <a:endParaRPr lang="zh-CN" altLang="en-US" sz="4400" b="1" dirty="0">
                <a:solidFill>
                  <a:schemeClr val="bg1"/>
                </a:solidFill>
              </a:endParaRPr>
            </a:p>
          </p:txBody>
        </p:sp>
      </p:grpSp>
      <p:grpSp>
        <p:nvGrpSpPr>
          <p:cNvPr id="5" name="组合 4">
            <a:extLst>
              <a:ext uri="{FF2B5EF4-FFF2-40B4-BE49-F238E27FC236}">
                <a16:creationId xmlns:a16="http://schemas.microsoft.com/office/drawing/2014/main" xmlns="" id="{25609BCC-87D3-4013-97A3-D3C4BE105AA4}"/>
              </a:ext>
            </a:extLst>
          </p:cNvPr>
          <p:cNvGrpSpPr/>
          <p:nvPr/>
        </p:nvGrpSpPr>
        <p:grpSpPr>
          <a:xfrm>
            <a:off x="6381819" y="830313"/>
            <a:ext cx="768163" cy="883997"/>
            <a:chOff x="6480295" y="1041329"/>
            <a:chExt cx="768163" cy="883997"/>
          </a:xfrm>
        </p:grpSpPr>
        <p:pic>
          <p:nvPicPr>
            <p:cNvPr id="146" name="图片 145">
              <a:extLst>
                <a:ext uri="{FF2B5EF4-FFF2-40B4-BE49-F238E27FC236}">
                  <a16:creationId xmlns:a16="http://schemas.microsoft.com/office/drawing/2014/main" xmlns=""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xmlns=""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4" name="组合 3">
            <a:extLst>
              <a:ext uri="{FF2B5EF4-FFF2-40B4-BE49-F238E27FC236}">
                <a16:creationId xmlns:a16="http://schemas.microsoft.com/office/drawing/2014/main" xmlns="" id="{6D212787-0927-44F6-9A76-ACBE4F7329D1}"/>
              </a:ext>
            </a:extLst>
          </p:cNvPr>
          <p:cNvGrpSpPr/>
          <p:nvPr/>
        </p:nvGrpSpPr>
        <p:grpSpPr>
          <a:xfrm>
            <a:off x="7444058" y="805538"/>
            <a:ext cx="768163" cy="1489704"/>
            <a:chOff x="7542534" y="1016554"/>
            <a:chExt cx="768163" cy="1489704"/>
          </a:xfrm>
        </p:grpSpPr>
        <p:pic>
          <p:nvPicPr>
            <p:cNvPr id="145" name="图片 144">
              <a:extLst>
                <a:ext uri="{FF2B5EF4-FFF2-40B4-BE49-F238E27FC236}">
                  <a16:creationId xmlns:a16="http://schemas.microsoft.com/office/drawing/2014/main" xmlns=""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xmlns="" id="{491E861E-1A3E-46A2-BC7C-D956D9FC302C}"/>
                </a:ext>
              </a:extLst>
            </p:cNvPr>
            <p:cNvSpPr txBox="1"/>
            <p:nvPr/>
          </p:nvSpPr>
          <p:spPr>
            <a:xfrm>
              <a:off x="7666431" y="1059708"/>
              <a:ext cx="483435" cy="1446550"/>
            </a:xfrm>
            <a:prstGeom prst="rect">
              <a:avLst/>
            </a:prstGeom>
            <a:noFill/>
          </p:spPr>
          <p:txBody>
            <a:bodyPr wrap="square" rtlCol="0">
              <a:spAutoFit/>
            </a:bodyPr>
            <a:lstStyle/>
            <a:p>
              <a:r>
                <a:rPr lang="en-US" altLang="zh-CN" sz="4400" b="1" dirty="0">
                  <a:solidFill>
                    <a:schemeClr val="bg1"/>
                  </a:solidFill>
                </a:rPr>
                <a:t>4</a:t>
              </a:r>
            </a:p>
            <a:p>
              <a:endParaRPr lang="zh-CN" altLang="en-US" sz="4400" b="1" dirty="0">
                <a:solidFill>
                  <a:schemeClr val="bg1"/>
                </a:solidFill>
              </a:endParaRPr>
            </a:p>
          </p:txBody>
        </p:sp>
      </p:grpSp>
      <p:sp>
        <p:nvSpPr>
          <p:cNvPr id="114" name="文本框 113">
            <a:extLst>
              <a:ext uri="{FF2B5EF4-FFF2-40B4-BE49-F238E27FC236}">
                <a16:creationId xmlns:a16="http://schemas.microsoft.com/office/drawing/2014/main" xmlns="" id="{20209AAE-7B10-467B-B114-249EE1FF1EE3}"/>
              </a:ext>
            </a:extLst>
          </p:cNvPr>
          <p:cNvSpPr txBox="1"/>
          <p:nvPr/>
        </p:nvSpPr>
        <p:spPr>
          <a:xfrm>
            <a:off x="3193009" y="2042166"/>
            <a:ext cx="6690586" cy="1200329"/>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Thanks for listening.</a:t>
            </a:r>
            <a:endParaRPr lang="en-US" altLang="zh-CN"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Welcome to ask questions</a:t>
            </a:r>
          </a:p>
        </p:txBody>
      </p:sp>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15049889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56558"/>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755767" y="2069941"/>
            <a:ext cx="2833231" cy="707886"/>
          </a:xfrm>
          <a:prstGeom prst="rect">
            <a:avLst/>
          </a:prstGeom>
          <a:noFill/>
        </p:spPr>
        <p:txBody>
          <a:bodyPr wrap="square" rtlCol="0">
            <a:spAutoFit/>
          </a:bodyPr>
          <a:lstStyle/>
          <a:p>
            <a:pPr algn="ctr"/>
            <a:r>
              <a:rPr lang="en-US" altLang="zh-CN" sz="4000" dirty="0">
                <a:solidFill>
                  <a:schemeClr val="tx1">
                    <a:lumMod val="75000"/>
                    <a:lumOff val="25000"/>
                  </a:schemeClr>
                </a:solidFill>
                <a:latin typeface="Impact" panose="020B0806030902050204" pitchFamily="34" charset="0"/>
                <a:ea typeface="汉仪夏日体W" panose="00020600040101010101" pitchFamily="18" charset="-122"/>
              </a:rPr>
              <a:t>I. KHÁM PHÁ</a:t>
            </a:r>
            <a:endParaRPr lang="zh-CN" altLang="en-US" sz="4000" dirty="0">
              <a:solidFill>
                <a:schemeClr val="tx1">
                  <a:lumMod val="75000"/>
                  <a:lumOff val="25000"/>
                </a:schemeClr>
              </a:solidFill>
              <a:latin typeface="Impact" panose="020B0806030902050204" pitchFamily="34" charset="0"/>
              <a:ea typeface="汉仪夏日体W" panose="00020600040101010101" pitchFamily="18" charset="-122"/>
            </a:endParaRPr>
          </a:p>
        </p:txBody>
      </p:sp>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889675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55505" y="0"/>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610101" y="1803297"/>
            <a:ext cx="9659431" cy="312110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r>
              <a:rPr lang="en-US" sz="3000" b="1" dirty="0">
                <a:solidFill>
                  <a:schemeClr val="accent4">
                    <a:lumMod val="10000"/>
                  </a:schemeClr>
                </a:solidFill>
                <a:latin typeface="Time new roman"/>
                <a:cs typeface="Times New Roman" pitchFamily="18" charset="0"/>
              </a:rPr>
              <a:t>Em </a:t>
            </a:r>
            <a:r>
              <a:rPr lang="en-US" sz="3000" b="1" dirty="0" err="1">
                <a:solidFill>
                  <a:schemeClr val="accent4">
                    <a:lumMod val="10000"/>
                  </a:schemeClr>
                </a:solidFill>
                <a:latin typeface="Time new roman"/>
                <a:cs typeface="Times New Roman" pitchFamily="18" charset="0"/>
              </a:rPr>
              <a:t>hãy</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quan</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sát</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cách</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hình</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ảnh</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và</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trả</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lời</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câu</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hỏi</a:t>
            </a:r>
            <a:r>
              <a:rPr lang="en-US" sz="3000" b="1" dirty="0">
                <a:solidFill>
                  <a:schemeClr val="accent4">
                    <a:lumMod val="10000"/>
                  </a:schemeClr>
                </a:solidFill>
                <a:latin typeface="Time new roman"/>
                <a:cs typeface="Times New Roman" pitchFamily="18" charset="0"/>
              </a:rPr>
              <a:t>:</a:t>
            </a:r>
          </a:p>
          <a:p>
            <a:pPr algn="l" fontAlgn="base"/>
            <a:r>
              <a:rPr lang="en-US" sz="3000" b="1" dirty="0">
                <a:latin typeface="Time new roman"/>
              </a:rPr>
              <a:t>	 C</a:t>
            </a:r>
            <a:r>
              <a:rPr lang="vi-VN" sz="3000" b="1" dirty="0">
                <a:latin typeface="Time new roman"/>
              </a:rPr>
              <a:t>ho biết những hoạt động nào được nhắc đến ở mỗi hình ảnh và thông tin trên. Hoạt động đó do những chủ thể nào thực hiện? </a:t>
            </a: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1308696"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2371060" y="352049"/>
            <a:ext cx="8343139" cy="954107"/>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1.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Hoạt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đồng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và</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sự</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cần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thiết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phải</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tham</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gia</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hoạt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đồng</a:t>
            </a:r>
            <a:endParaRPr lang="en-US" altLang="zh-CN" sz="2800" b="1" dirty="0">
              <a:solidFill>
                <a:srgbClr val="C00000"/>
              </a:solidFill>
              <a:latin typeface="Times New Roman" pitchFamily="18" charset="0"/>
              <a:ea typeface="汉仪夏日体W" panose="00020600040101010101" pitchFamily="18" charset="-122"/>
              <a:cs typeface="Times New Roman" pitchFamily="18" charset="0"/>
            </a:endParaRPr>
          </a:p>
        </p:txBody>
      </p:sp>
    </p:spTree>
    <p:extLst>
      <p:ext uri="{BB962C8B-B14F-4D97-AF65-F5344CB8AC3E}">
        <p14:creationId xmlns:p14="http://schemas.microsoft.com/office/powerpoint/2010/main" val="642498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pic>
        <p:nvPicPr>
          <p:cNvPr id="3" name="Picture 2">
            <a:extLst>
              <a:ext uri="{FF2B5EF4-FFF2-40B4-BE49-F238E27FC236}">
                <a16:creationId xmlns:a16="http://schemas.microsoft.com/office/drawing/2014/main" xmlns="" id="{DB8DF0D5-457E-D162-4635-62492CA702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986" y="356487"/>
            <a:ext cx="9937094" cy="5414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8765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2" fill="hold" nodeType="withEffect">
                                  <p:stCondLst>
                                    <p:cond delay="250"/>
                                  </p:stCondLst>
                                  <p:childTnLst>
                                    <p:set>
                                      <p:cBhvr>
                                        <p:cTn id="18" dur="1" fill="hold">
                                          <p:stCondLst>
                                            <p:cond delay="0"/>
                                          </p:stCondLst>
                                        </p:cTn>
                                        <p:tgtEl>
                                          <p:spTgt spid="138"/>
                                        </p:tgtEl>
                                        <p:attrNameLst>
                                          <p:attrName>style.visibility</p:attrName>
                                        </p:attrNameLst>
                                      </p:cBhvr>
                                      <p:to>
                                        <p:strVal val="visible"/>
                                      </p:to>
                                    </p:set>
                                    <p:anim calcmode="lin" valueType="num">
                                      <p:cBhvr additive="base">
                                        <p:cTn id="19" dur="500" fill="hold"/>
                                        <p:tgtEl>
                                          <p:spTgt spid="138"/>
                                        </p:tgtEl>
                                        <p:attrNameLst>
                                          <p:attrName>ppt_x</p:attrName>
                                        </p:attrNameLst>
                                      </p:cBhvr>
                                      <p:tavLst>
                                        <p:tav tm="0">
                                          <p:val>
                                            <p:strVal val="1+#ppt_w/2"/>
                                          </p:val>
                                        </p:tav>
                                        <p:tav tm="100000">
                                          <p:val>
                                            <p:strVal val="#ppt_x"/>
                                          </p:val>
                                        </p:tav>
                                      </p:tavLst>
                                    </p:anim>
                                    <p:anim calcmode="lin" valueType="num">
                                      <p:cBhvr additive="base">
                                        <p:cTn id="20"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91922981"/>
              </p:ext>
            </p:extLst>
          </p:nvPr>
        </p:nvGraphicFramePr>
        <p:xfrm>
          <a:off x="1591139" y="1106951"/>
          <a:ext cx="9894326" cy="5706303"/>
        </p:xfrm>
        <a:graphic>
          <a:graphicData uri="http://schemas.openxmlformats.org/drawingml/2006/table">
            <a:tbl>
              <a:tblPr firstRow="1" firstCol="1" bandRow="1">
                <a:tableStyleId>{5C22544A-7EE6-4342-B048-85BDC9FD1C3A}</a:tableStyleId>
              </a:tblPr>
              <a:tblGrid>
                <a:gridCol w="5417417">
                  <a:extLst>
                    <a:ext uri="{9D8B030D-6E8A-4147-A177-3AD203B41FA5}">
                      <a16:colId xmlns:a16="http://schemas.microsoft.com/office/drawing/2014/main" xmlns="" val="3893403789"/>
                    </a:ext>
                  </a:extLst>
                </a:gridCol>
                <a:gridCol w="4476909">
                  <a:extLst>
                    <a:ext uri="{9D8B030D-6E8A-4147-A177-3AD203B41FA5}">
                      <a16:colId xmlns:a16="http://schemas.microsoft.com/office/drawing/2014/main" xmlns="" val="1450791340"/>
                    </a:ext>
                  </a:extLst>
                </a:gridCol>
              </a:tblGrid>
              <a:tr h="448503">
                <a:tc>
                  <a:txBody>
                    <a:bodyPr/>
                    <a:lstStyle/>
                    <a:p>
                      <a:pPr algn="ctr">
                        <a:spcAft>
                          <a:spcPts val="0"/>
                        </a:spcAft>
                      </a:pPr>
                      <a:r>
                        <a:rPr lang="en-US" sz="2300" dirty="0" err="1">
                          <a:solidFill>
                            <a:schemeClr val="tx1"/>
                          </a:solidFill>
                          <a:effectLst/>
                          <a:latin typeface="Time new roman"/>
                        </a:rPr>
                        <a:t>Hoạt</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Chủ</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thể</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112101866"/>
                  </a:ext>
                </a:extLst>
              </a:tr>
              <a:tr h="653791">
                <a:tc>
                  <a:txBody>
                    <a:bodyPr/>
                    <a:lstStyle/>
                    <a:p>
                      <a:pPr>
                        <a:spcAft>
                          <a:spcPts val="0"/>
                        </a:spcAft>
                      </a:pPr>
                      <a:r>
                        <a:rPr lang="en-US" sz="2300" dirty="0">
                          <a:solidFill>
                            <a:schemeClr val="tx1"/>
                          </a:solidFill>
                          <a:effectLst/>
                          <a:latin typeface="Time new roman"/>
                        </a:rPr>
                        <a:t>1.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929614013"/>
                  </a:ext>
                </a:extLst>
              </a:tr>
              <a:tr h="448503">
                <a:tc>
                  <a:txBody>
                    <a:bodyPr/>
                    <a:lstStyle/>
                    <a:p>
                      <a:pPr>
                        <a:spcAft>
                          <a:spcPts val="0"/>
                        </a:spcAft>
                      </a:pPr>
                      <a:r>
                        <a:rPr lang="en-US" sz="2300" dirty="0">
                          <a:solidFill>
                            <a:schemeClr val="tx1"/>
                          </a:solidFill>
                          <a:effectLst/>
                          <a:latin typeface="Time new roman"/>
                        </a:rPr>
                        <a:t>2.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7817912"/>
                  </a:ext>
                </a:extLst>
              </a:tr>
              <a:tr h="628209">
                <a:tc>
                  <a:txBody>
                    <a:bodyPr/>
                    <a:lstStyle/>
                    <a:p>
                      <a:pPr>
                        <a:spcAft>
                          <a:spcPts val="0"/>
                        </a:spcAft>
                      </a:pPr>
                      <a:r>
                        <a:rPr lang="en-US" sz="2300" dirty="0">
                          <a:solidFill>
                            <a:schemeClr val="tx1"/>
                          </a:solidFill>
                          <a:effectLst/>
                          <a:latin typeface="Time new roman"/>
                        </a:rPr>
                        <a:t>3.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028367531"/>
                  </a:ext>
                </a:extLst>
              </a:tr>
              <a:tr h="977701">
                <a:tc>
                  <a:txBody>
                    <a:bodyPr/>
                    <a:lstStyle/>
                    <a:p>
                      <a:pPr>
                        <a:spcAft>
                          <a:spcPts val="0"/>
                        </a:spcAft>
                      </a:pPr>
                      <a:r>
                        <a:rPr lang="en-US" sz="2300" dirty="0">
                          <a:solidFill>
                            <a:schemeClr val="tx1"/>
                          </a:solidFill>
                          <a:effectLst/>
                          <a:latin typeface="Time new roman"/>
                        </a:rPr>
                        <a:t>4. ……………………………………………………………</a:t>
                      </a:r>
                    </a:p>
                    <a:p>
                      <a:pPr>
                        <a:spcAft>
                          <a:spcPts val="0"/>
                        </a:spcAft>
                      </a:pPr>
                      <a:endParaRPr lang="en-US" sz="2300" dirty="0">
                        <a:solidFill>
                          <a:schemeClr val="tx1"/>
                        </a:solidFill>
                        <a:effectLst/>
                        <a:latin typeface="Time new roman"/>
                        <a:ea typeface="Times New Roman" panose="02020603050405020304" pitchFamily="18" charset="0"/>
                        <a:cs typeface="Times New Roman" panose="02020603050405020304" pitchFamily="18" charset="0"/>
                      </a:endParaRPr>
                    </a:p>
                    <a:p>
                      <a:pPr>
                        <a:spcAft>
                          <a:spcPts val="0"/>
                        </a:spcAft>
                      </a:pPr>
                      <a:r>
                        <a:rPr lang="en-US" sz="2300" dirty="0">
                          <a:solidFill>
                            <a:schemeClr val="tx1"/>
                          </a:solidFill>
                          <a:effectLst/>
                          <a:latin typeface="Time new roman"/>
                          <a:ea typeface="Times New Roman" panose="02020603050405020304" pitchFamily="18" charset="0"/>
                          <a:cs typeface="Times New Roman" panose="02020603050405020304" pitchFamily="18" charset="0"/>
                        </a:rPr>
                        <a:t>5. Thông tin: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695003313"/>
                  </a:ext>
                </a:extLst>
              </a:tr>
            </a:tbl>
          </a:graphicData>
        </a:graphic>
      </p:graphicFrame>
      <p:sp>
        <p:nvSpPr>
          <p:cNvPr id="3" name="Oval 2">
            <a:extLst>
              <a:ext uri="{FF2B5EF4-FFF2-40B4-BE49-F238E27FC236}">
                <a16:creationId xmlns:a16="http://schemas.microsoft.com/office/drawing/2014/main" xmlns="" id="{995C21EF-06D7-8F18-A245-943C1A5B8646}"/>
              </a:ext>
            </a:extLst>
          </p:cNvPr>
          <p:cNvSpPr/>
          <p:nvPr/>
        </p:nvSpPr>
        <p:spPr>
          <a:xfrm>
            <a:off x="1738552" y="4518837"/>
            <a:ext cx="9589218" cy="1034799"/>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r>
              <a:rPr lang="en-US" sz="1800" b="1">
                <a:solidFill>
                  <a:schemeClr val="accent4">
                    <a:lumMod val="10000"/>
                  </a:schemeClr>
                </a:solidFill>
                <a:latin typeface="Times New Roman" pitchFamily="18" charset="0"/>
                <a:cs typeface="Times New Roman" pitchFamily="18" charset="0"/>
              </a:rPr>
              <a:t>THEO EM, CÁC HOẠT ĐỘNG ĐÓ CÓ ĐIỂM GÌ CHUNG ?  </a:t>
            </a:r>
            <a:endParaRPr lang="en-US" sz="1800" b="1" dirty="0">
              <a:solidFill>
                <a:schemeClr val="accent4">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8398235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2" name="Picture 1">
            <a:extLst>
              <a:ext uri="{FF2B5EF4-FFF2-40B4-BE49-F238E27FC236}">
                <a16:creationId xmlns:a16="http://schemas.microsoft.com/office/drawing/2014/main" xmlns="" id="{E4918352-48C1-8D4B-6692-D60743842B5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42201" y="997542"/>
            <a:ext cx="5107113" cy="48525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xmlns="" id="{D569B1E4-092E-36A2-6907-F340C5D4DD73}"/>
              </a:ext>
            </a:extLst>
          </p:cNvPr>
          <p:cNvGraphicFramePr>
            <a:graphicFrameLocks noGrp="1"/>
          </p:cNvGraphicFramePr>
          <p:nvPr>
            <p:extLst>
              <p:ext uri="{D42A27DB-BD31-4B8C-83A1-F6EECF244321}">
                <p14:modId xmlns:p14="http://schemas.microsoft.com/office/powerpoint/2010/main" val="2014662351"/>
              </p:ext>
            </p:extLst>
          </p:nvPr>
        </p:nvGraphicFramePr>
        <p:xfrm>
          <a:off x="6464903" y="987429"/>
          <a:ext cx="5202596" cy="4949884"/>
        </p:xfrm>
        <a:graphic>
          <a:graphicData uri="http://schemas.openxmlformats.org/drawingml/2006/table">
            <a:tbl>
              <a:tblPr firstRow="1" firstCol="1" bandRow="1">
                <a:tableStyleId>{5C22544A-7EE6-4342-B048-85BDC9FD1C3A}</a:tableStyleId>
              </a:tblPr>
              <a:tblGrid>
                <a:gridCol w="2606068">
                  <a:extLst>
                    <a:ext uri="{9D8B030D-6E8A-4147-A177-3AD203B41FA5}">
                      <a16:colId xmlns:a16="http://schemas.microsoft.com/office/drawing/2014/main" xmlns="" val="3893403789"/>
                    </a:ext>
                  </a:extLst>
                </a:gridCol>
                <a:gridCol w="2596528">
                  <a:extLst>
                    <a:ext uri="{9D8B030D-6E8A-4147-A177-3AD203B41FA5}">
                      <a16:colId xmlns:a16="http://schemas.microsoft.com/office/drawing/2014/main" xmlns="" val="1450791340"/>
                    </a:ext>
                  </a:extLst>
                </a:gridCol>
              </a:tblGrid>
              <a:tr h="678373">
                <a:tc>
                  <a:txBody>
                    <a:bodyPr/>
                    <a:lstStyle/>
                    <a:p>
                      <a:pPr algn="ctr">
                        <a:spcAft>
                          <a:spcPts val="0"/>
                        </a:spcAft>
                      </a:pPr>
                      <a:r>
                        <a:rPr lang="en-US" sz="2300" dirty="0" err="1">
                          <a:solidFill>
                            <a:schemeClr val="tx1"/>
                          </a:solidFill>
                          <a:effectLst/>
                          <a:latin typeface="Time new roman"/>
                        </a:rPr>
                        <a:t>Hoạt</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Chủ</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thể</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112101866"/>
                  </a:ext>
                </a:extLst>
              </a:tr>
              <a:tr h="988879">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929614013"/>
                  </a:ext>
                </a:extLst>
              </a:tr>
              <a:tr h="853645">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7817912"/>
                  </a:ext>
                </a:extLst>
              </a:tr>
              <a:tr h="950185">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028367531"/>
                  </a:ext>
                </a:extLst>
              </a:tr>
              <a:tr h="1478802">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695003313"/>
                  </a:ext>
                </a:extLst>
              </a:tr>
            </a:tbl>
          </a:graphicData>
        </a:graphic>
      </p:graphicFrame>
      <p:sp>
        <p:nvSpPr>
          <p:cNvPr id="8" name="Rectangle 7">
            <a:extLst>
              <a:ext uri="{FF2B5EF4-FFF2-40B4-BE49-F238E27FC236}">
                <a16:creationId xmlns:a16="http://schemas.microsoft.com/office/drawing/2014/main" xmlns="" id="{B0E29EF0-EE72-4D5E-F412-2673EF7E7B1E}"/>
              </a:ext>
            </a:extLst>
          </p:cNvPr>
          <p:cNvSpPr>
            <a:spLocks noChangeArrowheads="1"/>
          </p:cNvSpPr>
          <p:nvPr/>
        </p:nvSpPr>
        <p:spPr bwMode="auto">
          <a:xfrm>
            <a:off x="6574077" y="1653546"/>
            <a:ext cx="25121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1.</a:t>
            </a:r>
            <a:r>
              <a:rPr lang="vi-VN" altLang="ko-KR" dirty="0"/>
              <a:t> Hoạt động: dọn dẹp vệ sinh môi trường sống </a:t>
            </a:r>
          </a:p>
        </p:txBody>
      </p:sp>
      <p:sp>
        <p:nvSpPr>
          <p:cNvPr id="11" name="Rectangle 10">
            <a:extLst>
              <a:ext uri="{FF2B5EF4-FFF2-40B4-BE49-F238E27FC236}">
                <a16:creationId xmlns:a16="http://schemas.microsoft.com/office/drawing/2014/main" xmlns="" id="{D62FD62E-2A9F-1193-D0FC-4024313C4CAF}"/>
              </a:ext>
            </a:extLst>
          </p:cNvPr>
          <p:cNvSpPr>
            <a:spLocks noChangeArrowheads="1"/>
          </p:cNvSpPr>
          <p:nvPr/>
        </p:nvSpPr>
        <p:spPr bwMode="auto">
          <a:xfrm>
            <a:off x="9111670" y="1653546"/>
            <a:ext cx="250686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sz="1900">
                <a:ea typeface="Gulim" panose="020B0503020000020004" pitchFamily="34" charset="-127"/>
              </a:rPr>
              <a:t>Chủ thể</a:t>
            </a:r>
            <a:r>
              <a:rPr lang="vi-VN" altLang="ko-KR" sz="1900"/>
              <a:t> các bạn học sinh, người dân sinh sống tại địa bàn đó.</a:t>
            </a:r>
          </a:p>
        </p:txBody>
      </p:sp>
      <p:sp>
        <p:nvSpPr>
          <p:cNvPr id="12" name="Rectangle 11">
            <a:extLst>
              <a:ext uri="{FF2B5EF4-FFF2-40B4-BE49-F238E27FC236}">
                <a16:creationId xmlns:a16="http://schemas.microsoft.com/office/drawing/2014/main" xmlns="" id="{3189A03D-706C-9335-8B90-80DFE31725EF}"/>
              </a:ext>
            </a:extLst>
          </p:cNvPr>
          <p:cNvSpPr>
            <a:spLocks noChangeArrowheads="1"/>
          </p:cNvSpPr>
          <p:nvPr/>
        </p:nvSpPr>
        <p:spPr bwMode="auto">
          <a:xfrm>
            <a:off x="6621078" y="2674016"/>
            <a:ext cx="2465116"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2. </a:t>
            </a:r>
            <a:r>
              <a:rPr lang="vi-VN" altLang="ko-KR" dirty="0"/>
              <a:t>Hoạt động: hiến máu nhân đạo </a:t>
            </a:r>
          </a:p>
        </p:txBody>
      </p:sp>
      <p:sp>
        <p:nvSpPr>
          <p:cNvPr id="13" name="Rectangle 12">
            <a:extLst>
              <a:ext uri="{FF2B5EF4-FFF2-40B4-BE49-F238E27FC236}">
                <a16:creationId xmlns:a16="http://schemas.microsoft.com/office/drawing/2014/main" xmlns="" id="{8C5BAFCD-A3F8-1116-8BF9-96D5A9F68353}"/>
              </a:ext>
            </a:extLst>
          </p:cNvPr>
          <p:cNvSpPr>
            <a:spLocks noChangeArrowheads="1"/>
          </p:cNvSpPr>
          <p:nvPr/>
        </p:nvSpPr>
        <p:spPr bwMode="auto">
          <a:xfrm>
            <a:off x="9075111" y="2661757"/>
            <a:ext cx="259238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sz="1900">
                <a:ea typeface="Gulim" panose="020B0503020000020004" pitchFamily="34" charset="-127"/>
              </a:rPr>
              <a:t>Chủ thể</a:t>
            </a:r>
            <a:r>
              <a:rPr lang="vi-VN" altLang="ko-KR" sz="1900"/>
              <a:t>: đoàn viên thuộc đoàn thanh niên cộng sản Hồ Chí Minh</a:t>
            </a:r>
          </a:p>
        </p:txBody>
      </p:sp>
      <p:sp>
        <p:nvSpPr>
          <p:cNvPr id="14" name="Rectangle 13">
            <a:extLst>
              <a:ext uri="{FF2B5EF4-FFF2-40B4-BE49-F238E27FC236}">
                <a16:creationId xmlns:a16="http://schemas.microsoft.com/office/drawing/2014/main" xmlns="" id="{67018F1D-CC1F-9461-A7F6-27848BC61125}"/>
              </a:ext>
            </a:extLst>
          </p:cNvPr>
          <p:cNvSpPr>
            <a:spLocks noChangeArrowheads="1"/>
          </p:cNvSpPr>
          <p:nvPr/>
        </p:nvSpPr>
        <p:spPr bwMode="auto">
          <a:xfrm>
            <a:off x="6618703" y="3620607"/>
            <a:ext cx="245640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3. </a:t>
            </a:r>
            <a:r>
              <a:rPr lang="vi-VN" altLang="ko-KR" dirty="0"/>
              <a:t>Hoạt động: đền ơn đáp nghĩa</a:t>
            </a:r>
            <a:r>
              <a:rPr lang="en-US" altLang="ko-KR" dirty="0">
                <a:ea typeface="Gulim" panose="020B0503020000020004" pitchFamily="34" charset="-127"/>
              </a:rPr>
              <a:t> </a:t>
            </a:r>
          </a:p>
        </p:txBody>
      </p:sp>
      <p:sp>
        <p:nvSpPr>
          <p:cNvPr id="15" name="Rectangle 14">
            <a:extLst>
              <a:ext uri="{FF2B5EF4-FFF2-40B4-BE49-F238E27FC236}">
                <a16:creationId xmlns:a16="http://schemas.microsoft.com/office/drawing/2014/main" xmlns="" id="{7DEA9F62-BB70-6A51-C729-143B375AB64F}"/>
              </a:ext>
            </a:extLst>
          </p:cNvPr>
          <p:cNvSpPr>
            <a:spLocks noChangeArrowheads="1"/>
          </p:cNvSpPr>
          <p:nvPr/>
        </p:nvSpPr>
        <p:spPr bwMode="auto">
          <a:xfrm>
            <a:off x="9086194" y="3599175"/>
            <a:ext cx="2455862"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sz="1900" dirty="0" err="1">
                <a:ea typeface="Gulim" panose="020B0503020000020004" pitchFamily="34" charset="-127"/>
              </a:rPr>
              <a:t>Chủ</a:t>
            </a:r>
            <a:r>
              <a:rPr lang="en-US" altLang="ko-KR" sz="1900" dirty="0">
                <a:ea typeface="Gulim" panose="020B0503020000020004" pitchFamily="34" charset="-127"/>
              </a:rPr>
              <a:t> </a:t>
            </a:r>
            <a:r>
              <a:rPr lang="en-US" altLang="ko-KR" sz="1900" dirty="0" err="1">
                <a:ea typeface="Gulim" panose="020B0503020000020004" pitchFamily="34" charset="-127"/>
              </a:rPr>
              <a:t>thể</a:t>
            </a:r>
            <a:r>
              <a:rPr lang="vi-VN" altLang="ko-KR" sz="1900" dirty="0"/>
              <a:t>:: Ủy ban Mặt trận Tổ quốc Việt Nam.</a:t>
            </a:r>
          </a:p>
        </p:txBody>
      </p:sp>
      <p:sp>
        <p:nvSpPr>
          <p:cNvPr id="16" name="Rectangle 15">
            <a:extLst>
              <a:ext uri="{FF2B5EF4-FFF2-40B4-BE49-F238E27FC236}">
                <a16:creationId xmlns:a16="http://schemas.microsoft.com/office/drawing/2014/main" xmlns="" id="{6C02ED65-0F84-CBB8-6E39-6862DC643CAC}"/>
              </a:ext>
            </a:extLst>
          </p:cNvPr>
          <p:cNvSpPr>
            <a:spLocks noChangeArrowheads="1"/>
          </p:cNvSpPr>
          <p:nvPr/>
        </p:nvSpPr>
        <p:spPr bwMode="auto">
          <a:xfrm>
            <a:off x="6588475" y="4746688"/>
            <a:ext cx="245640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4.</a:t>
            </a:r>
            <a:r>
              <a:rPr lang="vi-VN" altLang="ko-KR" dirty="0"/>
              <a:t> Hoạt động thiện nguyện (trao tặng quà cho trẻ em vùng cao) </a:t>
            </a:r>
          </a:p>
        </p:txBody>
      </p:sp>
      <p:sp>
        <p:nvSpPr>
          <p:cNvPr id="17" name="Rectangle 16">
            <a:extLst>
              <a:ext uri="{FF2B5EF4-FFF2-40B4-BE49-F238E27FC236}">
                <a16:creationId xmlns:a16="http://schemas.microsoft.com/office/drawing/2014/main" xmlns="" id="{85CC9A93-B407-E722-7585-E1566B5A81FD}"/>
              </a:ext>
            </a:extLst>
          </p:cNvPr>
          <p:cNvSpPr>
            <a:spLocks noChangeArrowheads="1"/>
          </p:cNvSpPr>
          <p:nvPr/>
        </p:nvSpPr>
        <p:spPr bwMode="auto">
          <a:xfrm>
            <a:off x="9162668" y="4737627"/>
            <a:ext cx="24558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dirty="0" err="1">
                <a:ea typeface="Gulim" panose="020B0503020000020004" pitchFamily="34" charset="-127"/>
              </a:rPr>
              <a:t>Chủ</a:t>
            </a:r>
            <a:r>
              <a:rPr lang="en-US" altLang="ko-KR" dirty="0">
                <a:ea typeface="Gulim" panose="020B0503020000020004" pitchFamily="34" charset="-127"/>
              </a:rPr>
              <a:t> </a:t>
            </a:r>
            <a:r>
              <a:rPr lang="en-US" altLang="ko-KR" dirty="0" err="1">
                <a:ea typeface="Gulim" panose="020B0503020000020004" pitchFamily="34" charset="-127"/>
              </a:rPr>
              <a:t>thể</a:t>
            </a:r>
            <a:r>
              <a:rPr lang="vi-VN" altLang="ko-KR" dirty="0"/>
              <a:t>: câu lạc bộ thiện nguyện kết nối các nhà hảo tâm.</a:t>
            </a:r>
          </a:p>
        </p:txBody>
      </p:sp>
    </p:spTree>
    <p:extLst>
      <p:ext uri="{BB962C8B-B14F-4D97-AF65-F5344CB8AC3E}">
        <p14:creationId xmlns:p14="http://schemas.microsoft.com/office/powerpoint/2010/main" val="13211876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237657" y="1283567"/>
            <a:ext cx="10285199" cy="43421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algn="l"/>
            <a:endParaRPr lang="en-US" sz="2300" b="1" dirty="0">
              <a:solidFill>
                <a:schemeClr val="accent4">
                  <a:lumMod val="10000"/>
                </a:schemeClr>
              </a:solidFill>
              <a:latin typeface="Time new roman"/>
              <a:cs typeface="Times New Roman" pitchFamily="18" charset="0"/>
            </a:endParaRP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1417343" y="306916"/>
            <a:ext cx="511701" cy="707197"/>
          </a:xfrm>
          <a:prstGeom prst="rect">
            <a:avLst/>
          </a:prstGeom>
        </p:spPr>
      </p:pic>
      <p:sp>
        <p:nvSpPr>
          <p:cNvPr id="2" name="文本框 13">
            <a:extLst>
              <a:ext uri="{FF2B5EF4-FFF2-40B4-BE49-F238E27FC236}">
                <a16:creationId xmlns:a16="http://schemas.microsoft.com/office/drawing/2014/main" xmlns="" id="{576961D0-69AD-86A7-62C7-95700D8EFE9D}"/>
              </a:ext>
            </a:extLst>
          </p:cNvPr>
          <p:cNvSpPr txBox="1"/>
          <p:nvPr/>
        </p:nvSpPr>
        <p:spPr>
          <a:xfrm>
            <a:off x="2482156" y="352049"/>
            <a:ext cx="9101158" cy="800219"/>
          </a:xfrm>
          <a:prstGeom prst="rect">
            <a:avLst/>
          </a:prstGeom>
          <a:noFill/>
        </p:spPr>
        <p:txBody>
          <a:bodyPr wrap="square" rtlCol="0">
            <a:spAutoFit/>
          </a:bodyPr>
          <a:lstStyle/>
          <a:p>
            <a:r>
              <a:rPr lang="vi-VN" altLang="zh-CN" sz="2300" b="1" dirty="0">
                <a:solidFill>
                  <a:srgbClr val="C00000"/>
                </a:solidFill>
                <a:latin typeface="Times New Roman" pitchFamily="18" charset="0"/>
                <a:ea typeface="汉仪夏日体W" panose="00020600040101010101" pitchFamily="18" charset="-122"/>
                <a:cs typeface="Times New Roman" pitchFamily="18" charset="0"/>
              </a:rPr>
              <a:t>Em hãy cho biết những hoạt động nào được nhắc đến ở mỗi hình ảnh và thông tin trên. Hoạt động đó do những chủ thể nào thực hiện? </a:t>
            </a:r>
          </a:p>
        </p:txBody>
      </p:sp>
      <p:pic>
        <p:nvPicPr>
          <p:cNvPr id="3" name="Picture 2">
            <a:extLst>
              <a:ext uri="{FF2B5EF4-FFF2-40B4-BE49-F238E27FC236}">
                <a16:creationId xmlns:a16="http://schemas.microsoft.com/office/drawing/2014/main" xmlns="" id="{456256F9-526B-0924-C50E-E724C505A3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0804" y="1394513"/>
            <a:ext cx="7052097" cy="434218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9FF9628-4ECF-4B82-A0C3-B1EA4FEE5B24}"/>
              </a:ext>
            </a:extLst>
          </p:cNvPr>
          <p:cNvSpPr>
            <a:spLocks noChangeArrowheads="1"/>
          </p:cNvSpPr>
          <p:nvPr/>
        </p:nvSpPr>
        <p:spPr bwMode="auto">
          <a:xfrm>
            <a:off x="8549779" y="2468470"/>
            <a:ext cx="2973077" cy="2677656"/>
          </a:xfrm>
          <a:prstGeom prst="rect">
            <a:avLst/>
          </a:prstGeom>
          <a:noFill/>
          <a:ln>
            <a:noFill/>
          </a:ln>
          <a:effec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sz="2400" dirty="0">
                <a:solidFill>
                  <a:srgbClr val="FF0000"/>
                </a:solidFill>
              </a:rPr>
              <a:t>Các hoạt động thiện nguyện, như: trao quà; khám bệnh và cấp phát thuốc miễn phí cho người dân có hoàn cảnh khó khăn </a:t>
            </a:r>
          </a:p>
        </p:txBody>
      </p:sp>
      <p:sp>
        <p:nvSpPr>
          <p:cNvPr id="7" name="Rectangle 6">
            <a:extLst>
              <a:ext uri="{FF2B5EF4-FFF2-40B4-BE49-F238E27FC236}">
                <a16:creationId xmlns:a16="http://schemas.microsoft.com/office/drawing/2014/main" xmlns="" id="{68D1336F-4CB5-D893-3299-93E98E881942}"/>
              </a:ext>
            </a:extLst>
          </p:cNvPr>
          <p:cNvSpPr>
            <a:spLocks noChangeArrowheads="1"/>
          </p:cNvSpPr>
          <p:nvPr/>
        </p:nvSpPr>
        <p:spPr bwMode="auto">
          <a:xfrm>
            <a:off x="8655278" y="1550001"/>
            <a:ext cx="2715529" cy="830997"/>
          </a:xfrm>
          <a:prstGeom prst="rect">
            <a:avLst/>
          </a:prstGeom>
          <a:noFill/>
          <a:ln>
            <a:noFill/>
          </a:ln>
          <a:effec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ko-KR" sz="2400" b="1" dirty="0" err="1">
                <a:solidFill>
                  <a:srgbClr val="FF0000"/>
                </a:solidFill>
                <a:ea typeface="Gulim" panose="020B0503020000020004" pitchFamily="34" charset="-127"/>
              </a:rPr>
              <a:t>Chủ</a:t>
            </a:r>
            <a:r>
              <a:rPr lang="en-US" altLang="ko-KR" sz="2400" b="1" dirty="0">
                <a:solidFill>
                  <a:srgbClr val="FF0000"/>
                </a:solidFill>
                <a:ea typeface="Gulim" panose="020B0503020000020004" pitchFamily="34" charset="-127"/>
              </a:rPr>
              <a:t> </a:t>
            </a:r>
            <a:r>
              <a:rPr lang="en-US" altLang="ko-KR" sz="2400" b="1" dirty="0" err="1">
                <a:solidFill>
                  <a:srgbClr val="FF0000"/>
                </a:solidFill>
                <a:ea typeface="Gulim" panose="020B0503020000020004" pitchFamily="34" charset="-127"/>
              </a:rPr>
              <a:t>thể</a:t>
            </a:r>
            <a:r>
              <a:rPr lang="en-US" altLang="ko-KR" sz="2400" b="1" dirty="0">
                <a:solidFill>
                  <a:srgbClr val="FF0000"/>
                </a:solidFill>
                <a:ea typeface="Gulim" panose="020B0503020000020004" pitchFamily="34" charset="-127"/>
              </a:rPr>
              <a:t>: </a:t>
            </a:r>
            <a:r>
              <a:rPr lang="vi-VN" altLang="ko-KR" sz="2400" b="1" dirty="0">
                <a:solidFill>
                  <a:srgbClr val="FF0000"/>
                </a:solidFill>
              </a:rPr>
              <a:t>Hội chữ thập đỏ Việt Nam.</a:t>
            </a:r>
          </a:p>
        </p:txBody>
      </p:sp>
    </p:spTree>
    <p:extLst>
      <p:ext uri="{BB962C8B-B14F-4D97-AF65-F5344CB8AC3E}">
        <p14:creationId xmlns:p14="http://schemas.microsoft.com/office/powerpoint/2010/main" val="32478797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
                                        </p:tgtEl>
                                        <p:attrNameLst>
                                          <p:attrName>ppt_y</p:attrName>
                                        </p:attrNameLst>
                                      </p:cBhvr>
                                      <p:tavLst>
                                        <p:tav tm="0">
                                          <p:val>
                                            <p:strVal val="#ppt_y"/>
                                          </p:val>
                                        </p:tav>
                                        <p:tav tm="100000">
                                          <p:val>
                                            <p:strVal val="#ppt_y"/>
                                          </p:val>
                                        </p:tav>
                                      </p:tavLst>
                                    </p:anim>
                                    <p:anim calcmode="lin" valueType="num">
                                      <p:cBhvr>
                                        <p:cTn id="3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手绘课件PPT"/>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1586</Words>
  <Application>Microsoft Office PowerPoint</Application>
  <PresentationFormat>Custom</PresentationFormat>
  <Paragraphs>211</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https://www.freeppt7.com</vt:lpstr>
      <vt:lpstr>PowerPoint Presentation</vt:lpstr>
      <vt:lpstr>PowerPoint Presentation</vt:lpstr>
      <vt:lpstr> TÍCH CỰC THAM GIA  HOẠT ĐỘNG CỘNG ĐỒNG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Admin</cp:lastModifiedBy>
  <cp:revision>655</cp:revision>
  <dcterms:created xsi:type="dcterms:W3CDTF">2017-08-01T03:24:34Z</dcterms:created>
  <dcterms:modified xsi:type="dcterms:W3CDTF">2024-11-12T22:48:53Z</dcterms:modified>
</cp:coreProperties>
</file>