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56" r:id="rId2"/>
    <p:sldId id="287" r:id="rId3"/>
    <p:sldId id="257" r:id="rId4"/>
    <p:sldId id="288" r:id="rId5"/>
    <p:sldId id="258" r:id="rId6"/>
    <p:sldId id="260" r:id="rId7"/>
    <p:sldId id="281" r:id="rId8"/>
    <p:sldId id="264" r:id="rId9"/>
    <p:sldId id="289" r:id="rId10"/>
    <p:sldId id="283" r:id="rId11"/>
    <p:sldId id="282" r:id="rId12"/>
    <p:sldId id="290" r:id="rId13"/>
    <p:sldId id="262" r:id="rId14"/>
    <p:sldId id="270" r:id="rId15"/>
    <p:sldId id="284" r:id="rId16"/>
    <p:sldId id="285" r:id="rId17"/>
    <p:sldId id="278" r:id="rId18"/>
    <p:sldId id="291" r:id="rId19"/>
    <p:sldId id="292" r:id="rId20"/>
    <p:sldId id="276" r:id="rId21"/>
    <p:sldId id="277" r:id="rId22"/>
    <p:sldId id="286" r:id="rId23"/>
  </p:sldIdLst>
  <p:sldSz cx="9144000" cy="67659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D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99" d="100"/>
          <a:sy n="99" d="100"/>
        </p:scale>
        <p:origin x="45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84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2E9BA-EC2B-4C8C-B495-B6544F45AC99}" type="datetimeFigureOut">
              <a:rPr lang="en-US" smtClean="0"/>
              <a:t>14/09/2025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43025" y="1143000"/>
            <a:ext cx="41719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4D04F-F309-47FF-A110-930D34A29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679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44613" y="1143000"/>
            <a:ext cx="41687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34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07294"/>
            <a:ext cx="7772400" cy="2355544"/>
          </a:xfrm>
        </p:spPr>
        <p:txBody>
          <a:bodyPr anchor="b"/>
          <a:lstStyle>
            <a:lvl1pPr algn="ctr"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553677"/>
            <a:ext cx="6858000" cy="1633532"/>
          </a:xfrm>
        </p:spPr>
        <p:txBody>
          <a:bodyPr/>
          <a:lstStyle>
            <a:lvl1pPr marL="0" indent="0" algn="ctr">
              <a:buNone/>
              <a:defRPr sz="2368"/>
            </a:lvl1pPr>
            <a:lvl2pPr marL="451074" indent="0" algn="ctr">
              <a:buNone/>
              <a:defRPr sz="1973"/>
            </a:lvl2pPr>
            <a:lvl3pPr marL="902147" indent="0" algn="ctr">
              <a:buNone/>
              <a:defRPr sz="1776"/>
            </a:lvl3pPr>
            <a:lvl4pPr marL="1353221" indent="0" algn="ctr">
              <a:buNone/>
              <a:defRPr sz="1579"/>
            </a:lvl4pPr>
            <a:lvl5pPr marL="1804294" indent="0" algn="ctr">
              <a:buNone/>
              <a:defRPr sz="1579"/>
            </a:lvl5pPr>
            <a:lvl6pPr marL="2255368" indent="0" algn="ctr">
              <a:buNone/>
              <a:defRPr sz="1579"/>
            </a:lvl6pPr>
            <a:lvl7pPr marL="2706441" indent="0" algn="ctr">
              <a:buNone/>
              <a:defRPr sz="1579"/>
            </a:lvl7pPr>
            <a:lvl8pPr marL="3157515" indent="0" algn="ctr">
              <a:buNone/>
              <a:defRPr sz="1579"/>
            </a:lvl8pPr>
            <a:lvl9pPr marL="3608588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14/09/2025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23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14/09/2025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17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0223"/>
            <a:ext cx="1971675" cy="573380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0223"/>
            <a:ext cx="5800725" cy="573380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14/09/2025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27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14/09/2025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1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686785"/>
            <a:ext cx="7886700" cy="2814436"/>
          </a:xfrm>
        </p:spPr>
        <p:txBody>
          <a:bodyPr anchor="b"/>
          <a:lstStyle>
            <a:lvl1pPr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27846"/>
            <a:ext cx="7886700" cy="1480046"/>
          </a:xfrm>
        </p:spPr>
        <p:txBody>
          <a:bodyPr/>
          <a:lstStyle>
            <a:lvl1pPr marL="0" indent="0">
              <a:buNone/>
              <a:defRPr sz="2368">
                <a:solidFill>
                  <a:schemeClr val="tx1"/>
                </a:solidFill>
              </a:defRPr>
            </a:lvl1pPr>
            <a:lvl2pPr marL="451074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2pPr>
            <a:lvl3pPr marL="902147" indent="0">
              <a:buNone/>
              <a:defRPr sz="1776">
                <a:solidFill>
                  <a:schemeClr val="tx1">
                    <a:tint val="75000"/>
                  </a:schemeClr>
                </a:solidFill>
              </a:defRPr>
            </a:lvl3pPr>
            <a:lvl4pPr marL="135322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429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536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644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751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0858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14/09/2025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0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01114"/>
            <a:ext cx="3886200" cy="42929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01114"/>
            <a:ext cx="3886200" cy="42929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14/09/2025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12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0224"/>
            <a:ext cx="7886700" cy="13077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58592"/>
            <a:ext cx="3868340" cy="812850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471442"/>
            <a:ext cx="3868340" cy="36351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58592"/>
            <a:ext cx="3887391" cy="812850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471442"/>
            <a:ext cx="3887391" cy="36351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14/09/2025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18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14/09/2025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08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14/09/2025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92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1062"/>
            <a:ext cx="2949178" cy="1578716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74169"/>
            <a:ext cx="4629150" cy="4808192"/>
          </a:xfrm>
        </p:spPr>
        <p:txBody>
          <a:bodyPr/>
          <a:lstStyle>
            <a:lvl1pPr>
              <a:defRPr sz="3157"/>
            </a:lvl1pPr>
            <a:lvl2pPr>
              <a:defRPr sz="2762"/>
            </a:lvl2pPr>
            <a:lvl3pPr>
              <a:defRPr sz="2368"/>
            </a:lvl3pPr>
            <a:lvl4pPr>
              <a:defRPr sz="1973"/>
            </a:lvl4pPr>
            <a:lvl5pPr>
              <a:defRPr sz="1973"/>
            </a:lvl5pPr>
            <a:lvl6pPr>
              <a:defRPr sz="1973"/>
            </a:lvl6pPr>
            <a:lvl7pPr>
              <a:defRPr sz="1973"/>
            </a:lvl7pPr>
            <a:lvl8pPr>
              <a:defRPr sz="1973"/>
            </a:lvl8pPr>
            <a:lvl9pPr>
              <a:defRPr sz="197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29777"/>
            <a:ext cx="2949178" cy="3760414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14/09/2025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35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1062"/>
            <a:ext cx="2949178" cy="1578716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74169"/>
            <a:ext cx="4629150" cy="4808192"/>
          </a:xfrm>
        </p:spPr>
        <p:txBody>
          <a:bodyPr anchor="t"/>
          <a:lstStyle>
            <a:lvl1pPr marL="0" indent="0">
              <a:buNone/>
              <a:defRPr sz="3157"/>
            </a:lvl1pPr>
            <a:lvl2pPr marL="451074" indent="0">
              <a:buNone/>
              <a:defRPr sz="2762"/>
            </a:lvl2pPr>
            <a:lvl3pPr marL="902147" indent="0">
              <a:buNone/>
              <a:defRPr sz="2368"/>
            </a:lvl3pPr>
            <a:lvl4pPr marL="1353221" indent="0">
              <a:buNone/>
              <a:defRPr sz="1973"/>
            </a:lvl4pPr>
            <a:lvl5pPr marL="1804294" indent="0">
              <a:buNone/>
              <a:defRPr sz="1973"/>
            </a:lvl5pPr>
            <a:lvl6pPr marL="2255368" indent="0">
              <a:buNone/>
              <a:defRPr sz="1973"/>
            </a:lvl6pPr>
            <a:lvl7pPr marL="2706441" indent="0">
              <a:buNone/>
              <a:defRPr sz="1973"/>
            </a:lvl7pPr>
            <a:lvl8pPr marL="3157515" indent="0">
              <a:buNone/>
              <a:defRPr sz="1973"/>
            </a:lvl8pPr>
            <a:lvl9pPr marL="3608588" indent="0">
              <a:buNone/>
              <a:defRPr sz="197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29777"/>
            <a:ext cx="2949178" cy="3760414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14/09/2025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76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0224"/>
            <a:ext cx="7886700" cy="1307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01114"/>
            <a:ext cx="7886700" cy="4292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271012"/>
            <a:ext cx="2057400" cy="360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7BC31-D7C2-4871-BF37-6EA61146175A}" type="datetimeFigureOut">
              <a:rPr lang="en-US" smtClean="0"/>
              <a:t>14/09/2025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271012"/>
            <a:ext cx="3086100" cy="360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271012"/>
            <a:ext cx="2057400" cy="360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33" y="-318"/>
            <a:ext cx="9172467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53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02147" rtl="0" eaLnBrk="1" latinLnBrk="0" hangingPunct="1">
        <a:lnSpc>
          <a:spcPct val="90000"/>
        </a:lnSpc>
        <a:spcBef>
          <a:spcPct val="0"/>
        </a:spcBef>
        <a:buNone/>
        <a:defRPr sz="43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37" indent="-225537" algn="l" defTabSz="902147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2" kern="1200">
          <a:solidFill>
            <a:schemeClr val="tx1"/>
          </a:solidFill>
          <a:latin typeface="+mn-lt"/>
          <a:ea typeface="+mn-ea"/>
          <a:cs typeface="+mn-cs"/>
        </a:defRPr>
      </a:lvl1pPr>
      <a:lvl2pPr marL="676610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2pPr>
      <a:lvl3pPr marL="112768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3" kern="1200">
          <a:solidFill>
            <a:schemeClr val="tx1"/>
          </a:solidFill>
          <a:latin typeface="+mn-lt"/>
          <a:ea typeface="+mn-ea"/>
          <a:cs typeface="+mn-cs"/>
        </a:defRPr>
      </a:lvl3pPr>
      <a:lvl4pPr marL="1578757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202983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48090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931978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38305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834125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1pPr>
      <a:lvl2pPr marL="45107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2pPr>
      <a:lvl3pPr marL="902147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3pPr>
      <a:lvl4pPr marL="135322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180429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25536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70644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157515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60858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12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5.wav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7"/>
            <a:ext cx="9144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97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6" y="1340603"/>
            <a:ext cx="6519768" cy="51138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304" y="1459187"/>
            <a:ext cx="770264" cy="11005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457" y="1350555"/>
            <a:ext cx="858145" cy="1095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763" y="1492243"/>
            <a:ext cx="858145" cy="10994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653" y="2273110"/>
            <a:ext cx="858145" cy="14168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989" y="2618015"/>
            <a:ext cx="858145" cy="14168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596" y="2340854"/>
            <a:ext cx="858145" cy="14168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368" y="1464866"/>
            <a:ext cx="739548" cy="11542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561" y="1925745"/>
            <a:ext cx="668691" cy="14347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303" y="2618015"/>
            <a:ext cx="700320" cy="14643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681" y="2657252"/>
            <a:ext cx="812943" cy="146430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205156" y="4148710"/>
            <a:ext cx="488444" cy="484632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822956" y="4148710"/>
            <a:ext cx="488444" cy="484632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409133" y="4161821"/>
            <a:ext cx="488444" cy="484632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023225" y="4161821"/>
            <a:ext cx="488444" cy="484632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622415" y="4160796"/>
            <a:ext cx="488444" cy="484632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334512" y="4443301"/>
            <a:ext cx="1389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76954" y="4980303"/>
            <a:ext cx="1027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08" y="923205"/>
            <a:ext cx="771633" cy="77163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87" y="5704657"/>
            <a:ext cx="674399" cy="68138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140951" y="251953"/>
            <a:ext cx="1422578" cy="576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7" b="1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157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597933" y="170685"/>
            <a:ext cx="4599287" cy="394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55044" y="563580"/>
            <a:ext cx="289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4, </a:t>
            </a:r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10244" y="923205"/>
            <a:ext cx="1968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2400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phám</a:t>
            </a:r>
            <a:endParaRPr lang="en-US" sz="2400" b="1" dirty="0">
              <a:solidFill>
                <a:srgbClr val="F36C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712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72" y="1439245"/>
            <a:ext cx="6519768" cy="49014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720" y="1439245"/>
            <a:ext cx="770264" cy="1422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845" y="1563113"/>
            <a:ext cx="858145" cy="14168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658" y="1563113"/>
            <a:ext cx="858145" cy="1416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03" y="2471045"/>
            <a:ext cx="858145" cy="14168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325" y="2629290"/>
            <a:ext cx="858145" cy="14168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572" y="2623594"/>
            <a:ext cx="858145" cy="14168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965" y="1489558"/>
            <a:ext cx="739548" cy="14938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676" y="1822892"/>
            <a:ext cx="668691" cy="14347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423" y="2560403"/>
            <a:ext cx="700320" cy="14643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427" y="2560403"/>
            <a:ext cx="812943" cy="146430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129416" y="4122961"/>
            <a:ext cx="488444" cy="484632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34506" y="4134364"/>
            <a:ext cx="488444" cy="484632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356492" y="4147896"/>
            <a:ext cx="488444" cy="484632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988958" y="4146941"/>
            <a:ext cx="488444" cy="484632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614800" y="4183160"/>
            <a:ext cx="488444" cy="484632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364243" y="4407819"/>
            <a:ext cx="1389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77890" y="5002432"/>
            <a:ext cx="1027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42" y="874306"/>
            <a:ext cx="771633" cy="7716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87" y="5659324"/>
            <a:ext cx="674399" cy="68138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190997" y="286413"/>
            <a:ext cx="1422578" cy="576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7" b="1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157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11779" y="226012"/>
            <a:ext cx="4599287" cy="394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39551" y="620750"/>
            <a:ext cx="289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4, </a:t>
            </a:r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51375" y="1002386"/>
            <a:ext cx="1968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2400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phám</a:t>
            </a:r>
            <a:endParaRPr lang="en-US" sz="2400" b="1" dirty="0">
              <a:solidFill>
                <a:srgbClr val="F36C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35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880100" y="3893246"/>
            <a:ext cx="2895600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5-log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640" y="1362202"/>
            <a:ext cx="8046720" cy="40415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0709" y="277241"/>
            <a:ext cx="1422578" cy="576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7" b="1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157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33196" y="307812"/>
            <a:ext cx="4599287" cy="394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13575" y="733120"/>
            <a:ext cx="289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4, </a:t>
            </a:r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07095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4" y="45402"/>
            <a:ext cx="8940452" cy="6675120"/>
          </a:xfrm>
          <a:prstGeom prst="roundRect">
            <a:avLst>
              <a:gd name="adj" fmla="val 2495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1"/>
            <a:ext cx="9144000" cy="673814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19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112739"/>
            <a:ext cx="2406372" cy="16815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24" y="789484"/>
            <a:ext cx="768096" cy="7680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4463" y="881906"/>
            <a:ext cx="5019957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2400" dirty="0"/>
              <a:t>HĐ LUYỆN TẬP : </a:t>
            </a:r>
            <a:r>
              <a:rPr lang="en-US" sz="2400" dirty="0" err="1"/>
              <a:t>Chọn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đúng</a:t>
            </a:r>
            <a:r>
              <a:rPr lang="en-US" sz="2400" dirty="0"/>
              <a:t>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533811" y="1557580"/>
            <a:ext cx="38189" cy="4938470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2222" y="3638752"/>
            <a:ext cx="8763178" cy="0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80" y="3722233"/>
            <a:ext cx="2439192" cy="21324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68" y="1268527"/>
            <a:ext cx="2456650" cy="156816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117" y="3722231"/>
            <a:ext cx="2199406" cy="224857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420" y="2942823"/>
            <a:ext cx="579390" cy="5337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54" y="2942823"/>
            <a:ext cx="574828" cy="5337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420" y="5797683"/>
            <a:ext cx="579390" cy="53376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54" y="5797683"/>
            <a:ext cx="574828" cy="53376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898" y="2942823"/>
            <a:ext cx="579390" cy="53376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932" y="2942823"/>
            <a:ext cx="574828" cy="53376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898" y="5797683"/>
            <a:ext cx="579390" cy="53376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932" y="5797683"/>
            <a:ext cx="574828" cy="53376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254955" y="179426"/>
            <a:ext cx="1514971" cy="578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7" b="1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157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634153" y="116712"/>
            <a:ext cx="4599287" cy="394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88199" y="472037"/>
            <a:ext cx="289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4, </a:t>
            </a:r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37590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561" y="289951"/>
            <a:ext cx="4613181" cy="448137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272" y="565703"/>
            <a:ext cx="2497934" cy="24892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639" y="5118101"/>
            <a:ext cx="915149" cy="8430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029" y="5118100"/>
            <a:ext cx="907944" cy="8430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2" y="763830"/>
            <a:ext cx="768096" cy="7680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7618" y="908789"/>
            <a:ext cx="278130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2400" dirty="0" err="1"/>
              <a:t>Chọn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đúng</a:t>
            </a:r>
            <a:r>
              <a:rPr lang="en-US" sz="2400" dirty="0"/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998" y="943397"/>
            <a:ext cx="2371829" cy="20290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996" y="2522032"/>
            <a:ext cx="2505803" cy="22667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16" y="2468607"/>
            <a:ext cx="2227567" cy="2307440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3344356" y="4881140"/>
            <a:ext cx="1273999" cy="127399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42199" y="135907"/>
            <a:ext cx="1422578" cy="576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7" b="1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157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02200" y="132571"/>
            <a:ext cx="4599287" cy="394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83685" y="488914"/>
            <a:ext cx="289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4, </a:t>
            </a:r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81369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841225"/>
            <a:ext cx="2406372" cy="19530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22" y="842672"/>
            <a:ext cx="768096" cy="7680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1034" y="839526"/>
            <a:ext cx="278130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2400" dirty="0" err="1"/>
              <a:t>Chọn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đúng</a:t>
            </a:r>
            <a:r>
              <a:rPr lang="en-US" sz="2400" dirty="0"/>
              <a:t>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556502" y="1286359"/>
            <a:ext cx="15498" cy="5209691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2222" y="3638752"/>
            <a:ext cx="8763178" cy="0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80" y="3722233"/>
            <a:ext cx="2439192" cy="21324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68" y="1185619"/>
            <a:ext cx="2456650" cy="16510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117" y="3722231"/>
            <a:ext cx="2199406" cy="224857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420" y="2942823"/>
            <a:ext cx="579390" cy="5337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54" y="2942823"/>
            <a:ext cx="574828" cy="5337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420" y="5797683"/>
            <a:ext cx="579390" cy="53376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54" y="5797683"/>
            <a:ext cx="574828" cy="53376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898" y="2942823"/>
            <a:ext cx="579390" cy="53376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932" y="2942823"/>
            <a:ext cx="574828" cy="53376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898" y="5797683"/>
            <a:ext cx="579390" cy="53376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932" y="5797683"/>
            <a:ext cx="574828" cy="533769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1430388" y="2782331"/>
            <a:ext cx="822960" cy="8229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723882" y="2779953"/>
            <a:ext cx="822960" cy="82296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203966" y="5638089"/>
            <a:ext cx="822960" cy="8229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919972" y="5627810"/>
            <a:ext cx="822960" cy="8229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408521" y="238874"/>
            <a:ext cx="1422578" cy="576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7" b="1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157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15473" y="155394"/>
            <a:ext cx="4599287" cy="394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396412" y="507798"/>
            <a:ext cx="289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4, </a:t>
            </a:r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71583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7086103" y="5723091"/>
            <a:ext cx="586145" cy="5719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16649" y="5722616"/>
            <a:ext cx="586145" cy="5719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70864" y="5722616"/>
            <a:ext cx="586145" cy="5719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61212" y="5767715"/>
            <a:ext cx="4257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415603" y="5767715"/>
            <a:ext cx="4257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182970" y="5755015"/>
            <a:ext cx="4257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1" y="569275"/>
            <a:ext cx="768096" cy="768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651" y="1006881"/>
            <a:ext cx="5168319" cy="33344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1891" y="1337371"/>
            <a:ext cx="35814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2400" dirty="0"/>
              <a:t>HĐ VẬN DỤNG</a:t>
            </a:r>
          </a:p>
          <a:p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bao</a:t>
            </a:r>
            <a:r>
              <a:rPr lang="en-US" sz="2400" dirty="0"/>
              <a:t> </a:t>
            </a:r>
            <a:r>
              <a:rPr lang="en-US" sz="2400" dirty="0" err="1"/>
              <a:t>nhiêu</a:t>
            </a:r>
            <a:r>
              <a:rPr lang="en-US" sz="2400" dirty="0"/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91" y="2824785"/>
            <a:ext cx="1173946" cy="14527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895" y="2664466"/>
            <a:ext cx="1107797" cy="12587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174" y="2921000"/>
            <a:ext cx="787856" cy="11176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664991" y="2664466"/>
            <a:ext cx="2270501" cy="16768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70409" y="5725325"/>
            <a:ext cx="586145" cy="5719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65990" y="5759173"/>
            <a:ext cx="45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47750" y="5741766"/>
            <a:ext cx="45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02141" y="5736528"/>
            <a:ext cx="45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82970" y="5743345"/>
            <a:ext cx="45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388" y="4481819"/>
            <a:ext cx="1289010" cy="12276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712" y="4551027"/>
            <a:ext cx="1457809" cy="10383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835" y="4619485"/>
            <a:ext cx="1457809" cy="103836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703" y="4537335"/>
            <a:ext cx="1359776" cy="109894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850605" y="5774123"/>
            <a:ext cx="425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11569" y="545216"/>
            <a:ext cx="289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4, </a:t>
            </a:r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203820" y="92448"/>
            <a:ext cx="1422578" cy="576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7" b="1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157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505191" y="115895"/>
            <a:ext cx="4599287" cy="394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84355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3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11" grpId="0" animBg="1"/>
      <p:bldP spid="12" grpId="0" animBg="1"/>
      <p:bldP spid="18" grpId="0"/>
      <p:bldP spid="19" grpId="0"/>
      <p:bldP spid="20" grpId="0"/>
      <p:bldP spid="21" grpId="0"/>
      <p:bldP spid="27" grpId="0"/>
      <p:bldP spid="2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>
            <a:off x="4553479" y="1162373"/>
            <a:ext cx="18521" cy="5403527"/>
          </a:xfrm>
          <a:prstGeom prst="line">
            <a:avLst/>
          </a:prstGeom>
          <a:noFill/>
          <a:ln w="28575" cap="flat" cmpd="sng" algn="ctr">
            <a:solidFill>
              <a:srgbClr val="00B0F0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7" name="Straight Connector 26"/>
          <p:cNvCxnSpPr/>
          <p:nvPr/>
        </p:nvCxnSpPr>
        <p:spPr>
          <a:xfrm>
            <a:off x="142956" y="3375213"/>
            <a:ext cx="8821046" cy="0"/>
          </a:xfrm>
          <a:prstGeom prst="line">
            <a:avLst/>
          </a:prstGeom>
          <a:noFill/>
          <a:ln w="28575" cap="flat" cmpd="sng" algn="ctr">
            <a:solidFill>
              <a:srgbClr val="00B0F0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8" name="TextBox 27"/>
          <p:cNvSpPr txBox="1"/>
          <p:nvPr/>
        </p:nvSpPr>
        <p:spPr>
          <a:xfrm>
            <a:off x="3163591" y="1009921"/>
            <a:ext cx="1389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9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68094" y="1009921"/>
            <a:ext cx="1389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9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583237" y="4003777"/>
            <a:ext cx="2095293" cy="2025684"/>
            <a:chOff x="395073" y="3982129"/>
            <a:chExt cx="2095293" cy="2025684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22417">
              <a:off x="395073" y="3982129"/>
              <a:ext cx="1733320" cy="94330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550" y="4358207"/>
              <a:ext cx="1627126" cy="753743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519" y="4722877"/>
              <a:ext cx="1554157" cy="63864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459" y="5053022"/>
              <a:ext cx="1790907" cy="596969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309" y="5059986"/>
              <a:ext cx="1707687" cy="947827"/>
            </a:xfrm>
            <a:prstGeom prst="rect">
              <a:avLst/>
            </a:prstGeom>
          </p:spPr>
        </p:pic>
      </p:grpSp>
      <p:sp>
        <p:nvSpPr>
          <p:cNvPr id="36" name="TextBox 35"/>
          <p:cNvSpPr txBox="1"/>
          <p:nvPr/>
        </p:nvSpPr>
        <p:spPr>
          <a:xfrm>
            <a:off x="3005816" y="4172965"/>
            <a:ext cx="1389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9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227" y="3932410"/>
            <a:ext cx="2644623" cy="205077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583558" y="4231789"/>
            <a:ext cx="1389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9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09494" y="827062"/>
            <a:ext cx="2127164" cy="1904999"/>
            <a:chOff x="585013" y="1483250"/>
            <a:chExt cx="2127164" cy="190499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227" y="1483250"/>
              <a:ext cx="1123950" cy="1904999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013" y="1483250"/>
              <a:ext cx="1123950" cy="1904999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4768322" y="529227"/>
            <a:ext cx="2703451" cy="2531047"/>
            <a:chOff x="4458623" y="786484"/>
            <a:chExt cx="2703451" cy="25310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8623" y="786484"/>
              <a:ext cx="1445567" cy="1038225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6507" y="1154479"/>
              <a:ext cx="1445567" cy="1038225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570" y="1952534"/>
              <a:ext cx="1445567" cy="1038225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6507" y="2279306"/>
              <a:ext cx="1445567" cy="1038225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3018440" y="516872"/>
            <a:ext cx="2173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4, </a:t>
            </a:r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85775" y="244728"/>
            <a:ext cx="1422578" cy="576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7" b="1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157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94802" y="155361"/>
            <a:ext cx="4599287" cy="394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57634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6" grpId="0"/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>
            <a:off x="4548753" y="1215104"/>
            <a:ext cx="23247" cy="5350796"/>
          </a:xfrm>
          <a:prstGeom prst="line">
            <a:avLst/>
          </a:prstGeom>
          <a:noFill/>
          <a:ln w="28575" cap="flat" cmpd="sng" algn="ctr">
            <a:solidFill>
              <a:srgbClr val="00B0F0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6" name="Straight Connector 25"/>
          <p:cNvCxnSpPr/>
          <p:nvPr/>
        </p:nvCxnSpPr>
        <p:spPr>
          <a:xfrm>
            <a:off x="139700" y="3382962"/>
            <a:ext cx="8826500" cy="0"/>
          </a:xfrm>
          <a:prstGeom prst="line">
            <a:avLst/>
          </a:prstGeom>
          <a:noFill/>
          <a:ln w="28575" cap="flat" cmpd="sng" algn="ctr">
            <a:solidFill>
              <a:srgbClr val="00B0F0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7" name="TextBox 26"/>
          <p:cNvSpPr txBox="1"/>
          <p:nvPr/>
        </p:nvSpPr>
        <p:spPr>
          <a:xfrm>
            <a:off x="3410712" y="1287981"/>
            <a:ext cx="1389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9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830312" y="1215104"/>
            <a:ext cx="1389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9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410712" y="4263420"/>
            <a:ext cx="1389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9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696667" y="1219200"/>
            <a:ext cx="2276197" cy="1531618"/>
            <a:chOff x="505103" y="1219200"/>
            <a:chExt cx="2276197" cy="1531618"/>
          </a:xfrm>
        </p:grpSpPr>
        <p:sp>
          <p:nvSpPr>
            <p:cNvPr id="32" name="Rectangle 31"/>
            <p:cNvSpPr/>
            <p:nvPr/>
          </p:nvSpPr>
          <p:spPr>
            <a:xfrm>
              <a:off x="874457" y="1219200"/>
              <a:ext cx="723900" cy="723900"/>
            </a:xfrm>
            <a:prstGeom prst="rect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638300" y="1219200"/>
              <a:ext cx="723900" cy="723900"/>
            </a:xfrm>
            <a:prstGeom prst="rect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05103" y="2026918"/>
              <a:ext cx="723900" cy="723900"/>
            </a:xfrm>
            <a:prstGeom prst="rect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268946" y="2026918"/>
              <a:ext cx="723900" cy="723900"/>
            </a:xfrm>
            <a:prstGeom prst="rect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057400" y="2019300"/>
              <a:ext cx="723900" cy="723900"/>
            </a:xfrm>
            <a:prstGeom prst="rect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22835" y="3992941"/>
            <a:ext cx="2590800" cy="1973026"/>
            <a:chOff x="457200" y="3992941"/>
            <a:chExt cx="2590800" cy="1973026"/>
          </a:xfrm>
        </p:grpSpPr>
        <p:sp>
          <p:nvSpPr>
            <p:cNvPr id="38" name="Isosceles Triangle 37"/>
            <p:cNvSpPr/>
            <p:nvPr/>
          </p:nvSpPr>
          <p:spPr>
            <a:xfrm>
              <a:off x="457200" y="3992941"/>
              <a:ext cx="1069474" cy="921960"/>
            </a:xfrm>
            <a:prstGeom prst="triangle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Isosceles Triangle 38"/>
            <p:cNvSpPr/>
            <p:nvPr/>
          </p:nvSpPr>
          <p:spPr>
            <a:xfrm>
              <a:off x="1550454" y="3992941"/>
              <a:ext cx="1069474" cy="921960"/>
            </a:xfrm>
            <a:prstGeom prst="triangle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Isosceles Triangle 39"/>
            <p:cNvSpPr/>
            <p:nvPr/>
          </p:nvSpPr>
          <p:spPr>
            <a:xfrm>
              <a:off x="836832" y="5044007"/>
              <a:ext cx="1069474" cy="921960"/>
            </a:xfrm>
            <a:prstGeom prst="triangle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Isosceles Triangle 40"/>
            <p:cNvSpPr/>
            <p:nvPr/>
          </p:nvSpPr>
          <p:spPr>
            <a:xfrm>
              <a:off x="1978526" y="5044007"/>
              <a:ext cx="1069474" cy="921960"/>
            </a:xfrm>
            <a:prstGeom prst="triangle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213736" y="1023817"/>
            <a:ext cx="2414756" cy="1833824"/>
            <a:chOff x="4586236" y="3358020"/>
            <a:chExt cx="2414756" cy="183382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6585" y="3358020"/>
              <a:ext cx="1257143" cy="126984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236" y="3896762"/>
              <a:ext cx="1257143" cy="126984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3849" y="3922003"/>
              <a:ext cx="1257143" cy="1269841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3145386" y="682132"/>
            <a:ext cx="2568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4, </a:t>
            </a:r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18575" y="298594"/>
            <a:ext cx="1422578" cy="576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7" b="1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157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05156" y="170965"/>
            <a:ext cx="4599287" cy="394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106685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4"/>
          <p:cNvGrpSpPr>
            <a:grpSpLocks/>
          </p:cNvGrpSpPr>
          <p:nvPr/>
        </p:nvGrpSpPr>
        <p:grpSpPr bwMode="auto">
          <a:xfrm>
            <a:off x="61384" y="75177"/>
            <a:ext cx="8946056" cy="6615571"/>
            <a:chOff x="5" y="48"/>
            <a:chExt cx="5707" cy="4224"/>
          </a:xfrm>
        </p:grpSpPr>
        <p:pic>
          <p:nvPicPr>
            <p:cNvPr id="12303" name="Picture 5" descr="BD20530_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" y="2400"/>
              <a:ext cx="1243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4" name="Picture 6" descr="BD20530_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9" y="48"/>
              <a:ext cx="1243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291" name="Group 7"/>
          <p:cNvGrpSpPr>
            <a:grpSpLocks/>
          </p:cNvGrpSpPr>
          <p:nvPr/>
        </p:nvGrpSpPr>
        <p:grpSpPr bwMode="auto">
          <a:xfrm>
            <a:off x="61384" y="225530"/>
            <a:ext cx="8946056" cy="6615571"/>
            <a:chOff x="5" y="48"/>
            <a:chExt cx="5707" cy="4224"/>
          </a:xfrm>
        </p:grpSpPr>
        <p:pic>
          <p:nvPicPr>
            <p:cNvPr id="12301" name="Picture 8" descr="BD20530_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" y="2400"/>
              <a:ext cx="1243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2" name="Picture 9" descr="BD20530_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9" y="48"/>
              <a:ext cx="1243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292" name="WordArt 22"/>
          <p:cNvSpPr>
            <a:spLocks noChangeArrowheads="1" noChangeShapeType="1" noTextEdit="1"/>
          </p:cNvSpPr>
          <p:nvPr/>
        </p:nvSpPr>
        <p:spPr bwMode="auto">
          <a:xfrm>
            <a:off x="1178075" y="628041"/>
            <a:ext cx="6415099" cy="5705616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092636"/>
                <a:gd name="adj2" fmla="val 70713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552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/>
                <a:cs typeface="Times New Roman"/>
              </a:rPr>
              <a:t>CHÀO MỪNG QUÝ THẦY CÔ</a:t>
            </a:r>
          </a:p>
        </p:txBody>
      </p:sp>
      <p:sp>
        <p:nvSpPr>
          <p:cNvPr id="12293" name="WordArt 23"/>
          <p:cNvSpPr>
            <a:spLocks noChangeArrowheads="1" noChangeShapeType="1" noTextEdit="1"/>
          </p:cNvSpPr>
          <p:nvPr/>
        </p:nvSpPr>
        <p:spPr bwMode="auto">
          <a:xfrm>
            <a:off x="1355054" y="5299713"/>
            <a:ext cx="6263180" cy="55573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273549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552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12294" name="Picture 25" descr="AIRBALL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5605" y="1102595"/>
            <a:ext cx="1671121" cy="282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26" descr="AIRBALL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8970" y="1052477"/>
            <a:ext cx="1671121" cy="282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28" descr="AIRBALL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432" y="3382963"/>
            <a:ext cx="1043080" cy="452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29" descr="AIRBALL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4" y="2480839"/>
            <a:ext cx="1043080" cy="452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TextBox 15"/>
          <p:cNvSpPr txBox="1">
            <a:spLocks noChangeArrowheads="1"/>
          </p:cNvSpPr>
          <p:nvPr/>
        </p:nvSpPr>
        <p:spPr bwMode="auto">
          <a:xfrm>
            <a:off x="1759130" y="5375152"/>
            <a:ext cx="5154320" cy="63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552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552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3552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Bùi</a:t>
            </a:r>
            <a:r>
              <a:rPr lang="en-US" sz="3552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52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552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552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endParaRPr lang="en-US" sz="3552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384" y="408775"/>
            <a:ext cx="1005492" cy="93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5"/>
          <p:cNvSpPr txBox="1">
            <a:spLocks noChangeArrowheads="1"/>
          </p:cNvSpPr>
          <p:nvPr/>
        </p:nvSpPr>
        <p:spPr bwMode="auto">
          <a:xfrm>
            <a:off x="1869406" y="4305968"/>
            <a:ext cx="5154320" cy="63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552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3552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552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1A2</a:t>
            </a:r>
            <a:endParaRPr lang="en-US" sz="3552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195" y="1870457"/>
            <a:ext cx="3072858" cy="207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46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524000" y="3962400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895600" y="3962400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895600" y="3352800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67200" y="3962400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267200" y="3352800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267200" y="2715491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715000" y="3934690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715000" y="3345872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715000" y="2708563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715000" y="2085109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162800" y="3955472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162800" y="3345872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162800" y="2708563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162800" y="2085109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162800" y="1447800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447800" y="48768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840182" y="48768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267200" y="48768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694218" y="48768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162800" y="48768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41688" y="714425"/>
            <a:ext cx="2863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4, </a:t>
            </a:r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77931" y="368334"/>
            <a:ext cx="1422578" cy="576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7" b="1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157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577156" y="182173"/>
            <a:ext cx="4599287" cy="394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157524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/>
      <p:bldP spid="42" grpId="0"/>
      <p:bldP spid="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21" y="1217581"/>
            <a:ext cx="1057275" cy="10191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6785" y="1258043"/>
            <a:ext cx="7900557" cy="1316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914400">
              <a:lnSpc>
                <a:spcPct val="150000"/>
              </a:lnSpc>
            </a:pP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60" y="2689465"/>
            <a:ext cx="1329150" cy="22242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816" y="3055487"/>
            <a:ext cx="2132787" cy="1858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326" y="2589368"/>
            <a:ext cx="2333305" cy="23333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498" y="2574557"/>
            <a:ext cx="2175020" cy="22242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05155" y="693739"/>
            <a:ext cx="2505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4, </a:t>
            </a:r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5534" y="228410"/>
            <a:ext cx="1422578" cy="576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7" b="1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157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09210" y="219498"/>
            <a:ext cx="4599287" cy="394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95318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2157445">
            <a:off x="7585513" y="1278042"/>
            <a:ext cx="4347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6" name="Content Placeholder 3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7" y="0"/>
            <a:ext cx="9041325" cy="67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55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52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333" y="786980"/>
            <a:ext cx="7540826" cy="1062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7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KHỞI ĐỘNG:   </a:t>
            </a:r>
          </a:p>
          <a:p>
            <a:r>
              <a:rPr lang="en-US" sz="3157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33765" y="271959"/>
            <a:ext cx="4599287" cy="394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58998" y="450235"/>
            <a:ext cx="1422578" cy="576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7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157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06" y="1865384"/>
            <a:ext cx="1120132" cy="8164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52848" y="5342574"/>
            <a:ext cx="621038" cy="576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7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07081" y="4651053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0" y="2640817"/>
            <a:ext cx="1120132" cy="8164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48" y="3457229"/>
            <a:ext cx="1120132" cy="8164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0" y="4485187"/>
            <a:ext cx="1120132" cy="81641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707081" y="3813342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28965" y="2899573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28965" y="1949340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Star: 5 Points 19"/>
          <p:cNvSpPr/>
          <p:nvPr/>
        </p:nvSpPr>
        <p:spPr>
          <a:xfrm>
            <a:off x="4819972" y="1434743"/>
            <a:ext cx="844658" cy="69355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ar: 5 Points 20"/>
          <p:cNvSpPr/>
          <p:nvPr/>
        </p:nvSpPr>
        <p:spPr>
          <a:xfrm>
            <a:off x="4911079" y="2254140"/>
            <a:ext cx="844658" cy="69355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ar: 5 Points 21"/>
          <p:cNvSpPr/>
          <p:nvPr/>
        </p:nvSpPr>
        <p:spPr>
          <a:xfrm>
            <a:off x="4911079" y="3103646"/>
            <a:ext cx="844658" cy="69355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tar: 5 Points 22"/>
          <p:cNvSpPr/>
          <p:nvPr/>
        </p:nvSpPr>
        <p:spPr>
          <a:xfrm>
            <a:off x="4983996" y="4995796"/>
            <a:ext cx="844658" cy="69355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tar: 5 Points 23"/>
          <p:cNvSpPr/>
          <p:nvPr/>
        </p:nvSpPr>
        <p:spPr>
          <a:xfrm>
            <a:off x="4911079" y="3995340"/>
            <a:ext cx="844658" cy="69355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817962" y="5119322"/>
            <a:ext cx="534692" cy="55018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811568" y="4131393"/>
            <a:ext cx="534692" cy="55018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817962" y="3234078"/>
            <a:ext cx="534692" cy="55018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779216" y="2325823"/>
            <a:ext cx="534692" cy="55018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739179" y="1456627"/>
            <a:ext cx="534692" cy="55018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078914" y="5855430"/>
            <a:ext cx="621038" cy="576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707903" y="5321691"/>
            <a:ext cx="621038" cy="576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7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034232" y="1324397"/>
            <a:ext cx="621038" cy="576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272699" y="5855430"/>
            <a:ext cx="621038" cy="576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7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935207" y="1272811"/>
            <a:ext cx="621038" cy="576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8740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35" grpId="0"/>
      <p:bldP spid="3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119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89795" y="2561304"/>
            <a:ext cx="616784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70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70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70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4, </a:t>
            </a:r>
            <a:r>
              <a:rPr lang="en-US" sz="70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70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38565" y="568050"/>
            <a:ext cx="4599287" cy="394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09050" y="1242376"/>
            <a:ext cx="1422578" cy="576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7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157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5435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42" y="1301858"/>
            <a:ext cx="7719517" cy="5222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732" y="-78126"/>
            <a:ext cx="9028712" cy="6766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91" y="916041"/>
            <a:ext cx="771633" cy="7716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82466" y="89293"/>
            <a:ext cx="4599287" cy="394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6876" y="896971"/>
            <a:ext cx="1968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2400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phám</a:t>
            </a:r>
            <a:endParaRPr lang="en-US" sz="2400" b="1" dirty="0">
              <a:solidFill>
                <a:srgbClr val="F36C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5210" y="195569"/>
            <a:ext cx="1422578" cy="576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7" b="1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157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06012" y="541661"/>
            <a:ext cx="289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4, </a:t>
            </a:r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419680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87" y="1069383"/>
            <a:ext cx="6568226" cy="53808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444" y="2403073"/>
            <a:ext cx="1045041" cy="13622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995" y="1060283"/>
            <a:ext cx="1045041" cy="13622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653" y="1077132"/>
            <a:ext cx="1045041" cy="13622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473" y="2316920"/>
            <a:ext cx="1045041" cy="13622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287" y="1077132"/>
            <a:ext cx="969026" cy="1507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616" y="1122532"/>
            <a:ext cx="969026" cy="15073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616" y="2634457"/>
            <a:ext cx="969026" cy="11630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065" y="2634457"/>
            <a:ext cx="969026" cy="109805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28904" y="4080714"/>
            <a:ext cx="475488" cy="475488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079036" y="4124863"/>
            <a:ext cx="475488" cy="475488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748539" y="4124863"/>
            <a:ext cx="475488" cy="475488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418042" y="4124863"/>
            <a:ext cx="475488" cy="475488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317254" y="4362607"/>
            <a:ext cx="1389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44093" y="4922379"/>
            <a:ext cx="934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78" y="567842"/>
            <a:ext cx="771633" cy="7716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489" y="5746505"/>
            <a:ext cx="611547" cy="61471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36694" y="158461"/>
            <a:ext cx="4599287" cy="394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04126" y="67368"/>
            <a:ext cx="1422578" cy="576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7" b="1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157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30988" y="660867"/>
            <a:ext cx="1968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2400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phám</a:t>
            </a:r>
            <a:endParaRPr lang="en-US" sz="2400" b="1" dirty="0">
              <a:solidFill>
                <a:srgbClr val="F36C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26388" y="491993"/>
            <a:ext cx="289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4, </a:t>
            </a:r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759602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87" y="1286359"/>
            <a:ext cx="6568226" cy="51638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75" y="2588136"/>
            <a:ext cx="1045041" cy="13622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39" y="1316890"/>
            <a:ext cx="1045041" cy="13622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636" y="1392664"/>
            <a:ext cx="1045041" cy="13622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923" y="2552150"/>
            <a:ext cx="1045041" cy="13622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437" y="1286359"/>
            <a:ext cx="969026" cy="12632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040" y="1286359"/>
            <a:ext cx="969026" cy="1291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394" y="2505334"/>
            <a:ext cx="969026" cy="150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437" y="2482471"/>
            <a:ext cx="969026" cy="15073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19927" y="4178761"/>
            <a:ext cx="475488" cy="475488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025318" y="4192536"/>
            <a:ext cx="475488" cy="475488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731737" y="4213936"/>
            <a:ext cx="475488" cy="475488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415206" y="4221419"/>
            <a:ext cx="475488" cy="475488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284500" y="4362607"/>
            <a:ext cx="1389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63062" y="4970531"/>
            <a:ext cx="934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57" y="667889"/>
            <a:ext cx="771633" cy="7716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645" y="5738549"/>
            <a:ext cx="611547" cy="61471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611417" y="90950"/>
            <a:ext cx="1422578" cy="576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7" b="1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157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79870" y="124247"/>
            <a:ext cx="4599287" cy="394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26388" y="523181"/>
            <a:ext cx="289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4, </a:t>
            </a:r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0244" y="923205"/>
            <a:ext cx="1968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2400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phám</a:t>
            </a:r>
            <a:endParaRPr lang="en-US" sz="2400" b="1" dirty="0">
              <a:solidFill>
                <a:srgbClr val="F36C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30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766277" y="4000500"/>
            <a:ext cx="2895600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4-log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640" y="1362202"/>
            <a:ext cx="8046720" cy="40415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1417" y="90950"/>
            <a:ext cx="1422578" cy="576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7" b="1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157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79691" y="188005"/>
            <a:ext cx="4599287" cy="394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 </a:t>
            </a:r>
            <a:r>
              <a:rPr lang="en-US" sz="1973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73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5156" y="642546"/>
            <a:ext cx="289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4, </a:t>
            </a:r>
            <a:r>
              <a:rPr lang="en-US" sz="24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24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78867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633</TotalTime>
  <Words>398</Words>
  <Application>Microsoft Office PowerPoint</Application>
  <PresentationFormat>Custom</PresentationFormat>
  <Paragraphs>103</Paragraphs>
  <Slides>22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Arial-SGK-TV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243</cp:revision>
  <dcterms:created xsi:type="dcterms:W3CDTF">2018-10-04T02:59:51Z</dcterms:created>
  <dcterms:modified xsi:type="dcterms:W3CDTF">2025-09-14T01:30:48Z</dcterms:modified>
</cp:coreProperties>
</file>