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9" r:id="rId6"/>
    <p:sldId id="290" r:id="rId7"/>
    <p:sldId id="291" r:id="rId8"/>
    <p:sldId id="292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61" d="100"/>
          <a:sy n="61" d="100"/>
        </p:scale>
        <p:origin x="-710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CÁT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2422" y="4912434"/>
            <a:ext cx="15011400" cy="27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(T</a:t>
            </a:r>
            <a:r>
              <a:rPr lang="vi-VN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4090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18919" y="1295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4" y="662711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vi-V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1075211" y="1520267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64877" y="1713963"/>
            <a:ext cx="11353800" cy="7318564"/>
            <a:chOff x="4504765" y="3505200"/>
            <a:chExt cx="7539360" cy="387761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0" t="27653" r="7942" b="37794"/>
            <a:stretch/>
          </p:blipFill>
          <p:spPr bwMode="auto">
            <a:xfrm>
              <a:off x="6199094" y="3505200"/>
              <a:ext cx="5845031" cy="3877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7" t="48422" r="37240" b="37794"/>
            <a:stretch/>
          </p:blipFill>
          <p:spPr bwMode="auto">
            <a:xfrm>
              <a:off x="4504765" y="5836024"/>
              <a:ext cx="1694330" cy="1546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1075211" y="1520267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40834" r="35126" b="54917"/>
          <a:stretch/>
        </p:blipFill>
        <p:spPr bwMode="auto">
          <a:xfrm>
            <a:off x="899319" y="2468564"/>
            <a:ext cx="4120309" cy="101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59953" r="34785" b="36098"/>
          <a:stretch/>
        </p:blipFill>
        <p:spPr bwMode="auto">
          <a:xfrm>
            <a:off x="899319" y="5257800"/>
            <a:ext cx="4114800" cy="9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0612" y="2406176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140</a:t>
            </a:r>
          </a:p>
          <a:p>
            <a:pPr algn="r"/>
            <a:r>
              <a:rPr lang="en-US" sz="4000" b="1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74881" y="3729615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7572" y="286698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0713" y="372848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0411" y="37296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3203" y="37407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5601" y="2362200"/>
            <a:ext cx="581120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- 2 nhân 0 bằng 0, viết 0.</a:t>
            </a:r>
          </a:p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- 2 nhân 4 bằng 8, viết 8.</a:t>
            </a:r>
          </a:p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- 2 nhân 1 bằng 2, viết 2.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1523" y="4648200"/>
            <a:ext cx="3175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</a:rPr>
              <a:t>140 x 2 = 280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959" y="5911376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215</a:t>
            </a:r>
          </a:p>
          <a:p>
            <a:pPr algn="r"/>
            <a:r>
              <a:rPr lang="en-US" sz="4000" b="1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57228" y="7234815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99919" y="637218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3060" y="724656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2758" y="72348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35550" y="72330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9591" y="5638800"/>
            <a:ext cx="8164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- 4 nhân 5 bằng 20, viết 0 nhớ 2.</a:t>
            </a:r>
          </a:p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- 4 nhân 1 bằng 4, thêm 2 bằng 6, viết 6.</a:t>
            </a:r>
          </a:p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FF"/>
                </a:solidFill>
              </a:rPr>
              <a:t>- 4 nhân 2 bằng 8, viết 8.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74587" y="8305800"/>
            <a:ext cx="3175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FF0000"/>
                </a:solidFill>
              </a:rPr>
              <a:t>215 x 4 = 860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86E350C5-03E3-237D-CCBE-A10351F9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48" y="1041404"/>
            <a:ext cx="1424205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vi-VN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12" grpId="0"/>
      <p:bldP spid="24" grpId="0"/>
      <p:bldP spid="26" grpId="0"/>
      <p:bldP spid="27" grpId="0"/>
      <p:bldP spid="28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vi-VN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4619" r="89382" b="62065"/>
          <a:stretch/>
        </p:blipFill>
        <p:spPr bwMode="auto">
          <a:xfrm>
            <a:off x="1035422" y="2689412"/>
            <a:ext cx="1519519" cy="5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38339" r="86737" b="54202"/>
          <a:stretch/>
        </p:blipFill>
        <p:spPr bwMode="auto">
          <a:xfrm>
            <a:off x="157224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38339" r="77827" b="54202"/>
          <a:stretch/>
        </p:blipFill>
        <p:spPr bwMode="auto">
          <a:xfrm>
            <a:off x="537491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38339" r="68718" b="54202"/>
          <a:stretch/>
        </p:blipFill>
        <p:spPr bwMode="auto">
          <a:xfrm>
            <a:off x="9256632" y="3536576"/>
            <a:ext cx="2005887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38339" r="59808" b="54202"/>
          <a:stretch/>
        </p:blipFill>
        <p:spPr bwMode="auto">
          <a:xfrm>
            <a:off x="13174211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572247" y="5638800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5374917" y="5703793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9248882" y="5703793"/>
            <a:ext cx="2013637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3174211" y="5710516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5333" y="540647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3471" y="54039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20831" y="54039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33925" y="542617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812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65413" y="5403954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854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00919" y="5375701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655</a:t>
            </a:r>
          </a:p>
        </p:txBody>
      </p:sp>
    </p:spTree>
    <p:extLst>
      <p:ext uri="{BB962C8B-B14F-4D97-AF65-F5344CB8AC3E}">
        <p14:creationId xmlns:p14="http://schemas.microsoft.com/office/powerpoint/2010/main" val="36438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7746" r="58329" b="44231"/>
          <a:stretch/>
        </p:blipFill>
        <p:spPr bwMode="auto">
          <a:xfrm>
            <a:off x="899318" y="2590800"/>
            <a:ext cx="14233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05079" y="4902875"/>
            <a:ext cx="1163710" cy="1323439"/>
            <a:chOff x="2605079" y="4902875"/>
            <a:chExt cx="1163710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243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87248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486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24880" y="4902875"/>
            <a:ext cx="1163710" cy="1323439"/>
            <a:chOff x="2605079" y="4902875"/>
            <a:chExt cx="1163710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162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4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07049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648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310679" y="4902875"/>
            <a:ext cx="1163710" cy="1323439"/>
            <a:chOff x="2605079" y="4902875"/>
            <a:chExt cx="116371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250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492848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750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630480" y="4902875"/>
            <a:ext cx="1163710" cy="1323439"/>
            <a:chOff x="2605079" y="4902875"/>
            <a:chExt cx="1163710" cy="1323439"/>
          </a:xfrm>
        </p:grpSpPr>
        <p:sp>
          <p:nvSpPr>
            <p:cNvPr id="28" name="TextBox 2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108</a:t>
              </a:r>
            </a:p>
            <a:p>
              <a:pPr algn="r"/>
              <a:r>
                <a:rPr lang="en-US" sz="4000" b="1">
                  <a:solidFill>
                    <a:srgbClr val="0000FF"/>
                  </a:solidFill>
                </a:rPr>
                <a:t>5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812649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540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69CFE52B-496A-5EB4-2DF1-07E3918B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48" y="1041404"/>
            <a:ext cx="1424205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vi-VN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2431" y="2689412"/>
            <a:ext cx="14106421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3.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Hôm nay, hải âu được 118 ngày tuổi, số ngày tuổi của mèo gấp 3 lần số ngày tuổi của hải âu. Hỏi hôm nay mèo được bao nhiêu ngày tuổi?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Hải âu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43600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38126" y="4975868"/>
            <a:ext cx="1497013" cy="639232"/>
            <a:chOff x="1915771" y="5303728"/>
            <a:chExt cx="2994024" cy="639232"/>
          </a:xfrm>
        </p:grpSpPr>
        <p:grpSp>
          <p:nvGrpSpPr>
            <p:cNvPr id="16" name="Group 15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71" y="5303728"/>
              <a:ext cx="2994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118 ngày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3656116" y="5304927"/>
            <a:ext cx="719334" cy="3215880"/>
            <a:chOff x="5899729" y="3912837"/>
            <a:chExt cx="772342" cy="35249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35988" y="5390505"/>
              <a:ext cx="1948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ngày tuổi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5899729" y="3912837"/>
              <a:ext cx="249118" cy="352496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523874" y="5653182"/>
            <a:ext cx="0" cy="6319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2434642" y="5613626"/>
            <a:ext cx="19158" cy="6715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916269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141" y="5638800"/>
            <a:ext cx="4987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118 x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354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503" y="6477000"/>
            <a:ext cx="4442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354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23319" y="6171269"/>
            <a:ext cx="3200400" cy="259796"/>
            <a:chOff x="2423319" y="6614398"/>
            <a:chExt cx="3200400" cy="259796"/>
          </a:xfrm>
        </p:grpSpPr>
        <p:grpSp>
          <p:nvGrpSpPr>
            <p:cNvPr id="25" name="Group 24"/>
            <p:cNvGrpSpPr/>
            <p:nvPr/>
          </p:nvGrpSpPr>
          <p:grpSpPr>
            <a:xfrm>
              <a:off x="2423319" y="6614398"/>
              <a:ext cx="3200400" cy="232937"/>
              <a:chOff x="3105046" y="6212800"/>
              <a:chExt cx="3200400" cy="23293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105046" y="6212800"/>
                <a:ext cx="3200400" cy="232022"/>
                <a:chOff x="2691070" y="6212800"/>
                <a:chExt cx="3100788" cy="2332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691070" y="6214034"/>
                  <a:ext cx="3100788" cy="232022"/>
                  <a:chOff x="2578001" y="5522045"/>
                  <a:chExt cx="2116893" cy="232022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578001" y="5638058"/>
                    <a:ext cx="2116893" cy="1571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578001" y="5522045"/>
                    <a:ext cx="0" cy="232022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20265" y="6212800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4205601" y="621371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5623719" y="6643399"/>
              <a:ext cx="0" cy="23079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E9B3D1AF-4F62-3430-A9D7-19AB33BFC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48" y="1041404"/>
            <a:ext cx="1424205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</a:t>
            </a:r>
            <a:r>
              <a:rPr lang="vi-VN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371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USER</cp:lastModifiedBy>
  <cp:revision>188</cp:revision>
  <dcterms:created xsi:type="dcterms:W3CDTF">2006-10-26T15:18:53Z</dcterms:created>
  <dcterms:modified xsi:type="dcterms:W3CDTF">2025-12-09T02:10:48Z</dcterms:modified>
</cp:coreProperties>
</file>