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1"/>
  </p:notesMasterIdLst>
  <p:sldIdLst>
    <p:sldId id="270" r:id="rId2"/>
    <p:sldId id="279" r:id="rId3"/>
    <p:sldId id="285" r:id="rId4"/>
    <p:sldId id="286" r:id="rId5"/>
    <p:sldId id="287" r:id="rId6"/>
    <p:sldId id="288" r:id="rId7"/>
    <p:sldId id="289" r:id="rId8"/>
    <p:sldId id="290" r:id="rId9"/>
    <p:sldId id="293" r:id="rId10"/>
    <p:sldId id="291" r:id="rId11"/>
    <p:sldId id="256" r:id="rId12"/>
    <p:sldId id="283" r:id="rId13"/>
    <p:sldId id="261" r:id="rId14"/>
    <p:sldId id="264" r:id="rId15"/>
    <p:sldId id="276" r:id="rId16"/>
    <p:sldId id="277" r:id="rId17"/>
    <p:sldId id="275" r:id="rId18"/>
    <p:sldId id="284" r:id="rId19"/>
    <p:sldId id="266" r:id="rId20"/>
    <p:sldId id="298" r:id="rId21"/>
    <p:sldId id="278" r:id="rId22"/>
    <p:sldId id="299" r:id="rId23"/>
    <p:sldId id="300" r:id="rId24"/>
    <p:sldId id="294" r:id="rId25"/>
    <p:sldId id="295" r:id="rId26"/>
    <p:sldId id="301" r:id="rId27"/>
    <p:sldId id="297" r:id="rId28"/>
    <p:sldId id="267" r:id="rId29"/>
    <p:sldId id="274" r:id="rId30"/>
  </p:sldIdLst>
  <p:sldSz cx="18288000" cy="10287000"/>
  <p:notesSz cx="6858000" cy="9144000"/>
  <p:embeddedFontLst>
    <p:embeddedFont>
      <p:font typeface="Calibri" panose="020F0502020204030204" pitchFamily="34" charset="0"/>
      <p:regular r:id="rId32"/>
      <p:bold r:id="rId33"/>
      <p:italic r:id="rId34"/>
      <p:boldItalic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EF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61" autoAdjust="0"/>
    <p:restoredTop sz="94135" autoAdjust="0"/>
  </p:normalViewPr>
  <p:slideViewPr>
    <p:cSldViewPr>
      <p:cViewPr varScale="1">
        <p:scale>
          <a:sx n="58" d="100"/>
          <a:sy n="58" d="100"/>
        </p:scale>
        <p:origin x="68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63EEC3-E078-4A78-8149-EC5EB5C575CE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D1E2C6-8609-481A-B025-09850CAAEF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6743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4281" y="3007"/>
            <a:ext cx="18248759" cy="10280990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2/13/2025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86173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svg"/><Relationship Id="rId7" Type="http://schemas.openxmlformats.org/officeDocument/2006/relationships/image" Target="../media/image14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41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2.xml"/><Relationship Id="rId7" Type="http://schemas.microsoft.com/office/2007/relationships/hdphoto" Target="../media/hdphoto1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png"/><Relationship Id="rId11" Type="http://schemas.openxmlformats.org/officeDocument/2006/relationships/slide" Target="slide12.xml"/><Relationship Id="rId5" Type="http://schemas.openxmlformats.org/officeDocument/2006/relationships/image" Target="../media/image9.png"/><Relationship Id="rId10" Type="http://schemas.microsoft.com/office/2007/relationships/hdphoto" Target="../media/hdphoto3.wdp"/><Relationship Id="rId4" Type="http://schemas.openxmlformats.org/officeDocument/2006/relationships/image" Target="../media/image8.png"/><Relationship Id="rId9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12.svg"/><Relationship Id="rId18" Type="http://schemas.openxmlformats.org/officeDocument/2006/relationships/image" Target="../media/image27.png"/><Relationship Id="rId3" Type="http://schemas.openxmlformats.org/officeDocument/2006/relationships/image" Target="../media/image2.svg"/><Relationship Id="rId21" Type="http://schemas.openxmlformats.org/officeDocument/2006/relationships/image" Target="../media/image29.png"/><Relationship Id="rId7" Type="http://schemas.openxmlformats.org/officeDocument/2006/relationships/image" Target="../media/image6.svg"/><Relationship Id="rId12" Type="http://schemas.openxmlformats.org/officeDocument/2006/relationships/image" Target="../media/image24.png"/><Relationship Id="rId17" Type="http://schemas.openxmlformats.org/officeDocument/2006/relationships/image" Target="../media/image16.svg"/><Relationship Id="rId2" Type="http://schemas.openxmlformats.org/officeDocument/2006/relationships/image" Target="../media/image21.png"/><Relationship Id="rId16" Type="http://schemas.openxmlformats.org/officeDocument/2006/relationships/image" Target="../media/image26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0.svg"/><Relationship Id="rId15" Type="http://schemas.openxmlformats.org/officeDocument/2006/relationships/image" Target="../media/image14.svg"/><Relationship Id="rId5" Type="http://schemas.openxmlformats.org/officeDocument/2006/relationships/image" Target="../media/image4.svg"/><Relationship Id="rId19" Type="http://schemas.openxmlformats.org/officeDocument/2006/relationships/image" Target="../media/image18.svg"/><Relationship Id="rId4" Type="http://schemas.openxmlformats.org/officeDocument/2006/relationships/image" Target="../media/image22.png"/><Relationship Id="rId14" Type="http://schemas.openxmlformats.org/officeDocument/2006/relationships/image" Target="../media/image25.png"/><Relationship Id="rId9" Type="http://schemas.openxmlformats.org/officeDocument/2006/relationships/image" Target="../media/image8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9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97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55.svg"/><Relationship Id="rId7" Type="http://schemas.openxmlformats.org/officeDocument/2006/relationships/image" Target="../media/image59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57.svg"/><Relationship Id="rId10" Type="http://schemas.openxmlformats.org/officeDocument/2006/relationships/image" Target="../media/image36.png"/><Relationship Id="rId4" Type="http://schemas.openxmlformats.org/officeDocument/2006/relationships/image" Target="../media/image33.png"/><Relationship Id="rId9" Type="http://schemas.openxmlformats.org/officeDocument/2006/relationships/image" Target="../media/image61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0.png"/><Relationship Id="rId3" Type="http://schemas.openxmlformats.org/officeDocument/2006/relationships/image" Target="../media/image95.svg"/><Relationship Id="rId7" Type="http://schemas.openxmlformats.org/officeDocument/2006/relationships/image" Target="../media/image39.svg"/><Relationship Id="rId12" Type="http://schemas.openxmlformats.org/officeDocument/2006/relationships/image" Target="../media/image3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101.svg"/><Relationship Id="rId5" Type="http://schemas.openxmlformats.org/officeDocument/2006/relationships/image" Target="../media/image97.svg"/><Relationship Id="rId10" Type="http://schemas.openxmlformats.org/officeDocument/2006/relationships/image" Target="../media/image38.png"/><Relationship Id="rId9" Type="http://schemas.openxmlformats.org/officeDocument/2006/relationships/image" Target="../media/image99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1.png"/><Relationship Id="rId3" Type="http://schemas.openxmlformats.org/officeDocument/2006/relationships/image" Target="../media/image95.svg"/><Relationship Id="rId7" Type="http://schemas.openxmlformats.org/officeDocument/2006/relationships/image" Target="../media/image39.svg"/><Relationship Id="rId12" Type="http://schemas.openxmlformats.org/officeDocument/2006/relationships/image" Target="../media/image3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101.svg"/><Relationship Id="rId5" Type="http://schemas.openxmlformats.org/officeDocument/2006/relationships/image" Target="../media/image97.svg"/><Relationship Id="rId10" Type="http://schemas.openxmlformats.org/officeDocument/2006/relationships/image" Target="../media/image38.png"/><Relationship Id="rId9" Type="http://schemas.openxmlformats.org/officeDocument/2006/relationships/image" Target="../media/image99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image" Target="../media/image95.svg"/><Relationship Id="rId7" Type="http://schemas.openxmlformats.org/officeDocument/2006/relationships/image" Target="../media/image39.svg"/><Relationship Id="rId12" Type="http://schemas.openxmlformats.org/officeDocument/2006/relationships/image" Target="../media/image3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101.svg"/><Relationship Id="rId5" Type="http://schemas.openxmlformats.org/officeDocument/2006/relationships/image" Target="../media/image97.svg"/><Relationship Id="rId10" Type="http://schemas.openxmlformats.org/officeDocument/2006/relationships/image" Target="../media/image38.png"/><Relationship Id="rId9" Type="http://schemas.openxmlformats.org/officeDocument/2006/relationships/image" Target="../media/image99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55.svg"/><Relationship Id="rId7" Type="http://schemas.openxmlformats.org/officeDocument/2006/relationships/image" Target="../media/image59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57.svg"/><Relationship Id="rId10" Type="http://schemas.openxmlformats.org/officeDocument/2006/relationships/image" Target="../media/image36.png"/><Relationship Id="rId4" Type="http://schemas.openxmlformats.org/officeDocument/2006/relationships/image" Target="../media/image33.png"/><Relationship Id="rId9" Type="http://schemas.openxmlformats.org/officeDocument/2006/relationships/image" Target="../media/image61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svg"/><Relationship Id="rId5" Type="http://schemas.openxmlformats.org/officeDocument/2006/relationships/image" Target="../media/image30.png"/><Relationship Id="rId4" Type="http://schemas.openxmlformats.org/officeDocument/2006/relationships/image" Target="../media/image112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7" Type="http://schemas.openxmlformats.org/officeDocument/2006/relationships/image" Target="../media/image21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4.svg"/><Relationship Id="rId11" Type="http://schemas.openxmlformats.org/officeDocument/2006/relationships/image" Target="../media/image46.png"/><Relationship Id="rId5" Type="http://schemas.openxmlformats.org/officeDocument/2006/relationships/image" Target="../media/image44.png"/><Relationship Id="rId10" Type="http://schemas.openxmlformats.org/officeDocument/2006/relationships/image" Target="../media/image18.svg"/><Relationship Id="rId4" Type="http://schemas.openxmlformats.org/officeDocument/2006/relationships/image" Target="../media/image112.svg"/><Relationship Id="rId9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5.png"/><Relationship Id="rId12" Type="http://schemas.openxmlformats.org/officeDocument/2006/relationships/image" Target="../media/image97.sv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4.svg"/><Relationship Id="rId11" Type="http://schemas.openxmlformats.org/officeDocument/2006/relationships/image" Target="../media/image30.png"/><Relationship Id="rId10" Type="http://schemas.openxmlformats.org/officeDocument/2006/relationships/image" Target="../media/image18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3" Type="http://schemas.openxmlformats.org/officeDocument/2006/relationships/image" Target="../media/image43.png"/><Relationship Id="rId7" Type="http://schemas.openxmlformats.org/officeDocument/2006/relationships/image" Target="../media/image21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4.svg"/><Relationship Id="rId5" Type="http://schemas.openxmlformats.org/officeDocument/2006/relationships/image" Target="../media/image44.png"/><Relationship Id="rId10" Type="http://schemas.openxmlformats.org/officeDocument/2006/relationships/image" Target="../media/image18.svg"/><Relationship Id="rId4" Type="http://schemas.openxmlformats.org/officeDocument/2006/relationships/image" Target="../media/image112.svg"/><Relationship Id="rId9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5.png"/><Relationship Id="rId12" Type="http://schemas.openxmlformats.org/officeDocument/2006/relationships/image" Target="../media/image97.sv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4.svg"/><Relationship Id="rId11" Type="http://schemas.openxmlformats.org/officeDocument/2006/relationships/image" Target="../media/image30.png"/><Relationship Id="rId10" Type="http://schemas.openxmlformats.org/officeDocument/2006/relationships/image" Target="../media/image18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7" Type="http://schemas.openxmlformats.org/officeDocument/2006/relationships/image" Target="../media/image21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4.svg"/><Relationship Id="rId5" Type="http://schemas.openxmlformats.org/officeDocument/2006/relationships/image" Target="../media/image44.png"/><Relationship Id="rId10" Type="http://schemas.openxmlformats.org/officeDocument/2006/relationships/image" Target="../media/image18.svg"/><Relationship Id="rId4" Type="http://schemas.openxmlformats.org/officeDocument/2006/relationships/image" Target="../media/image112.svg"/><Relationship Id="rId9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50.png"/><Relationship Id="rId7" Type="http://schemas.openxmlformats.org/officeDocument/2006/relationships/image" Target="../media/image114.sv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openxmlformats.org/officeDocument/2006/relationships/image" Target="../media/image18.svg"/><Relationship Id="rId5" Type="http://schemas.openxmlformats.org/officeDocument/2006/relationships/image" Target="../media/image112.svg"/><Relationship Id="rId10" Type="http://schemas.openxmlformats.org/officeDocument/2006/relationships/image" Target="../media/image45.png"/><Relationship Id="rId4" Type="http://schemas.openxmlformats.org/officeDocument/2006/relationships/image" Target="../media/image43.png"/><Relationship Id="rId9" Type="http://schemas.openxmlformats.org/officeDocument/2006/relationships/image" Target="../media/image2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51.png"/><Relationship Id="rId7" Type="http://schemas.openxmlformats.org/officeDocument/2006/relationships/image" Target="../media/image114.sv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openxmlformats.org/officeDocument/2006/relationships/image" Target="../media/image18.svg"/><Relationship Id="rId5" Type="http://schemas.openxmlformats.org/officeDocument/2006/relationships/image" Target="../media/image112.svg"/><Relationship Id="rId10" Type="http://schemas.openxmlformats.org/officeDocument/2006/relationships/image" Target="../media/image45.png"/><Relationship Id="rId4" Type="http://schemas.openxmlformats.org/officeDocument/2006/relationships/image" Target="../media/image43.png"/><Relationship Id="rId9" Type="http://schemas.openxmlformats.org/officeDocument/2006/relationships/image" Target="../media/image2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43.png"/><Relationship Id="rId7" Type="http://schemas.openxmlformats.org/officeDocument/2006/relationships/image" Target="../media/image114.sv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openxmlformats.org/officeDocument/2006/relationships/image" Target="../media/image18.svg"/><Relationship Id="rId5" Type="http://schemas.openxmlformats.org/officeDocument/2006/relationships/image" Target="../media/image112.svg"/><Relationship Id="rId10" Type="http://schemas.openxmlformats.org/officeDocument/2006/relationships/image" Target="../media/image45.png"/><Relationship Id="rId9" Type="http://schemas.openxmlformats.org/officeDocument/2006/relationships/image" Target="../media/image2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53.png"/><Relationship Id="rId7" Type="http://schemas.openxmlformats.org/officeDocument/2006/relationships/image" Target="../media/image114.sv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openxmlformats.org/officeDocument/2006/relationships/image" Target="../media/image18.svg"/><Relationship Id="rId5" Type="http://schemas.openxmlformats.org/officeDocument/2006/relationships/image" Target="../media/image112.svg"/><Relationship Id="rId10" Type="http://schemas.openxmlformats.org/officeDocument/2006/relationships/image" Target="../media/image45.png"/><Relationship Id="rId4" Type="http://schemas.openxmlformats.org/officeDocument/2006/relationships/image" Target="../media/image43.png"/><Relationship Id="rId9" Type="http://schemas.openxmlformats.org/officeDocument/2006/relationships/image" Target="../media/image2.svg"/></Relationships>
</file>

<file path=ppt/slides/_rels/slide2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2.svg"/><Relationship Id="rId3" Type="http://schemas.openxmlformats.org/officeDocument/2006/relationships/image" Target="../media/image30.svg"/><Relationship Id="rId12" Type="http://schemas.openxmlformats.org/officeDocument/2006/relationships/image" Target="../media/image58.png"/><Relationship Id="rId7" Type="http://schemas.openxmlformats.org/officeDocument/2006/relationships/image" Target="../media/image118.sv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openxmlformats.org/officeDocument/2006/relationships/image" Target="../media/image69.svg"/><Relationship Id="rId5" Type="http://schemas.openxmlformats.org/officeDocument/2006/relationships/image" Target="../media/image116.svg"/><Relationship Id="rId10" Type="http://schemas.openxmlformats.org/officeDocument/2006/relationships/image" Target="../media/image57.png"/><Relationship Id="rId4" Type="http://schemas.openxmlformats.org/officeDocument/2006/relationships/image" Target="../media/image55.png"/><Relationship Id="rId9" Type="http://schemas.openxmlformats.org/officeDocument/2006/relationships/image" Target="../media/image120.svg"/><Relationship Id="rId14" Type="http://schemas.openxmlformats.org/officeDocument/2006/relationships/image" Target="../media/image5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svg"/><Relationship Id="rId7" Type="http://schemas.openxmlformats.org/officeDocument/2006/relationships/image" Target="../media/image14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41.sv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2.xml"/><Relationship Id="rId7" Type="http://schemas.microsoft.com/office/2007/relationships/hdphoto" Target="../media/hdphoto1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microsoft.com/office/2007/relationships/hdphoto" Target="../media/hdphoto2.wdp"/><Relationship Id="rId4" Type="http://schemas.openxmlformats.org/officeDocument/2006/relationships/image" Target="../media/image8.pn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0.png"/><Relationship Id="rId12" Type="http://schemas.openxmlformats.org/officeDocument/2006/relationships/slide" Target="slide1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png"/><Relationship Id="rId11" Type="http://schemas.microsoft.com/office/2007/relationships/hdphoto" Target="../media/hdphoto3.wdp"/><Relationship Id="rId5" Type="http://schemas.openxmlformats.org/officeDocument/2006/relationships/image" Target="../media/image13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microsoft.com/office/2007/relationships/hdphoto" Target="../media/hdphoto6.wdp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5.jpg"/><Relationship Id="rId12" Type="http://schemas.openxmlformats.org/officeDocument/2006/relationships/image" Target="../media/image18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11" Type="http://schemas.microsoft.com/office/2007/relationships/hdphoto" Target="../media/hdphoto5.wdp"/><Relationship Id="rId5" Type="http://schemas.openxmlformats.org/officeDocument/2006/relationships/audio" Target="../media/audio2.wav"/><Relationship Id="rId15" Type="http://schemas.openxmlformats.org/officeDocument/2006/relationships/image" Target="../media/image20.png"/><Relationship Id="rId10" Type="http://schemas.openxmlformats.org/officeDocument/2006/relationships/image" Target="../media/image17.png"/><Relationship Id="rId4" Type="http://schemas.openxmlformats.org/officeDocument/2006/relationships/audio" Target="../media/audio1.wav"/><Relationship Id="rId9" Type="http://schemas.microsoft.com/office/2007/relationships/hdphoto" Target="../media/hdphoto4.wdp"/><Relationship Id="rId1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microsoft.com/office/2007/relationships/hdphoto" Target="../media/hdphoto6.wdp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5.jpg"/><Relationship Id="rId12" Type="http://schemas.openxmlformats.org/officeDocument/2006/relationships/image" Target="../media/image18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11" Type="http://schemas.microsoft.com/office/2007/relationships/hdphoto" Target="../media/hdphoto5.wdp"/><Relationship Id="rId5" Type="http://schemas.openxmlformats.org/officeDocument/2006/relationships/audio" Target="../media/audio2.wav"/><Relationship Id="rId15" Type="http://schemas.openxmlformats.org/officeDocument/2006/relationships/image" Target="../media/image20.png"/><Relationship Id="rId10" Type="http://schemas.openxmlformats.org/officeDocument/2006/relationships/image" Target="../media/image17.png"/><Relationship Id="rId4" Type="http://schemas.openxmlformats.org/officeDocument/2006/relationships/audio" Target="../media/audio1.wav"/><Relationship Id="rId9" Type="http://schemas.microsoft.com/office/2007/relationships/hdphoto" Target="../media/hdphoto4.wdp"/><Relationship Id="rId1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microsoft.com/office/2007/relationships/hdphoto" Target="../media/hdphoto4.wdp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5.jpg"/><Relationship Id="rId12" Type="http://schemas.openxmlformats.org/officeDocument/2006/relationships/image" Target="../media/image16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11" Type="http://schemas.microsoft.com/office/2007/relationships/hdphoto" Target="../media/hdphoto6.wdp"/><Relationship Id="rId5" Type="http://schemas.openxmlformats.org/officeDocument/2006/relationships/audio" Target="../media/audio2.wav"/><Relationship Id="rId15" Type="http://schemas.openxmlformats.org/officeDocument/2006/relationships/image" Target="../media/image20.png"/><Relationship Id="rId10" Type="http://schemas.openxmlformats.org/officeDocument/2006/relationships/image" Target="../media/image18.png"/><Relationship Id="rId4" Type="http://schemas.openxmlformats.org/officeDocument/2006/relationships/audio" Target="../media/audio1.wav"/><Relationship Id="rId9" Type="http://schemas.microsoft.com/office/2007/relationships/hdphoto" Target="../media/hdphoto5.wdp"/><Relationship Id="rId1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microsoft.com/office/2007/relationships/hdphoto" Target="../media/hdphoto6.wdp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5.jpg"/><Relationship Id="rId12" Type="http://schemas.openxmlformats.org/officeDocument/2006/relationships/image" Target="../media/image18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11" Type="http://schemas.microsoft.com/office/2007/relationships/hdphoto" Target="../media/hdphoto5.wdp"/><Relationship Id="rId5" Type="http://schemas.openxmlformats.org/officeDocument/2006/relationships/audio" Target="../media/audio2.wav"/><Relationship Id="rId15" Type="http://schemas.openxmlformats.org/officeDocument/2006/relationships/image" Target="../media/image20.png"/><Relationship Id="rId10" Type="http://schemas.openxmlformats.org/officeDocument/2006/relationships/image" Target="../media/image17.png"/><Relationship Id="rId4" Type="http://schemas.openxmlformats.org/officeDocument/2006/relationships/audio" Target="../media/audio1.wav"/><Relationship Id="rId9" Type="http://schemas.microsoft.com/office/2007/relationships/hdphoto" Target="../media/hdphoto4.wdp"/><Relationship Id="rId1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880483" y="2861215"/>
            <a:ext cx="14073803" cy="2094756"/>
            <a:chOff x="0" y="0"/>
            <a:chExt cx="18765071" cy="2793007"/>
          </a:xfrm>
        </p:grpSpPr>
        <p:sp>
          <p:nvSpPr>
            <p:cNvPr id="3" name="AutoShape 3"/>
            <p:cNvSpPr/>
            <p:nvPr/>
          </p:nvSpPr>
          <p:spPr>
            <a:xfrm>
              <a:off x="0" y="6211"/>
              <a:ext cx="18765071" cy="2786796"/>
            </a:xfrm>
            <a:prstGeom prst="rect">
              <a:avLst/>
            </a:prstGeom>
            <a:solidFill>
              <a:srgbClr val="7F73E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493413" y="0"/>
              <a:ext cx="17047988" cy="239621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6530"/>
                </a:lnSpc>
              </a:pPr>
              <a:r>
                <a:rPr lang="en-US" sz="7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CHÀO MỪNG CÁC EM ĐẾN</a:t>
              </a:r>
              <a:endParaRPr lang="en-US" sz="7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 rot="-161753">
            <a:off x="2291144" y="4959342"/>
            <a:ext cx="14073803" cy="2131990"/>
            <a:chOff x="0" y="-49646"/>
            <a:chExt cx="18765071" cy="2842653"/>
          </a:xfrm>
        </p:grpSpPr>
        <p:sp>
          <p:nvSpPr>
            <p:cNvPr id="6" name="AutoShape 6"/>
            <p:cNvSpPr/>
            <p:nvPr/>
          </p:nvSpPr>
          <p:spPr>
            <a:xfrm>
              <a:off x="0" y="6211"/>
              <a:ext cx="18765071" cy="2786796"/>
            </a:xfrm>
            <a:prstGeom prst="rect">
              <a:avLst/>
            </a:prstGeom>
            <a:solidFill>
              <a:srgbClr val="FFACEC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408671" y="-49646"/>
              <a:ext cx="17971378" cy="239621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6530"/>
                </a:lnSpc>
              </a:pPr>
              <a:r>
                <a:rPr lang="en-US" sz="7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VỚI BÀI HỌC NGÀY HÔM NAY!</a:t>
              </a:r>
              <a:endParaRPr lang="en-US" sz="7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17478" y="2249330"/>
            <a:ext cx="2266133" cy="107126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939524" y="5870704"/>
            <a:ext cx="1676107" cy="175258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096735">
            <a:off x="13575470" y="2328893"/>
            <a:ext cx="3583395" cy="912137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33"/>
          <a:stretch/>
        </p:blipFill>
        <p:spPr>
          <a:xfrm>
            <a:off x="0" y="0"/>
            <a:ext cx="18288000" cy="9656064"/>
          </a:xfrm>
          <a:prstGeom prst="rect">
            <a:avLst/>
          </a:prstGeom>
        </p:spPr>
      </p:pic>
      <p:pic>
        <p:nvPicPr>
          <p:cNvPr id="6" name="PartOfYourWorld-V.A-356548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34154" y="976922"/>
            <a:ext cx="914400" cy="914400"/>
          </a:xfrm>
          <a:prstGeom prst="rect">
            <a:avLst/>
          </a:prstGeom>
        </p:spPr>
      </p:pic>
      <p:pic>
        <p:nvPicPr>
          <p:cNvPr id="2" name="Picture 1">
            <a:hlinkClick r:id="" action="ppaction://noaction"/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929" l="794" r="100000">
                        <a14:foregroundMark x1="38095" y1="25714" x2="38095" y2="25714"/>
                        <a14:foregroundMark x1="37302" y1="18214" x2="37302" y2="18214"/>
                        <a14:foregroundMark x1="21429" y1="22143" x2="21429" y2="22143"/>
                        <a14:foregroundMark x1="28968" y1="35714" x2="28968" y2="35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5628" y="4540998"/>
            <a:ext cx="4462745" cy="495860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943600" y="779095"/>
            <a:ext cx="5955632" cy="1310054"/>
          </a:xfrm>
          <a:prstGeom prst="rect">
            <a:avLst/>
          </a:prstGeom>
          <a:noFill/>
        </p:spPr>
        <p:txBody>
          <a:bodyPr wrap="none" lIns="137160" tIns="68580" rIns="137160" bIns="68580" numCol="1">
            <a:prstTxWarp prst="textWave1">
              <a:avLst/>
            </a:prstTxWarp>
            <a:spAutoFit/>
          </a:bodyPr>
          <a:lstStyle/>
          <a:p>
            <a:pPr algn="ctr"/>
            <a:r>
              <a:rPr lang="en-US" sz="81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vo" panose="02040603050506020204" pitchFamily="18" charset="0"/>
              </a:rPr>
              <a:t>SÓC NÂU NHẶT HẠT DẺ</a:t>
            </a:r>
          </a:p>
        </p:txBody>
      </p:sp>
      <p:pic>
        <p:nvPicPr>
          <p:cNvPr id="4" name="Picture 3">
            <a:hlinkClick r:id="" action="ppaction://noaction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7464" y="7288671"/>
            <a:ext cx="4233279" cy="2721789"/>
          </a:xfrm>
          <a:prstGeom prst="rect">
            <a:avLst/>
          </a:prstGeom>
        </p:spPr>
      </p:pic>
      <p:pic>
        <p:nvPicPr>
          <p:cNvPr id="12" name="Picture 11">
            <a:hlinkClick r:id="" action="ppaction://noaction"/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455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29978" y="7745501"/>
            <a:ext cx="1069731" cy="1361477"/>
          </a:xfrm>
          <a:prstGeom prst="rect">
            <a:avLst/>
          </a:prstGeom>
        </p:spPr>
      </p:pic>
      <p:pic>
        <p:nvPicPr>
          <p:cNvPr id="3" name="Picture 2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455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76706" y="7634586"/>
            <a:ext cx="1069731" cy="1361477"/>
          </a:xfrm>
          <a:prstGeom prst="rect">
            <a:avLst/>
          </a:prstGeom>
        </p:spPr>
      </p:pic>
      <p:pic>
        <p:nvPicPr>
          <p:cNvPr id="13" name="Picture 12">
            <a:hlinkClick r:id="" action="ppaction://noaction"/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455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03162" y="7656771"/>
            <a:ext cx="1069731" cy="1361477"/>
          </a:xfrm>
          <a:prstGeom prst="rect">
            <a:avLst/>
          </a:prstGeom>
        </p:spPr>
      </p:pic>
      <p:pic>
        <p:nvPicPr>
          <p:cNvPr id="14" name="Picture 13">
            <a:hlinkClick r:id="" action="ppaction://noaction"/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455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755189" y="7634587"/>
            <a:ext cx="1069731" cy="1361477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>
            <a:off x="2895600" y="2868244"/>
            <a:ext cx="6781800" cy="2732456"/>
          </a:xfrm>
          <a:prstGeom prst="wedgeRoundRectCallout">
            <a:avLst>
              <a:gd name="adj1" fmla="val 70337"/>
              <a:gd name="adj2" fmla="val 42780"/>
              <a:gd name="adj3" fmla="val 1666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Nâu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nhặt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dẻ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8304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2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E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11665184" y="5509064"/>
            <a:ext cx="3015059" cy="519837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 flipH="1" flipV="1">
            <a:off x="4039847" y="-102323"/>
            <a:ext cx="3015059" cy="5198378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524437">
            <a:off x="14661289" y="851740"/>
            <a:ext cx="2768845" cy="1802266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510300" y="8636022"/>
            <a:ext cx="1612463" cy="1090611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807621" y="4530988"/>
            <a:ext cx="1212290" cy="1241638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1201400" y="91947"/>
            <a:ext cx="1212290" cy="1241638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1051875">
            <a:off x="16281318" y="4877616"/>
            <a:ext cx="878578" cy="1510055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7150092" y="9066964"/>
            <a:ext cx="996474" cy="1020597"/>
          </a:xfrm>
          <a:prstGeom prst="rect">
            <a:avLst/>
          </a:prstGeom>
        </p:spPr>
      </p:pic>
      <p:sp>
        <p:nvSpPr>
          <p:cNvPr id="25" name="AutoShape 25"/>
          <p:cNvSpPr/>
          <p:nvPr/>
        </p:nvSpPr>
        <p:spPr>
          <a:xfrm>
            <a:off x="2246450" y="1562099"/>
            <a:ext cx="13631748" cy="7315201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27" name="Picture 7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968109">
            <a:off x="843232" y="1060753"/>
            <a:ext cx="3343662" cy="851114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7018767" y="1916469"/>
            <a:ext cx="40316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smtClean="0">
                <a:latin typeface="Arial" panose="020B0604020202020204" pitchFamily="34" charset="0"/>
                <a:cs typeface="Arial" panose="020B0604020202020204" pitchFamily="34" charset="0"/>
              </a:rPr>
              <a:t>BÀI 22</a:t>
            </a:r>
            <a:endParaRPr lang="en-US" sz="7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046479" y="3424923"/>
            <a:ext cx="40316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4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6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4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6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endParaRPr lang="en-US" sz="6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884874" y="4612525"/>
            <a:ext cx="12299475" cy="347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VIẾT VỀ HOẠT ĐỘNG CHĂM SÓC CÂY XANH</a:t>
            </a:r>
            <a:endParaRPr lang="en-US" sz="7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18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614090">
            <a:off x="15244305" y="7638199"/>
            <a:ext cx="1505807" cy="19956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4945C6A-FE9B-41DE-89C9-10046C5F06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85" y="-183995"/>
            <a:ext cx="17646806" cy="1047099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592660" y="4696613"/>
            <a:ext cx="13030200" cy="23641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ts val="9359"/>
              </a:lnSpc>
              <a:spcBef>
                <a:spcPct val="0"/>
              </a:spcBef>
            </a:pPr>
            <a:r>
              <a:rPr lang="nl-NL" sz="5400" b="1" u="sng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 động 1</a:t>
            </a:r>
            <a:r>
              <a:rPr lang="nl-NL" sz="5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622860" y="7264959"/>
            <a:ext cx="1819048" cy="1408934"/>
          </a:xfrm>
          <a:prstGeom prst="rect">
            <a:avLst/>
          </a:prstGeom>
        </p:spPr>
      </p:pic>
      <p:pic>
        <p:nvPicPr>
          <p:cNvPr id="5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24000" y="7060786"/>
            <a:ext cx="1418315" cy="1325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129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E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824240" y="5762493"/>
            <a:ext cx="4470167" cy="4737171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1524000" y="495300"/>
            <a:ext cx="15183750" cy="9372600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059324" y="0"/>
            <a:ext cx="1933611" cy="190197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28600" y="8836715"/>
            <a:ext cx="2020025" cy="163071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545214" y="8593544"/>
            <a:ext cx="1885427" cy="1693456"/>
          </a:xfrm>
          <a:prstGeom prst="rect">
            <a:avLst/>
          </a:prstGeom>
        </p:spPr>
      </p:pic>
      <p:sp>
        <p:nvSpPr>
          <p:cNvPr id="12" name="TextBox 5"/>
          <p:cNvSpPr txBox="1"/>
          <p:nvPr/>
        </p:nvSpPr>
        <p:spPr>
          <a:xfrm>
            <a:off x="2248625" y="1424381"/>
            <a:ext cx="14459125" cy="22718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9359"/>
              </a:lnSpc>
              <a:spcBef>
                <a:spcPct val="0"/>
              </a:spcBef>
            </a:pPr>
            <a:r>
              <a:rPr lang="en-US" sz="4800" b="1" i="1" u="none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5400" b="1" i="1" u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5400" b="1" u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5400" b="1" u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u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5400" b="1" u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u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5400" b="1" u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u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5400" b="1" u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u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5400" b="1" u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u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400" b="1" u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u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5400" b="1" u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u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5400" b="1" u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u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5400" b="1" u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u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5400" b="1" u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u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5400" b="1" u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u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5400" b="1" u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u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5400" b="1" u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u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5400" b="1" u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5400" b="1" u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599" y="4646084"/>
            <a:ext cx="13894381" cy="5005986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2971800" y="2476500"/>
            <a:ext cx="914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4953000" y="2476500"/>
            <a:ext cx="2743200" cy="3532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E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/>
          <p:cNvSpPr/>
          <p:nvPr/>
        </p:nvSpPr>
        <p:spPr>
          <a:xfrm>
            <a:off x="917864" y="1104900"/>
            <a:ext cx="16383000" cy="8685874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90752" y="328746"/>
            <a:ext cx="1819048" cy="140893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229339" y="8465294"/>
            <a:ext cx="1418315" cy="132548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601200" y="328746"/>
            <a:ext cx="1371599" cy="140480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6008927" y="293417"/>
            <a:ext cx="1859141" cy="2057400"/>
          </a:xfrm>
          <a:prstGeom prst="rect">
            <a:avLst/>
          </a:prstGeom>
        </p:spPr>
      </p:pic>
      <p:pic>
        <p:nvPicPr>
          <p:cNvPr id="20" name="Picture 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81994" y="8272416"/>
            <a:ext cx="1636564" cy="171123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1491021"/>
            <a:ext cx="10744200" cy="6114477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3906393" y="8108384"/>
            <a:ext cx="11230885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nl-NL" sz="4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Tranh 1: </a:t>
            </a:r>
            <a:r>
              <a:rPr lang="nl-NL" sz="4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 gái tưới cho 3 chậu cây hoa.</a:t>
            </a:r>
            <a:endParaRPr lang="en-US" sz="4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E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/>
          <p:cNvSpPr/>
          <p:nvPr/>
        </p:nvSpPr>
        <p:spPr>
          <a:xfrm>
            <a:off x="990600" y="1028700"/>
            <a:ext cx="16306800" cy="8534400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31292" y="324233"/>
            <a:ext cx="1819048" cy="140893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222412" y="8658171"/>
            <a:ext cx="1418315" cy="132548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601200" y="328746"/>
            <a:ext cx="1371599" cy="140480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6226568" y="514040"/>
            <a:ext cx="1859141" cy="2057400"/>
          </a:xfrm>
          <a:prstGeom prst="rect">
            <a:avLst/>
          </a:prstGeom>
        </p:spPr>
      </p:pic>
      <p:pic>
        <p:nvPicPr>
          <p:cNvPr id="20" name="Picture 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9980" y="8465294"/>
            <a:ext cx="1636564" cy="1711235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3597820" y="8127256"/>
            <a:ext cx="10764276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700"/>
              </a:spcBef>
              <a:spcAft>
                <a:spcPts val="700"/>
              </a:spcAft>
            </a:pPr>
            <a:r>
              <a:rPr lang="nl-NL" sz="4200" b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nl-NL" sz="4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 2: </a:t>
            </a:r>
            <a:r>
              <a:rPr lang="nl-NL" sz="4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 bạn nam làm rào bảo vệ cây non.</a:t>
            </a:r>
            <a:endParaRPr lang="en-US" sz="4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1943099"/>
            <a:ext cx="12087008" cy="5763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721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E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/>
          <p:cNvSpPr/>
          <p:nvPr/>
        </p:nvSpPr>
        <p:spPr>
          <a:xfrm>
            <a:off x="921383" y="952500"/>
            <a:ext cx="16230600" cy="8763000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52044" y="248033"/>
            <a:ext cx="1819048" cy="140893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442826" y="8620138"/>
            <a:ext cx="1418315" cy="132548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601200" y="81319"/>
            <a:ext cx="1371599" cy="140480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6002000" y="419323"/>
            <a:ext cx="1859141" cy="2057400"/>
          </a:xfrm>
          <a:prstGeom prst="rect">
            <a:avLst/>
          </a:prstGeom>
        </p:spPr>
      </p:pic>
      <p:pic>
        <p:nvPicPr>
          <p:cNvPr id="20" name="Picture 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30013" y="8427261"/>
            <a:ext cx="1636564" cy="1711235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3657600" y="8354548"/>
            <a:ext cx="11394236" cy="9450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700"/>
              </a:spcBef>
              <a:spcAft>
                <a:spcPts val="700"/>
              </a:spcAft>
            </a:pPr>
            <a:r>
              <a:rPr lang="nl-NL" sz="4200" b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nl-NL" sz="4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 3: </a:t>
            </a:r>
            <a:r>
              <a:rPr lang="nl-NL" sz="4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 bạn nữ bắt sâu, bảo vệ cây xanh.</a:t>
            </a:r>
            <a:endParaRPr lang="en-US" sz="4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092" y="1962554"/>
            <a:ext cx="13983308" cy="6391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267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E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799433" y="5912834"/>
            <a:ext cx="4470167" cy="4737171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533400" y="571500"/>
            <a:ext cx="16992599" cy="9372600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034516" y="-234012"/>
            <a:ext cx="1933611" cy="190197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53737" y="8655090"/>
            <a:ext cx="2020025" cy="163071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545214" y="8593544"/>
            <a:ext cx="1885427" cy="1693456"/>
          </a:xfrm>
          <a:prstGeom prst="rect">
            <a:avLst/>
          </a:prstGeom>
        </p:spPr>
      </p:pic>
      <p:sp>
        <p:nvSpPr>
          <p:cNvPr id="12" name="TextBox 5"/>
          <p:cNvSpPr txBox="1"/>
          <p:nvPr/>
        </p:nvSpPr>
        <p:spPr>
          <a:xfrm>
            <a:off x="1765241" y="890358"/>
            <a:ext cx="14528915" cy="22672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9359"/>
              </a:lnSpc>
              <a:spcBef>
                <a:spcPct val="0"/>
              </a:spcBef>
            </a:pPr>
            <a:r>
              <a:rPr lang="en-US" sz="4800" b="1" i="1" u="none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5400" b="1" i="1" u="none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5400" b="1" i="1" u="non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5400" b="1" i="1" u="non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i="1" u="non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5400" b="1" i="1" u="non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i="1" u="non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5400" b="1" i="1" u="non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i="1" u="non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5400" b="1" i="1" u="non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i="1" u="non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5400" b="1" i="1" u="non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i="1" u="non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5400" b="1" i="1" u="non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i="1" u="non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5400" b="1" i="1" u="non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i="1" u="non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5400" b="1" i="1" u="non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i="1" u="non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5400" b="1" i="1" u="non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i="1" u="non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5400" b="1" i="1" u="non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i="1" u="non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sz="5400" b="1" i="1" u="non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i="1" u="non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5400" b="1" i="1" u="non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i="1" u="non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5400" b="1" i="1" u="non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i="1" u="non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5400" b="1" i="1" u="none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5400" b="1" i="1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1600" y="3762824"/>
            <a:ext cx="8000999" cy="572407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05878" y="4013007"/>
            <a:ext cx="8170010" cy="50490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 Ý:</a:t>
            </a:r>
          </a:p>
          <a:p>
            <a:pPr marL="1200150" lvl="2" indent="-285750">
              <a:lnSpc>
                <a:spcPct val="150000"/>
              </a:lnSpc>
              <a:buFontTx/>
              <a:buChar char="-"/>
            </a:pP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1200150" lvl="2" indent="-285750">
              <a:lnSpc>
                <a:spcPct val="150000"/>
              </a:lnSpc>
              <a:buFontTx/>
              <a:buChar char="-"/>
            </a:pP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1200150" lvl="2" indent="-285750">
              <a:lnSpc>
                <a:spcPct val="150000"/>
              </a:lnSpc>
              <a:buFontTx/>
              <a:buChar char="-"/>
            </a:pP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trông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1200150" lvl="2" indent="-285750">
              <a:lnSpc>
                <a:spcPct val="150000"/>
              </a:lnSpc>
              <a:buFontTx/>
              <a:buChar char="-"/>
            </a:pP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3557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4945C6A-FE9B-41DE-89C9-10046C5F06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-1409700"/>
            <a:ext cx="17646806" cy="13716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592660" y="4696613"/>
            <a:ext cx="13030200" cy="37087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ts val="9359"/>
              </a:lnSpc>
              <a:spcBef>
                <a:spcPct val="0"/>
              </a:spcBef>
            </a:pPr>
            <a:r>
              <a:rPr lang="nl-NL" sz="5400" b="1" u="sng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 động </a:t>
            </a:r>
            <a:r>
              <a:rPr lang="nl-NL" sz="5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nl-NL" sz="5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5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5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– 5 </a:t>
            </a:r>
            <a:r>
              <a:rPr lang="en-US" sz="5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48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4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3292498">
            <a:off x="368619" y="8500331"/>
            <a:ext cx="1885427" cy="169345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935200" y="8088131"/>
            <a:ext cx="1819048" cy="1408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271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E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685800" y="1121155"/>
            <a:ext cx="17068800" cy="8670545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8307502">
            <a:off x="368619" y="8500331"/>
            <a:ext cx="1885427" cy="169345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43589">
            <a:off x="16323000" y="244863"/>
            <a:ext cx="1676107" cy="175258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973062">
            <a:off x="1239174" y="-424618"/>
            <a:ext cx="1139776" cy="362292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203589">
            <a:off x="16337135" y="8380884"/>
            <a:ext cx="1698574" cy="1739695"/>
          </a:xfrm>
          <a:prstGeom prst="rect">
            <a:avLst/>
          </a:prstGeom>
        </p:spPr>
      </p:pic>
      <p:sp>
        <p:nvSpPr>
          <p:cNvPr id="15" name="TextBox 5"/>
          <p:cNvSpPr txBox="1"/>
          <p:nvPr/>
        </p:nvSpPr>
        <p:spPr>
          <a:xfrm>
            <a:off x="1524000" y="2578158"/>
            <a:ext cx="15849600" cy="22718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9359"/>
              </a:lnSpc>
              <a:spcBef>
                <a:spcPct val="0"/>
              </a:spcBef>
            </a:pPr>
            <a:r>
              <a:rPr lang="en-US" sz="5400" b="1" i="1" u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5400" b="1" i="1" u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5400" b="1" i="1" u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u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5400" b="1" i="1" u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u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5400" b="1" i="1" u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u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5400" b="1" i="1" u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u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5400" b="1" i="1" u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u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5400" b="1" i="1" u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b="1" i="1" u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5400" b="1" i="1" u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u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5400" b="1" i="1" u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 – 5 </a:t>
            </a:r>
            <a:r>
              <a:rPr lang="en-US" sz="5400" b="1" i="1" u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5400" b="1" i="1" u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u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5400" b="1" i="1" u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u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5400" b="1" i="1" u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u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5400" b="1" i="1" u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u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5400" b="1" i="1" u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u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400" b="1" i="1" u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u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5400" b="1" i="1" u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u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5400" b="1" i="1" u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u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5400" b="1" i="1" u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u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5400" b="1" i="1" u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u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5400" b="1" i="1" u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u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5400" b="1" i="1" u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u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4800" b="1" i="1" u="none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800" b="1" i="1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46" r="7778" b="10680"/>
          <a:stretch/>
        </p:blipFill>
        <p:spPr>
          <a:xfrm>
            <a:off x="5943600" y="5803361"/>
            <a:ext cx="5716725" cy="3784311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10745925" y="3619500"/>
            <a:ext cx="197947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ý cây xanh hát mẫu - Lớp 1 - 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7016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017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866900"/>
            <a:ext cx="16687800" cy="1470025"/>
          </a:xfrm>
        </p:spPr>
        <p:txBody>
          <a:bodyPr>
            <a:normAutofit/>
          </a:bodyPr>
          <a:lstStyle/>
          <a:p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95600" y="3731723"/>
            <a:ext cx="13499123" cy="3924300"/>
          </a:xfrm>
        </p:spPr>
        <p:txBody>
          <a:bodyPr>
            <a:noAutofit/>
          </a:bodyPr>
          <a:lstStyle/>
          <a:p>
            <a:pPr marL="457200" indent="-457200" algn="l">
              <a:buFontTx/>
              <a:buChar char="-"/>
            </a:pPr>
            <a:r>
              <a:rPr lang="en-US" sz="4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 </a:t>
            </a:r>
          </a:p>
        </p:txBody>
      </p:sp>
      <p:pic>
        <p:nvPicPr>
          <p:cNvPr id="4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43589">
            <a:off x="14495186" y="8085052"/>
            <a:ext cx="1676107" cy="1752584"/>
          </a:xfrm>
          <a:prstGeom prst="rect">
            <a:avLst/>
          </a:prstGeom>
        </p:spPr>
      </p:pic>
      <p:pic>
        <p:nvPicPr>
          <p:cNvPr id="5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203589">
            <a:off x="918431" y="8125942"/>
            <a:ext cx="1698574" cy="17396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5011400" y="915166"/>
            <a:ext cx="1819048" cy="1408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759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E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3130" y="647700"/>
            <a:ext cx="16383000" cy="912520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8307502">
            <a:off x="476804" y="8683409"/>
            <a:ext cx="1885427" cy="169345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43589">
            <a:off x="14590059" y="834330"/>
            <a:ext cx="1676107" cy="175258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973062">
            <a:off x="1178332" y="-761118"/>
            <a:ext cx="1139776" cy="362292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203589">
            <a:off x="16219512" y="8319952"/>
            <a:ext cx="1698574" cy="173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19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866900"/>
            <a:ext cx="16687800" cy="1470025"/>
          </a:xfrm>
        </p:spPr>
        <p:txBody>
          <a:bodyPr>
            <a:normAutofit/>
          </a:bodyPr>
          <a:lstStyle/>
          <a:p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95600" y="3731723"/>
            <a:ext cx="13499123" cy="3924300"/>
          </a:xfrm>
        </p:spPr>
        <p:txBody>
          <a:bodyPr>
            <a:noAutofit/>
          </a:bodyPr>
          <a:lstStyle/>
          <a:p>
            <a:pPr marL="457200" indent="-457200" algn="l">
              <a:buFontTx/>
              <a:buChar char="-"/>
            </a:pPr>
            <a:r>
              <a:rPr lang="en-US" sz="4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 </a:t>
            </a:r>
          </a:p>
          <a:p>
            <a:pPr algn="l"/>
            <a:r>
              <a:rPr lang="en-US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l"/>
            <a:r>
              <a:rPr lang="en-US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l"/>
            <a:r>
              <a:rPr lang="en-US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Khuyến</a:t>
            </a:r>
            <a:r>
              <a:rPr lang="en-US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43589">
            <a:off x="14495186" y="8085052"/>
            <a:ext cx="1676107" cy="1752584"/>
          </a:xfrm>
          <a:prstGeom prst="rect">
            <a:avLst/>
          </a:prstGeom>
        </p:spPr>
      </p:pic>
      <p:pic>
        <p:nvPicPr>
          <p:cNvPr id="5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203589">
            <a:off x="918431" y="8125942"/>
            <a:ext cx="1698574" cy="17396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5011400" y="915166"/>
            <a:ext cx="1819048" cy="1408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916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30">
          <a:fgClr>
            <a:schemeClr val="tx2">
              <a:lumMod val="40000"/>
              <a:lumOff val="6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1676400" y="1121155"/>
            <a:ext cx="15053788" cy="8129577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8307502">
            <a:off x="1401857" y="8090469"/>
            <a:ext cx="1885427" cy="169345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43589">
            <a:off x="15861021" y="496943"/>
            <a:ext cx="1676107" cy="175258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973062">
            <a:off x="1864133" y="-266220"/>
            <a:ext cx="1139776" cy="362292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203589">
            <a:off x="15880901" y="8136872"/>
            <a:ext cx="1698574" cy="173969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462998" y="2819095"/>
            <a:ext cx="13480591" cy="4939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700"/>
              </a:spcBef>
              <a:spcAft>
                <a:spcPts val="700"/>
              </a:spcAft>
            </a:pPr>
            <a:r>
              <a:rPr lang="nl-NL" sz="42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Tôi </a:t>
            </a:r>
            <a:r>
              <a:rPr lang="nl-NL" sz="4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thích bức tranh bạn nữ bắt sâu bảo vệ cây rau. Bạn ăn mặc rất gọn gàng, </a:t>
            </a:r>
            <a:r>
              <a:rPr lang="nl-NL" sz="42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hợp </a:t>
            </a:r>
            <a:r>
              <a:rPr lang="nl-NL" sz="4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vệ sinh: chân đi ủng, tay đeo </a:t>
            </a:r>
            <a:r>
              <a:rPr lang="nl-NL" sz="42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găng, </a:t>
            </a:r>
            <a:r>
              <a:rPr lang="nl-NL" sz="4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tóc buộc gọn. Vẻ mặt bạn rất tươi vui. Những cây rau xanh tươi được bạn chăm sóc có vẻ rất hớn hở. Tôi đặt tên cho bức tranh</a:t>
            </a:r>
            <a:r>
              <a:rPr lang="nl-NL" sz="42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là: 'Người bạn của cây </a:t>
            </a:r>
            <a:r>
              <a:rPr lang="nl-NL" sz="42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xanh”.</a:t>
            </a:r>
            <a:endParaRPr lang="en-US" sz="4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4307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800100"/>
            <a:ext cx="16535400" cy="89154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8307502">
            <a:off x="934002" y="8434074"/>
            <a:ext cx="1885427" cy="169345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43589">
            <a:off x="16849058" y="224729"/>
            <a:ext cx="1676107" cy="175258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973062">
            <a:off x="644933" y="-850263"/>
            <a:ext cx="1139776" cy="362292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203589">
            <a:off x="16539430" y="8410956"/>
            <a:ext cx="1698574" cy="173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997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549" y="629627"/>
            <a:ext cx="16976921" cy="929568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8307502">
            <a:off x="553002" y="8500330"/>
            <a:ext cx="1885427" cy="169345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43589">
            <a:off x="15861021" y="496943"/>
            <a:ext cx="1676107" cy="175258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973062">
            <a:off x="721133" y="-730814"/>
            <a:ext cx="1139776" cy="362292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203589">
            <a:off x="15880901" y="8136872"/>
            <a:ext cx="1698574" cy="173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837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723900"/>
            <a:ext cx="16002000" cy="896677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8307502">
            <a:off x="553002" y="8500330"/>
            <a:ext cx="1885427" cy="169345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43589">
            <a:off x="16190259" y="758130"/>
            <a:ext cx="1676107" cy="175258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973062">
            <a:off x="721133" y="-730814"/>
            <a:ext cx="1139776" cy="362292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203589">
            <a:off x="16227399" y="8498563"/>
            <a:ext cx="1698574" cy="173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842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298" y="647700"/>
            <a:ext cx="16300302" cy="90678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8307502">
            <a:off x="1401857" y="8090469"/>
            <a:ext cx="1885427" cy="169345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43589">
            <a:off x="16576033" y="125105"/>
            <a:ext cx="1676107" cy="175258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973062">
            <a:off x="1025934" y="-832332"/>
            <a:ext cx="1139776" cy="362292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203589">
            <a:off x="15880901" y="8136872"/>
            <a:ext cx="1698574" cy="173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696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57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34636" y="-1409700"/>
            <a:ext cx="18589809" cy="1375645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60419">
            <a:off x="15631433" y="713212"/>
            <a:ext cx="2191188" cy="235381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738654">
            <a:off x="1427736" y="7669837"/>
            <a:ext cx="1784759" cy="120714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01933" y="659431"/>
            <a:ext cx="2182541" cy="237232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4994853" y="7617165"/>
            <a:ext cx="1942342" cy="2484392"/>
          </a:xfrm>
          <a:prstGeom prst="rect">
            <a:avLst/>
          </a:prstGeom>
        </p:spPr>
      </p:pic>
      <p:grpSp>
        <p:nvGrpSpPr>
          <p:cNvPr id="16" name="Group 13"/>
          <p:cNvGrpSpPr/>
          <p:nvPr/>
        </p:nvGrpSpPr>
        <p:grpSpPr>
          <a:xfrm>
            <a:off x="2234123" y="2630038"/>
            <a:ext cx="13770946" cy="4915466"/>
            <a:chOff x="0" y="0"/>
            <a:chExt cx="3472874" cy="1090984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20" name="Freeform 14"/>
            <p:cNvSpPr/>
            <p:nvPr/>
          </p:nvSpPr>
          <p:spPr>
            <a:xfrm>
              <a:off x="0" y="0"/>
              <a:ext cx="3472874" cy="1090985"/>
            </a:xfrm>
            <a:custGeom>
              <a:avLst/>
              <a:gdLst/>
              <a:ahLst/>
              <a:cxnLst/>
              <a:rect l="l" t="t" r="r" b="b"/>
              <a:pathLst>
                <a:path w="3472874" h="1090985">
                  <a:moveTo>
                    <a:pt x="3348414" y="1090984"/>
                  </a:moveTo>
                  <a:lnTo>
                    <a:pt x="124460" y="1090984"/>
                  </a:lnTo>
                  <a:cubicBezTo>
                    <a:pt x="55880" y="1090984"/>
                    <a:pt x="0" y="1035104"/>
                    <a:pt x="0" y="96652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348414" y="0"/>
                  </a:lnTo>
                  <a:cubicBezTo>
                    <a:pt x="3416994" y="0"/>
                    <a:pt x="3472874" y="55880"/>
                    <a:pt x="3472874" y="124460"/>
                  </a:cubicBezTo>
                  <a:lnTo>
                    <a:pt x="3472874" y="966525"/>
                  </a:lnTo>
                  <a:cubicBezTo>
                    <a:pt x="3472874" y="1035105"/>
                    <a:pt x="3416994" y="1090985"/>
                    <a:pt x="3348414" y="1090985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27" name="Picture 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198662" y="441124"/>
            <a:ext cx="1676107" cy="175258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82556" y="3831930"/>
            <a:ext cx="1171666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ta?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72858" y="5231119"/>
            <a:ext cx="115772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880483" y="2861215"/>
            <a:ext cx="14073803" cy="2094756"/>
            <a:chOff x="0" y="0"/>
            <a:chExt cx="18765071" cy="2793007"/>
          </a:xfrm>
        </p:grpSpPr>
        <p:sp>
          <p:nvSpPr>
            <p:cNvPr id="3" name="AutoShape 3"/>
            <p:cNvSpPr/>
            <p:nvPr/>
          </p:nvSpPr>
          <p:spPr>
            <a:xfrm>
              <a:off x="0" y="6211"/>
              <a:ext cx="18765071" cy="2786796"/>
            </a:xfrm>
            <a:prstGeom prst="rect">
              <a:avLst/>
            </a:prstGeom>
            <a:solidFill>
              <a:srgbClr val="7F73E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493413" y="0"/>
              <a:ext cx="17047988" cy="239621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6530"/>
                </a:lnSpc>
              </a:pPr>
              <a:r>
                <a:rPr lang="en-US" sz="7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HẸN GẶP LẠI CÁC EM</a:t>
              </a:r>
              <a:endParaRPr lang="en-US" sz="7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 rot="-161753">
            <a:off x="2291144" y="4959342"/>
            <a:ext cx="14073803" cy="2131990"/>
            <a:chOff x="0" y="-49646"/>
            <a:chExt cx="18765071" cy="2842653"/>
          </a:xfrm>
        </p:grpSpPr>
        <p:sp>
          <p:nvSpPr>
            <p:cNvPr id="6" name="AutoShape 6"/>
            <p:cNvSpPr/>
            <p:nvPr/>
          </p:nvSpPr>
          <p:spPr>
            <a:xfrm>
              <a:off x="0" y="6211"/>
              <a:ext cx="18765071" cy="2786796"/>
            </a:xfrm>
            <a:prstGeom prst="rect">
              <a:avLst/>
            </a:prstGeom>
            <a:solidFill>
              <a:srgbClr val="FFACEC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408671" y="-49646"/>
              <a:ext cx="17971378" cy="239621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6530"/>
                </a:lnSpc>
              </a:pPr>
              <a:r>
                <a:rPr lang="en-US" sz="7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TRONG BÀI HỌC SAU!</a:t>
              </a:r>
              <a:endParaRPr lang="en-US" sz="7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17478" y="2249330"/>
            <a:ext cx="2266133" cy="107126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939524" y="5870704"/>
            <a:ext cx="1676107" cy="175258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096735">
            <a:off x="13575470" y="2328893"/>
            <a:ext cx="3583395" cy="912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7485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4945C6A-FE9B-41DE-89C9-10046C5F06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145" y="0"/>
            <a:ext cx="10287000" cy="10287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BA4836A-DF27-4581-8298-3F6E0E72B9E5}"/>
              </a:ext>
            </a:extLst>
          </p:cNvPr>
          <p:cNvSpPr txBox="1"/>
          <p:nvPr/>
        </p:nvSpPr>
        <p:spPr>
          <a:xfrm>
            <a:off x="5187462" y="5143500"/>
            <a:ext cx="791307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617"/>
            <a:r>
              <a:rPr lang="en-US" sz="9000" b="1" dirty="0">
                <a:solidFill>
                  <a:srgbClr val="F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421139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33"/>
          <a:stretch/>
        </p:blipFill>
        <p:spPr>
          <a:xfrm>
            <a:off x="0" y="0"/>
            <a:ext cx="18288000" cy="9656064"/>
          </a:xfrm>
          <a:prstGeom prst="rect">
            <a:avLst/>
          </a:prstGeom>
        </p:spPr>
      </p:pic>
      <p:pic>
        <p:nvPicPr>
          <p:cNvPr id="6" name="PartOfYourWorld-V.A-356548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394460" y="1718754"/>
            <a:ext cx="914400" cy="9144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929" l="794" r="100000">
                        <a14:foregroundMark x1="38095" y1="25714" x2="38095" y2="25714"/>
                        <a14:foregroundMark x1="37302" y1="18214" x2="37302" y2="18214"/>
                        <a14:foregroundMark x1="21429" y1="22143" x2="21429" y2="22143"/>
                        <a14:foregroundMark x1="28968" y1="35714" x2="28968" y2="35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1279" y="5007382"/>
            <a:ext cx="4462745" cy="495860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868100" y="2750604"/>
            <a:ext cx="8551800" cy="1384995"/>
          </a:xfrm>
          <a:prstGeom prst="rect">
            <a:avLst/>
          </a:prstGeom>
          <a:noFill/>
        </p:spPr>
        <p:txBody>
          <a:bodyPr wrap="none" lIns="137160" tIns="68580" rIns="137160" bIns="68580" numCol="1">
            <a:prstTxWarp prst="textWave1">
              <a:avLst/>
            </a:prstTxWarp>
            <a:spAutoFit/>
          </a:bodyPr>
          <a:lstStyle/>
          <a:p>
            <a:pPr algn="ctr"/>
            <a:r>
              <a:rPr lang="en-US" sz="81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vo" panose="02040603050506020204" pitchFamily="18" charset="0"/>
              </a:rPr>
              <a:t>SÓC NÂU NHẶT HẠT DẺ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0258" y="7244198"/>
            <a:ext cx="4233279" cy="2721789"/>
          </a:xfrm>
          <a:prstGeom prst="rect">
            <a:avLst/>
          </a:prstGeom>
        </p:spPr>
      </p:pic>
      <p:pic>
        <p:nvPicPr>
          <p:cNvPr id="8" name="Picture 5" descr="C:\Users\ADMIN\Desktop\Tai nguyen thiet ke tro choi\Bảng gỗ\choi.png">
            <a:hlinkClick r:id="" action="ppaction://noaction"/>
            <a:extLst>
              <a:ext uri="{FF2B5EF4-FFF2-40B4-BE49-F238E27FC236}">
                <a16:creationId xmlns:a16="http://schemas.microsoft.com/office/drawing/2014/main" id="{4FF06930-EC09-4026-99A9-BD9792C144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25193" y1="73818" x2="14065" y2="927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48248" y="367092"/>
            <a:ext cx="4567164" cy="1747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6586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2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33"/>
          <a:stretch/>
        </p:blipFill>
        <p:spPr>
          <a:xfrm>
            <a:off x="0" y="0"/>
            <a:ext cx="18288000" cy="9656064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836158" y="585614"/>
            <a:ext cx="12895766" cy="6787611"/>
            <a:chOff x="3794743" y="1625558"/>
            <a:chExt cx="6238916" cy="452507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523" r="26186" b="25656"/>
            <a:stretch/>
          </p:blipFill>
          <p:spPr>
            <a:xfrm>
              <a:off x="3794743" y="1625558"/>
              <a:ext cx="6238916" cy="4525074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4321868" y="3435235"/>
              <a:ext cx="5486938" cy="2031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 err="1">
                  <a:ln w="0"/>
                  <a:solidFill>
                    <a:srgbClr val="002060"/>
                  </a:solidFill>
                  <a:latin typeface="UTM Avo" panose="02040603050506020204" pitchFamily="18" charset="0"/>
                  <a:cs typeface="Times New Roman" pitchFamily="18" charset="0"/>
                </a:rPr>
                <a:t>Chú</a:t>
              </a:r>
              <a:r>
                <a:rPr lang="en-US" sz="4800" dirty="0">
                  <a:ln w="0"/>
                  <a:solidFill>
                    <a:srgbClr val="002060"/>
                  </a:solidFill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4800" dirty="0" err="1">
                  <a:ln w="0"/>
                  <a:solidFill>
                    <a:srgbClr val="002060"/>
                  </a:solidFill>
                  <a:latin typeface="UTM Avo" panose="02040603050506020204" pitchFamily="18" charset="0"/>
                  <a:cs typeface="Times New Roman" pitchFamily="18" charset="0"/>
                </a:rPr>
                <a:t>Sóc</a:t>
              </a:r>
              <a:r>
                <a:rPr lang="en-US" sz="4800" dirty="0">
                  <a:ln w="0"/>
                  <a:solidFill>
                    <a:srgbClr val="002060"/>
                  </a:solidFill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4800" dirty="0" err="1">
                  <a:ln w="0"/>
                  <a:solidFill>
                    <a:srgbClr val="002060"/>
                  </a:solidFill>
                  <a:latin typeface="UTM Avo" panose="02040603050506020204" pitchFamily="18" charset="0"/>
                  <a:cs typeface="Times New Roman" pitchFamily="18" charset="0"/>
                </a:rPr>
                <a:t>Nâu</a:t>
              </a:r>
              <a:r>
                <a:rPr lang="en-US" sz="4800" dirty="0">
                  <a:ln w="0"/>
                  <a:solidFill>
                    <a:srgbClr val="002060"/>
                  </a:solidFill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4800" dirty="0" err="1">
                  <a:ln w="0"/>
                  <a:solidFill>
                    <a:srgbClr val="002060"/>
                  </a:solidFill>
                  <a:latin typeface="UTM Avo" panose="02040603050506020204" pitchFamily="18" charset="0"/>
                  <a:cs typeface="Times New Roman" pitchFamily="18" charset="0"/>
                </a:rPr>
                <a:t>đang</a:t>
              </a:r>
              <a:r>
                <a:rPr lang="en-US" sz="4800" dirty="0">
                  <a:ln w="0"/>
                  <a:solidFill>
                    <a:srgbClr val="002060"/>
                  </a:solidFill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4800" dirty="0" err="1">
                  <a:ln w="0"/>
                  <a:solidFill>
                    <a:srgbClr val="002060"/>
                  </a:solidFill>
                  <a:latin typeface="UTM Avo" panose="02040603050506020204" pitchFamily="18" charset="0"/>
                  <a:cs typeface="Times New Roman" pitchFamily="18" charset="0"/>
                </a:rPr>
                <a:t>cố</a:t>
              </a:r>
              <a:r>
                <a:rPr lang="en-US" sz="4800" dirty="0">
                  <a:ln w="0"/>
                  <a:solidFill>
                    <a:srgbClr val="002060"/>
                  </a:solidFill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4800" dirty="0" err="1">
                  <a:ln w="0"/>
                  <a:solidFill>
                    <a:srgbClr val="002060"/>
                  </a:solidFill>
                  <a:latin typeface="UTM Avo" panose="02040603050506020204" pitchFamily="18" charset="0"/>
                  <a:cs typeface="Times New Roman" pitchFamily="18" charset="0"/>
                </a:rPr>
                <a:t>gắng</a:t>
              </a:r>
              <a:r>
                <a:rPr lang="en-US" sz="4800" dirty="0">
                  <a:ln w="0"/>
                  <a:solidFill>
                    <a:srgbClr val="002060"/>
                  </a:solidFill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4800" dirty="0" err="1">
                  <a:ln w="0"/>
                  <a:solidFill>
                    <a:srgbClr val="002060"/>
                  </a:solidFill>
                  <a:latin typeface="UTM Avo" panose="02040603050506020204" pitchFamily="18" charset="0"/>
                  <a:cs typeface="Times New Roman" pitchFamily="18" charset="0"/>
                </a:rPr>
                <a:t>nhặt</a:t>
              </a:r>
              <a:r>
                <a:rPr lang="en-US" sz="4800" dirty="0">
                  <a:ln w="0"/>
                  <a:solidFill>
                    <a:srgbClr val="002060"/>
                  </a:solidFill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4800" dirty="0" err="1">
                  <a:ln w="0"/>
                  <a:solidFill>
                    <a:srgbClr val="002060"/>
                  </a:solidFill>
                  <a:latin typeface="UTM Avo" panose="02040603050506020204" pitchFamily="18" charset="0"/>
                  <a:cs typeface="Times New Roman" pitchFamily="18" charset="0"/>
                </a:rPr>
                <a:t>những</a:t>
              </a:r>
              <a:r>
                <a:rPr lang="en-US" sz="4800" dirty="0">
                  <a:ln w="0"/>
                  <a:solidFill>
                    <a:srgbClr val="002060"/>
                  </a:solidFill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4800" dirty="0" err="1">
                  <a:ln w="0"/>
                  <a:solidFill>
                    <a:srgbClr val="002060"/>
                  </a:solidFill>
                  <a:latin typeface="UTM Avo" panose="02040603050506020204" pitchFamily="18" charset="0"/>
                  <a:cs typeface="Times New Roman" pitchFamily="18" charset="0"/>
                </a:rPr>
                <a:t>hạt</a:t>
              </a:r>
              <a:r>
                <a:rPr lang="en-US" sz="4800" dirty="0">
                  <a:ln w="0"/>
                  <a:solidFill>
                    <a:srgbClr val="002060"/>
                  </a:solidFill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4800" dirty="0" err="1">
                  <a:ln w="0"/>
                  <a:solidFill>
                    <a:srgbClr val="002060"/>
                  </a:solidFill>
                  <a:latin typeface="UTM Avo" panose="02040603050506020204" pitchFamily="18" charset="0"/>
                  <a:cs typeface="Times New Roman" pitchFamily="18" charset="0"/>
                </a:rPr>
                <a:t>dẻ</a:t>
              </a:r>
              <a:r>
                <a:rPr lang="en-US" sz="4800" dirty="0">
                  <a:ln w="0"/>
                  <a:solidFill>
                    <a:srgbClr val="002060"/>
                  </a:solidFill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4800" dirty="0" err="1">
                  <a:ln w="0"/>
                  <a:solidFill>
                    <a:srgbClr val="002060"/>
                  </a:solidFill>
                  <a:latin typeface="UTM Avo" panose="02040603050506020204" pitchFamily="18" charset="0"/>
                  <a:cs typeface="Times New Roman" pitchFamily="18" charset="0"/>
                </a:rPr>
                <a:t>để</a:t>
              </a:r>
              <a:r>
                <a:rPr lang="en-US" sz="4800" dirty="0">
                  <a:ln w="0"/>
                  <a:solidFill>
                    <a:srgbClr val="002060"/>
                  </a:solidFill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4800" dirty="0" err="1">
                  <a:ln w="0"/>
                  <a:solidFill>
                    <a:srgbClr val="002060"/>
                  </a:solidFill>
                  <a:latin typeface="UTM Avo" panose="02040603050506020204" pitchFamily="18" charset="0"/>
                  <a:cs typeface="Times New Roman" pitchFamily="18" charset="0"/>
                </a:rPr>
                <a:t>mang</a:t>
              </a:r>
              <a:r>
                <a:rPr lang="en-US" sz="4800" dirty="0">
                  <a:ln w="0"/>
                  <a:solidFill>
                    <a:srgbClr val="002060"/>
                  </a:solidFill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4800" dirty="0" err="1">
                  <a:ln w="0"/>
                  <a:solidFill>
                    <a:srgbClr val="002060"/>
                  </a:solidFill>
                  <a:latin typeface="UTM Avo" panose="02040603050506020204" pitchFamily="18" charset="0"/>
                  <a:cs typeface="Times New Roman" pitchFamily="18" charset="0"/>
                </a:rPr>
                <a:t>về</a:t>
              </a:r>
              <a:r>
                <a:rPr lang="en-US" sz="4800" dirty="0">
                  <a:ln w="0"/>
                  <a:solidFill>
                    <a:srgbClr val="002060"/>
                  </a:solidFill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4800" dirty="0" err="1">
                  <a:ln w="0"/>
                  <a:solidFill>
                    <a:srgbClr val="002060"/>
                  </a:solidFill>
                  <a:latin typeface="UTM Avo" panose="02040603050506020204" pitchFamily="18" charset="0"/>
                  <a:cs typeface="Times New Roman" pitchFamily="18" charset="0"/>
                </a:rPr>
                <a:t>tổ</a:t>
              </a:r>
              <a:r>
                <a:rPr lang="en-US" sz="4800" dirty="0">
                  <a:ln w="0"/>
                  <a:solidFill>
                    <a:srgbClr val="002060"/>
                  </a:solidFill>
                  <a:latin typeface="UTM Avo" panose="02040603050506020204" pitchFamily="18" charset="0"/>
                  <a:cs typeface="Times New Roman" pitchFamily="18" charset="0"/>
                </a:rPr>
                <a:t>. </a:t>
              </a:r>
              <a:r>
                <a:rPr lang="en-US" sz="4800" dirty="0" err="1">
                  <a:ln w="0"/>
                  <a:solidFill>
                    <a:srgbClr val="002060"/>
                  </a:solidFill>
                  <a:latin typeface="UTM Avo" panose="02040603050506020204" pitchFamily="18" charset="0"/>
                  <a:cs typeface="Times New Roman" pitchFamily="18" charset="0"/>
                </a:rPr>
                <a:t>Các</a:t>
              </a:r>
              <a:r>
                <a:rPr lang="en-US" sz="4800" dirty="0">
                  <a:ln w="0"/>
                  <a:solidFill>
                    <a:srgbClr val="002060"/>
                  </a:solidFill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4800" dirty="0" err="1" smtClean="0">
                  <a:ln w="0"/>
                  <a:solidFill>
                    <a:srgbClr val="002060"/>
                  </a:solidFill>
                  <a:latin typeface="UTM Avo" panose="02040603050506020204" pitchFamily="18" charset="0"/>
                  <a:cs typeface="Times New Roman" pitchFamily="18" charset="0"/>
                </a:rPr>
                <a:t>bạn</a:t>
              </a:r>
              <a:r>
                <a:rPr lang="en-US" sz="4800" dirty="0" smtClean="0">
                  <a:ln w="0"/>
                  <a:solidFill>
                    <a:srgbClr val="002060"/>
                  </a:solidFill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4800" dirty="0" err="1">
                  <a:ln w="0"/>
                  <a:solidFill>
                    <a:srgbClr val="002060"/>
                  </a:solidFill>
                  <a:latin typeface="UTM Avo" panose="02040603050506020204" pitchFamily="18" charset="0"/>
                  <a:cs typeface="Times New Roman" pitchFamily="18" charset="0"/>
                </a:rPr>
                <a:t>hãy</a:t>
              </a:r>
              <a:r>
                <a:rPr lang="en-US" sz="4800" dirty="0">
                  <a:ln w="0"/>
                  <a:solidFill>
                    <a:srgbClr val="002060"/>
                  </a:solidFill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4800" dirty="0" err="1">
                  <a:ln w="0"/>
                  <a:solidFill>
                    <a:srgbClr val="002060"/>
                  </a:solidFill>
                  <a:latin typeface="UTM Avo" panose="02040603050506020204" pitchFamily="18" charset="0"/>
                  <a:cs typeface="Times New Roman" pitchFamily="18" charset="0"/>
                </a:rPr>
                <a:t>giúp</a:t>
              </a:r>
              <a:r>
                <a:rPr lang="en-US" sz="4800" dirty="0">
                  <a:ln w="0"/>
                  <a:solidFill>
                    <a:srgbClr val="002060"/>
                  </a:solidFill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4800" dirty="0" err="1">
                  <a:ln w="0"/>
                  <a:solidFill>
                    <a:srgbClr val="002060"/>
                  </a:solidFill>
                  <a:latin typeface="UTM Avo" panose="02040603050506020204" pitchFamily="18" charset="0"/>
                  <a:cs typeface="Times New Roman" pitchFamily="18" charset="0"/>
                </a:rPr>
                <a:t>đỡ</a:t>
              </a:r>
              <a:r>
                <a:rPr lang="en-US" sz="4800" dirty="0">
                  <a:ln w="0"/>
                  <a:solidFill>
                    <a:srgbClr val="002060"/>
                  </a:solidFill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4800" dirty="0" err="1">
                  <a:ln w="0"/>
                  <a:solidFill>
                    <a:srgbClr val="002060"/>
                  </a:solidFill>
                  <a:latin typeface="UTM Avo" panose="02040603050506020204" pitchFamily="18" charset="0"/>
                  <a:cs typeface="Times New Roman" pitchFamily="18" charset="0"/>
                </a:rPr>
                <a:t>Sóc</a:t>
              </a:r>
              <a:r>
                <a:rPr lang="en-US" sz="4800" dirty="0">
                  <a:ln w="0"/>
                  <a:solidFill>
                    <a:srgbClr val="002060"/>
                  </a:solidFill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4800" dirty="0" err="1">
                  <a:ln w="0"/>
                  <a:solidFill>
                    <a:srgbClr val="002060"/>
                  </a:solidFill>
                  <a:latin typeface="UTM Avo" panose="02040603050506020204" pitchFamily="18" charset="0"/>
                  <a:cs typeface="Times New Roman" pitchFamily="18" charset="0"/>
                </a:rPr>
                <a:t>Nâu</a:t>
              </a:r>
              <a:r>
                <a:rPr lang="en-US" sz="4800" dirty="0">
                  <a:ln w="0"/>
                  <a:solidFill>
                    <a:srgbClr val="002060"/>
                  </a:solidFill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4800" dirty="0" err="1">
                  <a:ln w="0"/>
                  <a:solidFill>
                    <a:srgbClr val="002060"/>
                  </a:solidFill>
                  <a:latin typeface="UTM Avo" panose="02040603050506020204" pitchFamily="18" charset="0"/>
                  <a:cs typeface="Times New Roman" pitchFamily="18" charset="0"/>
                </a:rPr>
                <a:t>bằng</a:t>
              </a:r>
              <a:r>
                <a:rPr lang="en-US" sz="4800" dirty="0">
                  <a:ln w="0"/>
                  <a:solidFill>
                    <a:srgbClr val="002060"/>
                  </a:solidFill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4800" dirty="0" err="1">
                  <a:ln w="0"/>
                  <a:solidFill>
                    <a:srgbClr val="002060"/>
                  </a:solidFill>
                  <a:latin typeface="UTM Avo" panose="02040603050506020204" pitchFamily="18" charset="0"/>
                  <a:cs typeface="Times New Roman" pitchFamily="18" charset="0"/>
                </a:rPr>
                <a:t>cách</a:t>
              </a:r>
              <a:r>
                <a:rPr lang="en-US" sz="4800" dirty="0">
                  <a:ln w="0"/>
                  <a:solidFill>
                    <a:srgbClr val="002060"/>
                  </a:solidFill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4800" dirty="0" err="1">
                  <a:ln w="0"/>
                  <a:solidFill>
                    <a:srgbClr val="002060"/>
                  </a:solidFill>
                  <a:latin typeface="UTM Avo" panose="02040603050506020204" pitchFamily="18" charset="0"/>
                  <a:cs typeface="Times New Roman" pitchFamily="18" charset="0"/>
                </a:rPr>
                <a:t>trả</a:t>
              </a:r>
              <a:r>
                <a:rPr lang="en-US" sz="4800" dirty="0">
                  <a:ln w="0"/>
                  <a:solidFill>
                    <a:srgbClr val="002060"/>
                  </a:solidFill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4800" dirty="0" err="1">
                  <a:ln w="0"/>
                  <a:solidFill>
                    <a:srgbClr val="002060"/>
                  </a:solidFill>
                  <a:latin typeface="UTM Avo" panose="02040603050506020204" pitchFamily="18" charset="0"/>
                  <a:cs typeface="Times New Roman" pitchFamily="18" charset="0"/>
                </a:rPr>
                <a:t>lời</a:t>
              </a:r>
              <a:r>
                <a:rPr lang="en-US" sz="4800" dirty="0">
                  <a:ln w="0"/>
                  <a:solidFill>
                    <a:srgbClr val="002060"/>
                  </a:solidFill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4800" dirty="0" err="1">
                  <a:ln w="0"/>
                  <a:solidFill>
                    <a:srgbClr val="002060"/>
                  </a:solidFill>
                  <a:latin typeface="UTM Avo" panose="02040603050506020204" pitchFamily="18" charset="0"/>
                  <a:cs typeface="Times New Roman" pitchFamily="18" charset="0"/>
                </a:rPr>
                <a:t>đúng</a:t>
              </a:r>
              <a:r>
                <a:rPr lang="en-US" sz="4800" dirty="0">
                  <a:ln w="0"/>
                  <a:solidFill>
                    <a:srgbClr val="002060"/>
                  </a:solidFill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4800" dirty="0" err="1">
                  <a:ln w="0"/>
                  <a:solidFill>
                    <a:srgbClr val="002060"/>
                  </a:solidFill>
                  <a:latin typeface="UTM Avo" panose="02040603050506020204" pitchFamily="18" charset="0"/>
                  <a:cs typeface="Times New Roman" pitchFamily="18" charset="0"/>
                </a:rPr>
                <a:t>các</a:t>
              </a:r>
              <a:r>
                <a:rPr lang="en-US" sz="4800" dirty="0">
                  <a:ln w="0"/>
                  <a:solidFill>
                    <a:srgbClr val="002060"/>
                  </a:solidFill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4800" dirty="0" err="1">
                  <a:ln w="0"/>
                  <a:solidFill>
                    <a:srgbClr val="002060"/>
                  </a:solidFill>
                  <a:latin typeface="UTM Avo" panose="02040603050506020204" pitchFamily="18" charset="0"/>
                  <a:cs typeface="Times New Roman" pitchFamily="18" charset="0"/>
                </a:rPr>
                <a:t>câu</a:t>
              </a:r>
              <a:r>
                <a:rPr lang="en-US" sz="4800" dirty="0">
                  <a:ln w="0"/>
                  <a:solidFill>
                    <a:srgbClr val="002060"/>
                  </a:solidFill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4800" dirty="0" err="1">
                  <a:ln w="0"/>
                  <a:solidFill>
                    <a:srgbClr val="002060"/>
                  </a:solidFill>
                  <a:latin typeface="UTM Avo" panose="02040603050506020204" pitchFamily="18" charset="0"/>
                  <a:cs typeface="Times New Roman" pitchFamily="18" charset="0"/>
                </a:rPr>
                <a:t>hỏi</a:t>
              </a:r>
              <a:r>
                <a:rPr lang="en-US" sz="4800" dirty="0">
                  <a:ln w="0"/>
                  <a:solidFill>
                    <a:srgbClr val="002060"/>
                  </a:solidFill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4800" dirty="0" err="1">
                  <a:ln w="0"/>
                  <a:solidFill>
                    <a:srgbClr val="002060"/>
                  </a:solidFill>
                  <a:latin typeface="UTM Avo" panose="02040603050506020204" pitchFamily="18" charset="0"/>
                  <a:cs typeface="Times New Roman" pitchFamily="18" charset="0"/>
                </a:rPr>
                <a:t>nhé</a:t>
              </a:r>
              <a:r>
                <a:rPr lang="en-US" sz="4800" dirty="0">
                  <a:ln w="0"/>
                  <a:solidFill>
                    <a:srgbClr val="002060"/>
                  </a:solidFill>
                  <a:latin typeface="UTM Avo" panose="02040603050506020204" pitchFamily="18" charset="0"/>
                  <a:cs typeface="Times New Roman" pitchFamily="18" charset="0"/>
                </a:rPr>
                <a:t>!</a:t>
              </a:r>
              <a:endParaRPr lang="en-US" sz="4800" b="1" dirty="0">
                <a:solidFill>
                  <a:srgbClr val="002060"/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6" name="PartOfYourWorld-V.A-356548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234154" y="976922"/>
            <a:ext cx="914400" cy="914400"/>
          </a:xfrm>
          <a:prstGeom prst="rect">
            <a:avLst/>
          </a:prstGeom>
        </p:spPr>
      </p:pic>
      <p:pic>
        <p:nvPicPr>
          <p:cNvPr id="2" name="Picture 1">
            <a:hlinkClick r:id="" action="ppaction://noaction"/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8929" l="794" r="100000">
                        <a14:foregroundMark x1="38095" y1="25714" x2="38095" y2="25714"/>
                        <a14:foregroundMark x1="37302" y1="18214" x2="37302" y2="18214"/>
                        <a14:foregroundMark x1="21429" y1="22143" x2="21429" y2="22143"/>
                        <a14:foregroundMark x1="28968" y1="35714" x2="28968" y2="35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9117" y="4789942"/>
            <a:ext cx="4462745" cy="495860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233582" y="585614"/>
            <a:ext cx="5955632" cy="1310054"/>
          </a:xfrm>
          <a:prstGeom prst="rect">
            <a:avLst/>
          </a:prstGeom>
          <a:noFill/>
        </p:spPr>
        <p:txBody>
          <a:bodyPr wrap="none" lIns="137160" tIns="68580" rIns="137160" bIns="68580" numCol="1">
            <a:prstTxWarp prst="textWave1">
              <a:avLst/>
            </a:prstTxWarp>
            <a:spAutoFit/>
          </a:bodyPr>
          <a:lstStyle/>
          <a:p>
            <a:pPr algn="ctr"/>
            <a:r>
              <a:rPr lang="en-US" sz="81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vo" panose="02040603050506020204" pitchFamily="18" charset="0"/>
              </a:rPr>
              <a:t>SÓC NÂU NHẶT HẠT DẺ</a:t>
            </a:r>
          </a:p>
        </p:txBody>
      </p:sp>
      <p:pic>
        <p:nvPicPr>
          <p:cNvPr id="4" name="Picture 3">
            <a:hlinkClick r:id="" action="ppaction://noaction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5284" y="7110159"/>
            <a:ext cx="4233279" cy="2721789"/>
          </a:xfrm>
          <a:prstGeom prst="rect">
            <a:avLst/>
          </a:prstGeom>
        </p:spPr>
      </p:pic>
      <p:pic>
        <p:nvPicPr>
          <p:cNvPr id="12" name="Picture 11">
            <a:hlinkClick r:id="" action="ppaction://noaction"/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455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10615" y="7451558"/>
            <a:ext cx="1069731" cy="1361477"/>
          </a:xfrm>
          <a:prstGeom prst="rect">
            <a:avLst/>
          </a:prstGeom>
        </p:spPr>
      </p:pic>
      <p:pic>
        <p:nvPicPr>
          <p:cNvPr id="3" name="Picture 2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455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15421" y="7479449"/>
            <a:ext cx="1069731" cy="1361477"/>
          </a:xfrm>
          <a:prstGeom prst="rect">
            <a:avLst/>
          </a:prstGeom>
        </p:spPr>
      </p:pic>
      <p:pic>
        <p:nvPicPr>
          <p:cNvPr id="13" name="Picture 12">
            <a:hlinkClick r:id="" action="ppaction://noaction"/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455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72268" y="7479449"/>
            <a:ext cx="1069731" cy="1361477"/>
          </a:xfrm>
          <a:prstGeom prst="rect">
            <a:avLst/>
          </a:prstGeom>
        </p:spPr>
      </p:pic>
      <p:pic>
        <p:nvPicPr>
          <p:cNvPr id="14" name="Picture 13">
            <a:hlinkClick r:id="" action="ppaction://noaction"/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455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65352" y="7392548"/>
            <a:ext cx="1069731" cy="1361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995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2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0.71393 0.01806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690" y="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85185E-6 L 0.4832 -0.01504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154" y="-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85185E-6 L 0.40638 0.01065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13" y="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96296E-6 L 0.33971 0.02384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79" y="1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33"/>
          <a:stretch/>
        </p:blipFill>
        <p:spPr>
          <a:xfrm>
            <a:off x="0" y="0"/>
            <a:ext cx="18288000" cy="9656064"/>
          </a:xfrm>
          <a:prstGeom prst="rect">
            <a:avLst/>
          </a:prstGeom>
        </p:spPr>
      </p:pic>
      <p:pic>
        <p:nvPicPr>
          <p:cNvPr id="11" name="Picture 10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1" t="11511" r="15952" b="13064"/>
          <a:stretch/>
        </p:blipFill>
        <p:spPr>
          <a:xfrm rot="20139411">
            <a:off x="2724657" y="1198920"/>
            <a:ext cx="2288247" cy="2002584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18288000" y="-1866900"/>
            <a:ext cx="10060293" cy="4248728"/>
            <a:chOff x="5318213" y="-286037"/>
            <a:chExt cx="6706862" cy="2832485"/>
          </a:xfrm>
        </p:grpSpPr>
        <p:sp>
          <p:nvSpPr>
            <p:cNvPr id="23" name="Google Shape;409;p13"/>
            <p:cNvSpPr/>
            <p:nvPr/>
          </p:nvSpPr>
          <p:spPr>
            <a:xfrm>
              <a:off x="5318213" y="1303104"/>
              <a:ext cx="5561822" cy="1243344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82850" tIns="91425" rIns="182850" bIns="91425" anchor="ctr" anchorCtr="0">
              <a:noAutofit/>
            </a:bodyPr>
            <a:lstStyle/>
            <a:p>
              <a:pPr algn="ctr"/>
              <a:r>
                <a:rPr lang="vi-VN" sz="4000" dirty="0">
                  <a:solidFill>
                    <a:schemeClr val="bg1"/>
                  </a:solidFill>
                  <a:latin typeface="+mj-lt"/>
                </a:rPr>
                <a:t>Cây gì thân </a:t>
              </a:r>
              <a:r>
                <a:rPr lang="en-US" sz="4000" dirty="0" err="1" smtClean="0">
                  <a:solidFill>
                    <a:schemeClr val="bg1"/>
                  </a:solidFill>
                  <a:latin typeface="+mj-lt"/>
                </a:rPr>
                <a:t>cao</a:t>
              </a:r>
              <a:r>
                <a:rPr lang="vi-VN" sz="4000" dirty="0" smtClean="0">
                  <a:solidFill>
                    <a:schemeClr val="bg1"/>
                  </a:solidFill>
                  <a:latin typeface="+mj-lt"/>
                </a:rPr>
                <a:t>, </a:t>
              </a:r>
              <a:r>
                <a:rPr lang="vi-VN" sz="4000" dirty="0">
                  <a:solidFill>
                    <a:schemeClr val="bg1"/>
                  </a:solidFill>
                  <a:latin typeface="+mj-lt"/>
                </a:rPr>
                <a:t>lá xanh</a:t>
              </a:r>
            </a:p>
            <a:p>
              <a:pPr algn="ctr"/>
              <a:r>
                <a:rPr lang="vi-VN" sz="4000" dirty="0">
                  <a:solidFill>
                    <a:schemeClr val="bg1"/>
                  </a:solidFill>
                  <a:latin typeface="+mj-lt"/>
                </a:rPr>
                <a:t>Có buồng quả chín, ngọt lành thơm</a:t>
              </a:r>
              <a:r>
                <a:rPr lang="vi-VN" sz="4000" dirty="0" smtClean="0">
                  <a:solidFill>
                    <a:schemeClr val="bg1"/>
                  </a:solidFill>
                  <a:latin typeface="+mj-lt"/>
                </a:rPr>
                <a:t>?</a:t>
              </a:r>
              <a:endParaRPr lang="en-US" sz="4000" dirty="0" smtClean="0">
                <a:solidFill>
                  <a:schemeClr val="bg1"/>
                </a:solidFill>
                <a:latin typeface="+mj-lt"/>
              </a:endParaRPr>
            </a:p>
            <a:p>
              <a:pPr algn="ctr"/>
              <a:r>
                <a:rPr lang="en-US" sz="4000" dirty="0" smtClean="0">
                  <a:solidFill>
                    <a:schemeClr val="bg1"/>
                  </a:solidFill>
                  <a:latin typeface="+mj-lt"/>
                </a:rPr>
                <a:t>( </a:t>
              </a:r>
              <a:r>
                <a:rPr lang="en-US" sz="4000" dirty="0" err="1" smtClean="0">
                  <a:solidFill>
                    <a:schemeClr val="bg1"/>
                  </a:solidFill>
                  <a:latin typeface="+mj-lt"/>
                </a:rPr>
                <a:t>Là</a:t>
              </a:r>
              <a:r>
                <a:rPr lang="en-US" sz="4000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n-US" sz="4000" dirty="0" err="1" smtClean="0">
                  <a:solidFill>
                    <a:schemeClr val="bg1"/>
                  </a:solidFill>
                  <a:latin typeface="+mj-lt"/>
                </a:rPr>
                <a:t>cây</a:t>
              </a:r>
              <a:r>
                <a:rPr lang="en-US" sz="4000" dirty="0" smtClean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n-US" sz="4000" dirty="0" err="1" smtClean="0">
                  <a:solidFill>
                    <a:schemeClr val="bg1"/>
                  </a:solidFill>
                  <a:latin typeface="+mj-lt"/>
                </a:rPr>
                <a:t>gì</a:t>
              </a:r>
              <a:r>
                <a:rPr lang="en-US" sz="4000" dirty="0" smtClean="0">
                  <a:solidFill>
                    <a:schemeClr val="bg1"/>
                  </a:solidFill>
                  <a:latin typeface="+mj-lt"/>
                </a:rPr>
                <a:t>)</a:t>
              </a:r>
              <a:endParaRPr lang="vi-VN" sz="4000" dirty="0">
                <a:solidFill>
                  <a:schemeClr val="bg1"/>
                </a:solidFill>
                <a:latin typeface="+mj-lt"/>
              </a:endParaRPr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5004" y="-286037"/>
              <a:ext cx="2850071" cy="2533396"/>
            </a:xfrm>
            <a:prstGeom prst="rect">
              <a:avLst/>
            </a:prstGeom>
          </p:spPr>
        </p:pic>
      </p:grpSp>
      <p:pic>
        <p:nvPicPr>
          <p:cNvPr id="12" name="Đ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496" b="100000" l="9933" r="89899">
                        <a14:foregroundMark x1="72727" y1="27564" x2="42929" y2="1709"/>
                        <a14:foregroundMark x1="76768" y1="4060" x2="44108" y2="27564"/>
                        <a14:foregroundMark x1="44108" y1="6410" x2="44108" y2="25000"/>
                        <a14:foregroundMark x1="50168" y1="9188" x2="48316" y2="27137"/>
                        <a14:foregroundMark x1="56397" y1="8120" x2="61279" y2="33761"/>
                        <a14:foregroundMark x1="73064" y1="10897" x2="58249" y2="29915"/>
                        <a14:foregroundMark x1="66835" y1="4487" x2="52694" y2="11538"/>
                        <a14:foregroundMark x1="48822" y1="27991" x2="59091" y2="279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57" r="19395"/>
          <a:stretch/>
        </p:blipFill>
        <p:spPr>
          <a:xfrm>
            <a:off x="9592237" y="6385882"/>
            <a:ext cx="2539941" cy="3119619"/>
          </a:xfrm>
          <a:prstGeom prst="rect">
            <a:avLst/>
          </a:prstGeom>
        </p:spPr>
      </p:pic>
      <p:sp>
        <p:nvSpPr>
          <p:cNvPr id="25" name="Rounded Rectangle 24"/>
          <p:cNvSpPr/>
          <p:nvPr/>
        </p:nvSpPr>
        <p:spPr>
          <a:xfrm>
            <a:off x="480163" y="4935443"/>
            <a:ext cx="3147729" cy="1472639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 dirty="0">
                <a:solidFill>
                  <a:srgbClr val="FF0000"/>
                </a:solidFill>
                <a:latin typeface="UTM Avo" panose="02040603050506020204" pitchFamily="18" charset="0"/>
              </a:rPr>
              <a:t>A. </a:t>
            </a:r>
            <a:r>
              <a:rPr lang="en-US" sz="45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Cây</a:t>
            </a:r>
            <a:r>
              <a:rPr lang="en-US" sz="45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cam</a:t>
            </a:r>
            <a:endParaRPr lang="en-US" sz="45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4816347" y="4935443"/>
            <a:ext cx="3144465" cy="1501964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 dirty="0">
                <a:solidFill>
                  <a:srgbClr val="FF0000"/>
                </a:solidFill>
                <a:latin typeface="UTM Avo" panose="02040603050506020204" pitchFamily="18" charset="0"/>
              </a:rPr>
              <a:t>B. </a:t>
            </a:r>
            <a:r>
              <a:rPr lang="en-US" sz="45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Cây</a:t>
            </a:r>
            <a:r>
              <a:rPr lang="en-US" sz="45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5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cau</a:t>
            </a:r>
            <a:endParaRPr lang="en-US" sz="45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8684725" y="4958466"/>
            <a:ext cx="3797003" cy="1502697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500" b="1" dirty="0">
                <a:solidFill>
                  <a:srgbClr val="FF0000"/>
                </a:solidFill>
                <a:latin typeface="UTM Avo" panose="02040603050506020204" pitchFamily="18" charset="0"/>
              </a:rPr>
              <a:t>C. </a:t>
            </a:r>
            <a:r>
              <a:rPr lang="en-US" sz="45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Cây</a:t>
            </a:r>
            <a:r>
              <a:rPr lang="en-US" sz="45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5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chuối</a:t>
            </a:r>
            <a:endParaRPr lang="en-US" sz="45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13234287" y="4958466"/>
            <a:ext cx="3149330" cy="1502697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 dirty="0">
                <a:solidFill>
                  <a:srgbClr val="FF0000"/>
                </a:solidFill>
                <a:latin typeface="UTM Avo" panose="02040603050506020204" pitchFamily="18" charset="0"/>
              </a:rPr>
              <a:t>D. </a:t>
            </a:r>
            <a:r>
              <a:rPr lang="en-US" sz="45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Cây</a:t>
            </a:r>
            <a:r>
              <a:rPr lang="en-US" sz="45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5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lúa</a:t>
            </a:r>
            <a:endParaRPr lang="en-US" sz="45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pic>
        <p:nvPicPr>
          <p:cNvPr id="13" name="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879039" y="6491162"/>
            <a:ext cx="3252504" cy="3270183"/>
          </a:xfrm>
          <a:prstGeom prst="rect">
            <a:avLst/>
          </a:prstGeom>
        </p:spPr>
      </p:pic>
      <p:pic>
        <p:nvPicPr>
          <p:cNvPr id="16" name="C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4728436" y="6491163"/>
            <a:ext cx="3252504" cy="3270182"/>
          </a:xfrm>
          <a:prstGeom prst="rect">
            <a:avLst/>
          </a:prstGeom>
        </p:spPr>
      </p:pic>
      <p:pic>
        <p:nvPicPr>
          <p:cNvPr id="2" name="Picture 1">
            <a:hlinkClick r:id="" action="ppaction://noaction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4379" y="8294701"/>
            <a:ext cx="1341740" cy="1310681"/>
          </a:xfrm>
          <a:prstGeom prst="rect">
            <a:avLst/>
          </a:prstGeom>
        </p:spPr>
      </p:pic>
      <p:pic>
        <p:nvPicPr>
          <p:cNvPr id="15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9106186" y="849284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028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045E-16 6.93889E-18 L -0.7421 0.1112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109" y="555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6103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2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33"/>
          <a:stretch/>
        </p:blipFill>
        <p:spPr>
          <a:xfrm>
            <a:off x="0" y="0"/>
            <a:ext cx="18288000" cy="9656064"/>
          </a:xfrm>
          <a:prstGeom prst="rect">
            <a:avLst/>
          </a:prstGeom>
          <a:solidFill>
            <a:srgbClr val="FFFF99"/>
          </a:solidFill>
        </p:spPr>
      </p:pic>
      <p:pic>
        <p:nvPicPr>
          <p:cNvPr id="20" name="Picture 19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1" t="11511" r="15952" b="13064"/>
          <a:stretch/>
        </p:blipFill>
        <p:spPr>
          <a:xfrm rot="20139411">
            <a:off x="2724657" y="1198920"/>
            <a:ext cx="2288247" cy="2002584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21259800" y="103517"/>
            <a:ext cx="8727939" cy="4406468"/>
            <a:chOff x="7371601" y="875174"/>
            <a:chExt cx="4210050" cy="2937645"/>
          </a:xfrm>
        </p:grpSpPr>
        <p:sp>
          <p:nvSpPr>
            <p:cNvPr id="24" name="Google Shape;409;p13"/>
            <p:cNvSpPr/>
            <p:nvPr/>
          </p:nvSpPr>
          <p:spPr>
            <a:xfrm>
              <a:off x="7371601" y="1100940"/>
              <a:ext cx="2425909" cy="2711879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82850" tIns="91425" rIns="182850" bIns="91425" anchor="ctr" anchorCtr="0">
              <a:noAutofit/>
            </a:bodyPr>
            <a:lstStyle/>
            <a:p>
              <a:r>
                <a:rPr lang="vi-VN" sz="4000" dirty="0">
                  <a:solidFill>
                    <a:schemeClr val="bg1"/>
                  </a:solidFill>
                  <a:latin typeface="+mj-lt"/>
                </a:rPr>
                <a:t>Thân cao, nhiều đốt</a:t>
              </a:r>
            </a:p>
            <a:p>
              <a:r>
                <a:rPr lang="vi-VN" sz="4000" dirty="0">
                  <a:solidFill>
                    <a:schemeClr val="bg1"/>
                  </a:solidFill>
                  <a:latin typeface="+mj-lt"/>
                </a:rPr>
                <a:t>Mọc chụm thành bờ</a:t>
              </a:r>
            </a:p>
            <a:p>
              <a:r>
                <a:rPr lang="vi-VN" sz="4000" dirty="0">
                  <a:solidFill>
                    <a:schemeClr val="bg1"/>
                  </a:solidFill>
                  <a:latin typeface="+mj-lt"/>
                </a:rPr>
                <a:t>Lá nhỏ cành thưa</a:t>
              </a:r>
            </a:p>
            <a:p>
              <a:r>
                <a:rPr lang="vi-VN" sz="4000" dirty="0">
                  <a:solidFill>
                    <a:schemeClr val="bg1"/>
                  </a:solidFill>
                  <a:latin typeface="+mj-lt"/>
                </a:rPr>
                <a:t>Đu đưa trong gió</a:t>
              </a:r>
            </a:p>
            <a:p>
              <a:r>
                <a:rPr lang="en-US" sz="4000" dirty="0" smtClean="0">
                  <a:solidFill>
                    <a:schemeClr val="bg1"/>
                  </a:solidFill>
                  <a:latin typeface="+mj-lt"/>
                </a:rPr>
                <a:t>(</a:t>
              </a:r>
              <a:r>
                <a:rPr lang="vi-VN" sz="4000" dirty="0" smtClean="0">
                  <a:solidFill>
                    <a:schemeClr val="bg1"/>
                  </a:solidFill>
                  <a:latin typeface="+mj-lt"/>
                </a:rPr>
                <a:t>là </a:t>
              </a:r>
              <a:r>
                <a:rPr lang="vi-VN" sz="4000" dirty="0">
                  <a:solidFill>
                    <a:schemeClr val="bg1"/>
                  </a:solidFill>
                  <a:latin typeface="+mj-lt"/>
                </a:rPr>
                <a:t>cây gì</a:t>
              </a:r>
              <a:r>
                <a:rPr lang="vi-VN" sz="4000" dirty="0" smtClean="0">
                  <a:solidFill>
                    <a:schemeClr val="bg1"/>
                  </a:solidFill>
                  <a:latin typeface="+mj-lt"/>
                </a:rPr>
                <a:t>?</a:t>
              </a:r>
              <a:r>
                <a:rPr lang="en-US" sz="4000" dirty="0" smtClean="0">
                  <a:solidFill>
                    <a:schemeClr val="bg1"/>
                  </a:solidFill>
                  <a:latin typeface="+mj-lt"/>
                </a:rPr>
                <a:t>)</a:t>
              </a:r>
              <a:endParaRPr lang="vi-VN" sz="4000" dirty="0">
                <a:solidFill>
                  <a:schemeClr val="bg1"/>
                </a:solidFill>
                <a:latin typeface="+mj-lt"/>
              </a:endParaRPr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216" y="875174"/>
              <a:ext cx="2041435" cy="1364996"/>
            </a:xfrm>
            <a:prstGeom prst="rect">
              <a:avLst/>
            </a:prstGeom>
          </p:spPr>
        </p:pic>
      </p:grpSp>
      <p:sp>
        <p:nvSpPr>
          <p:cNvPr id="26" name="Rounded Rectangle 25"/>
          <p:cNvSpPr/>
          <p:nvPr/>
        </p:nvSpPr>
        <p:spPr>
          <a:xfrm>
            <a:off x="1177011" y="4920781"/>
            <a:ext cx="3147729" cy="1472639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 dirty="0">
                <a:solidFill>
                  <a:srgbClr val="FF0000"/>
                </a:solidFill>
                <a:latin typeface="UTM Avo" panose="02040603050506020204" pitchFamily="18" charset="0"/>
              </a:rPr>
              <a:t>A. </a:t>
            </a:r>
            <a:r>
              <a:rPr lang="en-US" sz="45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Cây</a:t>
            </a:r>
            <a:r>
              <a:rPr lang="en-US" sz="45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cam</a:t>
            </a:r>
            <a:endParaRPr lang="en-US" sz="45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5595266" y="4920780"/>
            <a:ext cx="3028497" cy="1502697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 dirty="0">
                <a:solidFill>
                  <a:srgbClr val="FF0000"/>
                </a:solidFill>
                <a:latin typeface="UTM Avo" panose="02040603050506020204" pitchFamily="18" charset="0"/>
              </a:rPr>
              <a:t>B. </a:t>
            </a:r>
            <a:r>
              <a:rPr lang="en-US" sz="45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Cây</a:t>
            </a:r>
            <a:r>
              <a:rPr lang="en-US" sz="45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5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tre</a:t>
            </a:r>
            <a:endParaRPr lang="en-US" sz="45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14022071" y="4920780"/>
            <a:ext cx="3149330" cy="1502697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 dirty="0">
                <a:solidFill>
                  <a:srgbClr val="FF0000"/>
                </a:solidFill>
                <a:latin typeface="UTM Avo" panose="02040603050506020204" pitchFamily="18" charset="0"/>
              </a:rPr>
              <a:t>D. </a:t>
            </a:r>
            <a:r>
              <a:rPr lang="en-US" sz="45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Cây</a:t>
            </a:r>
            <a:r>
              <a:rPr lang="en-US" sz="45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5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cau</a:t>
            </a:r>
            <a:endParaRPr lang="en-US" sz="45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pic>
        <p:nvPicPr>
          <p:cNvPr id="30" name="Đ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496" b="100000" l="9933" r="89899">
                        <a14:foregroundMark x1="72727" y1="27564" x2="42929" y2="1709"/>
                        <a14:foregroundMark x1="76768" y1="4060" x2="44108" y2="27564"/>
                        <a14:foregroundMark x1="44108" y1="6410" x2="44108" y2="25000"/>
                        <a14:foregroundMark x1="50168" y1="9188" x2="48316" y2="27137"/>
                        <a14:foregroundMark x1="56397" y1="8120" x2="61279" y2="33761"/>
                        <a14:foregroundMark x1="73064" y1="10897" x2="58249" y2="29915"/>
                        <a14:foregroundMark x1="66835" y1="4487" x2="52694" y2="11538"/>
                        <a14:foregroundMark x1="48822" y1="27991" x2="59091" y2="279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57" r="19395"/>
          <a:stretch/>
        </p:blipFill>
        <p:spPr>
          <a:xfrm>
            <a:off x="5934429" y="6260117"/>
            <a:ext cx="2752479" cy="3380664"/>
          </a:xfrm>
          <a:prstGeom prst="rect">
            <a:avLst/>
          </a:prstGeom>
        </p:spPr>
      </p:pic>
      <p:pic>
        <p:nvPicPr>
          <p:cNvPr id="31" name="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502549" y="6564490"/>
            <a:ext cx="3182558" cy="3199856"/>
          </a:xfrm>
          <a:prstGeom prst="rect">
            <a:avLst/>
          </a:prstGeom>
        </p:spPr>
      </p:pic>
      <p:pic>
        <p:nvPicPr>
          <p:cNvPr id="33" name="D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14091173" y="6543811"/>
            <a:ext cx="3080228" cy="3096971"/>
          </a:xfrm>
          <a:prstGeom prst="rect">
            <a:avLst/>
          </a:prstGeom>
        </p:spPr>
      </p:pic>
      <p:pic>
        <p:nvPicPr>
          <p:cNvPr id="14" name="Picture 13">
            <a:hlinkClick r:id="" action="ppaction://noaction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7321" y="8396534"/>
            <a:ext cx="1341740" cy="1310681"/>
          </a:xfrm>
          <a:prstGeom prst="rect">
            <a:avLst/>
          </a:prstGeom>
        </p:spPr>
      </p:pic>
      <p:pic>
        <p:nvPicPr>
          <p:cNvPr id="15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9421618" y="8675627"/>
            <a:ext cx="914400" cy="914400"/>
          </a:xfrm>
          <a:prstGeom prst="rect">
            <a:avLst/>
          </a:prstGeom>
        </p:spPr>
      </p:pic>
      <p:sp>
        <p:nvSpPr>
          <p:cNvPr id="16" name="Rounded Rectangle 26">
            <a:extLst>
              <a:ext uri="{FF2B5EF4-FFF2-40B4-BE49-F238E27FC236}">
                <a16:creationId xmlns:a16="http://schemas.microsoft.com/office/drawing/2014/main" id="{F932928C-0530-44A3-A41A-7CF55DF74EC2}"/>
              </a:ext>
            </a:extLst>
          </p:cNvPr>
          <p:cNvSpPr/>
          <p:nvPr/>
        </p:nvSpPr>
        <p:spPr>
          <a:xfrm>
            <a:off x="9506316" y="4844566"/>
            <a:ext cx="3759606" cy="1502697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 dirty="0">
                <a:solidFill>
                  <a:srgbClr val="FF0000"/>
                </a:solidFill>
                <a:latin typeface="UTM Avo" panose="02040603050506020204" pitchFamily="18" charset="0"/>
              </a:rPr>
              <a:t>C. </a:t>
            </a:r>
            <a:r>
              <a:rPr lang="en-US" sz="45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Cây</a:t>
            </a:r>
            <a:r>
              <a:rPr lang="en-US" sz="45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5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chuối</a:t>
            </a:r>
            <a:endParaRPr lang="en-US" sz="45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8366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929 -0.09028 L -0.80139 0.0209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109" y="555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6103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audio>
              <p:cMediaNode vol="2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28" grpId="0" animBg="1"/>
      <p:bldP spid="28" grpId="1" animBg="1"/>
      <p:bldP spid="29" grpId="0" animBg="1"/>
      <p:bldP spid="29" grpId="1" animBg="1"/>
      <p:bldP spid="16" grpId="0" animBg="1"/>
      <p:bldP spid="16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33"/>
          <a:stretch/>
        </p:blipFill>
        <p:spPr>
          <a:xfrm>
            <a:off x="0" y="0"/>
            <a:ext cx="18288000" cy="9656064"/>
          </a:xfrm>
          <a:prstGeom prst="rect">
            <a:avLst/>
          </a:prstGeom>
        </p:spPr>
      </p:pic>
      <p:pic>
        <p:nvPicPr>
          <p:cNvPr id="7" name="Picture 6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1" t="11511" r="15952" b="13064"/>
          <a:stretch/>
        </p:blipFill>
        <p:spPr>
          <a:xfrm rot="20139411">
            <a:off x="2724657" y="1198920"/>
            <a:ext cx="2288247" cy="2002584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9696536" y="5107237"/>
            <a:ext cx="3147729" cy="1116005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 dirty="0">
                <a:solidFill>
                  <a:srgbClr val="FF0000"/>
                </a:solidFill>
                <a:latin typeface="UTM Avo" panose="02040603050506020204" pitchFamily="18" charset="0"/>
              </a:rPr>
              <a:t>C</a:t>
            </a:r>
            <a:r>
              <a:rPr lang="en-US" sz="45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. </a:t>
            </a:r>
            <a:r>
              <a:rPr lang="en-US" sz="45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Hoa</a:t>
            </a:r>
            <a:r>
              <a:rPr lang="en-US" sz="45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5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cúc</a:t>
            </a:r>
            <a:endParaRPr lang="en-US" sz="45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4876801" y="5123153"/>
            <a:ext cx="3817508" cy="1138227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 dirty="0">
                <a:solidFill>
                  <a:srgbClr val="FF0000"/>
                </a:solidFill>
                <a:latin typeface="UTM Avo" panose="02040603050506020204" pitchFamily="18" charset="0"/>
              </a:rPr>
              <a:t>B. </a:t>
            </a:r>
            <a:r>
              <a:rPr lang="en-US" sz="45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Hoa</a:t>
            </a:r>
            <a:r>
              <a:rPr lang="en-US" sz="45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5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hồng</a:t>
            </a:r>
            <a:endParaRPr lang="en-US" sz="45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166927" y="5084458"/>
            <a:ext cx="3028497" cy="1138784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 dirty="0">
                <a:solidFill>
                  <a:srgbClr val="FF0000"/>
                </a:solidFill>
                <a:latin typeface="UTM Avo" panose="02040603050506020204" pitchFamily="18" charset="0"/>
              </a:rPr>
              <a:t>A. </a:t>
            </a:r>
            <a:r>
              <a:rPr lang="en-US" sz="45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Hoa</a:t>
            </a:r>
            <a:r>
              <a:rPr lang="en-US" sz="45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5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sen</a:t>
            </a:r>
            <a:endParaRPr lang="en-US" sz="45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pic>
        <p:nvPicPr>
          <p:cNvPr id="15" name="Đ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496" b="100000" l="9933" r="89899">
                        <a14:foregroundMark x1="72727" y1="27564" x2="42929" y2="1709"/>
                        <a14:foregroundMark x1="76768" y1="4060" x2="44108" y2="27564"/>
                        <a14:foregroundMark x1="44108" y1="6410" x2="44108" y2="25000"/>
                        <a14:foregroundMark x1="50168" y1="9188" x2="48316" y2="27137"/>
                        <a14:foregroundMark x1="56397" y1="8120" x2="61279" y2="33761"/>
                        <a14:foregroundMark x1="73064" y1="10897" x2="58249" y2="29915"/>
                        <a14:foregroundMark x1="66835" y1="4487" x2="52694" y2="11538"/>
                        <a14:foregroundMark x1="48822" y1="27991" x2="59091" y2="279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57" r="19395"/>
          <a:stretch/>
        </p:blipFill>
        <p:spPr>
          <a:xfrm>
            <a:off x="933496" y="6284925"/>
            <a:ext cx="2765222" cy="3396315"/>
          </a:xfrm>
          <a:prstGeom prst="rect">
            <a:avLst/>
          </a:prstGeom>
        </p:spPr>
      </p:pic>
      <p:pic>
        <p:nvPicPr>
          <p:cNvPr id="16" name="B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9566935" y="6514886"/>
            <a:ext cx="3197291" cy="3214670"/>
          </a:xfrm>
          <a:prstGeom prst="rect">
            <a:avLst/>
          </a:prstGeom>
        </p:spPr>
      </p:pic>
      <p:pic>
        <p:nvPicPr>
          <p:cNvPr id="17" name="C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5528546" y="6348715"/>
            <a:ext cx="3314510" cy="3332525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18469535" y="-2060507"/>
            <a:ext cx="11296269" cy="5015162"/>
            <a:chOff x="10448365" y="-781342"/>
            <a:chExt cx="7530846" cy="3343441"/>
          </a:xfrm>
        </p:grpSpPr>
        <p:grpSp>
          <p:nvGrpSpPr>
            <p:cNvPr id="8" name="Group 7"/>
            <p:cNvGrpSpPr/>
            <p:nvPr/>
          </p:nvGrpSpPr>
          <p:grpSpPr>
            <a:xfrm>
              <a:off x="10448365" y="-781342"/>
              <a:ext cx="7530846" cy="3116752"/>
              <a:chOff x="3695602" y="179588"/>
              <a:chExt cx="7530846" cy="3116752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8500" b="90000" l="3333" r="97778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068818" y="179588"/>
                <a:ext cx="2157630" cy="1917893"/>
              </a:xfrm>
              <a:prstGeom prst="rect">
                <a:avLst/>
              </a:prstGeom>
            </p:spPr>
          </p:pic>
          <p:sp>
            <p:nvSpPr>
              <p:cNvPr id="9" name="Google Shape;409;p13"/>
              <p:cNvSpPr/>
              <p:nvPr/>
            </p:nvSpPr>
            <p:spPr>
              <a:xfrm>
                <a:off x="3695602" y="1303103"/>
                <a:ext cx="6076577" cy="1993237"/>
              </a:xfrm>
              <a:prstGeom prst="roundRect">
                <a:avLst>
                  <a:gd name="adj" fmla="val 16667"/>
                </a:avLst>
              </a:prstGeom>
              <a:solidFill>
                <a:srgbClr val="C00000"/>
              </a:solidFill>
              <a:ln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spcFirstLastPara="1" wrap="square" lIns="182850" tIns="91425" rIns="182850" bIns="91425" anchor="ctr" anchorCtr="0">
                <a:noAutofit/>
              </a:bodyPr>
              <a:lstStyle/>
              <a:p>
                <a:pPr algn="ctr"/>
                <a:endParaRPr sz="6000" b="1" dirty="0">
                  <a:solidFill>
                    <a:schemeClr val="lt1"/>
                  </a:solidFill>
                  <a:latin typeface="UTM Avo" panose="02040603050506020204" pitchFamily="18" charset="0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3" name="Rectangle 22"/>
            <p:cNvSpPr/>
            <p:nvPr/>
          </p:nvSpPr>
          <p:spPr>
            <a:xfrm>
              <a:off x="11038542" y="592329"/>
              <a:ext cx="4983159" cy="196977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4000" dirty="0">
                  <a:solidFill>
                    <a:schemeClr val="bg1"/>
                  </a:solidFill>
                  <a:latin typeface="+mj-lt"/>
                </a:rPr>
                <a:t>Hoa gì nở giữa mùa hè</a:t>
              </a:r>
            </a:p>
            <a:p>
              <a:r>
                <a:rPr lang="vi-VN" sz="4000" dirty="0">
                  <a:solidFill>
                    <a:schemeClr val="bg1"/>
                  </a:solidFill>
                  <a:latin typeface="+mj-lt"/>
                </a:rPr>
                <a:t>Trong đầm thơm mát, lá xòe che ô?</a:t>
              </a:r>
            </a:p>
            <a:p>
              <a:r>
                <a:rPr lang="en-US" sz="4000" dirty="0" smtClean="0">
                  <a:solidFill>
                    <a:schemeClr val="bg1"/>
                  </a:solidFill>
                  <a:latin typeface="+mj-lt"/>
                </a:rPr>
                <a:t>( </a:t>
              </a:r>
              <a:r>
                <a:rPr lang="vi-VN" sz="4000" dirty="0" smtClean="0">
                  <a:solidFill>
                    <a:schemeClr val="bg1"/>
                  </a:solidFill>
                  <a:latin typeface="+mj-lt"/>
                </a:rPr>
                <a:t>Là </a:t>
              </a:r>
              <a:r>
                <a:rPr lang="vi-VN" sz="4000" dirty="0">
                  <a:solidFill>
                    <a:schemeClr val="bg1"/>
                  </a:solidFill>
                  <a:latin typeface="+mj-lt"/>
                </a:rPr>
                <a:t>hoa gì</a:t>
              </a:r>
              <a:r>
                <a:rPr lang="vi-VN" sz="4000" dirty="0" smtClean="0">
                  <a:solidFill>
                    <a:schemeClr val="bg1"/>
                  </a:solidFill>
                  <a:latin typeface="+mj-lt"/>
                </a:rPr>
                <a:t>?</a:t>
              </a:r>
              <a:r>
                <a:rPr lang="en-US" sz="4000" dirty="0" smtClean="0">
                  <a:solidFill>
                    <a:schemeClr val="bg1"/>
                  </a:solidFill>
                  <a:latin typeface="+mj-lt"/>
                </a:rPr>
                <a:t> )</a:t>
              </a:r>
              <a:endParaRPr lang="vi-VN" sz="4000" dirty="0">
                <a:solidFill>
                  <a:schemeClr val="bg1"/>
                </a:solidFill>
                <a:latin typeface="+mj-lt"/>
              </a:endParaRPr>
            </a:p>
            <a:p>
              <a:pPr lvl="0" algn="ctr"/>
              <a:endParaRPr lang="en-US" sz="6600" b="1" dirty="0">
                <a:solidFill>
                  <a:srgbClr val="002060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29" name="Rounded Rectangle 28"/>
          <p:cNvSpPr/>
          <p:nvPr/>
        </p:nvSpPr>
        <p:spPr>
          <a:xfrm>
            <a:off x="13878572" y="5107237"/>
            <a:ext cx="3571228" cy="1116005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 dirty="0">
                <a:solidFill>
                  <a:srgbClr val="FF0000"/>
                </a:solidFill>
                <a:latin typeface="UTM Avo" panose="02040603050506020204" pitchFamily="18" charset="0"/>
              </a:rPr>
              <a:t>D. </a:t>
            </a:r>
            <a:r>
              <a:rPr lang="en-US" sz="45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5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Hoa</a:t>
            </a:r>
            <a:r>
              <a:rPr lang="en-US" sz="45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5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mai</a:t>
            </a:r>
            <a:endParaRPr lang="en-US" sz="45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pic>
        <p:nvPicPr>
          <p:cNvPr id="30" name="B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13748971" y="6514886"/>
            <a:ext cx="3197291" cy="3214670"/>
          </a:xfrm>
          <a:prstGeom prst="rect">
            <a:avLst/>
          </a:prstGeom>
        </p:spPr>
      </p:pic>
      <p:pic>
        <p:nvPicPr>
          <p:cNvPr id="31" name="Picture 30">
            <a:hlinkClick r:id="" action="ppaction://noaction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8865" y="8370559"/>
            <a:ext cx="1341740" cy="1310681"/>
          </a:xfrm>
          <a:prstGeom prst="rect">
            <a:avLst/>
          </a:prstGeom>
        </p:spPr>
      </p:pic>
      <p:pic>
        <p:nvPicPr>
          <p:cNvPr id="32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0456099" y="7904048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096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19753E-6 L -0.7204 0.1912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024" y="95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61036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2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29" grpId="0" animBg="1"/>
      <p:bldP spid="29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33"/>
          <a:stretch/>
        </p:blipFill>
        <p:spPr>
          <a:xfrm>
            <a:off x="0" y="0"/>
            <a:ext cx="18288000" cy="9656064"/>
          </a:xfrm>
          <a:prstGeom prst="rect">
            <a:avLst/>
          </a:prstGeom>
        </p:spPr>
      </p:pic>
      <p:pic>
        <p:nvPicPr>
          <p:cNvPr id="11" name="Picture 10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1" t="11511" r="15952" b="13064"/>
          <a:stretch/>
        </p:blipFill>
        <p:spPr>
          <a:xfrm rot="20139411">
            <a:off x="2724657" y="1198920"/>
            <a:ext cx="2288247" cy="2002584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18288000" y="-1789476"/>
            <a:ext cx="10060293" cy="4248728"/>
            <a:chOff x="5318213" y="-286037"/>
            <a:chExt cx="6706862" cy="2832485"/>
          </a:xfrm>
        </p:grpSpPr>
        <p:sp>
          <p:nvSpPr>
            <p:cNvPr id="23" name="Google Shape;409;p13"/>
            <p:cNvSpPr/>
            <p:nvPr/>
          </p:nvSpPr>
          <p:spPr>
            <a:xfrm>
              <a:off x="5318213" y="1303104"/>
              <a:ext cx="5561822" cy="1243344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82850" tIns="91425" rIns="182850" bIns="91425" anchor="ctr" anchorCtr="0">
              <a:noAutofit/>
            </a:bodyPr>
            <a:lstStyle/>
            <a:p>
              <a:pPr algn="ctr"/>
              <a:r>
                <a:rPr lang="en-US" sz="4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Da </a:t>
              </a:r>
              <a:r>
                <a:rPr lang="en-US" sz="4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cóc</a:t>
              </a:r>
              <a:r>
                <a:rPr lang="en-US" sz="4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bọc</a:t>
              </a:r>
              <a:r>
                <a:rPr lang="en-US" sz="4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bột</a:t>
              </a:r>
              <a:r>
                <a:rPr lang="en-US" sz="4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lọc</a:t>
              </a:r>
              <a:r>
                <a:rPr lang="en-US" sz="4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/>
              </a:r>
              <a:br>
                <a:rPr lang="en-US" sz="4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en-US" sz="4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Bột</a:t>
              </a:r>
              <a:r>
                <a:rPr lang="en-US" sz="4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lọc</a:t>
              </a:r>
              <a:r>
                <a:rPr lang="en-US" sz="4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bọc</a:t>
              </a:r>
              <a:r>
                <a:rPr lang="en-US" sz="4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hòn</a:t>
              </a:r>
              <a:r>
                <a:rPr lang="en-US" sz="4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than.</a:t>
              </a:r>
            </a:p>
            <a:p>
              <a:pPr algn="ctr"/>
              <a:r>
                <a:rPr lang="en-US" sz="44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 </a:t>
              </a:r>
              <a:r>
                <a:rPr lang="en-US" sz="4400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44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quả</a:t>
              </a:r>
              <a:r>
                <a:rPr lang="en-US" sz="44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sz="44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endParaRPr lang="vi-VN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5004" y="-286037"/>
              <a:ext cx="2850071" cy="2533396"/>
            </a:xfrm>
            <a:prstGeom prst="rect">
              <a:avLst/>
            </a:prstGeom>
          </p:spPr>
        </p:pic>
      </p:grpSp>
      <p:pic>
        <p:nvPicPr>
          <p:cNvPr id="12" name="Đ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496" b="100000" l="9933" r="89899">
                        <a14:foregroundMark x1="72727" y1="27564" x2="42929" y2="1709"/>
                        <a14:foregroundMark x1="76768" y1="4060" x2="44108" y2="27564"/>
                        <a14:foregroundMark x1="44108" y1="6410" x2="44108" y2="25000"/>
                        <a14:foregroundMark x1="50168" y1="9188" x2="48316" y2="27137"/>
                        <a14:foregroundMark x1="56397" y1="8120" x2="61279" y2="33761"/>
                        <a14:foregroundMark x1="73064" y1="10897" x2="58249" y2="29915"/>
                        <a14:foregroundMark x1="66835" y1="4487" x2="52694" y2="11538"/>
                        <a14:foregroundMark x1="48822" y1="27991" x2="59091" y2="279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57" r="19395"/>
          <a:stretch/>
        </p:blipFill>
        <p:spPr>
          <a:xfrm>
            <a:off x="9592237" y="6385882"/>
            <a:ext cx="2539941" cy="3119619"/>
          </a:xfrm>
          <a:prstGeom prst="rect">
            <a:avLst/>
          </a:prstGeom>
        </p:spPr>
      </p:pic>
      <p:sp>
        <p:nvSpPr>
          <p:cNvPr id="25" name="Rounded Rectangle 24"/>
          <p:cNvSpPr/>
          <p:nvPr/>
        </p:nvSpPr>
        <p:spPr>
          <a:xfrm>
            <a:off x="480163" y="4935443"/>
            <a:ext cx="3583625" cy="1472639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 dirty="0">
                <a:solidFill>
                  <a:srgbClr val="FF0000"/>
                </a:solidFill>
                <a:latin typeface="UTM Avo" panose="02040603050506020204" pitchFamily="18" charset="0"/>
              </a:rPr>
              <a:t>A. </a:t>
            </a:r>
            <a:r>
              <a:rPr lang="en-US" sz="45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Qủa</a:t>
            </a:r>
            <a:r>
              <a:rPr lang="en-US" sz="45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cam</a:t>
            </a:r>
            <a:endParaRPr lang="en-US" sz="45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4816347" y="4935443"/>
            <a:ext cx="3144465" cy="1501964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 dirty="0">
                <a:solidFill>
                  <a:srgbClr val="FF0000"/>
                </a:solidFill>
                <a:latin typeface="UTM Avo" panose="02040603050506020204" pitchFamily="18" charset="0"/>
              </a:rPr>
              <a:t>B. </a:t>
            </a:r>
            <a:r>
              <a:rPr lang="en-US" sz="45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Qủa</a:t>
            </a:r>
            <a:r>
              <a:rPr lang="en-US" sz="45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5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dừa</a:t>
            </a:r>
            <a:endParaRPr lang="en-US" sz="45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8684725" y="4958466"/>
            <a:ext cx="3797003" cy="1502697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500" b="1" dirty="0">
                <a:solidFill>
                  <a:srgbClr val="FF0000"/>
                </a:solidFill>
                <a:latin typeface="UTM Avo" panose="02040603050506020204" pitchFamily="18" charset="0"/>
              </a:rPr>
              <a:t>C. </a:t>
            </a:r>
            <a:r>
              <a:rPr lang="en-US" sz="45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Qủa</a:t>
            </a:r>
            <a:r>
              <a:rPr lang="en-US" sz="45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5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nhãn</a:t>
            </a:r>
            <a:endParaRPr lang="en-US" sz="45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13234287" y="4958466"/>
            <a:ext cx="3830092" cy="1502697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 dirty="0">
                <a:solidFill>
                  <a:srgbClr val="FF0000"/>
                </a:solidFill>
                <a:latin typeface="UTM Avo" panose="02040603050506020204" pitchFamily="18" charset="0"/>
              </a:rPr>
              <a:t>D. </a:t>
            </a:r>
            <a:r>
              <a:rPr lang="en-US" sz="45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Quả</a:t>
            </a:r>
            <a:r>
              <a:rPr lang="en-US" sz="45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5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bưởi</a:t>
            </a:r>
            <a:endParaRPr lang="en-US" sz="45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pic>
        <p:nvPicPr>
          <p:cNvPr id="13" name="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879039" y="6491162"/>
            <a:ext cx="3252504" cy="3270183"/>
          </a:xfrm>
          <a:prstGeom prst="rect">
            <a:avLst/>
          </a:prstGeom>
        </p:spPr>
      </p:pic>
      <p:pic>
        <p:nvPicPr>
          <p:cNvPr id="16" name="C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4728436" y="6491163"/>
            <a:ext cx="3252504" cy="3270182"/>
          </a:xfrm>
          <a:prstGeom prst="rect">
            <a:avLst/>
          </a:prstGeom>
        </p:spPr>
      </p:pic>
      <p:pic>
        <p:nvPicPr>
          <p:cNvPr id="2" name="Picture 1">
            <a:hlinkClick r:id="" action="ppaction://noaction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4379" y="8294701"/>
            <a:ext cx="1341740" cy="1310681"/>
          </a:xfrm>
          <a:prstGeom prst="rect">
            <a:avLst/>
          </a:prstGeom>
        </p:spPr>
      </p:pic>
      <p:pic>
        <p:nvPicPr>
          <p:cNvPr id="15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9106186" y="849284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955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111E-6 L -0.74206 0.1113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109" y="555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6103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2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2047</TotalTime>
  <Words>572</Words>
  <Application>Microsoft Office PowerPoint</Application>
  <PresentationFormat>Custom</PresentationFormat>
  <Paragraphs>65</Paragraphs>
  <Slides>29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4" baseType="lpstr">
      <vt:lpstr>Arial</vt:lpstr>
      <vt:lpstr>UTM Avo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Những lưu ý khi viết đoạn văn</vt:lpstr>
      <vt:lpstr>PowerPoint Presentation</vt:lpstr>
      <vt:lpstr>Những lưu ý khi viết đoạn văn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User</cp:lastModifiedBy>
  <cp:revision>36</cp:revision>
  <dcterms:created xsi:type="dcterms:W3CDTF">2006-08-16T00:00:00Z</dcterms:created>
  <dcterms:modified xsi:type="dcterms:W3CDTF">2025-02-13T01:55:02Z</dcterms:modified>
  <dc:identifier>DAEtaqAS4dU</dc:identifier>
</cp:coreProperties>
</file>