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9" r:id="rId4"/>
    <p:sldId id="276" r:id="rId5"/>
    <p:sldId id="275" r:id="rId6"/>
    <p:sldId id="277" r:id="rId7"/>
    <p:sldId id="278" r:id="rId8"/>
    <p:sldId id="279" r:id="rId9"/>
    <p:sldId id="280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70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FF00"/>
                </a:solidFill>
                <a:latin typeface="Times New Roman" pitchFamily="18" charset="0"/>
              </a:rPr>
              <a:t>TRƯỜNG TIỂU HỌC CÁT </a:t>
            </a:r>
            <a:r>
              <a:rPr lang="en-US" altLang="en-US" sz="3500" b="1" dirty="0" smtClean="0">
                <a:solidFill>
                  <a:srgbClr val="FFFF00"/>
                </a:solidFill>
                <a:latin typeface="Times New Roman" pitchFamily="18" charset="0"/>
              </a:rPr>
              <a:t>HẢI</a:t>
            </a:r>
            <a:endParaRPr lang="en-US" altLang="en-US" sz="35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5: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 LỜI HỨA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4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318919" y="12954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570756" cy="930735"/>
              <a:chOff x="4539228" y="172432"/>
              <a:chExt cx="5476762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476762" cy="930735"/>
                <a:chOff x="4539228" y="172432"/>
                <a:chExt cx="5476762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476762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11 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12 </a:t>
                  </a:r>
                  <a:r>
                    <a:rPr lang="en-US" sz="2800" dirty="0" err="1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2025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Bài 1: GIỮ LỜI HỨA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110583" y="1468704"/>
            <a:ext cx="774356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1. Kể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15618" t="41185" r="59749" b="42170"/>
          <a:stretch/>
        </p:blipFill>
        <p:spPr bwMode="auto">
          <a:xfrm>
            <a:off x="479319" y="1997579"/>
            <a:ext cx="7887600" cy="3642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2"/>
          <a:srcRect l="15618" t="57661" r="59749" b="26752"/>
          <a:stretch/>
        </p:blipFill>
        <p:spPr bwMode="auto">
          <a:xfrm>
            <a:off x="8366919" y="1997579"/>
            <a:ext cx="7239000" cy="3770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68811"/>
          <a:stretch/>
        </p:blipFill>
        <p:spPr>
          <a:xfrm>
            <a:off x="3271653" y="5534156"/>
            <a:ext cx="875286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6" name="Group 15"/>
            <p:cNvGrpSpPr/>
            <p:nvPr/>
          </p:nvGrpSpPr>
          <p:grpSpPr>
            <a:xfrm>
              <a:off x="5236910" y="0"/>
              <a:ext cx="5557419" cy="930735"/>
              <a:chOff x="4539228" y="172432"/>
              <a:chExt cx="5463649" cy="93073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539228" y="172432"/>
                <a:ext cx="5463649" cy="930735"/>
                <a:chOff x="4539228" y="172432"/>
                <a:chExt cx="5463649" cy="930735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539228" y="172432"/>
                  <a:ext cx="546364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12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2025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Bài 5: GIỮ LỜI HỨA (T1)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03027" y="2189448"/>
            <a:ext cx="147694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Việc cậu bé quay lại trả tiền thừa cho người đàn ông thể hiện điều gì?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    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 cậu bé quay lại trả tiền thừa cho người đàn ông thể hiện cậu là người trung thực và giữ lời hứa.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Việc làm đó mang lại lợi ích gì?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Việc làm này mang lại sự tin yêu từ mọi người xung quanh</a:t>
            </a: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994310" y="1551914"/>
            <a:ext cx="774356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1. Kể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557419" cy="930735"/>
              <a:chOff x="4539228" y="172432"/>
              <a:chExt cx="546364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463649" cy="930735"/>
                <a:chOff x="4539228" y="172432"/>
                <a:chExt cx="546364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46364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12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2025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Bài 5: GIỮ LỜI HỨA (T1)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110583" y="1468704"/>
            <a:ext cx="774356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1. Kể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2" name="Frame 1"/>
          <p:cNvSpPr/>
          <p:nvPr/>
        </p:nvSpPr>
        <p:spPr>
          <a:xfrm>
            <a:off x="3490119" y="2831239"/>
            <a:ext cx="8839200" cy="3188561"/>
          </a:xfrm>
          <a:prstGeom prst="fram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23520" y="352492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dirty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2. Quan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5519" y="212904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Theo em, đâu là biểu hiện của việc giữ lời hứa?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557419" cy="930735"/>
              <a:chOff x="4539228" y="172432"/>
              <a:chExt cx="546364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463649" cy="930735"/>
                <a:chOff x="4539228" y="172432"/>
                <a:chExt cx="546364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46364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12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2025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</a:rPr>
                <a:t>Bài 5: GIỮ LỜI HỨA (T1)</a:t>
              </a:r>
            </a:p>
          </p:txBody>
        </p:sp>
      </p:grpSp>
      <p:pic>
        <p:nvPicPr>
          <p:cNvPr id="20" name="Picture 19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5" b="83426" l="7969" r="45573">
                        <a14:foregroundMark x1="9635" y1="37593" x2="27187" y2="52222"/>
                        <a14:foregroundMark x1="32708" y1="35278" x2="41302" y2="35278"/>
                        <a14:foregroundMark x1="31510" y1="35463" x2="39063" y2="32500"/>
                        <a14:foregroundMark x1="39844" y1="33519" x2="42240" y2="36944"/>
                        <a14:foregroundMark x1="10781" y1="36111" x2="16458" y2="39167"/>
                        <a14:foregroundMark x1="13438" y1="36111" x2="17083" y2="38796"/>
                        <a14:foregroundMark x1="11719" y1="56019" x2="26042" y2="55833"/>
                        <a14:foregroundMark x1="12500" y1="57685" x2="25260" y2="57778"/>
                        <a14:foregroundMark x1="26615" y1="54537" x2="24896" y2="58981"/>
                        <a14:foregroundMark x1="11510" y1="54352" x2="13385" y2="58611"/>
                        <a14:foregroundMark x1="30781" y1="55833" x2="42135" y2="55833"/>
                        <a14:foregroundMark x1="40990" y1="54815" x2="42604" y2="55648"/>
                        <a14:foregroundMark x1="30938" y1="56852" x2="42448" y2="56481"/>
                        <a14:foregroundMark x1="31771" y1="63796" x2="45000" y2="63796"/>
                        <a14:foregroundMark x1="30521" y1="62778" x2="44167" y2="71759"/>
                        <a14:foregroundMark x1="32708" y1="70370" x2="32500" y2="75648"/>
                        <a14:foregroundMark x1="37396" y1="69259" x2="34792" y2="77315"/>
                        <a14:foregroundMark x1="41146" y1="71019" x2="41875" y2="74907"/>
                        <a14:foregroundMark x1="42240" y1="71574" x2="42969" y2="73889"/>
                        <a14:foregroundMark x1="44115" y1="69907" x2="44740" y2="70093"/>
                        <a14:foregroundMark x1="36250" y1="77037" x2="37292" y2="76667"/>
                        <a14:foregroundMark x1="31250" y1="77315" x2="31250" y2="77315"/>
                        <a14:foregroundMark x1="22969" y1="71574" x2="23698" y2="80370"/>
                        <a14:foregroundMark x1="16510" y1="62500" x2="22917" y2="62500"/>
                        <a14:foregroundMark x1="15208" y1="67593" x2="16042" y2="80463"/>
                        <a14:foregroundMark x1="14375" y1="81667" x2="25000" y2="82315"/>
                        <a14:foregroundMark x1="17031" y1="75370" x2="16458" y2="77315"/>
                        <a14:foregroundMark x1="14271" y1="81944" x2="24635" y2="83333"/>
                        <a14:foregroundMark x1="14583" y1="82778" x2="19427" y2="83148"/>
                        <a14:foregroundMark x1="12240" y1="78519" x2="12969" y2="78148"/>
                        <a14:foregroundMark x1="29427" y1="78148" x2="30156" y2="78333"/>
                        <a14:foregroundMark x1="29948" y1="81852" x2="44635" y2="81481"/>
                        <a14:foregroundMark x1="29792" y1="82315" x2="44427" y2="81944"/>
                        <a14:foregroundMark x1="44375" y1="82130" x2="32292" y2="82130"/>
                        <a14:foregroundMark x1="30781" y1="82778" x2="44271" y2="80833"/>
                        <a14:foregroundMark x1="8750" y1="38148" x2="11094" y2="42407"/>
                        <a14:foregroundMark x1="25573" y1="44074" x2="28438" y2="45093"/>
                        <a14:foregroundMark x1="11771" y1="44722" x2="11875" y2="49074"/>
                        <a14:foregroundMark x1="30156" y1="70093" x2="30521" y2="76481"/>
                        <a14:foregroundMark x1="29063" y1="77500" x2="29896" y2="81944"/>
                      </a14:backgroundRemoval>
                    </a14:imgEffect>
                  </a14:imgLayer>
                </a14:imgProps>
              </a:ext>
            </a:extLst>
          </a:blip>
          <a:srcRect l="7338" t="31682" r="54298" b="16697"/>
          <a:stretch/>
        </p:blipFill>
        <p:spPr bwMode="auto">
          <a:xfrm>
            <a:off x="2347119" y="2939575"/>
            <a:ext cx="10896600" cy="5899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19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Quan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sát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hỏi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Theo em, đâu là biểu hiện của việc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557419" cy="930735"/>
              <a:chOff x="4539228" y="172432"/>
              <a:chExt cx="546364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463649" cy="930735"/>
                <a:chOff x="4539228" y="172432"/>
                <a:chExt cx="546364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46364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12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2025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LỜI HỨA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(T1)</a:t>
              </a:r>
            </a:p>
          </p:txBody>
        </p:sp>
      </p:grpSp>
      <p:pic>
        <p:nvPicPr>
          <p:cNvPr id="21" name="Picture 20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5" b="83426" l="7240" r="45573">
                        <a14:foregroundMark x1="9635" y1="37593" x2="27187" y2="52222"/>
                        <a14:foregroundMark x1="32708" y1="35278" x2="41302" y2="35278"/>
                        <a14:foregroundMark x1="31510" y1="35463" x2="39063" y2="32500"/>
                        <a14:foregroundMark x1="39844" y1="33519" x2="42240" y2="36944"/>
                        <a14:foregroundMark x1="10781" y1="36111" x2="16458" y2="39167"/>
                        <a14:foregroundMark x1="13438" y1="36111" x2="17083" y2="38796"/>
                        <a14:foregroundMark x1="11719" y1="56019" x2="26042" y2="55833"/>
                        <a14:foregroundMark x1="12500" y1="57685" x2="25260" y2="57778"/>
                        <a14:foregroundMark x1="26615" y1="54537" x2="24896" y2="58981"/>
                        <a14:foregroundMark x1="11510" y1="54352" x2="13385" y2="58611"/>
                        <a14:foregroundMark x1="30781" y1="55833" x2="42135" y2="55833"/>
                        <a14:foregroundMark x1="40990" y1="54815" x2="42604" y2="55648"/>
                        <a14:foregroundMark x1="30938" y1="56852" x2="42448" y2="56481"/>
                        <a14:foregroundMark x1="31771" y1="63796" x2="45000" y2="63796"/>
                        <a14:foregroundMark x1="30521" y1="62778" x2="44167" y2="71759"/>
                        <a14:foregroundMark x1="32708" y1="70370" x2="32500" y2="75648"/>
                        <a14:foregroundMark x1="37396" y1="69259" x2="34792" y2="77315"/>
                        <a14:foregroundMark x1="41146" y1="71019" x2="41875" y2="74907"/>
                        <a14:foregroundMark x1="42240" y1="71574" x2="42969" y2="73889"/>
                        <a14:foregroundMark x1="44115" y1="69907" x2="44740" y2="70093"/>
                        <a14:foregroundMark x1="36250" y1="77037" x2="37292" y2="76667"/>
                        <a14:foregroundMark x1="31250" y1="77315" x2="31250" y2="77315"/>
                        <a14:foregroundMark x1="22969" y1="71574" x2="23698" y2="80370"/>
                        <a14:foregroundMark x1="16510" y1="62500" x2="22917" y2="62500"/>
                        <a14:foregroundMark x1="15208" y1="67593" x2="16042" y2="80463"/>
                        <a14:foregroundMark x1="14375" y1="81667" x2="25000" y2="82315"/>
                        <a14:foregroundMark x1="17031" y1="75370" x2="16458" y2="77315"/>
                        <a14:foregroundMark x1="14271" y1="81944" x2="24635" y2="83333"/>
                        <a14:foregroundMark x1="14583" y1="82778" x2="19427" y2="83148"/>
                        <a14:foregroundMark x1="12240" y1="78519" x2="12969" y2="78148"/>
                        <a14:foregroundMark x1="29427" y1="78148" x2="30156" y2="78333"/>
                        <a14:foregroundMark x1="29948" y1="81852" x2="44635" y2="81481"/>
                        <a14:foregroundMark x1="29792" y1="82315" x2="44427" y2="81944"/>
                        <a14:foregroundMark x1="44375" y1="82130" x2="32292" y2="82130"/>
                        <a14:foregroundMark x1="30781" y1="82778" x2="44271" y2="80833"/>
                        <a14:foregroundMark x1="8750" y1="38148" x2="11094" y2="42407"/>
                        <a14:foregroundMark x1="25573" y1="44074" x2="28438" y2="45093"/>
                        <a14:foregroundMark x1="11771" y1="44722" x2="11875" y2="49074"/>
                        <a14:foregroundMark x1="30156" y1="70093" x2="30521" y2="76481"/>
                        <a14:foregroundMark x1="29063" y1="77500" x2="29896" y2="81944"/>
                      </a14:backgroundRemoval>
                    </a14:imgEffect>
                  </a14:imgLayer>
                </a14:imgProps>
              </a:ext>
            </a:extLst>
          </a:blip>
          <a:srcRect l="8880" t="34579" r="72051" b="40895"/>
          <a:stretch/>
        </p:blipFill>
        <p:spPr bwMode="auto">
          <a:xfrm>
            <a:off x="8138319" y="3802244"/>
            <a:ext cx="7521384" cy="4984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3074" y="3060595"/>
            <a:ext cx="7154245" cy="2510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Tranh1:Giữ lời hứa với bản thân sẽ không đọc truyện nếu không sắp xếp xong góc học tập</a:t>
            </a:r>
            <a:r>
              <a:rPr lang="nl-NL" sz="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Quan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sát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hỏi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Theo em, đâu là biểu hiện của việc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557419" cy="930735"/>
              <a:chOff x="4539228" y="172432"/>
              <a:chExt cx="546364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463649" cy="930735"/>
                <a:chOff x="4539228" y="172432"/>
                <a:chExt cx="546364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46364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12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2025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LỜI HỨA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391876" y="3854126"/>
            <a:ext cx="7154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Tranh 3: Giữ lời hứa tặng quà cho bạn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568" t="53011" r="46116"/>
          <a:stretch/>
        </p:blipFill>
        <p:spPr>
          <a:xfrm>
            <a:off x="8737875" y="3004496"/>
            <a:ext cx="6705601" cy="54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Quan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sát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tranh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trả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lời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câu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hỏi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7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Theo em, đâu là biểu hiện của việc giữ lời hứa?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557419" cy="930735"/>
              <a:chOff x="4539228" y="172432"/>
              <a:chExt cx="546364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463649" cy="930735"/>
                <a:chOff x="4539228" y="172432"/>
                <a:chExt cx="546364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46364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12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2025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LỜI HỨA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659787" y="4267200"/>
            <a:ext cx="7154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Tranh 4: Giữ lời hứa hướng dẫn bạn cách chơi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698" t="54089"/>
          <a:stretch/>
        </p:blipFill>
        <p:spPr>
          <a:xfrm>
            <a:off x="9205119" y="3016620"/>
            <a:ext cx="6498991" cy="58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4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7332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. Thảo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luận</a:t>
            </a:r>
            <a:r>
              <a:rPr kumimoji="0" lang="en-US" sz="3600" b="1" i="0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1" i="0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rPr>
              <a:t>nhóm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Việc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lại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557419" cy="930735"/>
              <a:chOff x="4539228" y="172432"/>
              <a:chExt cx="546364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463649" cy="930735"/>
                <a:chOff x="4539228" y="172432"/>
                <a:chExt cx="546364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46364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12 </a:t>
                  </a:r>
                  <a:r>
                    <a:rPr lang="en-US" sz="28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8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2025</a:t>
                  </a:r>
                  <a:endPara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145252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Times New Roman" pitchFamily="18" charset="0"/>
                    </a:rPr>
                    <a:t>Đạo đức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Bài 5: GIỮ LỜI HỨA (T1)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150726" y="3782257"/>
            <a:ext cx="14318038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cậy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mến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r>
              <a:rPr kumimoji="0" lang="nl-NL" sz="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6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474</Words>
  <Application>Microsoft Office PowerPoint</Application>
  <PresentationFormat>Custom</PresentationFormat>
  <Paragraphs>56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 Trang</cp:lastModifiedBy>
  <cp:revision>238</cp:revision>
  <dcterms:created xsi:type="dcterms:W3CDTF">2022-07-10T01:37:20Z</dcterms:created>
  <dcterms:modified xsi:type="dcterms:W3CDTF">2025-12-07T22:48:52Z</dcterms:modified>
</cp:coreProperties>
</file>