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7" r:id="rId2"/>
    <p:sldId id="457" r:id="rId3"/>
    <p:sldId id="439" r:id="rId4"/>
    <p:sldId id="427" r:id="rId5"/>
    <p:sldId id="455" r:id="rId6"/>
    <p:sldId id="428" r:id="rId7"/>
    <p:sldId id="454" r:id="rId8"/>
    <p:sldId id="456" r:id="rId9"/>
    <p:sldId id="443" r:id="rId10"/>
    <p:sldId id="452" r:id="rId11"/>
    <p:sldId id="453" r:id="rId12"/>
    <p:sldId id="449" r:id="rId13"/>
    <p:sldId id="450" r:id="rId14"/>
    <p:sldId id="445" r:id="rId15"/>
    <p:sldId id="447" r:id="rId16"/>
    <p:sldId id="340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C5F3F3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>
      <p:cViewPr varScale="1">
        <p:scale>
          <a:sx n="55" d="100"/>
          <a:sy n="55" d="100"/>
        </p:scale>
        <p:origin x="-522" y="-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96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Giai%20nghia%20tu/Hon%20ho.ppt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CÁT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HẢI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61319" y="4121127"/>
            <a:ext cx="130302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CÙNG VUI CHƠI (T</a:t>
            </a:r>
            <a:r>
              <a:rPr lang="en-US" sz="5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1,2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</a:t>
            </a: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3A2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318919" y="12954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365879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448634" y="1907107"/>
            <a:ext cx="2454399" cy="654607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800" b="1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23120" y="2743200"/>
            <a:ext cx="13182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3600" dirty="0"/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dấu √ vào ô phù hợp: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700FFC-5AD0-E17A-7F19-C2015911D75B}"/>
              </a:ext>
            </a:extLst>
          </p:cNvPr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646603B-17A3-74E3-F0AE-47DEEF12CFEF}"/>
                </a:ext>
              </a:extLst>
            </p:cNvPr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7A4EF464-7DFC-9C47-FE47-994ED098CB89}"/>
                  </a:ext>
                </a:extLst>
              </p:cNvPr>
              <p:cNvSpPr txBox="1"/>
              <p:nvPr/>
            </p:nvSpPr>
            <p:spPr>
              <a:xfrm>
                <a:off x="4539228" y="10385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08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41988DA-C48C-6114-0608-769E8F1F7A25}"/>
                  </a:ext>
                </a:extLst>
              </p:cNvPr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xmlns="" id="{7881B0F4-1160-426C-EF08-489F30643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CÙNG VUI CHƠI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109B0C80-E44E-4243-3017-C6A3E0904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338957"/>
              </p:ext>
            </p:extLst>
          </p:nvPr>
        </p:nvGraphicFramePr>
        <p:xfrm>
          <a:off x="2130476" y="4284675"/>
          <a:ext cx="12789643" cy="4197755"/>
        </p:xfrm>
        <a:graphic>
          <a:graphicData uri="http://schemas.openxmlformats.org/drawingml/2006/table">
            <a:tbl>
              <a:tblPr/>
              <a:tblGrid>
                <a:gridCol w="9726255">
                  <a:extLst>
                    <a:ext uri="{9D8B030D-6E8A-4147-A177-3AD203B41FA5}">
                      <a16:colId xmlns:a16="http://schemas.microsoft.com/office/drawing/2014/main" xmlns="" val="3579869472"/>
                    </a:ext>
                  </a:extLst>
                </a:gridCol>
                <a:gridCol w="1761448">
                  <a:extLst>
                    <a:ext uri="{9D8B030D-6E8A-4147-A177-3AD203B41FA5}">
                      <a16:colId xmlns:a16="http://schemas.microsoft.com/office/drawing/2014/main" xmlns="" val="3981302479"/>
                    </a:ext>
                  </a:extLst>
                </a:gridCol>
                <a:gridCol w="1301940">
                  <a:extLst>
                    <a:ext uri="{9D8B030D-6E8A-4147-A177-3AD203B41FA5}">
                      <a16:colId xmlns:a16="http://schemas.microsoft.com/office/drawing/2014/main" xmlns="" val="1353526602"/>
                    </a:ext>
                  </a:extLst>
                </a:gridCol>
              </a:tblGrid>
              <a:tr h="592125">
                <a:tc>
                  <a:txBody>
                    <a:bodyPr/>
                    <a:lstStyle/>
                    <a:p>
                      <a:pPr algn="just" fontAlgn="t"/>
                      <a:endParaRPr lang="vi-VN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500" b="1" dirty="0">
                          <a:solidFill>
                            <a:srgbClr val="000000"/>
                          </a:solidFill>
                          <a:effectLst/>
                        </a:rPr>
                        <a:t>ĐÚNG</a:t>
                      </a:r>
                      <a:endParaRPr lang="vi-VN" sz="25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500" b="1" dirty="0">
                          <a:solidFill>
                            <a:srgbClr val="000000"/>
                          </a:solidFill>
                          <a:effectLst/>
                        </a:rPr>
                        <a:t>SAI</a:t>
                      </a:r>
                      <a:endParaRPr lang="vi-VN" sz="25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39367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Quả cầu giấy xanh </a:t>
                      </a:r>
                      <a:r>
                        <a:rPr lang="vi-VN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vi-VN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5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5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vi-VN" sz="25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vi-VN" sz="25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6207338"/>
                  </a:ext>
                </a:extLst>
              </a:tr>
              <a:tr h="1030403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Bay từ chân người này sang chân người khác</a:t>
                      </a: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5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5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vi-VN" sz="25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vi-VN" sz="25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4906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Bay lên rồi lộn xuống</a:t>
                      </a: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5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vi-VN" sz="25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vi-VN" sz="25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5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vi-VN" sz="25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vi-VN" sz="25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1511108"/>
                  </a:ext>
                </a:extLst>
              </a:tr>
              <a:tr h="521268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Đi từng vòng quanh </a:t>
                      </a:r>
                      <a:r>
                        <a:rPr lang="vi-VN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vi-VN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259" marR="68259" marT="68259" marB="6825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500" dirty="0"/>
                    </a:p>
                  </a:txBody>
                  <a:tcPr marL="81911" marR="81911" marT="40955" marB="4095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500" dirty="0"/>
                    </a:p>
                  </a:txBody>
                  <a:tcPr marL="81911" marR="81911" marT="40955" marB="40955"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137604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69C3AA-57B7-1FA6-64C0-2DA83ABA440F}"/>
              </a:ext>
            </a:extLst>
          </p:cNvPr>
          <p:cNvSpPr txBox="1"/>
          <p:nvPr/>
        </p:nvSpPr>
        <p:spPr>
          <a:xfrm>
            <a:off x="12405519" y="5105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Wingdings 2"/>
                <a:ea typeface="Times New Roman"/>
                <a:cs typeface="Times New Roman"/>
              </a:rPr>
              <a:t>P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66E4FD-E623-155A-01DB-49D929B0EB9C}"/>
              </a:ext>
            </a:extLst>
          </p:cNvPr>
          <p:cNvSpPr txBox="1"/>
          <p:nvPr/>
        </p:nvSpPr>
        <p:spPr>
          <a:xfrm>
            <a:off x="13929519" y="599771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Wingdings 2"/>
                <a:ea typeface="Times New Roman"/>
                <a:cs typeface="Times New Roman"/>
              </a:rPr>
              <a:t>P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D39C965-AA2E-FC8C-687E-CE18E85BDC55}"/>
              </a:ext>
            </a:extLst>
          </p:cNvPr>
          <p:cNvSpPr txBox="1"/>
          <p:nvPr/>
        </p:nvSpPr>
        <p:spPr>
          <a:xfrm>
            <a:off x="12405519" y="698831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Wingdings 2"/>
                <a:ea typeface="Times New Roman"/>
                <a:cs typeface="Times New Roman"/>
              </a:rPr>
              <a:t>P</a:t>
            </a:r>
            <a:endParaRPr lang="en-US" sz="4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BEC85D-1EF9-AF99-88B5-13F05E094E66}"/>
              </a:ext>
            </a:extLst>
          </p:cNvPr>
          <p:cNvSpPr txBox="1"/>
          <p:nvPr/>
        </p:nvSpPr>
        <p:spPr>
          <a:xfrm>
            <a:off x="12481719" y="782651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Wingdings 2"/>
                <a:ea typeface="Times New Roman"/>
                <a:cs typeface="Times New Roman"/>
              </a:rPr>
              <a:t>P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438701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991434" y="1676400"/>
            <a:ext cx="2454399" cy="654607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800" b="1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2119" y="2514600"/>
            <a:ext cx="1493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3600" dirty="0"/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 tròn chữ cái trước ý đúng: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A056D6E-C38C-B7D0-7CB4-0A7CB54921BA}"/>
              </a:ext>
            </a:extLst>
          </p:cNvPr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A60B3D4-AAFF-0625-C8AD-C4B246640C52}"/>
                </a:ext>
              </a:extLst>
            </p:cNvPr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09BDAD64-AB79-01DD-CE84-B990D600A0EA}"/>
                  </a:ext>
                </a:extLst>
              </p:cNvPr>
              <p:cNvSpPr txBox="1"/>
              <p:nvPr/>
            </p:nvSpPr>
            <p:spPr>
              <a:xfrm>
                <a:off x="4539228" y="10385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08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8F58B2D-600C-DB38-AB4E-5F38355EE4F9}"/>
                  </a:ext>
                </a:extLst>
              </p:cNvPr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xmlns="" id="{8E841D12-EE05-2158-BBAD-74762DBD6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CÙNG VUI CHƠI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6ACD84-B9E8-23A7-FB85-0722A51CCF36}"/>
              </a:ext>
            </a:extLst>
          </p:cNvPr>
          <p:cNvSpPr txBox="1"/>
          <p:nvPr/>
        </p:nvSpPr>
        <p:spPr>
          <a:xfrm>
            <a:off x="4059494" y="3733800"/>
            <a:ext cx="5526625" cy="248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khổ thơ thứ nhất.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khổ thơ thứ ba.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Khổ thơ thứ tư.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412CFF9-2D0D-7B30-4F46-C160D3428BCB}"/>
              </a:ext>
            </a:extLst>
          </p:cNvPr>
          <p:cNvSpPr/>
          <p:nvPr/>
        </p:nvSpPr>
        <p:spPr>
          <a:xfrm>
            <a:off x="3947320" y="4763869"/>
            <a:ext cx="609599" cy="57013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84928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991434" y="1676400"/>
            <a:ext cx="2454399" cy="654607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800" b="1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2119" y="2438400"/>
            <a:ext cx="1447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 tròn chữ cái trước ý đúng: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A056D6E-C38C-B7D0-7CB4-0A7CB54921BA}"/>
              </a:ext>
            </a:extLst>
          </p:cNvPr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A60B3D4-AAFF-0625-C8AD-C4B246640C52}"/>
                </a:ext>
              </a:extLst>
            </p:cNvPr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09BDAD64-AB79-01DD-CE84-B990D600A0EA}"/>
                  </a:ext>
                </a:extLst>
              </p:cNvPr>
              <p:cNvSpPr txBox="1"/>
              <p:nvPr/>
            </p:nvSpPr>
            <p:spPr>
              <a:xfrm>
                <a:off x="4539228" y="10385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08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8F58B2D-600C-DB38-AB4E-5F38355EE4F9}"/>
                  </a:ext>
                </a:extLst>
              </p:cNvPr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xmlns="" id="{8E841D12-EE05-2158-BBAD-74762DBD6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CÙNG VUI CHƠI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92B7E6-35CC-8053-62B7-719428703E74}"/>
              </a:ext>
            </a:extLst>
          </p:cNvPr>
          <p:cNvSpPr txBox="1"/>
          <p:nvPr/>
        </p:nvSpPr>
        <p:spPr>
          <a:xfrm>
            <a:off x="4088991" y="3581400"/>
            <a:ext cx="8207476" cy="331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Chơi đã vui, học còn vui hơn.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Học đã vui, chơi còn vui hơn.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Nhờ chơi vui mà học tốt hơn.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d) Ý kiến khác của em (nếu có)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5395069-95A4-1A2D-47E1-6E706CCE7260}"/>
              </a:ext>
            </a:extLst>
          </p:cNvPr>
          <p:cNvSpPr/>
          <p:nvPr/>
        </p:nvSpPr>
        <p:spPr>
          <a:xfrm>
            <a:off x="3947320" y="5525869"/>
            <a:ext cx="609599" cy="57013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84960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127919" y="2438400"/>
            <a:ext cx="330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D5164A-7A29-85DD-0330-24B0DDADE9E0}"/>
              </a:ext>
            </a:extLst>
          </p:cNvPr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C6D1AB1-A7EC-0F0D-5FAB-54409F741A60}"/>
                </a:ext>
              </a:extLst>
            </p:cNvPr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06CF9B18-C157-B1EE-EF46-DC1A74D84DFD}"/>
                  </a:ext>
                </a:extLst>
              </p:cNvPr>
              <p:cNvSpPr txBox="1"/>
              <p:nvPr/>
            </p:nvSpPr>
            <p:spPr>
              <a:xfrm>
                <a:off x="4539228" y="10385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08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F7201884-7D3B-DF2C-91DE-F2B405C7F7B3}"/>
                  </a:ext>
                </a:extLst>
              </p:cNvPr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xmlns="" id="{569093A8-602B-3972-F4A7-C7A3A56790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CÙNG VUI CHƠI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7AA2D5-65FB-DA6F-E75A-FBE8753DB7E2}"/>
              </a:ext>
            </a:extLst>
          </p:cNvPr>
          <p:cNvSpPr/>
          <p:nvPr/>
        </p:nvSpPr>
        <p:spPr>
          <a:xfrm>
            <a:off x="1051719" y="3352800"/>
            <a:ext cx="1432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4000" b="1" noProof="1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    Bài thơ khuyên học sinh chăm chơi thể thao, chăm vận động trong giờ ra chơi để có sức khỏe, để vui hơn và học tập tốt hơn.</a:t>
            </a:r>
          </a:p>
        </p:txBody>
      </p:sp>
    </p:spTree>
    <p:extLst>
      <p:ext uri="{BB962C8B-B14F-4D97-AF65-F5344CB8AC3E}">
        <p14:creationId xmlns:p14="http://schemas.microsoft.com/office/powerpoint/2010/main" val="16942632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617134" y="42893"/>
            <a:ext cx="7629512" cy="1599885"/>
            <a:chOff x="4617134" y="42893"/>
            <a:chExt cx="6188184" cy="1599885"/>
          </a:xfrm>
        </p:grpSpPr>
        <p:grpSp>
          <p:nvGrpSpPr>
            <p:cNvPr id="44" name="Group 43"/>
            <p:cNvGrpSpPr/>
            <p:nvPr/>
          </p:nvGrpSpPr>
          <p:grpSpPr>
            <a:xfrm>
              <a:off x="4617134" y="42893"/>
              <a:ext cx="4981218" cy="1013727"/>
              <a:chOff x="4539228" y="103852"/>
              <a:chExt cx="4897170" cy="10137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539228" y="103852"/>
                <a:ext cx="4897170" cy="1013727"/>
                <a:chOff x="4539228" y="103852"/>
                <a:chExt cx="4897170" cy="1013727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4539228" y="103852"/>
                  <a:ext cx="489717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hai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08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12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2025</a:t>
                  </a:r>
                  <a:endPara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: MỞ RỘNG VỐN TỪ VỀ THỂ THAO</a:t>
              </a:r>
            </a:p>
          </p:txBody>
        </p:sp>
      </p:grpSp>
      <p:sp>
        <p:nvSpPr>
          <p:cNvPr id="3" name="AutoShape 2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hung viền đẹp PowerPoin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Khung viền đẹp PowerPoin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Khung viền đẹp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356520" y="1600200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718719" y="3352800"/>
            <a:ext cx="2096347" cy="533400"/>
          </a:xfrm>
          <a:prstGeom prst="roundRect">
            <a:avLst/>
          </a:prstGeom>
          <a:solidFill>
            <a:srgbClr val="C5F3F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928519" y="3352800"/>
            <a:ext cx="2895600" cy="533400"/>
          </a:xfrm>
          <a:prstGeom prst="roundRect">
            <a:avLst/>
          </a:prstGeom>
          <a:solidFill>
            <a:srgbClr val="C5F3F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128919" y="3352800"/>
            <a:ext cx="2362200" cy="533400"/>
          </a:xfrm>
          <a:prstGeom prst="roundRect">
            <a:avLst/>
          </a:prstGeom>
          <a:solidFill>
            <a:srgbClr val="C5F3F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166518" y="4191000"/>
            <a:ext cx="2895601" cy="533400"/>
          </a:xfrm>
          <a:prstGeom prst="roundRect">
            <a:avLst/>
          </a:prstGeom>
          <a:solidFill>
            <a:srgbClr val="C5F3F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8290719" y="4191000"/>
            <a:ext cx="1892398" cy="533400"/>
          </a:xfrm>
          <a:prstGeom prst="roundRect">
            <a:avLst/>
          </a:prstGeom>
          <a:solidFill>
            <a:srgbClr val="C5F3F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10348117" y="4191000"/>
            <a:ext cx="2514602" cy="533400"/>
          </a:xfrm>
          <a:prstGeom prst="roundRect">
            <a:avLst/>
          </a:prstGeom>
          <a:solidFill>
            <a:srgbClr val="C5F3F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khăng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4023519" y="4953000"/>
            <a:ext cx="1943947" cy="533400"/>
          </a:xfrm>
          <a:prstGeom prst="roundRect">
            <a:avLst/>
          </a:prstGeom>
          <a:solidFill>
            <a:srgbClr val="C5F3F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309519" y="4953000"/>
            <a:ext cx="1600198" cy="533400"/>
          </a:xfrm>
          <a:prstGeom prst="roundRect">
            <a:avLst/>
          </a:prstGeom>
          <a:solidFill>
            <a:srgbClr val="C5F3F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480719" y="5867400"/>
            <a:ext cx="2362199" cy="533400"/>
          </a:xfrm>
          <a:prstGeom prst="roundRect">
            <a:avLst/>
          </a:prstGeom>
          <a:solidFill>
            <a:srgbClr val="C5F3F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7147719" y="5867400"/>
            <a:ext cx="2209799" cy="533400"/>
          </a:xfrm>
          <a:prstGeom prst="roundRect">
            <a:avLst/>
          </a:prstGeom>
          <a:solidFill>
            <a:srgbClr val="C5F3F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9586119" y="5867400"/>
            <a:ext cx="2514601" cy="533400"/>
          </a:xfrm>
          <a:prstGeom prst="roundRect">
            <a:avLst/>
          </a:prstGeom>
          <a:solidFill>
            <a:srgbClr val="C5F3F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7119AD-0342-07A8-0A18-FD65D6FA1CA2}"/>
              </a:ext>
            </a:extLst>
          </p:cNvPr>
          <p:cNvSpPr txBox="1"/>
          <p:nvPr/>
        </p:nvSpPr>
        <p:spPr>
          <a:xfrm>
            <a:off x="365919" y="2329261"/>
            <a:ext cx="15526544" cy="4147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Viết thêm tên các trò chơi và hoạt động thể thao có thể ghép với các từ sau: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Chơi: chơi cờ,………..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Đánh: đánh cầu lông,………………..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Đấu: đấu võ,………………..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d) Đua: đua thuyền,…………………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9707848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hung viền đẹp PowerPoin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Khung viền đẹp PowerPoin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Khung viền đẹp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356520" y="1600200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6519" y="2477869"/>
            <a:ext cx="11840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câu nói về một hoạt động vui chơi (thể thao) của em: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13719" y="3429000"/>
            <a:ext cx="751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(M) Chúng em chơi nhảy dây rất vui.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7ABBFF6-64E4-CACB-8112-9540A19C7468}"/>
              </a:ext>
            </a:extLst>
          </p:cNvPr>
          <p:cNvGrpSpPr/>
          <p:nvPr/>
        </p:nvGrpSpPr>
        <p:grpSpPr>
          <a:xfrm>
            <a:off x="4617134" y="42893"/>
            <a:ext cx="7629512" cy="1599885"/>
            <a:chOff x="4617134" y="42893"/>
            <a:chExt cx="6188184" cy="15998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1C76587-568E-0A8E-D3F6-D8DA6C657FE4}"/>
                </a:ext>
              </a:extLst>
            </p:cNvPr>
            <p:cNvGrpSpPr/>
            <p:nvPr/>
          </p:nvGrpSpPr>
          <p:grpSpPr>
            <a:xfrm>
              <a:off x="4617134" y="42893"/>
              <a:ext cx="4981218" cy="1013727"/>
              <a:chOff x="4539228" y="103852"/>
              <a:chExt cx="4897170" cy="101372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34904884-E43E-728E-1B82-AC2D1100D0F1}"/>
                  </a:ext>
                </a:extLst>
              </p:cNvPr>
              <p:cNvGrpSpPr/>
              <p:nvPr/>
            </p:nvGrpSpPr>
            <p:grpSpPr>
              <a:xfrm>
                <a:off x="4539228" y="103852"/>
                <a:ext cx="4897170" cy="1013727"/>
                <a:chOff x="4539228" y="103852"/>
                <a:chExt cx="4897170" cy="1013727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A8371A33-A2DC-48CA-8DA1-6A8C6E9AFCA0}"/>
                    </a:ext>
                  </a:extLst>
                </p:cNvPr>
                <p:cNvSpPr txBox="1"/>
                <p:nvPr/>
              </p:nvSpPr>
              <p:spPr>
                <a:xfrm>
                  <a:off x="4539228" y="103852"/>
                  <a:ext cx="489717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hai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08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12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2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2025</a:t>
                  </a:r>
                  <a:endPara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8B9A1C6F-CBD6-467A-4B62-B75E2D5E9035}"/>
                    </a:ext>
                  </a:extLst>
                </p:cNvPr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8FC089E4-40AD-0F2F-290C-C9F6F567FD25}"/>
                  </a:ext>
                </a:extLst>
              </p:cNvPr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 Box 14">
              <a:extLst>
                <a:ext uri="{FF2B5EF4-FFF2-40B4-BE49-F238E27FC236}">
                  <a16:creationId xmlns:a16="http://schemas.microsoft.com/office/drawing/2014/main" xmlns="" id="{7E568B39-DB21-7C73-BC9A-8DD6D88610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: MỞ RỘNG VỐN TỪ VỀ THỂ THAO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2DA591E-6B9B-5517-7545-F114E2D87344}"/>
              </a:ext>
            </a:extLst>
          </p:cNvPr>
          <p:cNvSpPr txBox="1"/>
          <p:nvPr/>
        </p:nvSpPr>
        <p:spPr>
          <a:xfrm>
            <a:off x="2656875" y="4191000"/>
            <a:ext cx="7005444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chơi đá bóng rất vui.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538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 chu net ngu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04799"/>
            <a:ext cx="15468600" cy="84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322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09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431" t="42708" r="32431" b="7291"/>
          <a:stretch/>
        </p:blipFill>
        <p:spPr>
          <a:xfrm>
            <a:off x="1356519" y="152400"/>
            <a:ext cx="13487400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17134" y="42893"/>
            <a:ext cx="6188184" cy="1599885"/>
            <a:chOff x="4617134" y="42893"/>
            <a:chExt cx="6188184" cy="1599885"/>
          </a:xfrm>
        </p:grpSpPr>
        <p:grpSp>
          <p:nvGrpSpPr>
            <p:cNvPr id="15" name="Group 14"/>
            <p:cNvGrpSpPr/>
            <p:nvPr/>
          </p:nvGrpSpPr>
          <p:grpSpPr>
            <a:xfrm>
              <a:off x="4617134" y="42893"/>
              <a:ext cx="6141425" cy="1013727"/>
              <a:chOff x="4539228" y="103852"/>
              <a:chExt cx="6037801" cy="101372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103852"/>
                <a:ext cx="60378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08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12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CÙNG VUI CHƠI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BF8DFCD-7895-BE38-A318-929AE0441A72}"/>
              </a:ext>
            </a:extLst>
          </p:cNvPr>
          <p:cNvSpPr/>
          <p:nvPr/>
        </p:nvSpPr>
        <p:spPr>
          <a:xfrm>
            <a:off x="1373091" y="1981200"/>
            <a:ext cx="6037247" cy="2982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ta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7D9C2A-D126-E1E0-E88F-F3467B6C49BE}"/>
              </a:ext>
            </a:extLst>
          </p:cNvPr>
          <p:cNvSpPr/>
          <p:nvPr/>
        </p:nvSpPr>
        <p:spPr>
          <a:xfrm>
            <a:off x="1293508" y="5370255"/>
            <a:ext cx="66890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Qua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Bay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lộn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619A9C2-E25B-4B5E-A90E-73216EC3DF5D}"/>
              </a:ext>
            </a:extLst>
          </p:cNvPr>
          <p:cNvSpPr/>
          <p:nvPr/>
        </p:nvSpPr>
        <p:spPr>
          <a:xfrm>
            <a:off x="8310656" y="1981200"/>
            <a:ext cx="6037247" cy="2982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21ECDE1-6DFE-E9E4-DDD0-1593505EB677}"/>
              </a:ext>
            </a:extLst>
          </p:cNvPr>
          <p:cNvSpPr/>
          <p:nvPr/>
        </p:nvSpPr>
        <p:spPr>
          <a:xfrm>
            <a:off x="8231073" y="5370255"/>
            <a:ext cx="72986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Trong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mát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xen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3(1980)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15" name="Group 14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10385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08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CÙNG VUI CHƠI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563435" y="27518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 theo thể thơ. Đọc diễn cảm với giọng hồn nhiên vui tươi.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2325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08919" y="1905000"/>
            <a:ext cx="419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08919" y="4267200"/>
            <a:ext cx="419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88981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pres?slideindex=1&amp;slidetitle="/>
          </p:cNvPr>
          <p:cNvSpPr/>
          <p:nvPr/>
        </p:nvSpPr>
        <p:spPr>
          <a:xfrm>
            <a:off x="1585120" y="8001000"/>
            <a:ext cx="2205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6519" y="1752600"/>
            <a:ext cx="6781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2302" y="4038600"/>
            <a:ext cx="60372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ta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59673" y="4050717"/>
            <a:ext cx="66890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Qua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 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Bay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lộn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07226" y="2514600"/>
            <a:ext cx="5251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7701" y="7239000"/>
            <a:ext cx="5251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56519" y="3222486"/>
            <a:ext cx="1470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bay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109119" y="6488113"/>
            <a:ext cx="127000" cy="3698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3880306" y="4191000"/>
            <a:ext cx="125413" cy="3698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567319" y="4887912"/>
            <a:ext cx="125413" cy="3698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3956506" y="4887912"/>
            <a:ext cx="125413" cy="3698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271919" y="5410200"/>
            <a:ext cx="125413" cy="3698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3423106" y="5497512"/>
            <a:ext cx="125413" cy="3698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5DF5F11-C4DF-D433-8F7A-EC175D5693FC}"/>
              </a:ext>
            </a:extLst>
          </p:cNvPr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814F3391-94EB-77AA-3773-AEFCA912547C}"/>
                </a:ext>
              </a:extLst>
            </p:cNvPr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4E77D3F-8B7E-C375-9A1D-37EC29AB12DB}"/>
                  </a:ext>
                </a:extLst>
              </p:cNvPr>
              <p:cNvSpPr txBox="1"/>
              <p:nvPr/>
            </p:nvSpPr>
            <p:spPr>
              <a:xfrm>
                <a:off x="4539228" y="10385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08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B1D50CE-CFA1-FB70-BCC3-AA871EF67351}"/>
                  </a:ext>
                </a:extLst>
              </p:cNvPr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sp>
          <p:nvSpPr>
            <p:cNvPr id="9" name="Text Box 14">
              <a:extLst>
                <a:ext uri="{FF2B5EF4-FFF2-40B4-BE49-F238E27FC236}">
                  <a16:creationId xmlns:a16="http://schemas.microsoft.com/office/drawing/2014/main" xmlns="" id="{816AEF79-AEC6-61F5-2BFF-D47CB9EABD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CÙNG VUI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13519" y="2057400"/>
            <a:ext cx="7467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609600"/>
            <a:ext cx="8538369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3348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280319" y="1907107"/>
            <a:ext cx="7467600" cy="654607"/>
          </a:xfrm>
          <a:prstGeom prst="rect">
            <a:avLst/>
          </a:prstGeom>
          <a:noFill/>
        </p:spPr>
        <p:txBody>
          <a:bodyPr wrap="squar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800" b="1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700FFC-5AD0-E17A-7F19-C2015911D75B}"/>
              </a:ext>
            </a:extLst>
          </p:cNvPr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646603B-17A3-74E3-F0AE-47DEEF12CFEF}"/>
                </a:ext>
              </a:extLst>
            </p:cNvPr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7A4EF464-7DFC-9C47-FE47-994ED098CB89}"/>
                  </a:ext>
                </a:extLst>
              </p:cNvPr>
              <p:cNvSpPr txBox="1"/>
              <p:nvPr/>
            </p:nvSpPr>
            <p:spPr>
              <a:xfrm>
                <a:off x="4539228" y="10385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08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41988DA-C48C-6114-0608-769E8F1F7A25}"/>
                  </a:ext>
                </a:extLst>
              </p:cNvPr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xmlns="" id="{7881B0F4-1160-426C-EF08-489F30643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CÙNG VUI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7968114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448636" y="1907107"/>
            <a:ext cx="2454399" cy="654607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800" b="1" dirty="0" smtClean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 smtClean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 smtClean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800" b="1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8319" y="2743200"/>
            <a:ext cx="1539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như thế nào?</a:t>
            </a:r>
            <a:r>
              <a:rPr lang="vi-VN" sz="3600" dirty="0"/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từ ngữ phù hợp vào chỗ trống: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4520" y="4419600"/>
            <a:ext cx="259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700FFC-5AD0-E17A-7F19-C2015911D75B}"/>
              </a:ext>
            </a:extLst>
          </p:cNvPr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646603B-17A3-74E3-F0AE-47DEEF12CFEF}"/>
                </a:ext>
              </a:extLst>
            </p:cNvPr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7A4EF464-7DFC-9C47-FE47-994ED098CB89}"/>
                  </a:ext>
                </a:extLst>
              </p:cNvPr>
              <p:cNvSpPr txBox="1"/>
              <p:nvPr/>
            </p:nvSpPr>
            <p:spPr>
              <a:xfrm>
                <a:off x="4539228" y="10385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08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41988DA-C48C-6114-0608-769E8F1F7A25}"/>
                  </a:ext>
                </a:extLst>
              </p:cNvPr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xmlns="" id="{7881B0F4-1160-426C-EF08-489F30643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CÙNG VUI CHƠI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D62A47-ED5A-A193-C201-94836719B7A9}"/>
              </a:ext>
            </a:extLst>
          </p:cNvPr>
          <p:cNvSpPr txBox="1"/>
          <p:nvPr/>
        </p:nvSpPr>
        <p:spPr>
          <a:xfrm>
            <a:off x="4070555" y="4354088"/>
            <a:ext cx="8141108" cy="1665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-…………….trải khắp nơi.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-…………….trong bóng lá.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87E3EA-B089-02B2-FFC1-75DEE29710C1}"/>
              </a:ext>
            </a:extLst>
          </p:cNvPr>
          <p:cNvSpPr/>
          <p:nvPr/>
        </p:nvSpPr>
        <p:spPr>
          <a:xfrm>
            <a:off x="4556921" y="5257800"/>
            <a:ext cx="2040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</p:spTree>
    <p:extLst>
      <p:ext uri="{BB962C8B-B14F-4D97-AF65-F5344CB8AC3E}">
        <p14:creationId xmlns:p14="http://schemas.microsoft.com/office/powerpoint/2010/main" val="38083757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10028</TotalTime>
  <Words>922</Words>
  <Application>Microsoft Office PowerPoint</Application>
  <PresentationFormat>Custom</PresentationFormat>
  <Paragraphs>140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Thanh Trang</cp:lastModifiedBy>
  <cp:revision>1127</cp:revision>
  <dcterms:created xsi:type="dcterms:W3CDTF">2008-09-09T22:52:10Z</dcterms:created>
  <dcterms:modified xsi:type="dcterms:W3CDTF">2025-12-07T22:30:44Z</dcterms:modified>
</cp:coreProperties>
</file>