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7" r:id="rId2"/>
    <p:sldId id="486" r:id="rId3"/>
    <p:sldId id="502" r:id="rId4"/>
    <p:sldId id="473" r:id="rId5"/>
    <p:sldId id="427" r:id="rId6"/>
    <p:sldId id="428" r:id="rId7"/>
    <p:sldId id="454" r:id="rId8"/>
    <p:sldId id="464" r:id="rId9"/>
    <p:sldId id="443" r:id="rId10"/>
    <p:sldId id="455" r:id="rId11"/>
    <p:sldId id="456" r:id="rId12"/>
    <p:sldId id="452" r:id="rId13"/>
    <p:sldId id="453" r:id="rId14"/>
    <p:sldId id="445" r:id="rId15"/>
    <p:sldId id="447" r:id="rId16"/>
    <p:sldId id="340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A4A3A4"/>
          </p15:clr>
        </p15:guide>
        <p15:guide id="2" pos="5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0000CC"/>
    <a:srgbClr val="FF0000"/>
    <a:srgbClr val="6600CC"/>
    <a:srgbClr val="0000FF"/>
    <a:srgbClr val="C5F3F3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howGuides="1">
      <p:cViewPr varScale="1">
        <p:scale>
          <a:sx n="72" d="100"/>
          <a:sy n="72" d="100"/>
        </p:scale>
        <p:origin x="43" y="134"/>
      </p:cViewPr>
      <p:guideLst>
        <p:guide orient="horz" pos="2925"/>
        <p:guide pos="5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  <a:t>8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  <a:t>16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CÁT HẢI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121127"/>
            <a:ext cx="13030200" cy="18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CÁI CẦU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100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Phạm Thị Kim Hạnh</a:t>
            </a:r>
          </a:p>
          <a:p>
            <a:pPr eaLnBrk="1" hangingPunct="1"/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3A1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18919" y="12954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3658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060394" y="1907107"/>
            <a:ext cx="2926080" cy="65278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endParaRPr lang="en-US" sz="3800" b="1" dirty="0">
              <a:ln w="1143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0719" y="26670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ảnh cha gửi đã gợi cho bạn nhỏ nghĩ đến những chiếc cầu nào? Khoanh tròn chữ cái trước ý đúng: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17134" y="42893"/>
            <a:ext cx="6188184" cy="2030773"/>
            <a:chOff x="4617134" y="42893"/>
            <a:chExt cx="6188184" cy="2030773"/>
          </a:xfrm>
        </p:grpSpPr>
        <p:grpSp>
          <p:nvGrpSpPr>
            <p:cNvPr id="3" name="Group 2"/>
            <p:cNvGrpSpPr/>
            <p:nvPr/>
          </p:nvGrpSpPr>
          <p:grpSpPr>
            <a:xfrm>
              <a:off x="4617134" y="42893"/>
              <a:ext cx="4281059" cy="1013727"/>
              <a:chOff x="4539228" y="103852"/>
              <a:chExt cx="4208825" cy="10137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39228" y="10385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2: CÁI CẦU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                       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Phạm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Tiến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Duật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23519" y="4989731"/>
            <a:ext cx="533400" cy="57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070555" y="3886200"/>
            <a:ext cx="8141108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Cầu xe lửa được bắc qua sông.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Cầu tơ nhỏ nhện bắc qua chum nước.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Ngọn gió đưa con sáo sang sông.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Cầu lá tre con kiến bắc qua ngòi.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Cầu ao, nơi mẹ thường đãi đỗ.</a:t>
            </a:r>
          </a:p>
        </p:txBody>
      </p:sp>
      <p:sp>
        <p:nvSpPr>
          <p:cNvPr id="11" name="Oval 10"/>
          <p:cNvSpPr/>
          <p:nvPr/>
        </p:nvSpPr>
        <p:spPr>
          <a:xfrm>
            <a:off x="4023519" y="5827931"/>
            <a:ext cx="533400" cy="57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023519" y="6589931"/>
            <a:ext cx="533400" cy="57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4023519" y="7428131"/>
            <a:ext cx="533400" cy="57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 animBg="1"/>
      <p:bldP spid="8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36594" y="1907107"/>
            <a:ext cx="2926080" cy="65278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endParaRPr lang="en-US" sz="3800" b="1" dirty="0">
              <a:ln w="1143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19" y="2667000"/>
            <a:ext cx="1542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80520" y="3581400"/>
            <a:ext cx="9753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17134" y="42893"/>
            <a:ext cx="6188184" cy="2030773"/>
            <a:chOff x="4617134" y="42893"/>
            <a:chExt cx="6188184" cy="2030773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4281059" cy="1013727"/>
              <a:chOff x="4539228" y="103852"/>
              <a:chExt cx="4208825" cy="101372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0385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2: CÁI CẦU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                       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Phạm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Tiến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Duật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36594" y="1907107"/>
            <a:ext cx="2926080" cy="65278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endParaRPr lang="en-US" sz="3800" b="1" dirty="0">
              <a:ln w="1143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519" y="2895600"/>
            <a:ext cx="1484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Gạch dưới câu thơ cho thấy bạn nhỏ rất tự hào về cha mình: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7134" y="42893"/>
            <a:ext cx="6188184" cy="2030773"/>
            <a:chOff x="4617134" y="42893"/>
            <a:chExt cx="6188184" cy="2030773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4281059" cy="1013727"/>
              <a:chOff x="4539228" y="103852"/>
              <a:chExt cx="4208825" cy="101372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0385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2: CÁI CẦU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                       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Phạm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Tiến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Duật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10665" y="3581400"/>
            <a:ext cx="8421328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hơn, cả cái cầu ao mẹ thường đãi đỗ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cái cầu này ảnh chụp xa </a:t>
            </a:r>
            <a:r>
              <a:rPr lang="vi-VN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bảo: cầu Hàm Rồng sông Mã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cứ gọi: cái cầu của cha.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04519" y="4343400"/>
            <a:ext cx="769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4519" y="6781800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127919" y="22098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17134" y="42893"/>
            <a:ext cx="6188184" cy="2030773"/>
            <a:chOff x="4617134" y="42893"/>
            <a:chExt cx="6188184" cy="2030773"/>
          </a:xfrm>
        </p:grpSpPr>
        <p:grpSp>
          <p:nvGrpSpPr>
            <p:cNvPr id="3" name="Group 2"/>
            <p:cNvGrpSpPr/>
            <p:nvPr/>
          </p:nvGrpSpPr>
          <p:grpSpPr>
            <a:xfrm>
              <a:off x="4617134" y="42893"/>
              <a:ext cx="4281059" cy="1013727"/>
              <a:chOff x="4539228" y="103852"/>
              <a:chExt cx="4208825" cy="101372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0385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2: CÁI CẦU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                       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Phạm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Tiến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Duật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04119" y="3276600"/>
            <a:ext cx="1424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Bài thơ t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177949" y="42893"/>
            <a:ext cx="10633128" cy="1599885"/>
            <a:chOff x="4785519" y="42893"/>
            <a:chExt cx="6019799" cy="1599885"/>
          </a:xfrm>
        </p:grpSpPr>
        <p:grpSp>
          <p:nvGrpSpPr>
            <p:cNvPr id="47" name="Group 46"/>
            <p:cNvGrpSpPr/>
            <p:nvPr/>
          </p:nvGrpSpPr>
          <p:grpSpPr>
            <a:xfrm>
              <a:off x="5738764" y="42893"/>
              <a:ext cx="3623723" cy="1013727"/>
              <a:chOff x="5641930" y="103852"/>
              <a:chExt cx="3562581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641930" y="103852"/>
                <a:ext cx="3562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48584" y="594359"/>
                <a:ext cx="1280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: LUYỆN TẬP VỀ TỪ CÓ NGHĨA TRÁI NGƯỢC NHAU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56520" y="1600200"/>
            <a:ext cx="34290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2319" y="2316480"/>
            <a:ext cx="1272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 các từ sau thành 4 cặp từ có nghĩa trái ngược nhau: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1" t="43751" r="24231" b="15624"/>
          <a:stretch>
            <a:fillRect/>
          </a:stretch>
        </p:blipFill>
        <p:spPr>
          <a:xfrm>
            <a:off x="1737519" y="3124200"/>
            <a:ext cx="11811000" cy="58674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395054" y="3810000"/>
            <a:ext cx="3733865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47454" y="5257800"/>
            <a:ext cx="3733865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47454" y="6629400"/>
            <a:ext cx="3733865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47454" y="4120455"/>
            <a:ext cx="3581465" cy="3728145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556919" y="-61227"/>
            <a:ext cx="4281060" cy="1013727"/>
            <a:chOff x="4539228" y="103852"/>
            <a:chExt cx="4208825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4208825" cy="1013727"/>
              <a:chOff x="4539228" y="103852"/>
              <a:chExt cx="4208825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56519" y="1642778"/>
            <a:ext cx="34290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519" y="2477869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3352800"/>
            <a:ext cx="11267828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nhỏ kết thành từng chùm trên cành.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177949" y="1066800"/>
            <a:ext cx="1063312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: LUYỆN TẬP VỀ TỪ CÓ NGHĨA TRÁI NGƯỢC NHAU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52"/>
            <a:ext cx="16279465" cy="91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245835"/>
            <a:ext cx="16279465" cy="39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/>
          <p:cNvCxnSpPr/>
          <p:nvPr/>
        </p:nvCxnSpPr>
        <p:spPr>
          <a:xfrm flipH="1">
            <a:off x="2498543" y="2251214"/>
            <a:ext cx="10801174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8779203" y="3315415"/>
            <a:ext cx="2540188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cxnSp>
        <p:nvCxnSpPr>
          <p:cNvPr id="42" name="直接连接符 41"/>
          <p:cNvCxnSpPr/>
          <p:nvPr/>
        </p:nvCxnSpPr>
        <p:spPr>
          <a:xfrm>
            <a:off x="8779241" y="4216351"/>
            <a:ext cx="2560201" cy="4564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8779241" y="5208567"/>
            <a:ext cx="2560201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8779241" y="6155143"/>
            <a:ext cx="2560201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tailEnd type="oval"/>
          </a:ln>
          <a:effectLst/>
        </p:spPr>
      </p:cxnSp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2849" y="4216385"/>
            <a:ext cx="8218538" cy="51370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230483" y="-465096"/>
            <a:ext cx="3696064" cy="41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" y="6236185"/>
            <a:ext cx="4191950" cy="28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品 10"/>
          <p:cNvSpPr txBox="1"/>
          <p:nvPr/>
        </p:nvSpPr>
        <p:spPr>
          <a:xfrm>
            <a:off x="3934042" y="2438084"/>
            <a:ext cx="10138936" cy="2134050"/>
          </a:xfrm>
          <a:prstGeom prst="rect">
            <a:avLst/>
          </a:prstGeom>
          <a:noFill/>
        </p:spPr>
        <p:txBody>
          <a:bodyPr wrap="none" lIns="162391" tIns="81196" rIns="162391" bIns="81196" rtlCol="0">
            <a:spAutoFit/>
          </a:bodyPr>
          <a:lstStyle/>
          <a:p>
            <a:pPr defTabSz="162369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800" b="1" dirty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latin typeface="UTM Azuki" panose="020406030505060202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品 10"/>
          <p:cNvSpPr txBox="1"/>
          <p:nvPr/>
        </p:nvSpPr>
        <p:spPr>
          <a:xfrm>
            <a:off x="3934042" y="2438084"/>
            <a:ext cx="10138936" cy="2134050"/>
          </a:xfrm>
          <a:prstGeom prst="rect">
            <a:avLst/>
          </a:prstGeom>
          <a:noFill/>
        </p:spPr>
        <p:txBody>
          <a:bodyPr wrap="none" lIns="162391" tIns="81196" rIns="162391" bIns="81196" rtlCol="0">
            <a:spAutoFit/>
          </a:bodyPr>
          <a:lstStyle/>
          <a:p>
            <a:pPr defTabSz="162369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800" b="1" dirty="0">
                <a:solidFill>
                  <a:srgbClr val="0070C0"/>
                </a:solidFill>
                <a:latin typeface="UTM Azuki" panose="020406030505060202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4" name="组合 13"/>
          <p:cNvGrpSpPr/>
          <p:nvPr/>
        </p:nvGrpSpPr>
        <p:grpSpPr>
          <a:xfrm>
            <a:off x="2834931" y="399773"/>
            <a:ext cx="3359677" cy="2444489"/>
            <a:chOff x="703406" y="2142481"/>
            <a:chExt cx="2249940" cy="1639127"/>
          </a:xfrm>
        </p:grpSpPr>
        <p:sp>
          <p:nvSpPr>
            <p:cNvPr id="5" name="云形 34"/>
            <p:cNvSpPr/>
            <p:nvPr/>
          </p:nvSpPr>
          <p:spPr>
            <a:xfrm>
              <a:off x="703406" y="2142481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369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white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677" y="2235826"/>
              <a:ext cx="1392906" cy="13929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90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394970"/>
            <a:ext cx="15473680" cy="8402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Bài 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2:   CÁI CẦU</a:t>
            </a:r>
            <a:b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              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(Trích)     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                       </a:t>
            </a:r>
            <a:r>
              <a:rPr lang="vi-V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   </a:t>
            </a:r>
            <a:r>
              <a:rPr lang="vi-V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en-US" sz="3200"/>
          </a:p>
        </p:txBody>
      </p:sp>
      <p:grpSp>
        <p:nvGrpSpPr>
          <p:cNvPr id="15" name="Group 14"/>
          <p:cNvGrpSpPr/>
          <p:nvPr/>
        </p:nvGrpSpPr>
        <p:grpSpPr>
          <a:xfrm>
            <a:off x="4617085" y="-154940"/>
            <a:ext cx="10529870" cy="1010920"/>
            <a:chOff x="4539228" y="103852"/>
            <a:chExt cx="10352200" cy="1010920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103852"/>
              <a:ext cx="103522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năm </a:t>
              </a:r>
              <a:r>
                <a:rPr lang="en-US" sz="28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 </a:t>
              </a:r>
              <a:r>
                <a:rPr lang="en-US" sz="28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b="1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 </a:t>
              </a:r>
              <a:r>
                <a:rPr lang="en-US" sz="28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2572" y="521047"/>
              <a:ext cx="2597653" cy="593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vi-VN" alt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08825" y="2895402"/>
            <a:ext cx="13966284" cy="67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3370" y="5514975"/>
            <a:ext cx="4191000" cy="1002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78840" y="1697355"/>
            <a:ext cx="14640560" cy="6870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Cha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Xe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Con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chum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Con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Con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Con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vi-VN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940" y="5478780"/>
            <a:ext cx="4668520" cy="298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10478574" cy="2090420"/>
            <a:chOff x="4617134" y="42893"/>
            <a:chExt cx="10478574" cy="2090420"/>
          </a:xfrm>
        </p:grpSpPr>
        <p:grpSp>
          <p:nvGrpSpPr>
            <p:cNvPr id="15" name="Group 14"/>
            <p:cNvGrpSpPr/>
            <p:nvPr/>
          </p:nvGrpSpPr>
          <p:grpSpPr>
            <a:xfrm>
              <a:off x="4617134" y="42893"/>
              <a:ext cx="10478574" cy="1012190"/>
              <a:chOff x="4539228" y="103852"/>
              <a:chExt cx="10301768" cy="10121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10301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năm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94262" y="594072"/>
                <a:ext cx="2069507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Việt:</a:t>
                </a: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409" y="1066513"/>
              <a:ext cx="666432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2:   CÁI CẦU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                             </a:t>
              </a:r>
              <a:r>
                <a:rPr lang="vi-VN" alt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</a:t>
              </a:r>
              <a:r>
                <a:rPr lang="vi-VN" altLang="en-US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2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Phạm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Tiến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Duật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350" y="2666802"/>
            <a:ext cx="13966284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từ:</a:t>
            </a:r>
          </a:p>
          <a:p>
            <a:pPr algn="just"/>
            <a:r>
              <a:rPr lang="vi-VN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dòng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ông, xe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ửa,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âu,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ông, đãi đỗ,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Mã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4960" y="5613400"/>
            <a:ext cx="13578840" cy="2533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3370" y="4721225"/>
            <a:ext cx="4191000" cy="1672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thơ: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3690" y="7941310"/>
            <a:ext cx="2668905" cy="734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6519" y="348615"/>
            <a:ext cx="678180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32560" y="1246505"/>
            <a:ext cx="5252085" cy="5156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56360" y="6931660"/>
            <a:ext cx="5479415" cy="848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6519" y="1681976"/>
            <a:ext cx="147066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hlinkClick r:id="rId2" action="ppaction://hlinkpres?slideindex=1&amp;slidetitle="/>
          </p:cNvPr>
          <p:cNvSpPr/>
          <p:nvPr/>
        </p:nvSpPr>
        <p:spPr>
          <a:xfrm>
            <a:off x="3723033" y="7874139"/>
            <a:ext cx="220548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chum,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41">
            <a:hlinkClick r:id="rId2" action="ppaction://hlinkpres?slideindex=1&amp;slidetitle="/>
          </p:cNvPr>
          <p:cNvSpPr/>
          <p:nvPr/>
        </p:nvSpPr>
        <p:spPr>
          <a:xfrm>
            <a:off x="5475633" y="7890649"/>
            <a:ext cx="22054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3" name="Rectangle 42">
            <a:hlinkClick r:id="rId2" action="ppaction://hlinkpres?slideindex=1&amp;slidetitle="/>
          </p:cNvPr>
          <p:cNvSpPr/>
          <p:nvPr/>
        </p:nvSpPr>
        <p:spPr>
          <a:xfrm>
            <a:off x="6923433" y="7940814"/>
            <a:ext cx="22054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4" name="Rectangle 43">
            <a:hlinkClick r:id="rId2" action="ppaction://hlinkpres?slideindex=1&amp;slidetitle="/>
          </p:cNvPr>
          <p:cNvSpPr/>
          <p:nvPr/>
        </p:nvSpPr>
        <p:spPr>
          <a:xfrm>
            <a:off x="8752233" y="7890649"/>
            <a:ext cx="44152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620" y="2209800"/>
            <a:ext cx="8047990" cy="10826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||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855" y="2954020"/>
            <a:ext cx="8749030" cy="10204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||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7255" y="3676015"/>
            <a:ext cx="7667625" cy="635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||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sz="3600" b="1" dirty="0">
              <a:solidFill>
                <a:srgbClr val="0000CC"/>
              </a:solidFill>
            </a:endParaRPr>
          </a:p>
          <a:p>
            <a:endParaRPr lang="en-US" sz="3600" b="1" dirty="0">
              <a:solidFill>
                <a:srgbClr val="0000CC"/>
              </a:solidFill>
            </a:endParaRPr>
          </a:p>
          <a:p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890" y="4295775"/>
            <a:ext cx="8654415" cy="21202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cho mẹ xem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xem hơi lâu.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err="1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||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17085" y="43180"/>
            <a:ext cx="2252345" cy="1012190"/>
            <a:chOff x="4539228" y="103852"/>
            <a:chExt cx="2214271" cy="1012477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03852"/>
              <a:ext cx="2796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6305" y="594359"/>
              <a:ext cx="26719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30" grpId="0"/>
      <p:bldP spid="41" grpId="0"/>
      <p:bldP spid="42" grpId="0"/>
      <p:bldP spid="43" grpId="0"/>
      <p:bldP spid="44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203960" y="2133600"/>
            <a:ext cx="32435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655" y="1141095"/>
            <a:ext cx="58089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Giải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hlinkClick r:id="rId2" action="ppaction://hlinkpres?slideindex=1&amp;slidetitle="/>
          </p:cNvPr>
          <p:cNvSpPr/>
          <p:nvPr/>
        </p:nvSpPr>
        <p:spPr>
          <a:xfrm>
            <a:off x="1280160" y="2895600"/>
            <a:ext cx="24765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41">
            <a:hlinkClick r:id="rId2" action="ppaction://hlinkpres?slideindex=1&amp;slidetitle="/>
          </p:cNvPr>
          <p:cNvSpPr/>
          <p:nvPr/>
        </p:nvSpPr>
        <p:spPr>
          <a:xfrm>
            <a:off x="1280795" y="3581400"/>
            <a:ext cx="24765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3" name="Rectangle 42">
            <a:hlinkClick r:id="rId2" action="ppaction://hlinkpres?slideindex=1&amp;slidetitle="/>
          </p:cNvPr>
          <p:cNvSpPr/>
          <p:nvPr/>
        </p:nvSpPr>
        <p:spPr>
          <a:xfrm>
            <a:off x="1356519" y="4298950"/>
            <a:ext cx="220548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ctangle 43">
            <a:hlinkClick r:id="rId2" action="ppaction://hlinkpres?slideindex=1&amp;slidetitle="/>
          </p:cNvPr>
          <p:cNvSpPr/>
          <p:nvPr/>
        </p:nvSpPr>
        <p:spPr>
          <a:xfrm>
            <a:off x="1204119" y="4967605"/>
            <a:ext cx="44152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17134" y="42893"/>
            <a:ext cx="6188184" cy="1597947"/>
            <a:chOff x="4617134" y="42893"/>
            <a:chExt cx="6188184" cy="1597947"/>
          </a:xfrm>
        </p:grpSpPr>
        <p:grpSp>
          <p:nvGrpSpPr>
            <p:cNvPr id="6" name="Group 5"/>
            <p:cNvGrpSpPr/>
            <p:nvPr/>
          </p:nvGrpSpPr>
          <p:grpSpPr>
            <a:xfrm>
              <a:off x="4617134" y="42893"/>
              <a:ext cx="2252274" cy="1012477"/>
              <a:chOff x="4539228" y="103852"/>
              <a:chExt cx="2214271" cy="101247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03852"/>
                <a:ext cx="279680" cy="583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86305" y="594359"/>
                <a:ext cx="267194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901950" y="4321175"/>
            <a:ext cx="131241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2560" y="4967605"/>
            <a:ext cx="14060170" cy="11696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2415" y="2895600"/>
            <a:ext cx="133661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160" y="3597275"/>
            <a:ext cx="123183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6265" y="2144395"/>
            <a:ext cx="35128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41" grpId="0"/>
      <p:bldP spid="42" grpId="0"/>
      <p:bldP spid="43" grpId="0"/>
      <p:bldP spid="44" grpId="0"/>
      <p:bldP spid="4" grpId="0"/>
      <p:bldP spid="5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060394" y="1907107"/>
            <a:ext cx="2926080" cy="65278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endParaRPr lang="en-US" sz="3800" b="1" dirty="0">
              <a:ln w="1143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0719" y="26670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dirty="0"/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chữ cái trước ý đúng: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17134" y="42893"/>
            <a:ext cx="6188184" cy="2030773"/>
            <a:chOff x="4617134" y="42893"/>
            <a:chExt cx="6188184" cy="2030773"/>
          </a:xfrm>
        </p:grpSpPr>
        <p:grpSp>
          <p:nvGrpSpPr>
            <p:cNvPr id="3" name="Group 2"/>
            <p:cNvGrpSpPr/>
            <p:nvPr/>
          </p:nvGrpSpPr>
          <p:grpSpPr>
            <a:xfrm>
              <a:off x="4617134" y="42893"/>
              <a:ext cx="4281060" cy="1013727"/>
              <a:chOff x="4539228" y="103852"/>
              <a:chExt cx="4208825" cy="10137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39228" y="103852"/>
                <a:ext cx="2824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1006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2: CÁI CẦU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                           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Phạm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Tiến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Duật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87080" y="3886200"/>
            <a:ext cx="4827639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Xây dựng cầu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Chụp ảnh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Lái xe lửa</a:t>
            </a:r>
          </a:p>
        </p:txBody>
      </p:sp>
      <p:sp>
        <p:nvSpPr>
          <p:cNvPr id="10" name="Oval 9"/>
          <p:cNvSpPr/>
          <p:nvPr/>
        </p:nvSpPr>
        <p:spPr>
          <a:xfrm>
            <a:off x="4937919" y="4151531"/>
            <a:ext cx="533400" cy="57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17</TotalTime>
  <Words>888</Words>
  <Application>Microsoft Office PowerPoint</Application>
  <PresentationFormat>Custom</PresentationFormat>
  <Paragraphs>137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UTM Azuki</vt:lpstr>
      <vt:lpstr>Default Design</vt:lpstr>
      <vt:lpstr>PowerPoint Presentation</vt:lpstr>
      <vt:lpstr>PowerPoint Presentation</vt:lpstr>
      <vt:lpstr>PowerPoint Presentation</vt:lpstr>
      <vt:lpstr> Bài đọc 2:   CÁI CẦU                  (Trích)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1185</cp:revision>
  <dcterms:created xsi:type="dcterms:W3CDTF">2008-09-09T22:52:00Z</dcterms:created>
  <dcterms:modified xsi:type="dcterms:W3CDTF">2025-12-07T08:51:24Z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572A787B8BB94A9BA028FE4B17138045_12</vt:lpwstr>
  </property>
  <property fmtid="{D5CDD505-2E9C-101B-9397-08002B2CF9AE}" pid="3" name="KSOProductBuildVer">
    <vt:lpwstr>1033-12.2.0.18607</vt:lpwstr>
  </property>
</Properties>
</file>