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65" r:id="rId4"/>
    <p:sldId id="257" r:id="rId5"/>
    <p:sldId id="258" r:id="rId6"/>
    <p:sldId id="260" r:id="rId7"/>
    <p:sldId id="261" r:id="rId8"/>
    <p:sldId id="263" r:id="rId9"/>
    <p:sldId id="267" r:id="rId10"/>
    <p:sldId id="270" r:id="rId11"/>
    <p:sldId id="299" r:id="rId12"/>
    <p:sldId id="300" r:id="rId13"/>
    <p:sldId id="301" r:id="rId14"/>
    <p:sldId id="268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2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EDBE-E94C-4EF5-B9D4-B15A86D8631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7632-64BA-42ED-A316-47A8243C5C5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19064" y="2008281"/>
            <a:ext cx="8095129" cy="26490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làm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được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những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gì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1) 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8466" y="524436"/>
            <a:ext cx="493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Trình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bày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giải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vi-VN" sz="54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53" y="1855694"/>
            <a:ext cx="103945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800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u="sng" dirty="0" err="1" smtClean="0"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endParaRPr lang="en-US" sz="4800" u="sng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xăng-ti-mét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chì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xanh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                 9 + 5 = 14 (cm )</a:t>
            </a:r>
          </a:p>
          <a:p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: 14 cm</a:t>
            </a:r>
            <a:endParaRPr lang="vi-VN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1-12-05 1026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0"/>
            <a:ext cx="11078845" cy="685736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014220" y="1228725"/>
            <a:ext cx="833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23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4855" y="1997075"/>
            <a:ext cx="832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3685" y="1658620"/>
            <a:ext cx="550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92866" y="2752919"/>
            <a:ext cx="1277471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40560" y="2821305"/>
            <a:ext cx="9067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60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980430" y="1319530"/>
            <a:ext cx="833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14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981065" y="2087880"/>
            <a:ext cx="832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48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5509895" y="1749425"/>
            <a:ext cx="550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759076" y="2843724"/>
            <a:ext cx="1277471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1"/>
          <p:cNvSpPr txBox="1"/>
          <p:nvPr/>
        </p:nvSpPr>
        <p:spPr>
          <a:xfrm>
            <a:off x="5943600" y="2856230"/>
            <a:ext cx="9067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62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9368155" y="1263650"/>
            <a:ext cx="833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76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9368790" y="2032000"/>
            <a:ext cx="832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9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8897620" y="1693545"/>
            <a:ext cx="550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146801" y="2787844"/>
            <a:ext cx="1277471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/>
          <p:nvPr/>
        </p:nvSpPr>
        <p:spPr>
          <a:xfrm>
            <a:off x="9294495" y="2856230"/>
            <a:ext cx="9067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85</a:t>
            </a:r>
          </a:p>
        </p:txBody>
      </p:sp>
      <p:sp>
        <p:nvSpPr>
          <p:cNvPr id="19" name="TextBox 2"/>
          <p:cNvSpPr txBox="1"/>
          <p:nvPr/>
        </p:nvSpPr>
        <p:spPr>
          <a:xfrm>
            <a:off x="2087880" y="4312285"/>
            <a:ext cx="833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68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2088515" y="5080635"/>
            <a:ext cx="832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22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617345" y="4742180"/>
            <a:ext cx="550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66526" y="5836479"/>
            <a:ext cx="1277471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1"/>
          <p:cNvSpPr txBox="1"/>
          <p:nvPr/>
        </p:nvSpPr>
        <p:spPr>
          <a:xfrm>
            <a:off x="2014220" y="5904865"/>
            <a:ext cx="9067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90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6054725" y="4372610"/>
            <a:ext cx="833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36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6055360" y="5140960"/>
            <a:ext cx="832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56</a:t>
            </a:r>
          </a:p>
        </p:txBody>
      </p:sp>
      <p:sp>
        <p:nvSpPr>
          <p:cNvPr id="27" name="TextBox 7"/>
          <p:cNvSpPr txBox="1"/>
          <p:nvPr/>
        </p:nvSpPr>
        <p:spPr>
          <a:xfrm>
            <a:off x="5584190" y="4802505"/>
            <a:ext cx="550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833371" y="5896804"/>
            <a:ext cx="1277471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1"/>
          <p:cNvSpPr txBox="1"/>
          <p:nvPr/>
        </p:nvSpPr>
        <p:spPr>
          <a:xfrm>
            <a:off x="5981065" y="5965190"/>
            <a:ext cx="9067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92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9368155" y="4312285"/>
            <a:ext cx="833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48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extBox 6"/>
          <p:cNvSpPr txBox="1"/>
          <p:nvPr/>
        </p:nvSpPr>
        <p:spPr>
          <a:xfrm>
            <a:off x="9368790" y="5080635"/>
            <a:ext cx="832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7</a:t>
            </a:r>
          </a:p>
        </p:txBody>
      </p:sp>
      <p:sp>
        <p:nvSpPr>
          <p:cNvPr id="32" name="TextBox 7"/>
          <p:cNvSpPr txBox="1"/>
          <p:nvPr/>
        </p:nvSpPr>
        <p:spPr>
          <a:xfrm>
            <a:off x="8897620" y="4742180"/>
            <a:ext cx="550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146801" y="5836479"/>
            <a:ext cx="1277471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1"/>
          <p:cNvSpPr txBox="1"/>
          <p:nvPr/>
        </p:nvSpPr>
        <p:spPr>
          <a:xfrm>
            <a:off x="9294495" y="5904865"/>
            <a:ext cx="9067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2" grpId="0"/>
      <p:bldP spid="6" grpId="0"/>
      <p:bldP spid="9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12-05 1027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0"/>
            <a:ext cx="11402695" cy="67875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799080" y="1664970"/>
            <a:ext cx="922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629275" y="1664970"/>
            <a:ext cx="922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374380" y="1664970"/>
            <a:ext cx="922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1077575" y="1664970"/>
            <a:ext cx="922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18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653030" y="4815205"/>
            <a:ext cx="922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634355" y="4815205"/>
            <a:ext cx="922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374380" y="4815205"/>
            <a:ext cx="922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19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1077575" y="4708525"/>
            <a:ext cx="922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18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738120" y="3336925"/>
            <a:ext cx="4827905" cy="1166495"/>
          </a:xfrm>
          <a:prstGeom prst="line">
            <a:avLst/>
          </a:pr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423795" y="3438525"/>
            <a:ext cx="2292350" cy="892810"/>
          </a:xfrm>
          <a:prstGeom prst="line">
            <a:avLst/>
          </a:prstGeom>
          <a:ln w="508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93995" y="3418205"/>
            <a:ext cx="2241550" cy="953770"/>
          </a:xfrm>
          <a:prstGeom prst="line">
            <a:avLst/>
          </a:prstGeom>
          <a:ln w="603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619105" y="3448685"/>
            <a:ext cx="71120" cy="1003935"/>
          </a:xfrm>
          <a:prstGeom prst="line">
            <a:avLst/>
          </a:prstGeom>
          <a:ln w="508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12-05 1027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1193165"/>
            <a:ext cx="12192635" cy="42265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705350" y="2454910"/>
            <a:ext cx="659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&gt;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705975" y="4205605"/>
            <a:ext cx="659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705975" y="2454910"/>
            <a:ext cx="659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&gt;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609465" y="4205605"/>
            <a:ext cx="659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89212" y="268942"/>
            <a:ext cx="9816353" cy="4814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Hết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</a:t>
            </a:r>
          </a:p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TẠM BIỆT CÁC EM</a:t>
            </a:r>
            <a:endParaRPr lang="vi-VN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" y="293"/>
            <a:ext cx="8619564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33" y="3064365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43" y="2407140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18" y="325610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53" y="1314940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8" y="635490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3" y="2204575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9"/>
          <p:cNvSpPr txBox="1"/>
          <p:nvPr/>
        </p:nvSpPr>
        <p:spPr>
          <a:xfrm>
            <a:off x="8255635" y="730250"/>
            <a:ext cx="3175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Hái táo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" y="293"/>
            <a:ext cx="861956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74" y="2914052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85" y="1600383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55" y="3208852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17" y="834243"/>
            <a:ext cx="1284486" cy="13267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2" y="898718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98" y="2751310"/>
            <a:ext cx="1312792" cy="13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4150285" y="1358788"/>
            <a:ext cx="900953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19490" y="255270"/>
            <a:ext cx="1882775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24 + 9 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36000" y="970280"/>
            <a:ext cx="1850390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19 + 6 =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20350" y="3998259"/>
            <a:ext cx="1819573" cy="64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44 + 18 =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9490" y="1685925"/>
            <a:ext cx="1819910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33 + 7 =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19490" y="2434590"/>
            <a:ext cx="1819275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26 + 8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19715" y="3216088"/>
            <a:ext cx="1819573" cy="64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18 + 13 = </a:t>
            </a:r>
          </a:p>
        </p:txBody>
      </p:sp>
      <p:sp>
        <p:nvSpPr>
          <p:cNvPr id="21" name="Oval 20"/>
          <p:cNvSpPr/>
          <p:nvPr/>
        </p:nvSpPr>
        <p:spPr>
          <a:xfrm>
            <a:off x="1429880" y="3262582"/>
            <a:ext cx="900953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40</a:t>
            </a:r>
          </a:p>
        </p:txBody>
      </p:sp>
      <p:sp>
        <p:nvSpPr>
          <p:cNvPr id="22" name="Oval 21"/>
          <p:cNvSpPr/>
          <p:nvPr/>
        </p:nvSpPr>
        <p:spPr>
          <a:xfrm>
            <a:off x="2267796" y="1419305"/>
            <a:ext cx="900953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34</a:t>
            </a:r>
          </a:p>
        </p:txBody>
      </p:sp>
      <p:sp>
        <p:nvSpPr>
          <p:cNvPr id="23" name="Oval 22"/>
          <p:cNvSpPr/>
          <p:nvPr/>
        </p:nvSpPr>
        <p:spPr>
          <a:xfrm>
            <a:off x="5784380" y="2092404"/>
            <a:ext cx="900953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62</a:t>
            </a:r>
          </a:p>
        </p:txBody>
      </p:sp>
      <p:sp>
        <p:nvSpPr>
          <p:cNvPr id="24" name="Oval 23"/>
          <p:cNvSpPr/>
          <p:nvPr/>
        </p:nvSpPr>
        <p:spPr>
          <a:xfrm>
            <a:off x="3421660" y="3412754"/>
            <a:ext cx="900953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</a:p>
        </p:txBody>
      </p:sp>
      <p:sp>
        <p:nvSpPr>
          <p:cNvPr id="25" name="Oval 24"/>
          <p:cNvSpPr/>
          <p:nvPr/>
        </p:nvSpPr>
        <p:spPr>
          <a:xfrm>
            <a:off x="5630087" y="3762720"/>
            <a:ext cx="900953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792 -0.0108333 L 0.524792 -0.16046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6458 -0.0182408 L 0.402083 -0.395278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5413 -0.0252778 L 0.745885 -0.223426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 -0.0108333 L 0.679115 0.167129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625 -0.0237037 L 0.588438 -0.014537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208 -0.0173148 L 0.390156 0.295186 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0" r="5073"/>
          <a:stretch>
            <a:fillRect/>
          </a:stretch>
        </p:blipFill>
        <p:spPr>
          <a:xfrm>
            <a:off x="-635" y="1096010"/>
            <a:ext cx="12192635" cy="442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040" y="353060"/>
            <a:ext cx="2072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36 + 27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3775" y="353060"/>
            <a:ext cx="2178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18  + 52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6170" y="353060"/>
            <a:ext cx="1842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83 + 9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8775" y="1147445"/>
            <a:ext cx="833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36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9410" y="1915795"/>
            <a:ext cx="832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240" y="1577340"/>
            <a:ext cx="550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407421" y="2671639"/>
            <a:ext cx="1277471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84800" y="1153795"/>
            <a:ext cx="88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8000"/>
            </a:lvl1pPr>
          </a:lstStyle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18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1945" y="1922145"/>
            <a:ext cx="8261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52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4590" y="1590675"/>
            <a:ext cx="5302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89785" y="2690689"/>
            <a:ext cx="1272988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2730" y="1149985"/>
            <a:ext cx="7600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8000"/>
            </a:lvl1pPr>
          </a:lstStyle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83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90990" y="1903095"/>
            <a:ext cx="8108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8000"/>
            </a:lvl1pPr>
          </a:lstStyle>
          <a:p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9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4415" y="1590675"/>
            <a:ext cx="4781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979133" y="2658626"/>
            <a:ext cx="1272988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78965" y="2740025"/>
            <a:ext cx="582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9920" y="2743200"/>
            <a:ext cx="3670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56420" y="2664460"/>
            <a:ext cx="5454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043305" y="3564255"/>
            <a:ext cx="2005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74 + 19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4638040" y="3564255"/>
            <a:ext cx="1985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55 + 25 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8560435" y="3564255"/>
            <a:ext cx="1733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9 + 61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1464310" y="4330700"/>
            <a:ext cx="8724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74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1489710" y="5104130"/>
            <a:ext cx="771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19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995045" y="472122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262641" y="5821239"/>
            <a:ext cx="1277471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0"/>
          <p:cNvSpPr txBox="1"/>
          <p:nvPr/>
        </p:nvSpPr>
        <p:spPr>
          <a:xfrm>
            <a:off x="5230495" y="4280535"/>
            <a:ext cx="767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8000"/>
            </a:lvl1pPr>
          </a:lstStyle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55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5273040" y="5111750"/>
            <a:ext cx="8420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25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4803775" y="4690745"/>
            <a:ext cx="520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7705" y="5817429"/>
            <a:ext cx="1272988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6"/>
          <p:cNvSpPr txBox="1"/>
          <p:nvPr/>
        </p:nvSpPr>
        <p:spPr>
          <a:xfrm>
            <a:off x="8977630" y="4280535"/>
            <a:ext cx="9004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8000"/>
            </a:lvl1pPr>
          </a:lstStyle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 9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9029065" y="512508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8000"/>
            </a:lvl1pPr>
          </a:lstStyle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61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8653780" y="4625975"/>
            <a:ext cx="4787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791808" y="5838071"/>
            <a:ext cx="1272988" cy="12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1"/>
          <p:cNvSpPr txBox="1"/>
          <p:nvPr/>
        </p:nvSpPr>
        <p:spPr>
          <a:xfrm>
            <a:off x="1474470" y="5877560"/>
            <a:ext cx="802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93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5273040" y="5867400"/>
            <a:ext cx="8420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80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8978900" y="5896610"/>
            <a:ext cx="934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70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1580515" y="2740025"/>
            <a:ext cx="6394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5393690" y="2743835"/>
            <a:ext cx="487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9178925" y="2687955"/>
            <a:ext cx="4972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  <p:bldP spid="12" grpId="0"/>
      <p:bldP spid="13" grpId="0"/>
      <p:bldP spid="17" grpId="0"/>
      <p:bldP spid="18" grpId="0"/>
      <p:bldP spid="19" grpId="0"/>
      <p:bldP spid="22" grpId="0"/>
      <p:bldP spid="23" grpId="0"/>
      <p:bldP spid="24" grpId="0"/>
      <p:bldP spid="16" grpId="0"/>
      <p:bldP spid="21" grpId="0"/>
      <p:bldP spid="25" grpId="0"/>
      <p:bldP spid="27" grpId="0"/>
      <p:bldP spid="28" grpId="0"/>
      <p:bldP spid="29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517" y="2583732"/>
            <a:ext cx="363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toán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0847" y="995082"/>
            <a:ext cx="3334871" cy="363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: 30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táo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xanh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0847" y="1442196"/>
            <a:ext cx="3334871" cy="35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: 40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táo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517" y="2634072"/>
            <a:ext cx="363070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toán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1870" y="2353235"/>
            <a:ext cx="40879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6517" y="2634071"/>
            <a:ext cx="590325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nào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</a:rPr>
              <a:t>Vì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sao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466" y="524436"/>
            <a:ext cx="493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Trình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bày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giải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vi-VN" sz="54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53" y="1855694"/>
            <a:ext cx="103945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800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u="sng" dirty="0" err="1" smtClean="0"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endParaRPr lang="en-US" sz="4800" u="sng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táo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táo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xanh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  <a:p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                 40 + 30 = 70 (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)</a:t>
            </a:r>
          </a:p>
          <a:p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800" dirty="0" smtClean="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4800" smtClean="0">
                <a:latin typeface="Times New Roman" panose="02020603050405020304" charset="0"/>
                <a:cs typeface="Times New Roman" panose="02020603050405020304" charset="0"/>
              </a:rPr>
              <a:t>70 quả táo.</a:t>
            </a:r>
            <a:endParaRPr lang="vi-VN" sz="4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454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282" y="4867835"/>
            <a:ext cx="523090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0188" y="4937231"/>
            <a:ext cx="583602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chì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9 cm,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chì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xanh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chì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5 cm.</a:t>
            </a:r>
            <a:endParaRPr lang="vi-VN" sz="2800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282" y="5826655"/>
            <a:ext cx="523090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vi-V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4423" y="5980542"/>
            <a:ext cx="58360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chì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xanh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cm?</a:t>
            </a:r>
            <a:endParaRPr lang="vi-VN" sz="2800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128"/>
            <a:ext cx="11981328" cy="2796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8899" y="3059668"/>
            <a:ext cx="79001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32412"/>
            <a:ext cx="11752729" cy="277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chì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9 cm.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chì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xanh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chì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5 cm.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chì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xanh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xăng-ti-mét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? </a:t>
            </a:r>
            <a:endParaRPr lang="vi-VN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318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ADMIM</cp:lastModifiedBy>
  <cp:revision>19</cp:revision>
  <dcterms:created xsi:type="dcterms:W3CDTF">2021-12-01T05:25:00Z</dcterms:created>
  <dcterms:modified xsi:type="dcterms:W3CDTF">2022-11-23T04:49:03Z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643DED46AC224201BACCF90AB044605C</vt:lpwstr>
  </property>
  <property fmtid="{D5CDD505-2E9C-101B-9397-08002B2CF9AE}" pid="3" name="KSOProductBuildVer">
    <vt:lpwstr>1033-11.2.0.10382</vt:lpwstr>
  </property>
</Properties>
</file>