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09" r:id="rId6"/>
    <p:sldMasterId id="2147483713" r:id="rId7"/>
    <p:sldMasterId id="2147483727" r:id="rId8"/>
    <p:sldMasterId id="2147483739" r:id="rId9"/>
  </p:sldMasterIdLst>
  <p:notesMasterIdLst>
    <p:notesMasterId r:id="rId41"/>
  </p:notesMasterIdLst>
  <p:sldIdLst>
    <p:sldId id="357" r:id="rId10"/>
    <p:sldId id="261" r:id="rId11"/>
    <p:sldId id="263" r:id="rId12"/>
    <p:sldId id="264" r:id="rId13"/>
    <p:sldId id="267" r:id="rId14"/>
    <p:sldId id="268" r:id="rId15"/>
    <p:sldId id="271" r:id="rId16"/>
    <p:sldId id="386" r:id="rId17"/>
    <p:sldId id="387" r:id="rId18"/>
    <p:sldId id="388" r:id="rId19"/>
    <p:sldId id="389" r:id="rId20"/>
    <p:sldId id="390" r:id="rId21"/>
    <p:sldId id="391" r:id="rId22"/>
    <p:sldId id="371" r:id="rId23"/>
    <p:sldId id="411" r:id="rId24"/>
    <p:sldId id="407" r:id="rId25"/>
    <p:sldId id="408" r:id="rId26"/>
    <p:sldId id="409" r:id="rId27"/>
    <p:sldId id="410" r:id="rId28"/>
    <p:sldId id="395" r:id="rId29"/>
    <p:sldId id="285" r:id="rId30"/>
    <p:sldId id="288" r:id="rId31"/>
    <p:sldId id="290" r:id="rId32"/>
    <p:sldId id="396" r:id="rId33"/>
    <p:sldId id="397" r:id="rId34"/>
    <p:sldId id="398" r:id="rId35"/>
    <p:sldId id="399" r:id="rId36"/>
    <p:sldId id="392" r:id="rId37"/>
    <p:sldId id="393" r:id="rId38"/>
    <p:sldId id="394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382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9CC"/>
    <a:srgbClr val="5FC5F5"/>
    <a:srgbClr val="E69DC0"/>
    <a:srgbClr val="0033CC"/>
    <a:srgbClr val="FF99CC"/>
    <a:srgbClr val="FF9966"/>
    <a:srgbClr val="CC66FF"/>
    <a:srgbClr val="99CC00"/>
    <a:srgbClr val="FF99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272" y="48"/>
      </p:cViewPr>
      <p:guideLst>
        <p:guide orient="horz" pos="2208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A3E13-6E0D-439D-9356-8F44FF4EBA8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A6EA3-2D35-467E-871F-A000D40758C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939" y="2131196"/>
            <a:ext cx="10364196" cy="14688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7804" y="3886759"/>
            <a:ext cx="8536392" cy="1752228"/>
          </a:xfrm>
        </p:spPr>
        <p:txBody>
          <a:bodyPr/>
          <a:lstStyle>
            <a:lvl1pPr marL="0" indent="0" algn="ctr">
              <a:buNone/>
              <a:defRPr/>
            </a:lvl1pPr>
            <a:lvl2pPr marL="511810" indent="0" algn="ctr">
              <a:buNone/>
              <a:defRPr/>
            </a:lvl2pPr>
            <a:lvl3pPr marL="1022985" indent="0" algn="ctr">
              <a:buNone/>
              <a:defRPr/>
            </a:lvl3pPr>
            <a:lvl4pPr marL="1534795" indent="0" algn="ctr">
              <a:buNone/>
              <a:defRPr/>
            </a:lvl4pPr>
            <a:lvl5pPr marL="2046605" indent="0" algn="ctr">
              <a:buNone/>
              <a:defRPr/>
            </a:lvl5pPr>
            <a:lvl6pPr marL="2557780" indent="0" algn="ctr">
              <a:buNone/>
              <a:defRPr/>
            </a:lvl6pPr>
            <a:lvl7pPr marL="3069590" indent="0" algn="ctr">
              <a:buNone/>
              <a:defRPr/>
            </a:lvl7pPr>
            <a:lvl8pPr marL="3581400" indent="0" algn="ctr">
              <a:buNone/>
              <a:defRPr/>
            </a:lvl8pPr>
            <a:lvl9pPr marL="40925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E06B7-1BA1-47D5-AAA6-DD8CC986D38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BD8DC-B1E0-4A63-9818-999F024F4FB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752" y="4406576"/>
            <a:ext cx="10361705" cy="1363217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752" y="2907554"/>
            <a:ext cx="10361705" cy="1499035"/>
          </a:xfrm>
        </p:spPr>
        <p:txBody>
          <a:bodyPr anchor="b"/>
          <a:lstStyle>
            <a:lvl1pPr marL="0" indent="0">
              <a:buNone/>
              <a:defRPr sz="2200"/>
            </a:lvl1pPr>
            <a:lvl2pPr marL="511810" indent="0">
              <a:buNone/>
              <a:defRPr sz="2000"/>
            </a:lvl2pPr>
            <a:lvl3pPr marL="1022985" indent="0">
              <a:buNone/>
              <a:defRPr sz="1800"/>
            </a:lvl3pPr>
            <a:lvl4pPr marL="1534795" indent="0">
              <a:buNone/>
              <a:defRPr sz="1600"/>
            </a:lvl4pPr>
            <a:lvl5pPr marL="2046605" indent="0">
              <a:buNone/>
              <a:defRPr sz="1600"/>
            </a:lvl5pPr>
            <a:lvl6pPr marL="2557780" indent="0">
              <a:buNone/>
              <a:defRPr sz="1600"/>
            </a:lvl6pPr>
            <a:lvl7pPr marL="3069590" indent="0">
              <a:buNone/>
              <a:defRPr sz="1600"/>
            </a:lvl7pPr>
            <a:lvl8pPr marL="3581400" indent="0">
              <a:buNone/>
              <a:defRPr sz="1600"/>
            </a:lvl8pPr>
            <a:lvl9pPr marL="40925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40AD-0EFB-4E79-BA65-74C09DBA8E1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099" y="1599641"/>
            <a:ext cx="5366372" cy="452728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5536" y="1599641"/>
            <a:ext cx="5366373" cy="452728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21C3-FA2E-4225-B44C-7A2CBB1C9F1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00" y="1535932"/>
            <a:ext cx="5386293" cy="63885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810" indent="0">
              <a:buNone/>
              <a:defRPr sz="2200" b="1"/>
            </a:lvl2pPr>
            <a:lvl3pPr marL="1022985" indent="0">
              <a:buNone/>
              <a:defRPr sz="2000" b="1"/>
            </a:lvl3pPr>
            <a:lvl4pPr marL="1534795" indent="0">
              <a:buNone/>
              <a:defRPr sz="1800" b="1"/>
            </a:lvl4pPr>
            <a:lvl5pPr marL="2046605" indent="0">
              <a:buNone/>
              <a:defRPr sz="1800" b="1"/>
            </a:lvl5pPr>
            <a:lvl6pPr marL="2557780" indent="0">
              <a:buNone/>
              <a:defRPr sz="1800" b="1"/>
            </a:lvl6pPr>
            <a:lvl7pPr marL="3069590" indent="0">
              <a:buNone/>
              <a:defRPr sz="1800" b="1"/>
            </a:lvl7pPr>
            <a:lvl8pPr marL="3581400" indent="0">
              <a:buNone/>
              <a:defRPr sz="1800" b="1"/>
            </a:lvl8pPr>
            <a:lvl9pPr marL="409257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00" y="2174797"/>
            <a:ext cx="5386293" cy="3952153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119" y="1535932"/>
            <a:ext cx="5388784" cy="63885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810" indent="0">
              <a:buNone/>
              <a:defRPr sz="2200" b="1"/>
            </a:lvl2pPr>
            <a:lvl3pPr marL="1022985" indent="0">
              <a:buNone/>
              <a:defRPr sz="2000" b="1"/>
            </a:lvl3pPr>
            <a:lvl4pPr marL="1534795" indent="0">
              <a:buNone/>
              <a:defRPr sz="1800" b="1"/>
            </a:lvl4pPr>
            <a:lvl5pPr marL="2046605" indent="0">
              <a:buNone/>
              <a:defRPr sz="1800" b="1"/>
            </a:lvl5pPr>
            <a:lvl6pPr marL="2557780" indent="0">
              <a:buNone/>
              <a:defRPr sz="1800" b="1"/>
            </a:lvl6pPr>
            <a:lvl7pPr marL="3069590" indent="0">
              <a:buNone/>
              <a:defRPr sz="1800" b="1"/>
            </a:lvl7pPr>
            <a:lvl8pPr marL="3581400" indent="0">
              <a:buNone/>
              <a:defRPr sz="1800" b="1"/>
            </a:lvl8pPr>
            <a:lvl9pPr marL="409257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119" y="2174797"/>
            <a:ext cx="5388784" cy="3952153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46321-119A-45AC-BB20-F2BB0C8E80D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DBF40-A50B-4216-9D7E-F95F2C1F18C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00C65-B997-4A86-8823-AC15DD5C801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11" y="273355"/>
            <a:ext cx="4011705" cy="11620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235" y="273332"/>
            <a:ext cx="6815668" cy="585361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11" y="1435322"/>
            <a:ext cx="4011705" cy="4691610"/>
          </a:xfrm>
        </p:spPr>
        <p:txBody>
          <a:bodyPr/>
          <a:lstStyle>
            <a:lvl1pPr marL="0" indent="0">
              <a:buNone/>
              <a:defRPr sz="1600"/>
            </a:lvl1pPr>
            <a:lvl2pPr marL="511810" indent="0">
              <a:buNone/>
              <a:defRPr sz="1300"/>
            </a:lvl2pPr>
            <a:lvl3pPr marL="1022985" indent="0">
              <a:buNone/>
              <a:defRPr sz="1100"/>
            </a:lvl3pPr>
            <a:lvl4pPr marL="1534795" indent="0">
              <a:buNone/>
              <a:defRPr sz="1000"/>
            </a:lvl4pPr>
            <a:lvl5pPr marL="2046605" indent="0">
              <a:buNone/>
              <a:defRPr sz="1000"/>
            </a:lvl5pPr>
            <a:lvl6pPr marL="2557780" indent="0">
              <a:buNone/>
              <a:defRPr sz="1000"/>
            </a:lvl6pPr>
            <a:lvl7pPr marL="3069590" indent="0">
              <a:buNone/>
              <a:defRPr sz="1000"/>
            </a:lvl7pPr>
            <a:lvl8pPr marL="3581400" indent="0">
              <a:buNone/>
              <a:defRPr sz="1000"/>
            </a:lvl8pPr>
            <a:lvl9pPr marL="40925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871FE-C482-4BF9-B77E-6CC709A260B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589" y="4800641"/>
            <a:ext cx="7313707" cy="56674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589" y="612023"/>
            <a:ext cx="7313707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1810" indent="0">
              <a:buNone/>
              <a:defRPr sz="3100"/>
            </a:lvl2pPr>
            <a:lvl3pPr marL="1022985" indent="0">
              <a:buNone/>
              <a:defRPr sz="2700"/>
            </a:lvl3pPr>
            <a:lvl4pPr marL="1534795" indent="0">
              <a:buNone/>
              <a:defRPr sz="2200"/>
            </a:lvl4pPr>
            <a:lvl5pPr marL="2046605" indent="0">
              <a:buNone/>
              <a:defRPr sz="2200"/>
            </a:lvl5pPr>
            <a:lvl6pPr marL="2557780" indent="0">
              <a:buNone/>
              <a:defRPr sz="2200"/>
            </a:lvl6pPr>
            <a:lvl7pPr marL="3069590" indent="0">
              <a:buNone/>
              <a:defRPr sz="2200"/>
            </a:lvl7pPr>
            <a:lvl8pPr marL="3581400" indent="0">
              <a:buNone/>
              <a:defRPr sz="2200"/>
            </a:lvl8pPr>
            <a:lvl9pPr marL="4092575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589" y="5367375"/>
            <a:ext cx="7313707" cy="804851"/>
          </a:xfrm>
        </p:spPr>
        <p:txBody>
          <a:bodyPr/>
          <a:lstStyle>
            <a:lvl1pPr marL="0" indent="0">
              <a:buNone/>
              <a:defRPr sz="1600"/>
            </a:lvl1pPr>
            <a:lvl2pPr marL="511810" indent="0">
              <a:buNone/>
              <a:defRPr sz="1300"/>
            </a:lvl2pPr>
            <a:lvl3pPr marL="1022985" indent="0">
              <a:buNone/>
              <a:defRPr sz="1100"/>
            </a:lvl3pPr>
            <a:lvl4pPr marL="1534795" indent="0">
              <a:buNone/>
              <a:defRPr sz="1000"/>
            </a:lvl4pPr>
            <a:lvl5pPr marL="2046605" indent="0">
              <a:buNone/>
              <a:defRPr sz="1000"/>
            </a:lvl5pPr>
            <a:lvl6pPr marL="2557780" indent="0">
              <a:buNone/>
              <a:defRPr sz="1000"/>
            </a:lvl6pPr>
            <a:lvl7pPr marL="3069590" indent="0">
              <a:buNone/>
              <a:defRPr sz="1000"/>
            </a:lvl7pPr>
            <a:lvl8pPr marL="3581400" indent="0">
              <a:buNone/>
              <a:defRPr sz="1000"/>
            </a:lvl8pPr>
            <a:lvl9pPr marL="40925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7353E-19AD-4676-9EE6-4D6BEC714C1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A4E22-824B-411D-84C7-5D6FCAFDD92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0197" y="274991"/>
            <a:ext cx="2741707" cy="58519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44" y="274991"/>
            <a:ext cx="7991039" cy="58519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580E4-37F3-498A-BBAA-1E43EBE3062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35" y="275017"/>
            <a:ext cx="10971804" cy="11418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099" y="1599641"/>
            <a:ext cx="5366372" cy="4527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5536" y="1599650"/>
            <a:ext cx="5366373" cy="2183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5536" y="3943776"/>
            <a:ext cx="5366373" cy="2183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38F46-C270-48D0-8172-3D500058E2B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4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6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1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3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2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8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300" b="1"/>
            </a:lvl4pPr>
            <a:lvl5pPr marL="2437130" indent="0">
              <a:buNone/>
              <a:defRPr sz="2300" b="1"/>
            </a:lvl5pPr>
            <a:lvl6pPr marL="3046730" indent="0">
              <a:buNone/>
              <a:defRPr sz="2300" b="1"/>
            </a:lvl6pPr>
            <a:lvl7pPr marL="3656330" indent="0">
              <a:buNone/>
              <a:defRPr sz="2300" b="1"/>
            </a:lvl7pPr>
            <a:lvl8pPr marL="4265295" indent="0">
              <a:buNone/>
              <a:defRPr sz="2300" b="1"/>
            </a:lvl8pPr>
            <a:lvl9pPr marL="487489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300" b="1"/>
            </a:lvl4pPr>
            <a:lvl5pPr marL="2437130" indent="0">
              <a:buNone/>
              <a:defRPr sz="2300" b="1"/>
            </a:lvl5pPr>
            <a:lvl6pPr marL="3046730" indent="0">
              <a:buNone/>
              <a:defRPr sz="2300" b="1"/>
            </a:lvl6pPr>
            <a:lvl7pPr marL="3656330" indent="0">
              <a:buNone/>
              <a:defRPr sz="2300" b="1"/>
            </a:lvl7pPr>
            <a:lvl8pPr marL="4265295" indent="0">
              <a:buNone/>
              <a:defRPr sz="2300" b="1"/>
            </a:lvl8pPr>
            <a:lvl9pPr marL="487489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6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75" y="1031293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3765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00" y="645193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3765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6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8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8565" indent="0">
              <a:buNone/>
              <a:defRPr sz="1500"/>
            </a:lvl3pPr>
            <a:lvl4pPr marL="1828165" indent="0">
              <a:buNone/>
              <a:defRPr sz="1200"/>
            </a:lvl4pPr>
            <a:lvl5pPr marL="2437130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295" indent="0">
              <a:buNone/>
              <a:defRPr sz="1200"/>
            </a:lvl8pPr>
            <a:lvl9pPr marL="48748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900"/>
            </a:lvl2pPr>
            <a:lvl3pPr marL="1218565" indent="0">
              <a:buNone/>
              <a:defRPr sz="3200"/>
            </a:lvl3pPr>
            <a:lvl4pPr marL="1828165" indent="0">
              <a:buNone/>
              <a:defRPr sz="2700"/>
            </a:lvl4pPr>
            <a:lvl5pPr marL="2437130" indent="0">
              <a:buNone/>
              <a:defRPr sz="2700"/>
            </a:lvl5pPr>
            <a:lvl6pPr marL="3046730" indent="0">
              <a:buNone/>
              <a:defRPr sz="2700"/>
            </a:lvl6pPr>
            <a:lvl7pPr marL="3656330" indent="0">
              <a:buNone/>
              <a:defRPr sz="2700"/>
            </a:lvl7pPr>
            <a:lvl8pPr marL="4265295" indent="0">
              <a:buNone/>
              <a:defRPr sz="2700"/>
            </a:lvl8pPr>
            <a:lvl9pPr marL="4874895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8565" indent="0">
              <a:buNone/>
              <a:defRPr sz="1500"/>
            </a:lvl3pPr>
            <a:lvl4pPr marL="1828165" indent="0">
              <a:buNone/>
              <a:defRPr sz="1200"/>
            </a:lvl4pPr>
            <a:lvl5pPr marL="2437130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295" indent="0">
              <a:buNone/>
              <a:defRPr sz="1200"/>
            </a:lvl8pPr>
            <a:lvl9pPr marL="48748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0"/>
            </a:lvl1pPr>
            <a:lvl2pPr marL="455295" indent="0" algn="ctr">
              <a:buNone/>
              <a:defRPr sz="1990"/>
            </a:lvl2pPr>
            <a:lvl3pPr marL="910590" indent="0" algn="ctr">
              <a:buNone/>
              <a:defRPr sz="1790"/>
            </a:lvl3pPr>
            <a:lvl4pPr marL="1366520" indent="0" algn="ctr">
              <a:buNone/>
              <a:defRPr sz="1590"/>
            </a:lvl4pPr>
            <a:lvl5pPr marL="1821180" indent="0" algn="ctr">
              <a:buNone/>
              <a:defRPr sz="1590"/>
            </a:lvl5pPr>
            <a:lvl6pPr marL="2276475" indent="0" algn="ctr">
              <a:buNone/>
              <a:defRPr sz="1590"/>
            </a:lvl6pPr>
            <a:lvl7pPr marL="2731770" indent="0" algn="ctr">
              <a:buNone/>
              <a:defRPr sz="1590"/>
            </a:lvl7pPr>
            <a:lvl8pPr marL="3187700" indent="0" algn="ctr">
              <a:buNone/>
              <a:defRPr sz="1590"/>
            </a:lvl8pPr>
            <a:lvl9pPr marL="3642995" indent="0" algn="ctr">
              <a:buNone/>
              <a:defRPr sz="159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0">
                <a:solidFill>
                  <a:schemeClr val="tx1">
                    <a:tint val="75000"/>
                  </a:schemeClr>
                </a:solidFill>
              </a:defRPr>
            </a:lvl1pPr>
            <a:lvl2pPr marL="455295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590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652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2118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6475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3177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770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42995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295" indent="0">
              <a:buNone/>
              <a:defRPr sz="2390"/>
            </a:lvl2pPr>
            <a:lvl3pPr marL="910590" indent="0">
              <a:buNone/>
              <a:defRPr sz="1990"/>
            </a:lvl3pPr>
            <a:lvl4pPr marL="1366520" indent="0">
              <a:buNone/>
              <a:defRPr sz="1790"/>
            </a:lvl4pPr>
            <a:lvl5pPr marL="1821180" indent="0">
              <a:buNone/>
              <a:defRPr sz="1790"/>
            </a:lvl5pPr>
            <a:lvl6pPr marL="2276475" indent="0">
              <a:buNone/>
              <a:defRPr sz="1790"/>
            </a:lvl6pPr>
            <a:lvl7pPr marL="2731770" indent="0">
              <a:buNone/>
              <a:defRPr sz="1790"/>
            </a:lvl7pPr>
            <a:lvl8pPr marL="3187700" indent="0">
              <a:buNone/>
              <a:defRPr sz="1790"/>
            </a:lvl8pPr>
            <a:lvl9pPr marL="3642995" indent="0">
              <a:buNone/>
              <a:defRPr sz="17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295" indent="0">
              <a:buNone/>
              <a:defRPr sz="2390"/>
            </a:lvl2pPr>
            <a:lvl3pPr marL="910590" indent="0">
              <a:buNone/>
              <a:defRPr sz="1990"/>
            </a:lvl3pPr>
            <a:lvl4pPr marL="1366520" indent="0">
              <a:buNone/>
              <a:defRPr sz="1790"/>
            </a:lvl4pPr>
            <a:lvl5pPr marL="1821180" indent="0">
              <a:buNone/>
              <a:defRPr sz="1790"/>
            </a:lvl5pPr>
            <a:lvl6pPr marL="2276475" indent="0">
              <a:buNone/>
              <a:defRPr sz="1790"/>
            </a:lvl6pPr>
            <a:lvl7pPr marL="2731770" indent="0">
              <a:buNone/>
              <a:defRPr sz="1790"/>
            </a:lvl7pPr>
            <a:lvl8pPr marL="3187700" indent="0">
              <a:buNone/>
              <a:defRPr sz="1790"/>
            </a:lvl8pPr>
            <a:lvl9pPr marL="3642995" indent="0">
              <a:buNone/>
              <a:defRPr sz="17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D56A-3ED8-445F-877B-7575C2F90D2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C712-1800-4A78-B17D-6DDC1AE39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9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90"/>
            </a:lvl1pPr>
            <a:lvl2pPr>
              <a:defRPr sz="2790"/>
            </a:lvl2pPr>
            <a:lvl3pPr>
              <a:defRPr sz="2390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0"/>
            </a:lvl1pPr>
            <a:lvl2pPr marL="455295" indent="0">
              <a:buNone/>
              <a:defRPr sz="1395"/>
            </a:lvl2pPr>
            <a:lvl3pPr marL="910590" indent="0">
              <a:buNone/>
              <a:defRPr sz="1195"/>
            </a:lvl3pPr>
            <a:lvl4pPr marL="1366520" indent="0">
              <a:buNone/>
              <a:defRPr sz="995"/>
            </a:lvl4pPr>
            <a:lvl5pPr marL="1821180" indent="0">
              <a:buNone/>
              <a:defRPr sz="995"/>
            </a:lvl5pPr>
            <a:lvl6pPr marL="2276475" indent="0">
              <a:buNone/>
              <a:defRPr sz="995"/>
            </a:lvl6pPr>
            <a:lvl7pPr marL="2731770" indent="0">
              <a:buNone/>
              <a:defRPr sz="995"/>
            </a:lvl7pPr>
            <a:lvl8pPr marL="3187700" indent="0">
              <a:buNone/>
              <a:defRPr sz="995"/>
            </a:lvl8pPr>
            <a:lvl9pPr marL="3642995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9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0"/>
            </a:lvl1pPr>
            <a:lvl2pPr marL="455295" indent="0">
              <a:buNone/>
              <a:defRPr sz="2790"/>
            </a:lvl2pPr>
            <a:lvl3pPr marL="910590" indent="0">
              <a:buNone/>
              <a:defRPr sz="2390"/>
            </a:lvl3pPr>
            <a:lvl4pPr marL="1366520" indent="0">
              <a:buNone/>
              <a:defRPr sz="1990"/>
            </a:lvl4pPr>
            <a:lvl5pPr marL="1821180" indent="0">
              <a:buNone/>
              <a:defRPr sz="1990"/>
            </a:lvl5pPr>
            <a:lvl6pPr marL="2276475" indent="0">
              <a:buNone/>
              <a:defRPr sz="1990"/>
            </a:lvl6pPr>
            <a:lvl7pPr marL="2731770" indent="0">
              <a:buNone/>
              <a:defRPr sz="1990"/>
            </a:lvl7pPr>
            <a:lvl8pPr marL="3187700" indent="0">
              <a:buNone/>
              <a:defRPr sz="1990"/>
            </a:lvl8pPr>
            <a:lvl9pPr marL="3642995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295" indent="0">
              <a:buNone/>
              <a:defRPr sz="1790"/>
            </a:lvl2pPr>
            <a:lvl3pPr marL="910590" indent="0">
              <a:buNone/>
              <a:defRPr sz="1590"/>
            </a:lvl3pPr>
            <a:lvl4pPr marL="1366520" indent="0">
              <a:buNone/>
              <a:defRPr sz="1395"/>
            </a:lvl4pPr>
            <a:lvl5pPr marL="1821180" indent="0">
              <a:buNone/>
              <a:defRPr sz="1395"/>
            </a:lvl5pPr>
            <a:lvl6pPr marL="2276475" indent="0">
              <a:buNone/>
              <a:defRPr sz="1395"/>
            </a:lvl6pPr>
            <a:lvl7pPr marL="2731770" indent="0">
              <a:buNone/>
              <a:defRPr sz="1395"/>
            </a:lvl7pPr>
            <a:lvl8pPr marL="3187700" indent="0">
              <a:buNone/>
              <a:defRPr sz="1395"/>
            </a:lvl8pPr>
            <a:lvl9pPr marL="3642995" indent="0">
              <a:buNone/>
              <a:defRPr sz="13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DD56A-3ED8-445F-877B-7575C2F90D2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AC712-1800-4A78-B17D-6DDC1AE3916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DD56A-3ED8-445F-877B-7575C2F90D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AC712-1800-4A78-B17D-6DDC1AE391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79" tIns="45588" rIns="91179" bIns="45588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79" tIns="45588" rIns="91179" bIns="45588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179" tIns="45588" rIns="91179" bIns="45588" numCol="1" anchor="t" anchorCtr="0" compatLnSpc="1"/>
          <a:lstStyle>
            <a:lvl1pPr eaLnBrk="1" hangingPunct="1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179" tIns="45588" rIns="91179" bIns="45588" numCol="1" anchor="t" anchorCtr="0" compatLnSpc="1"/>
          <a:lstStyle>
            <a:lvl1pPr algn="ctr" eaLnBrk="1" hangingPunct="1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179" tIns="45588" rIns="91179" bIns="45588" numCol="1" anchor="t" anchorCtr="0" compatLnSpc="1"/>
          <a:lstStyle>
            <a:lvl1pPr algn="r" eaLnBrk="1" hangingPunct="1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ACF835-D042-4FB6-93B0-44726BA67FDE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511810" algn="ctr" defTabSz="91122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1022985" algn="ctr" defTabSz="91122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534795" algn="ctr" defTabSz="91122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2046605" algn="ctr" defTabSz="91122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1630" indent="-341630" algn="l" defTabSz="911225" rtl="0" eaLnBrk="0" fontAlgn="base" hangingPunct="0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4480" algn="l" defTabSz="911225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25" indent="-228600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5755" indent="-228600" algn="l" defTabSz="9112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1050" indent="-227330" algn="l" defTabSz="9112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63495" indent="-227330" algn="l" defTabSz="911225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074670" indent="-227330" algn="l" defTabSz="911225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586480" indent="-227330" algn="l" defTabSz="911225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098290" indent="-227330" algn="l" defTabSz="911225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98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79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0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778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59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40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257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9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92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0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29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9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hf sldNum="0" hdr="0"/>
  <p:txStyles>
    <p:titleStyle>
      <a:lvl1pPr marL="0" lvl="0" indent="0" algn="ctr" defTabSz="10858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400" lvl="0" indent="-406400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650" lvl="1" indent="-340360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3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6995" lvl="2" indent="-27114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99920" lvl="3" indent="-271780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210" lvl="4" indent="-27114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910" lvl="5" indent="-16573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745" lvl="6" indent="-16573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80" lvl="7" indent="-16573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15" lvl="8" indent="-16573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35" lvl="1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670" lvl="2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505" lvl="3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340" lvl="4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175" lvl="5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010" lvl="6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5845" lvl="7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315" lvl="8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3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png"/><Relationship Id="rId10" Type="http://schemas.openxmlformats.org/officeDocument/2006/relationships/image" Target="../media/image33.GIF"/><Relationship Id="rId4" Type="http://schemas.openxmlformats.org/officeDocument/2006/relationships/image" Target="../media/image27.png"/><Relationship Id="rId9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524000" y="1676400"/>
            <a:ext cx="8918575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có tổng là số tròn chục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876800" y="3886200"/>
            <a:ext cx="23348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4018" r="6493" b="41918"/>
          <a:stretch>
            <a:fillRect/>
          </a:stretch>
        </p:blipFill>
        <p:spPr>
          <a:xfrm>
            <a:off x="2116898" y="0"/>
            <a:ext cx="7576235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01091" y="1726212"/>
            <a:ext cx="1161886" cy="2122238"/>
            <a:chOff x="1802374" y="2153515"/>
            <a:chExt cx="1161886" cy="2122238"/>
          </a:xfrm>
        </p:grpSpPr>
        <p:sp>
          <p:nvSpPr>
            <p:cNvPr id="5" name="TextBox 4"/>
            <p:cNvSpPr txBox="1"/>
            <p:nvPr/>
          </p:nvSpPr>
          <p:spPr>
            <a:xfrm>
              <a:off x="2101764" y="2153515"/>
              <a:ext cx="8526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54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02374" y="3075424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11574" y="3172393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037494" y="3730759"/>
              <a:ext cx="80258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101764" y="3629422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t="57534" r="9352" b="13607"/>
          <a:stretch>
            <a:fillRect/>
          </a:stretch>
        </p:blipFill>
        <p:spPr>
          <a:xfrm>
            <a:off x="0" y="488514"/>
            <a:ext cx="12101092" cy="59749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00499" y="2414853"/>
            <a:ext cx="1152076" cy="2715178"/>
            <a:chOff x="1802374" y="2153515"/>
            <a:chExt cx="1152076" cy="2715178"/>
          </a:xfrm>
        </p:grpSpPr>
        <p:sp>
          <p:nvSpPr>
            <p:cNvPr id="5" name="TextBox 4"/>
            <p:cNvSpPr txBox="1"/>
            <p:nvPr/>
          </p:nvSpPr>
          <p:spPr>
            <a:xfrm>
              <a:off x="2101764" y="2153515"/>
              <a:ext cx="8526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02374" y="3075424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01764" y="3428783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100230" y="4095610"/>
              <a:ext cx="80258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101764" y="4222362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98470" y="2404156"/>
            <a:ext cx="1197530" cy="2775979"/>
            <a:chOff x="1802374" y="2092714"/>
            <a:chExt cx="1197530" cy="2775979"/>
          </a:xfrm>
        </p:grpSpPr>
        <p:sp>
          <p:nvSpPr>
            <p:cNvPr id="11" name="TextBox 10"/>
            <p:cNvSpPr txBox="1"/>
            <p:nvPr/>
          </p:nvSpPr>
          <p:spPr>
            <a:xfrm>
              <a:off x="2147218" y="2092714"/>
              <a:ext cx="8526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38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2374" y="3075424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01764" y="3428783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2100230" y="4095610"/>
              <a:ext cx="80258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101764" y="4222362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919324" y="2942147"/>
            <a:ext cx="1186600" cy="2248685"/>
            <a:chOff x="1802374" y="2620008"/>
            <a:chExt cx="1186600" cy="2248685"/>
          </a:xfrm>
        </p:grpSpPr>
        <p:sp>
          <p:nvSpPr>
            <p:cNvPr id="17" name="TextBox 16"/>
            <p:cNvSpPr txBox="1"/>
            <p:nvPr/>
          </p:nvSpPr>
          <p:spPr>
            <a:xfrm>
              <a:off x="2136288" y="2620008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02374" y="3075424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01764" y="3428783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100230" y="4095610"/>
              <a:ext cx="80258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101764" y="4222362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t="6210" r="7272" b="54520"/>
          <a:stretch>
            <a:fillRect/>
          </a:stretch>
        </p:blipFill>
        <p:spPr>
          <a:xfrm>
            <a:off x="739036" y="161156"/>
            <a:ext cx="9970718" cy="6535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4507" y="4963438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0430" y="4963438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5900" y="5490047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733" y="3924294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40</a:t>
            </a:r>
            <a:endParaRPr lang="en-US" sz="28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4048" y="4942033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13669" y="4963438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45886" y="5493178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11078" y="3924294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44594" r="8290" b="35075"/>
          <a:stretch>
            <a:fillRect/>
          </a:stretch>
        </p:blipFill>
        <p:spPr>
          <a:xfrm>
            <a:off x="113392" y="1371342"/>
            <a:ext cx="12078608" cy="40939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1902" y="3662684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3832" y="3662684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7217" y="4250745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7670" y="2371066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86812" y="3429000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8195" y="3573049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79645" y="4185904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22435" y="2371066"/>
            <a:ext cx="9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89245" y="2559324"/>
            <a:ext cx="10194324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Phép cộng có tổng là số tròn chục</a:t>
            </a:r>
            <a:endParaRPr lang="en-US" altLang="en-US" sz="5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 rot="21229424">
            <a:off x="1852930" y="1343660"/>
            <a:ext cx="6600190" cy="1443990"/>
          </a:xfrm>
          <a:prstGeom prst="rect">
            <a:avLst/>
          </a:prstGeom>
          <a:noFill/>
        </p:spPr>
        <p:txBody>
          <a:bodyPr wrap="squar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động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96" y="4656349"/>
            <a:ext cx="4826266" cy="2413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2000" advTm="0">
        <p159:morph option="byObject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10" y="974090"/>
            <a:ext cx="982218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475865" y="2731135"/>
            <a:ext cx="72409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nhanh đáp gọn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683434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3207774"/>
            <a:ext cx="58928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+ 2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274" y="3208131"/>
            <a:ext cx="58928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+ 2 = 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683434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3207774"/>
            <a:ext cx="58928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 + 9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3207774"/>
            <a:ext cx="58928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 + 9 =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683434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3207774"/>
            <a:ext cx="58928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+ 14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564" y="3207774"/>
            <a:ext cx="58928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+ 14 =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00200" y="2286000"/>
            <a:ext cx="571500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88"/>
            <a:ext cx="12192000" cy="6096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452" y="5783446"/>
            <a:ext cx="981415" cy="9401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2"/>
          <a:stretch>
            <a:fillRect/>
          </a:stretch>
        </p:blipFill>
        <p:spPr>
          <a:xfrm>
            <a:off x="1024817" y="1965390"/>
            <a:ext cx="10543564" cy="49782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448" y="168198"/>
            <a:ext cx="2621409" cy="12034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45" y="5783446"/>
            <a:ext cx="1817292" cy="632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079" y="6166464"/>
            <a:ext cx="786101" cy="8209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6316" y="4874942"/>
            <a:ext cx="1224554" cy="12245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365" y="5783446"/>
            <a:ext cx="981415" cy="9401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2509" y="5793852"/>
            <a:ext cx="981415" cy="940196"/>
          </a:xfrm>
          <a:prstGeom prst="rect">
            <a:avLst/>
          </a:prstGeom>
        </p:spPr>
      </p:pic>
      <p:sp>
        <p:nvSpPr>
          <p:cNvPr id="40" name="Rounded Rectangle 19"/>
          <p:cNvSpPr/>
          <p:nvPr/>
        </p:nvSpPr>
        <p:spPr>
          <a:xfrm>
            <a:off x="4138542" y="134358"/>
            <a:ext cx="3914915" cy="679083"/>
          </a:xfrm>
          <a:prstGeom prst="roundRect">
            <a:avLst/>
          </a:prstGeom>
          <a:solidFill>
            <a:srgbClr val="FFFF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1.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nhị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07173" y="2142047"/>
            <a:ext cx="1700125" cy="243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53" y="2890684"/>
            <a:ext cx="2025992" cy="2137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59" y="4915503"/>
            <a:ext cx="1428750" cy="190500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2600911" y="3402076"/>
            <a:ext cx="1061933" cy="105243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31" name="Rounded Rectangle 19"/>
          <p:cNvSpPr/>
          <p:nvPr/>
        </p:nvSpPr>
        <p:spPr>
          <a:xfrm>
            <a:off x="1053801" y="1635626"/>
            <a:ext cx="3261979" cy="67908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15 + 25 +20 = 60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834289" y="3389834"/>
            <a:ext cx="1061933" cy="1052430"/>
          </a:xfrm>
          <a:prstGeom prst="ellipse">
            <a:avLst/>
          </a:prstGeom>
          <a:solidFill>
            <a:srgbClr val="D87A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33" name="Rounded Rectangle 19"/>
          <p:cNvSpPr/>
          <p:nvPr/>
        </p:nvSpPr>
        <p:spPr>
          <a:xfrm>
            <a:off x="4638973" y="1623383"/>
            <a:ext cx="3261979" cy="67908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43 + 27 +10 = 80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8992304" y="3478155"/>
            <a:ext cx="1061933" cy="10524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35" name="Rounded Rectangle 19"/>
          <p:cNvSpPr/>
          <p:nvPr/>
        </p:nvSpPr>
        <p:spPr>
          <a:xfrm>
            <a:off x="8193617" y="1623384"/>
            <a:ext cx="3261979" cy="67908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9 + 11 + 30 = 50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1015980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86000" y="3797300"/>
            <a:ext cx="22098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40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24100" y="4393920"/>
            <a:ext cx="46482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324100" y="5016795"/>
            <a:ext cx="46482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362200" y="5614269"/>
            <a:ext cx="46482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…..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1099312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1200" y="3482340"/>
            <a:ext cx="22098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0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073400" y="4190226"/>
            <a:ext cx="5156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vỏ </a:t>
            </a:r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276600" y="4800600"/>
            <a:ext cx="57645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35 +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 = 90 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276600" y="5385435"/>
            <a:ext cx="54533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Đáp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90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sữa.</a:t>
            </a:r>
            <a:endParaRPr lang="en-US" altLang="en-US" sz="3200" dirty="0">
              <a:solidFill>
                <a:srgbClr val="CC0099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SONY\Documents\Zalo Received Files\media\image285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10778490" cy="57550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85800" y="152497"/>
            <a:ext cx="495300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3. </a:t>
            </a:r>
            <a:r>
              <a:rPr lang="vi-VN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có vé xe số 50?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257800" y="3505200"/>
            <a:ext cx="1140460" cy="3276600"/>
          </a:xfrm>
          <a:prstGeom prst="ellipse">
            <a:avLst/>
          </a:prstGeom>
          <a:noFill/>
          <a:ln w="698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600200" y="3505200"/>
            <a:ext cx="1140460" cy="3276600"/>
          </a:xfrm>
          <a:prstGeom prst="ellipse">
            <a:avLst/>
          </a:prstGeom>
          <a:noFill/>
          <a:ln w="698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40" y="741149"/>
            <a:ext cx="6271233" cy="61182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97822" y="157519"/>
            <a:ext cx="7742243" cy="830211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nói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(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27" y="-10447"/>
            <a:ext cx="1791305" cy="15031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96" y="5725450"/>
            <a:ext cx="1064408" cy="975031"/>
          </a:xfrm>
          <a:prstGeom prst="rect">
            <a:avLst/>
          </a:prstGeom>
        </p:spPr>
      </p:pic>
      <p:sp>
        <p:nvSpPr>
          <p:cNvPr id="44" name="Rounded Rectangle 2"/>
          <p:cNvSpPr/>
          <p:nvPr/>
        </p:nvSpPr>
        <p:spPr>
          <a:xfrm>
            <a:off x="274716" y="2647842"/>
            <a:ext cx="5298925" cy="25514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Ví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dụ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v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ờn</a:t>
            </a:r>
            <a:r>
              <a:rPr lang="en-US" sz="3200" dirty="0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thú</a:t>
            </a:r>
            <a:endParaRPr lang="en-US" sz="3200" dirty="0">
              <a:solidFill>
                <a:srgbClr val="FF0000"/>
              </a:solidFill>
              <a:latin typeface="Arial" panose="020B0604020202020204"/>
              <a:ea typeface="Microsoft YaHei" panose="020B0503020204020204" charset="-122"/>
            </a:endParaRPr>
          </a:p>
          <a:p>
            <a:pPr marL="571500" marR="0" lvl="0" indent="-5715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cm</a:t>
            </a:r>
          </a:p>
          <a:p>
            <a:pPr marL="571500" marR="0" lvl="0" indent="-5715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/>
                <a:ea typeface="Microsoft YaHei" panose="020B0503020204020204" charset="-122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/>
                <a:ea typeface="Microsoft YaHei" panose="020B0503020204020204" charset="-122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Arial" panose="020B0604020202020204"/>
                <a:ea typeface="Microsoft YaHei" panose="020B0503020204020204" charset="-122"/>
              </a:rPr>
              <a:t> cm</a:t>
            </a:r>
          </a:p>
          <a:p>
            <a:pPr marL="571500" marR="0" lvl="0" indent="-5715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/>
                <a:ea typeface="Microsoft YaHei" panose="020B0503020204020204" charset="-122"/>
              </a:rPr>
              <a:t>Sang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/>
                <a:ea typeface="Microsoft YaHei" panose="020B0503020204020204" charset="-122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3</a:t>
            </a:r>
            <a:r>
              <a:rPr lang="en-US" sz="3200" dirty="0">
                <a:solidFill>
                  <a:schemeClr val="tx1"/>
                </a:solidFill>
                <a:latin typeface="Arial" panose="020B0604020202020204"/>
                <a:ea typeface="Microsoft YaHei" panose="020B0503020204020204" charset="-122"/>
              </a:rPr>
              <a:t> cm</a:t>
            </a:r>
          </a:p>
          <a:p>
            <a:pPr marL="571500" marR="0" lvl="0" indent="-5715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cm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4362 0.0016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62 0.00162 L 0.04284 -0.147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-0.14792 L 0.16536 -0.147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36 -0.14792 L 0.16406 -0.2263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40" y="741149"/>
            <a:ext cx="6271233" cy="61182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97822" y="157519"/>
            <a:ext cx="7742243" cy="830211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nói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(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27" y="-10447"/>
            <a:ext cx="1791305" cy="15031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96" y="5725450"/>
            <a:ext cx="1064408" cy="975031"/>
          </a:xfrm>
          <a:prstGeom prst="rect">
            <a:avLst/>
          </a:prstGeom>
        </p:spPr>
      </p:pic>
      <p:sp>
        <p:nvSpPr>
          <p:cNvPr id="44" name="Rounded Rectangle 2"/>
          <p:cNvSpPr/>
          <p:nvPr/>
        </p:nvSpPr>
        <p:spPr>
          <a:xfrm>
            <a:off x="274716" y="2524551"/>
            <a:ext cx="5298925" cy="25514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   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cm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cm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452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45232 L 0.04284 -0.4479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40" y="741149"/>
            <a:ext cx="6271233" cy="61182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97822" y="157519"/>
            <a:ext cx="7742243" cy="830211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nói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(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27" y="-10447"/>
            <a:ext cx="1791305" cy="15031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96" y="5725450"/>
            <a:ext cx="1064408" cy="975031"/>
          </a:xfrm>
          <a:prstGeom prst="rect">
            <a:avLst/>
          </a:prstGeom>
        </p:spPr>
      </p:pic>
      <p:sp>
        <p:nvSpPr>
          <p:cNvPr id="44" name="Rounded Rectangle 2"/>
          <p:cNvSpPr/>
          <p:nvPr/>
        </p:nvSpPr>
        <p:spPr>
          <a:xfrm>
            <a:off x="274716" y="2524551"/>
            <a:ext cx="5298925" cy="25514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bóng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Xuống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cm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Sang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6</a:t>
            </a:r>
            <a:r>
              <a:rPr lang="en-US" sz="3200" dirty="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cm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0.071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106 L 0.25443 0.0710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40" y="741149"/>
            <a:ext cx="6271233" cy="61182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97822" y="157519"/>
            <a:ext cx="7742243" cy="830211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nói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(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27" y="-10447"/>
            <a:ext cx="1791305" cy="15031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96" y="5725450"/>
            <a:ext cx="1064408" cy="975031"/>
          </a:xfrm>
          <a:prstGeom prst="rect">
            <a:avLst/>
          </a:prstGeom>
        </p:spPr>
      </p:pic>
      <p:sp>
        <p:nvSpPr>
          <p:cNvPr id="44" name="Rounded Rectangle 2"/>
          <p:cNvSpPr/>
          <p:nvPr/>
        </p:nvSpPr>
        <p:spPr>
          <a:xfrm>
            <a:off x="274716" y="2524551"/>
            <a:ext cx="5298925" cy="25514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rạp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xiếc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Xuống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cm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9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cm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/>
                <a:ea typeface="Microsoft YaHei" panose="020B0503020204020204" charset="-122"/>
              </a:rPr>
              <a:t>7</a:t>
            </a:r>
            <a:r>
              <a:rPr lang="en-US" sz="3200" dirty="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 cm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0.0710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106 L 0.37826 0.071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26 0.07106 L 0.3793 -0.44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 t="64089" r="9795" b="6488"/>
          <a:stretch>
            <a:fillRect/>
          </a:stretch>
        </p:blipFill>
        <p:spPr>
          <a:xfrm>
            <a:off x="113392" y="305144"/>
            <a:ext cx="11883200" cy="582895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267950" y="2781300"/>
            <a:ext cx="1028700" cy="8001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sp>
        <p:nvSpPr>
          <p:cNvPr id="12" name="Oval 11"/>
          <p:cNvSpPr/>
          <p:nvPr/>
        </p:nvSpPr>
        <p:spPr>
          <a:xfrm>
            <a:off x="3162300" y="5124450"/>
            <a:ext cx="1028700" cy="8001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sp>
        <p:nvSpPr>
          <p:cNvPr id="13" name="Oval 12"/>
          <p:cNvSpPr/>
          <p:nvPr/>
        </p:nvSpPr>
        <p:spPr>
          <a:xfrm>
            <a:off x="10267950" y="5048250"/>
            <a:ext cx="1028700" cy="8001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2" grpId="0" bldLvl="0" animBg="1"/>
      <p:bldP spid="1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6111" r="6898" b="53889"/>
          <a:stretch>
            <a:fillRect/>
          </a:stretch>
        </p:blipFill>
        <p:spPr>
          <a:xfrm>
            <a:off x="0" y="-762000"/>
            <a:ext cx="104298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3581400"/>
            <a:ext cx="924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b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cả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4191000"/>
            <a:ext cx="435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37 + 23 = 60 ( li)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4851331"/>
            <a:ext cx="594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60 li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trà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sữa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7"/>
          <p:cNvSpPr/>
          <p:nvPr/>
        </p:nvSpPr>
        <p:spPr>
          <a:xfrm>
            <a:off x="4191001" y="352343"/>
            <a:ext cx="3355628" cy="10885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+ 4  = 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913" y="2362200"/>
            <a:ext cx="844038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20" y="3031203"/>
            <a:ext cx="557213" cy="1869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2" y="3372881"/>
            <a:ext cx="790575" cy="137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942776" y="1440873"/>
            <a:ext cx="1118321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altLang="en-US" sz="4800" b="1" dirty="0">
              <a:solidFill>
                <a:srgbClr val="009900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236931" y="2362210"/>
            <a:ext cx="1118321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800" b="1" dirty="0">
              <a:solidFill>
                <a:srgbClr val="0033CC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220424" y="1981072"/>
            <a:ext cx="1118321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800" b="1" dirty="0">
              <a:solidFill>
                <a:srgbClr val="0033CC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45769" r="7108" b="5897"/>
          <a:stretch>
            <a:fillRect/>
          </a:stretch>
        </p:blipFill>
        <p:spPr>
          <a:xfrm>
            <a:off x="223448" y="0"/>
            <a:ext cx="115494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4080" y="4742016"/>
            <a:ext cx="9101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phượng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điệp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5272460"/>
            <a:ext cx="35928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15 =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10 (dm)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7544" y="5715000"/>
            <a:ext cx="6254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10 </a:t>
            </a:r>
            <a:r>
              <a:rPr lang="en-US" sz="2800" b="1" smtClean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dm.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2590800" y="1844675"/>
            <a:ext cx="3098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3556" name="Picture 4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61963"/>
            <a:ext cx="9461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721850" y="3213100"/>
            <a:ext cx="9461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1955">
            <a:off x="1708944" y="3134519"/>
            <a:ext cx="9731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4065">
            <a:off x="6607175" y="5799138"/>
            <a:ext cx="9715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743200" y="1776730"/>
            <a:ext cx="7205345" cy="17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54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vi-VN" sz="54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chăm ngoan, học giỏi</a:t>
            </a:r>
            <a:endParaRPr lang="en-US" sz="5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7641" name="Group 10"/>
          <p:cNvGrpSpPr/>
          <p:nvPr/>
        </p:nvGrpSpPr>
        <p:grpSpPr bwMode="auto">
          <a:xfrm>
            <a:off x="4648200" y="4343400"/>
            <a:ext cx="3162300" cy="2514600"/>
            <a:chOff x="1968" y="1152"/>
            <a:chExt cx="1829" cy="2688"/>
          </a:xfrm>
        </p:grpSpPr>
        <p:pic>
          <p:nvPicPr>
            <p:cNvPr id="197642" name="Picture 11" descr="hoahong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7643" name="Group 12"/>
            <p:cNvGrpSpPr/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97644" name="Picture 13" descr="hoahong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645" name="Picture 14" descr="hoahong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646" name="Picture 15" descr="hoahong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7647" name="Picture 16" descr="hoahong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91 0.00231 C 0.05399 0.00092 0.05607 -0.00093 0.05833 -0.00208 C 0.06041 -0.00301 0.06267 -0.00301 0.06458 -0.00416 C 0.06875 -0.00694 0.07257 -0.01665 0.07569 -0.02104 C 0.07778 -0.03145 0.07934 -0.03977 0.08055 -0.05064 C 0.07969 -0.05966 0.07743 -0.09942 0.071 -0.10983 C 0.06996 -0.11145 0.06788 -0.11122 0.06632 -0.11191 C 0.05781 -0.12278 0.04149 -0.13249 0.02969 -0.13526 C 0.02135 -0.14636 0.02916 -0.13827 0.01701 -0.14359 C 0.01094 -0.14636 0.00538 -0.1526 -0.00035 -0.1563 C -0.00139 -0.15838 -0.00226 -0.1607 -0.00365 -0.16255 C -0.00504 -0.1644 -0.00764 -0.16463 -0.00834 -0.16694 C -0.0099 -0.17226 -0.00903 -0.17827 -0.0099 -0.18382 C -0.01059 -0.18821 -0.01216 -0.19237 -0.0132 -0.19653 C -0.01476 -0.23307 -0.01545 -0.26705 -0.00677 -0.3022 C -0.00486 -0.30983 0.00173 -0.31353 0.0059 -0.31908 C 0.02066 -0.33873 0.04791 -0.357 0.06788 -0.36555 C 0.07604 -0.37411 0.08767 -0.37966 0.09791 -0.38243 C 0.10955 -0.39029 0.12066 -0.3926 0.13298 -0.39723 C 0.15764 -0.40671 0.18194 -0.41642 0.20746 -0.42058 C 0.21979 -0.4259 0.22916 -0.42729 0.24236 -0.4289 C 0.25521 -0.43353 0.26875 -0.43399 0.28212 -0.43538 C 0.34357 -0.43399 0.4033 -0.43122 0.46458 -0.4333 C 0.49236 -0.43723 0.51944 -0.44509 0.54722 -0.45018 C 0.62448 -0.44902 0.67916 -0.44763 0.74878 -0.44162 C 0.76076 -0.43769 0.77291 -0.43677 0.78524 -0.43538 C 0.79496 -0.43214 0.80399 -0.4289 0.81389 -0.42682 C 0.81545 -0.42613 0.81701 -0.42567 0.81857 -0.42474 C 0.82031 -0.42359 0.8217 -0.42151 0.82344 -0.42058 C 0.82691 -0.4185 0.8309 -0.41804 0.83455 -0.41642 C 0.83993 -0.41087 0.84392 -0.40648 0.85034 -0.4037 C 0.85642 -0.39515 0.86493 -0.39468 0.86944 -0.38243 C 0.87378 -0.37087 0.88073 -0.35885 0.88368 -0.34659 C 0.88594 -0.33757 0.88611 -0.3281 0.88854 -0.31908 C 0.89323 -0.27445 0.88923 -0.22289 0.86458 -0.19006 C 0.8625 -0.18151 0.85989 -0.17804 0.85347 -0.17526 C 0.85034 -0.16255 0.83125 -0.15769 0.82187 -0.15214 C 0.8085 -0.14405 0.79496 -0.14289 0.78055 -0.13942 C 0.76302 -0.13526 0.74757 -0.12694 0.72969 -0.12463 C 0.71493 -0.11677 0.71302 -0.11815 0.69323 -0.11607 C 0.68107 -0.11492 0.65677 -0.11191 0.65677 -0.11191 C 0.59791 -0.11307 0.54062 -0.11515 0.48212 -0.11815 C 0.45104 -0.1237 0.41979 -0.12324 0.38854 -0.12671 C 0.37083 -0.13341 0.35295 -0.13549 0.33455 -0.13734 C 0.32118 -0.14312 0.30694 -0.14428 0.29323 -0.14775 C 0.27916 -0.15122 0.26562 -0.15584 0.25173 -0.15838 C 0.23784 -0.16763 0.2184 -0.16902 0.20278 -0.17318 C 0.19323 -0.17573 0.18541 -0.18174 0.17569 -0.18382 C 0.16423 -0.1889 0.16944 -0.18705 0.15989 -0.19006 C 0.14479 -0.20047 0.1283 -0.20694 0.11389 -0.21966 C 0.11284 -0.22243 0.11215 -0.22567 0.11076 -0.22821 C 0.10989 -0.22983 0.10816 -0.23052 0.10746 -0.23237 C 0.10538 -0.23769 0.10486 -0.24393 0.10278 -0.24925 C 0.10121 -0.25757 0.10087 -0.26243 0.09635 -0.26844 C 0.09687 -0.277 0.09583 -0.29249 0.09965 -0.3022 C 0.10399 -0.31376 0.11649 -0.3274 0.12656 -0.32763 C 0.16996 -0.32902 0.21337 -0.32902 0.25659 -0.32971 C 0.31562 -0.33665 0.37378 -0.3459 0.43298 -0.34867 C 0.46458 -0.35376 0.48246 -0.35191 0.52014 -0.35075 C 0.5335 -0.34497 0.51875 -0.35075 0.54878 -0.34659 C 0.56267 -0.34474 0.57604 -0.33966 0.5901 -0.33804 C 0.60295 -0.33388 0.61493 -0.33156 0.62812 -0.32971 C 0.62969 -0.32902 0.63142 -0.32879 0.63298 -0.32763 C 0.6342 -0.32648 0.63472 -0.32393 0.63611 -0.32324 C 0.63958 -0.32162 0.64357 -0.32185 0.64722 -0.32116 C 0.65347 -0.317 0.65989 -0.31399 0.66632 -0.31052 C 0.66944 -0.3089 0.67569 -0.30636 0.67569 -0.30636 C 0.67812 -0.29757 0.68333 -0.29318 0.6868 -0.28532 C 0.6901 -0.27792 0.69201 -0.26983 0.69479 -0.26197 C 0.69583 -0.2333 0.70208 -0.18659 0.69323 -0.15838 C 0.68368 -0.1281 0.66736 -0.10451 0.64722 -0.08648 C 0.64271 -0.08255 0.63732 -0.08047 0.63298 -0.07607 C 0.62118 -0.06428 0.63212 -0.06937 0.62014 -0.06544 C 0.60798 -0.05526 0.59323 -0.0511 0.57899 -0.04856 C 0.56111 -0.03815 0.57187 -0.04278 0.54566 -0.03792 C 0.54184 -0.03723 0.53455 -0.03584 0.53455 -0.03584 C 0.51597 -0.02636 0.49705 -0.02752 0.47743 -0.0252 C 0.46632 -0.02174 0.45503 -0.02266 0.44409 -0.01896 C 0.43715 -0.01272 0.4283 -0.01087 0.42014 -0.00833 C 0.4085 0.0074 0.4151 0.00347 0.40121 0.00647 C 0.39965 0.00855 0.39826 0.0111 0.39635 0.01271 C 0.39357 0.01526 0.38923 0.01387 0.3868 0.01711 C 0.38611 0.01803 0.38906 0.01711 0.3901 0.01711 " pathEditMode="relative" rAng="0" ptsTypes="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24 0.01849 C -0.06736 0.00393 -0.06284 0.0074 -0.07135 0.0037 C -0.08316 -0.01203 -0.08489 -0.01156 -0.09826 -0.02151 C -0.10607 -0.02729 -0.11371 -0.037 -0.12204 -0.0407 C -0.12864 -0.04925 -0.13194 -0.04948 -0.13958 -0.05549 C -0.14513 -0.05989 -0.15121 -0.06682 -0.15694 -0.07029 C -0.16041 -0.07237 -0.16441 -0.0726 -0.16805 -0.07445 C -0.17239 -0.07677 -0.17656 -0.08023 -0.18073 -0.08301 C -0.18559 -0.08625 -0.19166 -0.08717 -0.1967 -0.08925 C -0.20416 -0.09596 -0.21163 -0.09549 -0.22048 -0.09781 C -0.22743 -0.09966 -0.23437 -0.10151 -0.24114 -0.10405 C -0.24548 -0.10567 -0.2493 -0.10937 -0.25382 -0.11029 C -0.26007 -0.11145 -0.26649 -0.11191 -0.27291 -0.1126 C -0.28975 -0.12 -0.30746 -0.11954 -0.32517 -0.12093 C -0.39496 -0.11954 -0.46493 -0.11931 -0.53472 -0.11677 C -0.54218 -0.11653 -0.54948 -0.11399 -0.55694 -0.1126 C -0.56441 -0.11122 -0.57916 -0.10821 -0.57916 -0.10821 C -0.59392 -0.09989 -0.60972 -0.09526 -0.62517 -0.08925 C -0.63836 -0.08416 -0.65017 -0.07515 -0.66336 -0.07029 C -0.67482 -0.0585 -0.66423 -0.06752 -0.68246 -0.05966 C -0.70763 -0.04879 -0.67048 -0.06151 -0.69513 -0.05341 C -0.69878 -0.05087 -0.70277 -0.04948 -0.70625 -0.04694 C -0.71979 -0.03677 -0.70607 -0.04347 -0.71736 -0.03862 C -0.7302 -0.02636 -0.72413 -0.02937 -0.73472 -0.0259 C -0.74531 -0.01179 -0.72708 -0.03492 -0.74583 -0.01734 C -0.75833 -0.00555 -0.74027 -0.01503 -0.75382 -0.00902 C -0.75642 -0.00555 -0.7592 -0.00185 -0.7618 0.00162 C -0.76979 0.01225 -0.76788 0.0037 -0.77291 0.01225 C -0.7868 0.03607 -0.77465 0.01919 -0.78715 0.03537 C -0.79166 0.0474 -0.79566 0.05919 -0.79982 0.07144 C -0.80173 0.07722 -0.80625 0.08832 -0.80625 0.08832 C -0.81198 0.11953 -0.81649 0.163 -0.80295 0.18982 C -0.80034 0.2074 -0.79149 0.23237 -0.7776 0.23838 C -0.77204 0.24994 -0.76371 0.25503 -0.75538 0.2615 C -0.75208 0.26427 -0.74948 0.26913 -0.74583 0.27005 C -0.74288 0.27075 -0.73472 0.27283 -0.73159 0.27422 C -0.71823 0.28138 -0.70625 0.28832 -0.69184 0.2911 C -0.68142 0.29688 -0.67673 0.2978 -0.66493 0.29965 C -0.646 0.30844 -0.6243 0.31399 -0.60468 0.31884 C -0.58385 0.32971 -0.55555 0.32994 -0.53316 0.33364 C -0.521 0.33549 -0.4967 0.3378 -0.4967 0.3378 C -0.47829 0.34566 -0.46857 0.34289 -0.44427 0.34404 C -0.42638 0.34589 -0.40954 0.35005 -0.39184 0.35468 C -0.38368 0.36 -0.37725 0.36138 -0.36805 0.36323 C -0.35729 0.36786 -0.34618 0.37479 -0.33628 0.38219 C -0.32899 0.38751 -0.32378 0.3956 -0.31579 0.39907 C -0.31423 0.40115 -0.31284 0.40347 -0.31111 0.40531 C -0.30902 0.40716 -0.30503 0.4067 -0.30468 0.40971 C -0.30191 0.43167 -0.30729 0.45873 -0.32361 0.46682 C -0.33073 0.49503 -0.35277 0.49873 -0.37135 0.50474 C -0.37829 0.51075 -0.38611 0.5126 -0.39357 0.51745 C -0.39704 0.52208 -0.40191 0.52485 -0.40468 0.53017 C -0.4059 0.53248 -0.40538 0.53595 -0.40625 0.53849 C -0.40729 0.5415 -0.41302 0.55144 -0.41406 0.55329 C -0.4151 0.55745 -0.41632 0.56185 -0.41736 0.56601 C -0.41788 0.56809 -0.41892 0.57225 -0.41892 0.57225 C -0.41944 0.57803 -0.41979 0.58381 -0.42048 0.58936 C -0.42083 0.59144 -0.42204 0.5956 -0.42204 0.5956 " pathEditMode="relative" ptsTypes="fffffffffffffffffffffffffffffffffffffffffffffffffffffffffA">
                                      <p:cBhvr>
                                        <p:cTn id="8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38586E-7 C -0.00729 0.00325 -0.01458 0.00464 -0.02222 0.00626 C -0.10989 0.04589 -0.33698 0.019 -0.34114 0.019 C -0.36962 0.02225 -0.39566 0.01576 -0.42378 0.01275 C -0.4342 0.00811 -0.44462 0.00649 -0.45555 0.00417 C -0.45816 0.00371 -0.46076 0.00278 -0.46337 0.00209 C -0.46771 0.0007 -0.47621 -0.00208 -0.47621 -0.00185 C -0.48021 -0.00487 -0.48489 -0.00556 -0.48889 -0.00857 C -0.50555 -0.02109 -0.48316 -0.01043 -0.49844 -0.01692 C -0.5 -0.01831 -0.50139 -0.02039 -0.50312 -0.02132 C -0.50521 -0.02248 -0.50764 -0.02178 -0.50955 -0.02341 C -0.51198 -0.02549 -0.51371 -0.02897 -0.5158 -0.03175 C -0.5184 -0.04241 -0.52378 -0.05098 -0.52691 -0.06141 C -0.52743 -0.06558 -0.52743 -0.06999 -0.52847 -0.07416 C -0.52917 -0.07671 -0.53142 -0.0781 -0.53177 -0.08065 C -0.53298 -0.08876 -0.53281 -0.09733 -0.53333 -0.10568 C -0.53229 -0.1212 -0.53194 -0.13696 -0.53003 -0.15226 C -0.52986 -0.15434 -0.5276 -0.15481 -0.52691 -0.15666 C -0.52604 -0.15852 -0.52656 -0.16153 -0.52535 -0.16292 C -0.52239 -0.16593 -0.50538 -0.17057 -0.50312 -0.17149 C -0.47257 -0.17034 -0.4408 -0.17312 -0.41267 -0.15458 C -0.4059 -0.14276 -0.40434 -0.13557 -0.40156 -0.12051 C -0.40295 -0.09293 -0.40104 -0.05261 -0.42066 -0.03383 C -0.42396 -0.03059 -0.42812 -0.02989 -0.43177 -0.02758 C -0.45642 -0.02897 -0.47639 -0.03175 -0.5 -0.03615 C -0.51024 -0.04171 -0.52118 -0.04704 -0.53177 -0.05098 C -0.54392 -0.06072 -0.54583 -0.06929 -0.54913 -0.08667 C -0.54792 -0.12352 -0.54878 -0.14253 -0.53489 -0.17149 C -0.53212 -0.18633 -0.52066 -0.20487 -0.51111 -0.21367 C -0.50798 -0.22596 -0.51198 -0.21437 -0.50312 -0.22619 C -0.49427 -0.23801 -0.50295 -0.23291 -0.49358 -0.23685 C -0.48437 -0.24519 -0.47691 -0.24403 -0.4651 -0.24542 C -0.44618 -0.25168 -0.42951 -0.24867 -0.40955 -0.24751 C -0.40191 -0.23731 -0.39566 -0.22642 -0.39045 -0.21367 C -0.38038 -0.18911 -0.39462 -0.21599 -0.38246 -0.19444 C -0.38194 -0.19166 -0.38177 -0.18864 -0.3809 -0.18609 C -0.37899 -0.18053 -0.37448 -0.16941 -0.37448 -0.16918 C -0.37274 -0.15597 -0.37135 -0.14392 -0.36823 -0.13117 C -0.37257 -0.10753 -0.37934 -0.11193 -0.39514 -0.11008 C -0.40521 -0.11147 -0.41545 -0.11193 -0.42535 -0.11425 C -0.42726 -0.11472 -0.42986 -0.11587 -0.43003 -0.11842 C -0.43212 -0.15643 -0.43368 -0.17196 -0.4158 -0.19235 C -0.40903 -0.20023 -0.40399 -0.20742 -0.39514 -0.21135 C -0.38923 -0.21947 -0.38698 -0.21831 -0.37934 -0.22202 C -0.36632 -0.2285 -0.37986 -0.22387 -0.3651 -0.23476 C -0.36024 -0.23847 -0.35434 -0.2387 -0.34913 -0.24102 C -0.3368 -0.25261 -0.31233 -0.26095 -0.2967 -0.26443 C -0.28559 -0.26396 -0.25208 -0.26373 -0.23489 -0.26025 C -0.2151 -0.25631 -0.19566 -0.24983 -0.17621 -0.24334 C -0.16875 -0.23337 -0.17812 -0.24426 -0.16667 -0.23685 C -0.16528 -0.23592 -0.16458 -0.23383 -0.16337 -0.23268 C -0.16042 -0.22966 -0.15399 -0.2241 -0.15399 -0.22387 C -0.1467 -0.2095 -0.15121 -0.21298 -0.14288 -0.20927 C -0.1375 -0.20255 -0.13194 -0.19652 -0.12535 -0.19235 C -0.12274 -0.18888 -0.11858 -0.18656 -0.11736 -0.18192 C -0.11684 -0.17984 -0.11701 -0.17729 -0.1158 -0.17567 C -0.11458 -0.17404 -0.11267 -0.17427 -0.11111 -0.17358 C -0.10608 -0.16709 -0.10781 -0.16431 -0.10156 -0.15875 C -0.10052 -0.15666 -0.09757 -0.15458 -0.09844 -0.15226 C -0.09913 -0.15017 -0.10156 -0.15388 -0.10312 -0.15458 C -0.10625 -0.15597 -0.10955 -0.15736 -0.11267 -0.15875 C -0.11649 -0.16246 -0.11996 -0.16779 -0.12535 -0.16709 C -0.12864 -0.16663 -0.13489 -0.16292 -0.13489 -0.16269 C -0.13646 -0.16153 -0.13785 -0.15967 -0.13958 -0.15875 C -0.14167 -0.15759 -0.14427 -0.15852 -0.14601 -0.15666 C -0.16163 -0.13835 -0.14479 -0.14716 -0.15712 -0.14183 C -0.15885 -0.13186 -0.15868 -0.12839 -0.1651 -0.12259 C -0.17569 -0.10127 -0.18576 -0.09409 -0.20156 -0.08065 C -0.20451 -0.06813 -0.2092 -0.07207 -0.21892 -0.07207 " pathEditMode="relative" rAng="0" ptsTypes="ffffffffffffffffffffffffffffffffffffffffffffffffffffffffffffffffffffA">
                                      <p:cBhvr>
                                        <p:cTn id="10" dur="5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5" y="-109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79 0.00856 C -0.06475 0.0333 -0.06579 0.06104 -0.05937 0.08463 C -0.05798 0.08948 -0.05781 0.0948 -0.05625 0.09943 C -0.05434 0.10521 -0.04982 0.1163 -0.04982 0.1163 C -0.04826 0.12463 -0.046 0.13388 -0.04357 0.14174 C -0.04166 0.14752 -0.03715 0.15862 -0.03715 0.15862 C -0.03767 0.17688 -0.03732 0.19538 -0.03871 0.21365 C -0.03923 0.21966 -0.04409 0.22359 -0.0467 0.22844 C -0.05416 0.24232 -0.0651 0.24648 -0.07691 0.25156 C -0.0875 0.25087 -0.09809 0.2518 -0.1085 0.24948 C -0.11996 0.24694 -0.13038 0.23839 -0.14184 0.23677 C -0.1467 0.23607 -0.15138 0.23538 -0.15625 0.23469 C -0.16441 0.2259 -0.17395 0.22058 -0.18159 0.21156 C -0.18489 0.20763 -0.19114 0.19885 -0.19114 0.19885 C -0.19236 0.18544 -0.1967 0.16555 -0.18628 0.15654 C -0.18194 0.15284 -0.17708 0.1496 -0.17204 0.14798 C -0.16111 0.14474 -0.13871 0.14174 -0.13871 0.14174 C -0.12118 0.14243 -0.10382 0.14266 -0.08628 0.14382 C -0.07638 0.14451 -0.06718 0.15654 -0.05781 0.1607 C -0.05243 0.1718 -0.0401 0.17873 -0.03246 0.19029 C -0.02448 0.20255 -0.02204 0.21758 -0.01961 0.23261 C -0.02013 0.24602 -0.01961 0.25966 -0.02135 0.27284 C -0.02187 0.277 -0.02465 0.27977 -0.02604 0.28347 C -0.03055 0.29573 -0.03611 0.31052 -0.0467 0.31515 C -0.05555 0.32393 -0.0618 0.32209 -0.07204 0.32555 C -0.09739 0.32393 -0.12187 0.32185 -0.1467 0.31515 C -0.15555 0.31261 -0.16475 0.31122 -0.17361 0.30867 C -0.17795 0.30752 -0.18628 0.30451 -0.18628 0.30451 C -0.196 0.29156 -0.20711 0.29133 -0.21805 0.28116 C -0.22534 0.27446 -0.23177 0.26544 -0.23871 0.25804 C -0.24166 0.2548 -0.24548 0.25318 -0.24826 0.24948 C -0.27847 0.20925 -0.25503 0.23885 -0.26892 0.21156 C -0.27274 0.20417 -0.2776 0.19769 -0.28159 0.19029 C -0.28524 0.17087 -0.28906 0.14359 -0.27048 0.13758 C -0.25937 0.12995 -0.24635 0.12902 -0.23402 0.12694 C -0.20382 0.12763 -0.17378 0.12787 -0.14357 0.12902 C -0.125 0.12972 -0.10659 0.13735 -0.08802 0.13966 C -0.07257 0.14474 -0.07951 0.14266 -0.06736 0.1459 C -0.05208 0.1563 -0.04027 0.1637 -0.02916 0.18197 C -0.02656 0.19561 -0.02083 0.2081 -0.01493 0.21989 C -0.01302 0.23029 -0.0118 0.24093 -0.01024 0.25156 C -0.01163 0.27284 -0.00989 0.29827 -0.02604 0.30867 C -0.03125 0.32278 -0.03993 0.33226 -0.05138 0.33619 C -0.06267 0.34752 -0.07621 0.35376 -0.08958 0.35954 C -0.11944 0.35815 -0.14062 0.35538 -0.16892 0.35307 C -0.18836 0.34659 -0.20625 0.33434 -0.22604 0.32995 C -0.23246 0.32648 -0.24062 0.3237 -0.2467 0.31931 C -0.26059 0.30914 -0.24548 0.31584 -0.25937 0.31076 C -0.26614 0.30474 -0.27517 0.30104 -0.28316 0.29827 C -0.28958 0.2918 -0.29513 0.29018 -0.30225 0.28555 C -0.30468 0.28232 -0.30798 0.28047 -0.31024 0.277 C -0.31805 0.26474 -0.30833 0.27122 -0.31805 0.26636 C -0.32309 0.25688 -0.32534 0.26104 -0.33073 0.25388 C -0.33993 0.24162 -0.33055 0.24763 -0.34357 0.23677 C -0.35329 0.22867 -0.34323 0.24185 -0.35295 0.23052 C -0.36736 0.21365 -0.38229 0.19792 -0.39583 0.17989 C -0.40208 0.17156 -0.40312 0.17434 -0.41024 0.16717 C -0.4177 0.15977 -0.41805 0.15006 -0.42291 0.14174 C -0.425 0.13827 -0.42812 0.13596 -0.43073 0.13318 C -0.43368 0.12555 -0.43524 0.11723 -0.43871 0.11006 C -0.44045 0.10613 -0.44323 0.10313 -0.44513 0.09943 C -0.44635 0.09688 -0.4467 0.09341 -0.44826 0.0911 C -0.45 0.08833 -0.45295 0.08717 -0.45468 0.08463 C -0.45816 0.07954 -0.46024 0.07261 -0.46406 0.06775 C -0.46562 0.06567 -0.46736 0.06359 -0.46892 0.06151 C -0.47291 0.04486 -0.4835 0.02451 -0.48958 0.00856 C -0.49809 -0.0141 -0.50555 -0.03722 -0.51493 -0.05919 C -0.51614 -0.06196 -0.51649 -0.0652 -0.51805 -0.06751 C -0.52222 -0.07398 -0.52882 -0.07583 -0.53402 -0.08023 C -0.54913 -0.07884 -0.55694 -0.07699 -0.57048 -0.07398 C -0.57743 -0.06936 -0.58055 -0.06381 -0.58802 -0.06127 C -0.59305 -0.05063 -0.60156 -0.04231 -0.61024 -0.03791 C -0.61527 -0.02797 -0.62482 -0.02543 -0.63246 -0.01896 C -0.63663 -0.01109 -0.64132 -0.0037 -0.64513 0.0044 C -0.64843 0.01133 -0.64948 0.0185 -0.65295 0.02544 C -0.65191 0.03261 -0.65138 0.03977 -0.64982 0.04671 C -0.64618 0.06243 -0.62638 0.06359 -0.61649 0.06775 C -0.61406 0.06729 -0.60277 0.06567 -0.59913 0.06359 C -0.58402 0.0548 -0.60555 0.06289 -0.58802 0.05711 C -0.5875 0.05503 -0.5875 0.05249 -0.58628 0.05087 C -0.58507 0.04925 -0.58211 0.05087 -0.58159 0.04879 C -0.58107 0.04694 -0.58472 0.0444 -0.58472 0.0444 " pathEditMode="relative" ptsTypes="fffffffffffffffffffffffffffffffffffffffffffffffffffffffffffffffffffffffffffffffffA">
                                      <p:cBhvr>
                                        <p:cTn id="12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 bldLvl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09239"/>
            <a:ext cx="3360782" cy="603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5210464" y="2297113"/>
            <a:ext cx="4572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+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7247965" y="1866226"/>
            <a:ext cx="32766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10</a:t>
            </a:r>
            <a:r>
              <a:rPr lang="vi-VN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  <a:p>
            <a:pPr eaLnBrk="1" hangingPunct="1"/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0,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</p:txBody>
      </p:sp>
      <p:sp>
        <p:nvSpPr>
          <p:cNvPr id="21" name="Text Box 46"/>
          <p:cNvSpPr txBox="1">
            <a:spLocks noChangeArrowheads="1"/>
          </p:cNvSpPr>
          <p:nvPr/>
        </p:nvSpPr>
        <p:spPr bwMode="auto">
          <a:xfrm>
            <a:off x="5695991" y="3075605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*</a:t>
            </a: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7315200" y="2998113"/>
            <a:ext cx="29718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* 2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3, </a:t>
            </a:r>
          </a:p>
          <a:p>
            <a:pPr eaLnBrk="1" hangingPunct="1"/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3</a:t>
            </a:r>
            <a:r>
              <a:rPr lang="vi-VN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altLang="en-US" sz="25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9"/>
          <p:cNvSpPr txBox="1">
            <a:spLocks noChangeArrowheads="1"/>
          </p:cNvSpPr>
          <p:nvPr/>
        </p:nvSpPr>
        <p:spPr bwMode="auto">
          <a:xfrm>
            <a:off x="7467699" y="3962363"/>
            <a:ext cx="25146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26 + 4 = </a:t>
            </a: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30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667375" y="1980565"/>
            <a:ext cx="304800" cy="1551940"/>
          </a:xfrm>
          <a:prstGeom prst="roundRect">
            <a:avLst/>
          </a:prstGeom>
          <a:solidFill>
            <a:srgbClr val="E69D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5993765" y="1980565"/>
            <a:ext cx="304800" cy="1551940"/>
          </a:xfrm>
          <a:prstGeom prst="roundRect">
            <a:avLst/>
          </a:prstGeom>
          <a:solidFill>
            <a:srgbClr val="5FC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5680364" y="2341563"/>
            <a:ext cx="7620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4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5680075" y="1924050"/>
            <a:ext cx="68961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26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43"/>
          <p:cNvSpPr txBox="1">
            <a:spLocks noChangeArrowheads="1"/>
          </p:cNvSpPr>
          <p:nvPr/>
        </p:nvSpPr>
        <p:spPr bwMode="auto">
          <a:xfrm>
            <a:off x="5919932" y="2983530"/>
            <a:ext cx="3810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3" name="Text Box 47"/>
          <p:cNvSpPr txBox="1">
            <a:spLocks noChangeArrowheads="1"/>
          </p:cNvSpPr>
          <p:nvPr/>
        </p:nvSpPr>
        <p:spPr bwMode="auto">
          <a:xfrm>
            <a:off x="5598894" y="2982913"/>
            <a:ext cx="3810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" name="Line 42"/>
          <p:cNvSpPr>
            <a:spLocks noChangeShapeType="1"/>
          </p:cNvSpPr>
          <p:nvPr/>
        </p:nvSpPr>
        <p:spPr bwMode="auto">
          <a:xfrm>
            <a:off x="5210464" y="2982913"/>
            <a:ext cx="1418936" cy="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1" grpId="1" bldLvl="0" animBg="1"/>
      <p:bldP spid="22" grpId="0" bldLvl="0" animBg="1"/>
      <p:bldP spid="24" grpId="0" bldLvl="0" animBg="1"/>
      <p:bldP spid="3" grpId="0" bldLvl="0" animBg="1"/>
      <p:bldP spid="2" grpId="0" bldLvl="0" animBg="1"/>
      <p:bldP spid="7" grpId="0" bldLvl="0" animBg="1"/>
      <p:bldP spid="6" grpId="0" bldLvl="0" animBg="1"/>
      <p:bldP spid="20" grpId="0" bldLvl="0" animBg="1"/>
      <p:bldP spid="23" grpId="0" bldLvl="0" animBg="1"/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2438400" cy="364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47"/>
          <p:cNvSpPr/>
          <p:nvPr/>
        </p:nvSpPr>
        <p:spPr>
          <a:xfrm>
            <a:off x="4191001" y="352343"/>
            <a:ext cx="4495800" cy="10885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+ </a:t>
            </a:r>
            <a:r>
              <a:rPr lang="vi-VN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= 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514600"/>
            <a:ext cx="23622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942776" y="1440873"/>
            <a:ext cx="1118321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altLang="en-US" sz="4800" b="1" dirty="0">
              <a:solidFill>
                <a:srgbClr val="009900"/>
              </a:solidFill>
              <a:latin typeface="Constantia" panose="02030602050306030303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888653" y="1440873"/>
            <a:ext cx="1118321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altLang="en-US" sz="4800" b="1" dirty="0">
              <a:solidFill>
                <a:srgbClr val="0033CC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324600" y="2057400"/>
            <a:ext cx="304800" cy="1551940"/>
          </a:xfrm>
          <a:prstGeom prst="roundRect">
            <a:avLst/>
          </a:prstGeom>
          <a:solidFill>
            <a:srgbClr val="F4A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639560" y="2057400"/>
            <a:ext cx="304800" cy="1551940"/>
          </a:xfrm>
          <a:prstGeom prst="roundRect">
            <a:avLst/>
          </a:prstGeom>
          <a:solidFill>
            <a:srgbClr val="5FC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47"/>
          <p:cNvSpPr/>
          <p:nvPr/>
        </p:nvSpPr>
        <p:spPr>
          <a:xfrm>
            <a:off x="3813464" y="0"/>
            <a:ext cx="4495800" cy="10885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+ </a:t>
            </a:r>
            <a:r>
              <a:rPr lang="vi-VN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= ?</a:t>
            </a:r>
          </a:p>
        </p:txBody>
      </p:sp>
      <p:sp>
        <p:nvSpPr>
          <p:cNvPr id="5" name="Text Box 86"/>
          <p:cNvSpPr txBox="1">
            <a:spLocks noChangeArrowheads="1"/>
          </p:cNvSpPr>
          <p:nvPr/>
        </p:nvSpPr>
        <p:spPr bwMode="auto">
          <a:xfrm>
            <a:off x="6324600" y="1905000"/>
            <a:ext cx="6858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vi-VN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6 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87"/>
          <p:cNvSpPr txBox="1">
            <a:spLocks noChangeArrowheads="1"/>
          </p:cNvSpPr>
          <p:nvPr/>
        </p:nvSpPr>
        <p:spPr bwMode="auto">
          <a:xfrm>
            <a:off x="6324600" y="2546350"/>
            <a:ext cx="6858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24 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89"/>
          <p:cNvSpPr txBox="1">
            <a:spLocks noChangeArrowheads="1"/>
          </p:cNvSpPr>
          <p:nvPr/>
        </p:nvSpPr>
        <p:spPr bwMode="auto">
          <a:xfrm>
            <a:off x="5756564" y="2225675"/>
            <a:ext cx="6096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Line 90"/>
          <p:cNvSpPr>
            <a:spLocks noChangeShapeType="1"/>
          </p:cNvSpPr>
          <p:nvPr/>
        </p:nvSpPr>
        <p:spPr bwMode="auto">
          <a:xfrm>
            <a:off x="5867400" y="3124200"/>
            <a:ext cx="1262842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91"/>
          <p:cNvSpPr txBox="1">
            <a:spLocks noChangeArrowheads="1"/>
          </p:cNvSpPr>
          <p:nvPr/>
        </p:nvSpPr>
        <p:spPr bwMode="auto">
          <a:xfrm>
            <a:off x="7467600" y="1763545"/>
            <a:ext cx="30480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6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10,    </a:t>
            </a:r>
          </a:p>
          <a:p>
            <a:pPr eaLnBrk="1" hangingPunct="1"/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0,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</p:txBody>
      </p:sp>
      <p:sp>
        <p:nvSpPr>
          <p:cNvPr id="11" name="Text Box 92"/>
          <p:cNvSpPr txBox="1">
            <a:spLocks noChangeArrowheads="1"/>
          </p:cNvSpPr>
          <p:nvPr/>
        </p:nvSpPr>
        <p:spPr bwMode="auto">
          <a:xfrm>
            <a:off x="6563367" y="3091292"/>
            <a:ext cx="3810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2" name="Text Box 93"/>
          <p:cNvSpPr txBox="1">
            <a:spLocks noChangeArrowheads="1"/>
          </p:cNvSpPr>
          <p:nvPr/>
        </p:nvSpPr>
        <p:spPr bwMode="auto">
          <a:xfrm>
            <a:off x="6324600" y="3126100"/>
            <a:ext cx="3810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*</a:t>
            </a:r>
          </a:p>
        </p:txBody>
      </p:sp>
      <p:sp>
        <p:nvSpPr>
          <p:cNvPr id="13" name="Text Box 94"/>
          <p:cNvSpPr txBox="1">
            <a:spLocks noChangeArrowheads="1"/>
          </p:cNvSpPr>
          <p:nvPr/>
        </p:nvSpPr>
        <p:spPr bwMode="auto">
          <a:xfrm>
            <a:off x="7543800" y="2905676"/>
            <a:ext cx="3089564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* </a:t>
            </a:r>
            <a:r>
              <a:rPr lang="vi-VN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25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viết</a:t>
            </a:r>
            <a:r>
              <a:rPr lang="vi-VN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5</a:t>
            </a:r>
            <a:r>
              <a:rPr lang="en-US" altLang="en-US" sz="25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97"/>
          <p:cNvSpPr txBox="1">
            <a:spLocks noChangeArrowheads="1"/>
          </p:cNvSpPr>
          <p:nvPr/>
        </p:nvSpPr>
        <p:spPr bwMode="auto">
          <a:xfrm>
            <a:off x="6308321" y="3091292"/>
            <a:ext cx="3810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vi-VN" altLang="en-US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5</a:t>
            </a:r>
            <a:endParaRPr lang="en-US" altLang="en-US" sz="36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96"/>
          <p:cNvSpPr txBox="1">
            <a:spLocks noChangeArrowheads="1"/>
          </p:cNvSpPr>
          <p:nvPr/>
        </p:nvSpPr>
        <p:spPr bwMode="auto">
          <a:xfrm>
            <a:off x="5572127" y="5029200"/>
            <a:ext cx="2886073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vi-VN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6 + 24 = </a:t>
            </a: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" y="1653322"/>
            <a:ext cx="1108866" cy="3080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10" y="1709578"/>
            <a:ext cx="767100" cy="3023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14" y="1676497"/>
            <a:ext cx="1089407" cy="30570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60" y="1707966"/>
            <a:ext cx="703355" cy="3025541"/>
          </a:xfrm>
          <a:prstGeom prst="rect">
            <a:avLst/>
          </a:prstGeom>
        </p:spPr>
      </p:pic>
      <p:sp>
        <p:nvSpPr>
          <p:cNvPr id="27" name="Curved Up Arrow 26"/>
          <p:cNvSpPr/>
          <p:nvPr/>
        </p:nvSpPr>
        <p:spPr>
          <a:xfrm rot="10800000">
            <a:off x="1558288" y="1094245"/>
            <a:ext cx="2286001" cy="5822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urved Left Arrow 27"/>
          <p:cNvSpPr/>
          <p:nvPr/>
        </p:nvSpPr>
        <p:spPr>
          <a:xfrm rot="5400000">
            <a:off x="1169386" y="3961987"/>
            <a:ext cx="701607" cy="2362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ounded Rectangle 19"/>
          <p:cNvSpPr/>
          <p:nvPr/>
        </p:nvSpPr>
        <p:spPr>
          <a:xfrm>
            <a:off x="4647946" y="4419699"/>
            <a:ext cx="7238873" cy="206347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Để thực hiện phép cộng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6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+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panose="020B0604020202020204"/>
                <a:ea typeface="Microsoft YaHei" panose="020B0503020204020204" charset="-122"/>
              </a:rPr>
              <a:t>4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ta có thể làm như sau: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•	Đặt tính: Viết số hạng này dưới số hạng kia sao cho số đơn vị thẳng cột với nhau, viết dấu cộng, kẻ vạch ngang.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7" grpId="0" bldLvl="0" animBg="1"/>
      <p:bldP spid="7" grpId="0" bldLvl="0" animBg="1"/>
      <p:bldP spid="5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2" grpId="1" bldLvl="0" animBg="1"/>
      <p:bldP spid="13" grpId="0" bldLvl="0" animBg="1"/>
      <p:bldP spid="14" grpId="0" bldLvl="0" animBg="1"/>
      <p:bldP spid="15" grpId="0" bldLvl="0" animBg="1"/>
      <p:bldP spid="27" grpId="0" bldLvl="0" animBg="1"/>
      <p:bldP spid="28" grpId="0" bldLvl="0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1828800" y="414148"/>
            <a:ext cx="914400" cy="92304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708565" y="629308"/>
            <a:ext cx="3997036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38200" y="1600200"/>
            <a:ext cx="236220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+ 9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572000" y="1524000"/>
            <a:ext cx="2573482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+ 17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763000" y="1524000"/>
            <a:ext cx="2573482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+ 18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143000" y="2438400"/>
            <a:ext cx="17760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  61</a:t>
            </a:r>
          </a:p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+  9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970780" y="2459990"/>
            <a:ext cx="17760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53</a:t>
            </a:r>
          </a:p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+ 17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67800" y="2362200"/>
            <a:ext cx="17760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42</a:t>
            </a:r>
          </a:p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+ 18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69035" y="4257040"/>
            <a:ext cx="1574165" cy="101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131435" y="4267200"/>
            <a:ext cx="1574165" cy="228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296400" y="4246880"/>
            <a:ext cx="1574165" cy="101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1369695" y="4300220"/>
            <a:ext cx="12985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457190" y="4267200"/>
            <a:ext cx="1074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545320" y="4290060"/>
            <a:ext cx="12985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0" grpId="0"/>
      <p:bldP spid="11" grpId="0"/>
      <p:bldP spid="12" grpId="0"/>
      <p:bldP spid="13" grpId="0"/>
      <p:bldP spid="2" grpId="0"/>
      <p:bldP spid="3" grpId="0"/>
      <p:bldP spid="5" grpId="0"/>
      <p:bldP spid="9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16256" r="8313" b="56347"/>
          <a:stretch>
            <a:fillRect/>
          </a:stretch>
        </p:blipFill>
        <p:spPr>
          <a:xfrm>
            <a:off x="203759" y="438411"/>
            <a:ext cx="11784482" cy="5523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45921" r="8400" b="16477"/>
          <a:stretch>
            <a:fillRect/>
          </a:stretch>
        </p:blipFill>
        <p:spPr>
          <a:xfrm>
            <a:off x="397154" y="0"/>
            <a:ext cx="113976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967719" y="2532148"/>
            <a:ext cx="1000124" cy="2054556"/>
            <a:chOff x="1990722" y="2782669"/>
            <a:chExt cx="1000124" cy="2054556"/>
          </a:xfrm>
        </p:grpSpPr>
        <p:sp>
          <p:nvSpPr>
            <p:cNvPr id="4" name="TextBox 3"/>
            <p:cNvSpPr txBox="1"/>
            <p:nvPr/>
          </p:nvSpPr>
          <p:spPr>
            <a:xfrm>
              <a:off x="2138160" y="2782669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5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90722" y="3224619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38160" y="3503039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040827" y="4149370"/>
              <a:ext cx="80258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138160" y="4190894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7778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7778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512</Words>
  <Application>Microsoft Office PowerPoint</Application>
  <PresentationFormat>Widescreen</PresentationFormat>
  <Paragraphs>139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5" baseType="lpstr">
      <vt:lpstr>微软雅黑</vt:lpstr>
      <vt:lpstr>微软雅黑</vt:lpstr>
      <vt:lpstr>SimSun</vt:lpstr>
      <vt:lpstr>SimSun</vt:lpstr>
      <vt:lpstr>Arial</vt:lpstr>
      <vt:lpstr>Calibri</vt:lpstr>
      <vt:lpstr>Calibri Light</vt:lpstr>
      <vt:lpstr>Constantia</vt:lpstr>
      <vt:lpstr>等线</vt:lpstr>
      <vt:lpstr>Garamond</vt:lpstr>
      <vt:lpstr>HP001</vt:lpstr>
      <vt:lpstr>inpin heiti</vt:lpstr>
      <vt:lpstr>ITC Avant Garde Std Bk</vt:lpstr>
      <vt:lpstr>黑体</vt:lpstr>
      <vt:lpstr>Times New Roman</vt:lpstr>
      <vt:lpstr>Office Theme</vt:lpstr>
      <vt:lpstr>2_Office Theme</vt:lpstr>
      <vt:lpstr>3_Office Theme</vt:lpstr>
      <vt:lpstr>9_Default Design</vt:lpstr>
      <vt:lpstr>1_Office Theme</vt:lpstr>
      <vt:lpstr>包图主题2</vt:lpstr>
      <vt:lpstr>4_Office Theme</vt:lpstr>
      <vt:lpstr>5_Office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</dc:creator>
  <cp:lastModifiedBy>ADMIM</cp:lastModifiedBy>
  <cp:revision>93</cp:revision>
  <dcterms:created xsi:type="dcterms:W3CDTF">2021-07-25T01:33:00Z</dcterms:created>
  <dcterms:modified xsi:type="dcterms:W3CDTF">2022-11-12T22:33:40Z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33ABF2926AAF46DD838F3690BBC8EBE1</vt:lpwstr>
  </property>
  <property fmtid="{D5CDD505-2E9C-101B-9397-08002B2CF9AE}" pid="3" name="KSOProductBuildVer">
    <vt:lpwstr>1033-11.2.0.10382</vt:lpwstr>
  </property>
</Properties>
</file>