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24"/>
  </p:notesMasterIdLst>
  <p:sldIdLst>
    <p:sldId id="288" r:id="rId6"/>
    <p:sldId id="372" r:id="rId7"/>
    <p:sldId id="310" r:id="rId8"/>
    <p:sldId id="365" r:id="rId9"/>
    <p:sldId id="357" r:id="rId10"/>
    <p:sldId id="313" r:id="rId11"/>
    <p:sldId id="358" r:id="rId12"/>
    <p:sldId id="371" r:id="rId13"/>
    <p:sldId id="367" r:id="rId14"/>
    <p:sldId id="359" r:id="rId15"/>
    <p:sldId id="368" r:id="rId16"/>
    <p:sldId id="361" r:id="rId17"/>
    <p:sldId id="369" r:id="rId18"/>
    <p:sldId id="370" r:id="rId19"/>
    <p:sldId id="349" r:id="rId20"/>
    <p:sldId id="360" r:id="rId21"/>
    <p:sldId id="375" r:id="rId22"/>
    <p:sldId id="373" r:id="rId23"/>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58DDB260-AEE1-4CD9-9A9B-3E5750AEBFD3}">
          <p14:sldIdLst>
            <p14:sldId id="288"/>
          </p14:sldIdLst>
        </p14:section>
        <p14:section name="Tiết 2" id="{D26EF98B-2085-49F3-B273-FBF6FCCC601C}">
          <p14:sldIdLst>
            <p14:sldId id="372"/>
            <p14:sldId id="310"/>
            <p14:sldId id="365"/>
            <p14:sldId id="357"/>
            <p14:sldId id="313"/>
            <p14:sldId id="358"/>
            <p14:sldId id="371"/>
            <p14:sldId id="367"/>
            <p14:sldId id="359"/>
            <p14:sldId id="368"/>
            <p14:sldId id="361"/>
            <p14:sldId id="369"/>
            <p14:sldId id="370"/>
            <p14:sldId id="349"/>
          </p14:sldIdLst>
        </p14:section>
        <p14:section name="Tiết 3" id="{4D846693-4418-42A5-976A-89DDAFEED3E5}">
          <p14:sldIdLst>
            <p14:sldId id="360"/>
            <p14:sldId id="375"/>
            <p14:sldId id="37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YTINH" initials="M" lastIdx="1" clrIdx="0">
    <p:extLst>
      <p:ext uri="{19B8F6BF-5375-455C-9EA6-DF929625EA0E}">
        <p15:presenceInfo xmlns:p15="http://schemas.microsoft.com/office/powerpoint/2012/main" userId="MAYTIN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307C45"/>
    <a:srgbClr val="6EB147"/>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A263BF-1178-4B28-874A-543E483E1B30}" v="445" dt="2020-08-18T02:37:00.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75" y="69"/>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2024/10/29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514180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7E8F4-36F5-42F3-8BF8-DD642CEEF780}" type="slidenum">
              <a:rPr lang="zh-CN" altLang="en-US" smtClean="0"/>
              <a:pPr/>
              <a:t>3</a:t>
            </a:fld>
            <a:endParaRPr lang="zh-CN" altLang="en-US"/>
          </a:p>
        </p:txBody>
      </p:sp>
    </p:spTree>
    <p:extLst>
      <p:ext uri="{BB962C8B-B14F-4D97-AF65-F5344CB8AC3E}">
        <p14:creationId xmlns:p14="http://schemas.microsoft.com/office/powerpoint/2010/main" val="2757895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7E8F4-36F5-42F3-8BF8-DD642CEEF780}" type="slidenum">
              <a:rPr lang="zh-CN" altLang="en-US" smtClean="0"/>
              <a:pPr/>
              <a:t>4</a:t>
            </a:fld>
            <a:endParaRPr lang="zh-CN" altLang="en-US"/>
          </a:p>
        </p:txBody>
      </p:sp>
    </p:spTree>
    <p:extLst>
      <p:ext uri="{BB962C8B-B14F-4D97-AF65-F5344CB8AC3E}">
        <p14:creationId xmlns:p14="http://schemas.microsoft.com/office/powerpoint/2010/main" val="129900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7E8F4-36F5-42F3-8BF8-DD642CEEF780}" type="slidenum">
              <a:rPr lang="zh-CN" altLang="en-US" smtClean="0"/>
              <a:pPr/>
              <a:t>6</a:t>
            </a:fld>
            <a:endParaRPr lang="zh-CN" altLang="en-US"/>
          </a:p>
        </p:txBody>
      </p:sp>
    </p:spTree>
    <p:extLst>
      <p:ext uri="{BB962C8B-B14F-4D97-AF65-F5344CB8AC3E}">
        <p14:creationId xmlns:p14="http://schemas.microsoft.com/office/powerpoint/2010/main" val="2042754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7E8F4-36F5-42F3-8BF8-DD642CEEF780}" type="slidenum">
              <a:rPr lang="zh-CN" altLang="en-US" smtClean="0"/>
              <a:pPr/>
              <a:t>8</a:t>
            </a:fld>
            <a:endParaRPr lang="zh-CN" altLang="en-US"/>
          </a:p>
        </p:txBody>
      </p:sp>
    </p:spTree>
    <p:extLst>
      <p:ext uri="{BB962C8B-B14F-4D97-AF65-F5344CB8AC3E}">
        <p14:creationId xmlns:p14="http://schemas.microsoft.com/office/powerpoint/2010/main" val="3160899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p:transition spd="slow" advClick="0"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p:transition spd="slow" advClick="0"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p:transition spd="slow" advClick="0"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34" name="组合 33">
            <a:extLst>
              <a:ext uri="{FF2B5EF4-FFF2-40B4-BE49-F238E27FC236}">
                <a16:creationId xmlns:a16="http://schemas.microsoft.com/office/drawing/2014/main" id="{1F833EC4-E2F9-4549-A464-40B7E5EEA6FD}"/>
              </a:ext>
            </a:extLst>
          </p:cNvPr>
          <p:cNvGrpSpPr/>
          <p:nvPr userDrawn="1"/>
        </p:nvGrpSpPr>
        <p:grpSpPr>
          <a:xfrm>
            <a:off x="0" y="0"/>
            <a:ext cx="9234014" cy="5145088"/>
            <a:chOff x="0" y="0"/>
            <a:chExt cx="12309881" cy="6858000"/>
          </a:xfrm>
        </p:grpSpPr>
        <p:pic>
          <p:nvPicPr>
            <p:cNvPr id="35" name="图片 34">
              <a:extLst>
                <a:ext uri="{FF2B5EF4-FFF2-40B4-BE49-F238E27FC236}">
                  <a16:creationId xmlns:a16="http://schemas.microsoft.com/office/drawing/2014/main" id="{C990D388-9074-4BA5-80A8-223201409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
          <p:nvSpPr>
            <p:cNvPr id="36" name="矩形: 圆角 3">
              <a:extLst>
                <a:ext uri="{FF2B5EF4-FFF2-40B4-BE49-F238E27FC236}">
                  <a16:creationId xmlns:a16="http://schemas.microsoft.com/office/drawing/2014/main" id="{63E2F4B5-8CE5-4856-AD7D-53EABD075E69}"/>
                </a:ext>
              </a:extLst>
            </p:cNvPr>
            <p:cNvSpPr/>
            <p:nvPr/>
          </p:nvSpPr>
          <p:spPr>
            <a:xfrm>
              <a:off x="429986" y="664016"/>
              <a:ext cx="11332027" cy="5758800"/>
            </a:xfrm>
            <a:prstGeom prst="roundRect">
              <a:avLst/>
            </a:prstGeom>
            <a:noFill/>
            <a:ln w="34925" cap="rnd" cmpd="sng" algn="ctr">
              <a:solidFill>
                <a:srgbClr val="139F4E"/>
              </a:solidFill>
              <a:prstDash val="dash"/>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342946"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
                <a:ea typeface="微软雅黑"/>
                <a:cs typeface="+mn-cs"/>
              </a:endParaRPr>
            </a:p>
          </p:txBody>
        </p:sp>
        <p:pic>
          <p:nvPicPr>
            <p:cNvPr id="37" name="图片 36">
              <a:extLst>
                <a:ext uri="{FF2B5EF4-FFF2-40B4-BE49-F238E27FC236}">
                  <a16:creationId xmlns:a16="http://schemas.microsoft.com/office/drawing/2014/main" id="{C5ADCA99-DAF4-4291-84A9-6E7BE64800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4514" y="5528668"/>
              <a:ext cx="3405367" cy="1329332"/>
            </a:xfrm>
            <a:prstGeom prst="rect">
              <a:avLst/>
            </a:prstGeom>
          </p:spPr>
        </p:pic>
        <p:grpSp>
          <p:nvGrpSpPr>
            <p:cNvPr id="38" name="组合 37">
              <a:extLst>
                <a:ext uri="{FF2B5EF4-FFF2-40B4-BE49-F238E27FC236}">
                  <a16:creationId xmlns:a16="http://schemas.microsoft.com/office/drawing/2014/main" id="{90FD8696-508A-46C2-B9A5-C8837437E346}"/>
                </a:ext>
              </a:extLst>
            </p:cNvPr>
            <p:cNvGrpSpPr/>
            <p:nvPr/>
          </p:nvGrpSpPr>
          <p:grpSpPr>
            <a:xfrm rot="5400000">
              <a:off x="5709961" y="-1054214"/>
              <a:ext cx="772078" cy="3224189"/>
              <a:chOff x="246324" y="651074"/>
              <a:chExt cx="969786" cy="5555849"/>
            </a:xfrm>
          </p:grpSpPr>
          <p:sp>
            <p:nvSpPr>
              <p:cNvPr id="41" name="矩形: 圆角 8">
                <a:extLst>
                  <a:ext uri="{FF2B5EF4-FFF2-40B4-BE49-F238E27FC236}">
                    <a16:creationId xmlns:a16="http://schemas.microsoft.com/office/drawing/2014/main" id="{AF493636-B449-46E7-9C1C-83C3DD1DFC60}"/>
                  </a:ext>
                </a:extLst>
              </p:cNvPr>
              <p:cNvSpPr/>
              <p:nvPr/>
            </p:nvSpPr>
            <p:spPr>
              <a:xfrm rot="5400000" flipH="1" flipV="1">
                <a:off x="-1913394" y="3077419"/>
                <a:ext cx="5555849" cy="703159"/>
              </a:xfrm>
              <a:prstGeom prst="roundRect">
                <a:avLst>
                  <a:gd name="adj" fmla="val 15140"/>
                </a:avLst>
              </a:prstGeom>
              <a:solidFill>
                <a:srgbClr val="47984B"/>
              </a:solidFill>
              <a:ln w="76200" cap="flat" cmpd="sng" algn="ctr">
                <a:solidFill>
                  <a:sysClr val="window" lastClr="FFFFFF"/>
                </a:solidFill>
                <a:prstDash val="solid"/>
                <a:miter lim="800000"/>
              </a:ln>
              <a:effectLst/>
            </p:spPr>
            <p:txBody>
              <a:bodyPr rtlCol="0" anchor="ctr"/>
              <a:lstStyle/>
              <a:p>
                <a:pPr marL="0" marR="0" lvl="0" indent="0" algn="ctr" defTabSz="34294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white"/>
                  </a:solidFill>
                  <a:effectLst/>
                  <a:uLnTx/>
                  <a:uFillTx/>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2" name="矩形: 圆角 9">
                <a:extLst>
                  <a:ext uri="{FF2B5EF4-FFF2-40B4-BE49-F238E27FC236}">
                    <a16:creationId xmlns:a16="http://schemas.microsoft.com/office/drawing/2014/main" id="{D090BB28-5099-4CBB-82A1-4C7600071AA6}"/>
                  </a:ext>
                </a:extLst>
              </p:cNvPr>
              <p:cNvSpPr/>
              <p:nvPr/>
            </p:nvSpPr>
            <p:spPr>
              <a:xfrm rot="5400000" flipH="1" flipV="1">
                <a:off x="369398" y="5318468"/>
                <a:ext cx="287107" cy="533255"/>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342946"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
                  <a:ea typeface="微软雅黑"/>
                  <a:cs typeface="+mn-cs"/>
                </a:endParaRPr>
              </a:p>
            </p:txBody>
          </p:sp>
          <p:sp>
            <p:nvSpPr>
              <p:cNvPr id="43" name="矩形: 圆角 10">
                <a:extLst>
                  <a:ext uri="{FF2B5EF4-FFF2-40B4-BE49-F238E27FC236}">
                    <a16:creationId xmlns:a16="http://schemas.microsoft.com/office/drawing/2014/main" id="{9B26AE79-14A4-4595-B87C-340D6E201629}"/>
                  </a:ext>
                </a:extLst>
              </p:cNvPr>
              <p:cNvSpPr/>
              <p:nvPr/>
            </p:nvSpPr>
            <p:spPr>
              <a:xfrm rot="5400000" flipH="1" flipV="1">
                <a:off x="379009" y="1090739"/>
                <a:ext cx="287107" cy="533254"/>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342946"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
                  <a:ea typeface="微软雅黑"/>
                  <a:cs typeface="+mn-cs"/>
                </a:endParaRPr>
              </a:p>
            </p:txBody>
          </p:sp>
        </p:grpSp>
        <p:pic>
          <p:nvPicPr>
            <p:cNvPr id="39" name="图片 38">
              <a:extLst>
                <a:ext uri="{FF2B5EF4-FFF2-40B4-BE49-F238E27FC236}">
                  <a16:creationId xmlns:a16="http://schemas.microsoft.com/office/drawing/2014/main" id="{E3B6CFF1-6C5F-4973-8039-0FDC3B0DAA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1524" y="609676"/>
              <a:ext cx="837659" cy="527951"/>
            </a:xfrm>
            <a:prstGeom prst="rect">
              <a:avLst/>
            </a:prstGeom>
          </p:spPr>
        </p:pic>
        <p:pic>
          <p:nvPicPr>
            <p:cNvPr id="40" name="图片 39">
              <a:extLst>
                <a:ext uri="{FF2B5EF4-FFF2-40B4-BE49-F238E27FC236}">
                  <a16:creationId xmlns:a16="http://schemas.microsoft.com/office/drawing/2014/main" id="{E168D529-666E-4291-9C8B-7493590088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3800" y="185838"/>
              <a:ext cx="837659" cy="527951"/>
            </a:xfrm>
            <a:prstGeom prst="rect">
              <a:avLst/>
            </a:prstGeom>
          </p:spPr>
        </p:pic>
      </p:grpSp>
    </p:spTree>
    <p:extLst>
      <p:ext uri="{BB962C8B-B14F-4D97-AF65-F5344CB8AC3E}">
        <p14:creationId xmlns:p14="http://schemas.microsoft.com/office/powerpoint/2010/main" val="1784643704"/>
      </p:ext>
    </p:extLst>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DBF99-2AC1-4426-A4B7-1F07DDEA1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AB6E76-1883-40F0-8CD6-0CA49538019D}"/>
              </a:ext>
            </a:extLst>
          </p:cNvPr>
          <p:cNvSpPr>
            <a:spLocks noGrp="1"/>
          </p:cNvSpPr>
          <p:nvPr>
            <p:ph type="dt" sz="half" idx="10"/>
          </p:nvPr>
        </p:nvSpPr>
        <p:spPr/>
        <p:txBody>
          <a:bodyPr/>
          <a:lstStyle/>
          <a:p>
            <a:fld id="{6C94D963-D667-443B-BAAD-57F9794E45C1}" type="datetimeFigureOut">
              <a:rPr lang="en-US" smtClean="0">
                <a:solidFill>
                  <a:prstClr val="black">
                    <a:tint val="75000"/>
                  </a:prstClr>
                </a:solidFill>
              </a:rPr>
              <a:pPr/>
              <a:t>29/10/2024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04F511-7DDE-42DE-A321-6910FD2D8F5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B22B991-58F4-4DF6-9203-6AC6C0A8A063}"/>
              </a:ext>
            </a:extLst>
          </p:cNvPr>
          <p:cNvSpPr>
            <a:spLocks noGrp="1"/>
          </p:cNvSpPr>
          <p:nvPr>
            <p:ph type="sldNum" sz="quarter" idx="12"/>
          </p:nvPr>
        </p:nvSpPr>
        <p:spPr/>
        <p:txBody>
          <a:bodyPr/>
          <a:lstStyle/>
          <a:p>
            <a:fld id="{F48F82F0-CC45-4354-9B19-E698B20344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079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p:transition spd="slow" advClick="0"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p:transition spd="slow" advClick="0"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2024/10/29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p:transition spd="slow" advClick="0"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2024/10/29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
        <p:nvSpPr>
          <p:cNvPr id="11" name="矩形 10"/>
          <p:cNvSpPr/>
          <p:nvPr userDrawn="1"/>
        </p:nvSpPr>
        <p:spPr>
          <a:xfrm>
            <a:off x="6917342" y="4252168"/>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5492275"/>
      </p:ext>
    </p:extLst>
  </p:cSld>
  <p:clrMapOvr>
    <a:masterClrMapping/>
  </p:clrMapOvr>
  <p:transition spd="slow" advClick="0"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2024/10/29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p:transition spd="slow" advClick="0"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2024/10/29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p:transition spd="slow" advClick="0"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2024/10/29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p:transition spd="slow" advClick="0"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2024/10/29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p:transition spd="slow" advClick="0" advTm="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2024/10/29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Click="0" advTm="0">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25D3A-2C28-4F2B-86C0-77EBB08E4F8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17E0E8-85F7-4650-86D4-92B7B79C9AC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F4C58-9070-4A2A-AD42-9C0537936BE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C94D963-D667-443B-BAAD-57F9794E45C1}" type="datetimeFigureOut">
              <a:rPr lang="en-US" smtClean="0">
                <a:solidFill>
                  <a:prstClr val="black">
                    <a:tint val="75000"/>
                  </a:prstClr>
                </a:solidFill>
              </a:rPr>
              <a:pPr/>
              <a:t>29/10/2024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0D3D97D-4C51-4DC9-9C5F-200D938600E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C82E3F4-1F33-4013-ADA1-F6EA27CDC36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48F82F0-CC45-4354-9B19-E698B20344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000077"/>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4"/><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5" Type="http://schemas.openxmlformats.org/officeDocument/2006/relationships/slideLayout" Target="../slideLayouts/slideLayout12.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919"/>
            <a:ext cx="9141291" cy="5143500"/>
          </a:xfrm>
          <a:prstGeom prst="rect">
            <a:avLst/>
          </a:prstGeom>
        </p:spPr>
      </p:pic>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7607" t="33863" r="20308"/>
          <a:stretch/>
        </p:blipFill>
        <p:spPr>
          <a:xfrm>
            <a:off x="653144" y="2821426"/>
            <a:ext cx="4180113" cy="2157960"/>
          </a:xfrm>
          <a:prstGeom prst="rect">
            <a:avLst/>
          </a:prstGeom>
        </p:spPr>
      </p:pic>
      <p:sp>
        <p:nvSpPr>
          <p:cNvPr id="4" name="文本框 3"/>
          <p:cNvSpPr txBox="1"/>
          <p:nvPr/>
        </p:nvSpPr>
        <p:spPr>
          <a:xfrm>
            <a:off x="0" y="1114123"/>
            <a:ext cx="2278188" cy="707886"/>
          </a:xfrm>
          <a:prstGeom prst="rect">
            <a:avLst/>
          </a:prstGeom>
          <a:noFill/>
        </p:spPr>
        <p:txBody>
          <a:bodyPr wrap="none" rtlCol="0">
            <a:spAutoFit/>
          </a:bodyPr>
          <a:lstStyle/>
          <a:p>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TUẦN 12</a:t>
            </a:r>
            <a:endParaRPr lang="zh-CN"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grpSp>
        <p:nvGrpSpPr>
          <p:cNvPr id="8" name="组合 7"/>
          <p:cNvGrpSpPr/>
          <p:nvPr/>
        </p:nvGrpSpPr>
        <p:grpSpPr>
          <a:xfrm>
            <a:off x="113248" y="139074"/>
            <a:ext cx="8333258" cy="2805341"/>
            <a:chOff x="-4886548" y="1632269"/>
            <a:chExt cx="19146855" cy="1246818"/>
          </a:xfrm>
        </p:grpSpPr>
        <p:sp>
          <p:nvSpPr>
            <p:cNvPr id="7" name="圆角矩形 6"/>
            <p:cNvSpPr/>
            <p:nvPr/>
          </p:nvSpPr>
          <p:spPr>
            <a:xfrm>
              <a:off x="-4886548" y="1632269"/>
              <a:ext cx="3918121" cy="345516"/>
            </a:xfrm>
            <a:prstGeom prst="roundRect">
              <a:avLst/>
            </a:prstGeom>
            <a:solidFill>
              <a:srgbClr val="6EB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rgbClr val="FFFF00"/>
                  </a:solidFill>
                  <a:latin typeface="Times New Roman" panose="02020603050405020304" pitchFamily="18" charset="0"/>
                  <a:cs typeface="Times New Roman" panose="02020603050405020304" pitchFamily="18" charset="0"/>
                  <a:sym typeface="+mn-lt"/>
                </a:rPr>
                <a:t>CHỦ ĐỀ 3</a:t>
              </a:r>
              <a:endParaRPr lang="zh-CN" altLang="en-US" sz="2000" b="1">
                <a:solidFill>
                  <a:srgbClr val="FFFF00"/>
                </a:solidFill>
                <a:latin typeface="Times New Roman" panose="02020603050405020304" pitchFamily="18" charset="0"/>
                <a:cs typeface="Times New Roman" panose="02020603050405020304" pitchFamily="18" charset="0"/>
                <a:sym typeface="+mn-lt"/>
              </a:endParaRPr>
            </a:p>
          </p:txBody>
        </p:sp>
        <p:sp>
          <p:nvSpPr>
            <p:cNvPr id="6" name="文本框 5"/>
            <p:cNvSpPr txBox="1"/>
            <p:nvPr/>
          </p:nvSpPr>
          <p:spPr>
            <a:xfrm>
              <a:off x="657776" y="2263534"/>
              <a:ext cx="13602531" cy="615553"/>
            </a:xfrm>
            <a:prstGeom prst="rect">
              <a:avLst/>
            </a:prstGeom>
            <a:solidFill>
              <a:schemeClr val="accent4">
                <a:lumMod val="50000"/>
              </a:schemeClr>
            </a:solidFill>
            <a:ln>
              <a:solidFill>
                <a:schemeClr val="accent1"/>
              </a:solidFill>
            </a:ln>
          </p:spPr>
          <p:txBody>
            <a:bodyPr wrap="none" rtlCol="0">
              <a:spAutoFit/>
            </a:bodyPr>
            <a:lstStyle/>
            <a:p>
              <a:pPr algn="ctr"/>
              <a:r>
                <a:rPr lang="en-US" altLang="zh-CN" sz="2800">
                  <a:solidFill>
                    <a:schemeClr val="bg1"/>
                  </a:solidFill>
                  <a:latin typeface="Times New Roman" panose="02020603050405020304" pitchFamily="18" charset="0"/>
                  <a:ea typeface="Arial-Rounded" panose="020B0500000000000000" pitchFamily="34" charset="-93"/>
                  <a:cs typeface="Times New Roman" panose="02020603050405020304" pitchFamily="18" charset="0"/>
                  <a:sym typeface="+mn-lt"/>
                </a:rPr>
                <a:t>BÀI:  </a:t>
              </a:r>
              <a:br>
                <a:rPr lang="en-US" altLang="zh-CN" sz="2800">
                  <a:solidFill>
                    <a:schemeClr val="bg1"/>
                  </a:solidFill>
                  <a:latin typeface="Times New Roman" panose="02020603050405020304" pitchFamily="18" charset="0"/>
                  <a:ea typeface="Arial-Rounded" panose="020B0500000000000000" pitchFamily="34" charset="-93"/>
                  <a:cs typeface="Times New Roman" panose="02020603050405020304" pitchFamily="18" charset="0"/>
                  <a:sym typeface="+mn-lt"/>
                </a:rPr>
              </a:br>
              <a:r>
                <a:rPr lang="en-US" altLang="zh-CN" sz="2800">
                  <a:solidFill>
                    <a:schemeClr val="bg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sz="2800" b="1">
                  <a:solidFill>
                    <a:schemeClr val="bg1"/>
                  </a:solidFill>
                </a:rPr>
                <a:t>TỔNG KẾT THÁNG HÀNH ĐỘNG </a:t>
              </a:r>
              <a:br>
                <a:rPr lang="en-US" sz="2800" b="1">
                  <a:solidFill>
                    <a:schemeClr val="bg1"/>
                  </a:solidFill>
                </a:rPr>
              </a:br>
              <a:r>
                <a:rPr lang="en-US" sz="2800" b="1">
                  <a:solidFill>
                    <a:schemeClr val="bg1"/>
                  </a:solidFill>
                </a:rPr>
                <a:t>“EM LÀ HỌC SINH THÂN THIỆN”</a:t>
              </a:r>
              <a:r>
                <a:rPr lang="en-US" altLang="zh-CN" sz="2800">
                  <a:solidFill>
                    <a:schemeClr val="bg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endParaRPr lang="zh-CN" altLang="en-US" sz="2800" dirty="0">
                <a:solidFill>
                  <a:schemeClr val="bg1"/>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grpSp>
      <p:sp>
        <p:nvSpPr>
          <p:cNvPr id="9" name="TextBox 7">
            <a:extLst>
              <a:ext uri="{FF2B5EF4-FFF2-40B4-BE49-F238E27FC236}">
                <a16:creationId xmlns:a16="http://schemas.microsoft.com/office/drawing/2014/main" id="{2F5BC275-7C59-4B41-8BEB-DF312BA31815}"/>
              </a:ext>
            </a:extLst>
          </p:cNvPr>
          <p:cNvSpPr txBox="1"/>
          <p:nvPr/>
        </p:nvSpPr>
        <p:spPr>
          <a:xfrm>
            <a:off x="1708154" y="185010"/>
            <a:ext cx="8534689" cy="524363"/>
          </a:xfrm>
          <a:prstGeom prst="rect">
            <a:avLst/>
          </a:prstGeom>
          <a:noFill/>
        </p:spPr>
        <p:txBody>
          <a:bodyPr wrap="square" lIns="92476" tIns="46286" rIns="92476" bIns="46286"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6697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26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2024 </a:t>
            </a:r>
          </a:p>
        </p:txBody>
      </p:sp>
    </p:spTree>
    <p:extLst>
      <p:ext uri="{BB962C8B-B14F-4D97-AF65-F5344CB8AC3E}">
        <p14:creationId xmlns:p14="http://schemas.microsoft.com/office/powerpoint/2010/main" val="241263866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6" presetClass="entr" presetSubtype="2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750"/>
                                        <p:tgtEl>
                                          <p:spTgt spid="8"/>
                                        </p:tgtEl>
                                      </p:cBhvr>
                                    </p:animEffect>
                                  </p:childTnLst>
                                </p:cTn>
                              </p:par>
                            </p:childTnLst>
                          </p:cTn>
                        </p:par>
                        <p:par>
                          <p:cTn id="17" fill="hold">
                            <p:stCondLst>
                              <p:cond delay="2750"/>
                            </p:stCondLst>
                            <p:childTnLst>
                              <p:par>
                                <p:cTn id="18" presetID="12" presetClass="entr" presetSubtype="4" fill="hold" grpId="0" nodeType="afterEffect">
                                  <p:stCondLst>
                                    <p:cond delay="0"/>
                                  </p:stCondLst>
                                  <p:iterate type="lt">
                                    <p:tmPct val="13000"/>
                                  </p:iterate>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p:tgtEl>
                                          <p:spTgt spid="4"/>
                                        </p:tgtEl>
                                        <p:attrNameLst>
                                          <p:attrName>ppt_y</p:attrName>
                                        </p:attrNameLst>
                                      </p:cBhvr>
                                      <p:tavLst>
                                        <p:tav tm="0">
                                          <p:val>
                                            <p:strVal val="#ppt_y+#ppt_h*1.125000"/>
                                          </p:val>
                                        </p:tav>
                                        <p:tav tm="100000">
                                          <p:val>
                                            <p:strVal val="#ppt_y"/>
                                          </p:val>
                                        </p:tav>
                                      </p:tavLst>
                                    </p:anim>
                                    <p:animEffect transition="in" filter="wipe(up)">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D78388-8990-4193-98E3-C20C92CE05E6}"/>
              </a:ext>
            </a:extLst>
          </p:cNvPr>
          <p:cNvPicPr>
            <a:picLocks noChangeAspect="1"/>
          </p:cNvPicPr>
          <p:nvPr/>
        </p:nvPicPr>
        <p:blipFill>
          <a:blip r:embed="rId2"/>
          <a:stretch>
            <a:fillRect/>
          </a:stretch>
        </p:blipFill>
        <p:spPr>
          <a:xfrm>
            <a:off x="1399843" y="882170"/>
            <a:ext cx="6429375" cy="2934919"/>
          </a:xfrm>
          <a:prstGeom prst="rect">
            <a:avLst/>
          </a:prstGeom>
        </p:spPr>
      </p:pic>
      <p:sp>
        <p:nvSpPr>
          <p:cNvPr id="3" name="Rectangle 2"/>
          <p:cNvSpPr/>
          <p:nvPr/>
        </p:nvSpPr>
        <p:spPr>
          <a:xfrm>
            <a:off x="1128247" y="3817089"/>
            <a:ext cx="3703834" cy="646331"/>
          </a:xfrm>
          <a:prstGeom prst="rect">
            <a:avLst/>
          </a:prstGeom>
        </p:spPr>
        <p:txBody>
          <a:bodyPr wrap="square">
            <a:spAutoFit/>
          </a:bodyPr>
          <a:lstStyle/>
          <a:p>
            <a:pPr algn="ctr"/>
            <a:r>
              <a:rPr lang="en-US" sz="3600">
                <a:solidFill>
                  <a:srgbClr val="002060"/>
                </a:solidFill>
                <a:latin typeface="Times New Roman" panose="02020603050405020304" pitchFamily="18" charset="0"/>
                <a:ea typeface="Calibri" panose="020F0502020204030204" pitchFamily="34" charset="0"/>
              </a:rPr>
              <a:t>Tranh 1</a:t>
            </a:r>
            <a:endParaRPr lang="vi-VN" sz="3600">
              <a:solidFill>
                <a:srgbClr val="002060"/>
              </a:solidFill>
            </a:endParaRPr>
          </a:p>
        </p:txBody>
      </p:sp>
      <p:sp>
        <p:nvSpPr>
          <p:cNvPr id="4" name="Rectangle 3"/>
          <p:cNvSpPr/>
          <p:nvPr/>
        </p:nvSpPr>
        <p:spPr>
          <a:xfrm>
            <a:off x="4321559" y="3817089"/>
            <a:ext cx="3703834" cy="646331"/>
          </a:xfrm>
          <a:prstGeom prst="rect">
            <a:avLst/>
          </a:prstGeom>
        </p:spPr>
        <p:txBody>
          <a:bodyPr wrap="square">
            <a:spAutoFit/>
          </a:bodyPr>
          <a:lstStyle/>
          <a:p>
            <a:pPr algn="ctr"/>
            <a:r>
              <a:rPr lang="en-US" sz="3600">
                <a:solidFill>
                  <a:srgbClr val="002060"/>
                </a:solidFill>
                <a:latin typeface="Times New Roman" panose="02020603050405020304" pitchFamily="18" charset="0"/>
                <a:ea typeface="Calibri" panose="020F0502020204030204" pitchFamily="34" charset="0"/>
              </a:rPr>
              <a:t>Tranh 2</a:t>
            </a:r>
            <a:endParaRPr lang="vi-VN" sz="3600">
              <a:solidFill>
                <a:srgbClr val="002060"/>
              </a:solidFill>
            </a:endParaRPr>
          </a:p>
        </p:txBody>
      </p:sp>
    </p:spTree>
    <p:extLst>
      <p:ext uri="{BB962C8B-B14F-4D97-AF65-F5344CB8AC3E}">
        <p14:creationId xmlns:p14="http://schemas.microsoft.com/office/powerpoint/2010/main" val="2381051353"/>
      </p:ext>
    </p:extLst>
  </p:cSld>
  <p:clrMapOvr>
    <a:masterClrMapping/>
  </p:clrMapOvr>
  <p:transition spd="slow" advClick="0" advTm="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2683" y="1548941"/>
            <a:ext cx="8202269" cy="2931956"/>
          </a:xfrm>
          <a:prstGeom prst="rect">
            <a:avLst/>
          </a:prstGeom>
        </p:spPr>
        <p:txBody>
          <a:bodyPr wrap="square">
            <a:spAutoFit/>
          </a:bodyPr>
          <a:lstStyle/>
          <a:p>
            <a:pPr>
              <a:lnSpc>
                <a:spcPct val="107000"/>
              </a:lnSpc>
              <a:spcAft>
                <a:spcPts val="800"/>
              </a:spcAft>
            </a:pPr>
            <a:r>
              <a:rPr lang="en-US" sz="2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Nhóm 1, 2: </a:t>
            </a:r>
            <a:r>
              <a:rPr lang="vi-VN" sz="2800">
                <a:latin typeface="Times New Roman" panose="02020603050405020304" pitchFamily="18" charset="0"/>
                <a:ea typeface="Calibri" panose="020F0502020204030204" pitchFamily="34" charset="0"/>
                <a:cs typeface="Times New Roman" panose="02020603050405020304" pitchFamily="18" charset="0"/>
              </a:rPr>
              <a:t>Một bạn nam làm đứt dây quay nhảy của hai bạn nữ. Nếu em là bạn nam, em sẽ làm gì?</a:t>
            </a:r>
            <a:endParaRPr lang="vi-VN"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a:solidFill>
                  <a:schemeClr val="accent6">
                    <a:lumMod val="50000"/>
                    <a:lumOff val="50000"/>
                  </a:schemeClr>
                </a:solidFill>
                <a:latin typeface="Times New Roman" panose="02020603050405020304" pitchFamily="18" charset="0"/>
                <a:ea typeface="Calibri" panose="020F0502020204030204" pitchFamily="34" charset="0"/>
                <a:cs typeface="Times New Roman" panose="02020603050405020304" pitchFamily="18" charset="0"/>
              </a:rPr>
              <a:t>+ Nhóm 3, 4: </a:t>
            </a:r>
            <a:r>
              <a:rPr lang="vi-VN" sz="2800">
                <a:latin typeface="Times New Roman" panose="02020603050405020304" pitchFamily="18" charset="0"/>
                <a:ea typeface="Calibri" panose="020F0502020204030204" pitchFamily="34" charset="0"/>
                <a:cs typeface="Times New Roman" panose="02020603050405020304" pitchFamily="18" charset="0"/>
              </a:rPr>
              <a:t>Trong lớp học, vào giờ chơi, một bạn nữ gi</a:t>
            </a:r>
            <a:r>
              <a:rPr lang="en-US" sz="2800">
                <a:latin typeface="Times New Roman" panose="02020603050405020304" pitchFamily="18" charset="0"/>
                <a:ea typeface="Calibri" panose="020F0502020204030204" pitchFamily="34" charset="0"/>
                <a:cs typeface="Times New Roman" panose="02020603050405020304" pitchFamily="18" charset="0"/>
              </a:rPr>
              <a:t>ật </a:t>
            </a:r>
            <a:r>
              <a:rPr lang="vi-VN" sz="2800">
                <a:latin typeface="Times New Roman" panose="02020603050405020304" pitchFamily="18" charset="0"/>
                <a:ea typeface="Calibri" panose="020F0502020204030204" pitchFamily="34" charset="0"/>
                <a:cs typeface="Times New Roman" panose="02020603050405020304" pitchFamily="18" charset="0"/>
              </a:rPr>
              <a:t>quyển truyện trên tay một bạn nữ khác và bỏ chạy</a:t>
            </a:r>
            <a:r>
              <a:rPr lang="en-US" sz="2800">
                <a:latin typeface="Times New Roman" panose="02020603050405020304" pitchFamily="18" charset="0"/>
                <a:ea typeface="Calibri" panose="020F0502020204030204" pitchFamily="34" charset="0"/>
                <a:cs typeface="Times New Roman" panose="02020603050405020304" pitchFamily="18" charset="0"/>
              </a:rPr>
              <a:t>. Em nhìn thấy sự việc đó, em sẽ làm gì?</a:t>
            </a:r>
          </a:p>
          <a:p>
            <a:pPr>
              <a:lnSpc>
                <a:spcPct val="107000"/>
              </a:lnSpc>
              <a:spcAft>
                <a:spcPts val="800"/>
              </a:spcAft>
            </a:pPr>
            <a:endParaRPr lang="vi-VN"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479496" y="676364"/>
            <a:ext cx="1938352" cy="718466"/>
          </a:xfrm>
          <a:prstGeom prst="rect">
            <a:avLst/>
          </a:prstGeom>
        </p:spPr>
        <p:txBody>
          <a:bodyPr wrap="none">
            <a:spAutoFit/>
          </a:bodyPr>
          <a:lstStyle/>
          <a:p>
            <a:pPr algn="ctr">
              <a:lnSpc>
                <a:spcPct val="107000"/>
              </a:lnSpc>
              <a:spcAft>
                <a:spcPts val="800"/>
              </a:spcAft>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Sắm vai</a:t>
            </a:r>
            <a:endParaRPr lang="vi-VN" sz="3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2967146"/>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408" y="1148249"/>
            <a:ext cx="8202269" cy="2931956"/>
          </a:xfrm>
          <a:prstGeom prst="rect">
            <a:avLst/>
          </a:prstGeom>
        </p:spPr>
        <p:txBody>
          <a:bodyPr wrap="square">
            <a:spAutoFit/>
          </a:bodyPr>
          <a:lstStyle/>
          <a:p>
            <a:pPr>
              <a:lnSpc>
                <a:spcPct val="107000"/>
              </a:lnSpc>
              <a:spcAft>
                <a:spcPts val="800"/>
              </a:spcAft>
            </a:pPr>
            <a:endParaRPr lang="vi-VN"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Nhóm 5, 6: </a:t>
            </a:r>
            <a:r>
              <a:rPr lang="en-US" sz="2800">
                <a:latin typeface="Times New Roman" panose="02020603050405020304" pitchFamily="18" charset="0"/>
                <a:ea typeface="Calibri" panose="020F0502020204030204" pitchFamily="34" charset="0"/>
                <a:cs typeface="Times New Roman" panose="02020603050405020304" pitchFamily="18" charset="0"/>
              </a:rPr>
              <a:t>Các bạn chạy giỡn cùng nhau, một bạn bị té và đổ lỗi cho các bạn còn lại. Nếu em là một trong những bạn cùng giỡn, em sẽ làm gì?</a:t>
            </a:r>
            <a:endParaRPr lang="vi-VN"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Nhóm 7, 8: </a:t>
            </a:r>
            <a:r>
              <a:rPr lang="en-US" sz="2800">
                <a:latin typeface="Times New Roman" panose="02020603050405020304" pitchFamily="18" charset="0"/>
                <a:ea typeface="Calibri" panose="020F0502020204030204" pitchFamily="34" charset="0"/>
                <a:cs typeface="Times New Roman" panose="02020603050405020304" pitchFamily="18" charset="0"/>
              </a:rPr>
              <a:t>Hai bạn giằng co đồ chơi dẫn đến đánh nhau. Em nhìn thấy sự việc đó, em sẽ làm gì?</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479496" y="676364"/>
            <a:ext cx="1938352" cy="718466"/>
          </a:xfrm>
          <a:prstGeom prst="rect">
            <a:avLst/>
          </a:prstGeom>
        </p:spPr>
        <p:txBody>
          <a:bodyPr wrap="none">
            <a:spAutoFit/>
          </a:bodyPr>
          <a:lstStyle/>
          <a:p>
            <a:pPr algn="ctr">
              <a:lnSpc>
                <a:spcPct val="107000"/>
              </a:lnSpc>
              <a:spcAft>
                <a:spcPts val="800"/>
              </a:spcAft>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Sắm vai</a:t>
            </a:r>
            <a:endParaRPr lang="vi-VN" sz="3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99364"/>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4053" y="1939359"/>
            <a:ext cx="8202269" cy="983283"/>
          </a:xfrm>
          <a:prstGeom prst="rect">
            <a:avLst/>
          </a:prstGeom>
        </p:spPr>
        <p:txBody>
          <a:bodyPr wrap="square">
            <a:spAutoFit/>
          </a:bodyPr>
          <a:lstStyle/>
          <a:p>
            <a:pPr>
              <a:lnSpc>
                <a:spcPct val="107000"/>
              </a:lnSpc>
              <a:spcAft>
                <a:spcPts val="800"/>
              </a:spcAft>
            </a:pPr>
            <a:r>
              <a:rPr lang="en-US" sz="28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Nhóm 1, 2: </a:t>
            </a:r>
            <a:r>
              <a:rPr lang="vi-VN" sz="2800">
                <a:latin typeface="Times New Roman" panose="02020603050405020304" pitchFamily="18" charset="0"/>
                <a:ea typeface="Calibri" panose="020F0502020204030204" pitchFamily="34" charset="0"/>
                <a:cs typeface="Times New Roman" panose="02020603050405020304" pitchFamily="18" charset="0"/>
              </a:rPr>
              <a:t>Một bạn nam làm đứt dây quay nhảy của hai bạn nữ. Nếu em là bạn nam, em sẽ làm gì?</a:t>
            </a:r>
            <a:endParaRPr lang="vi-VN"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479496" y="676364"/>
            <a:ext cx="1938352" cy="718466"/>
          </a:xfrm>
          <a:prstGeom prst="rect">
            <a:avLst/>
          </a:prstGeom>
        </p:spPr>
        <p:txBody>
          <a:bodyPr wrap="none">
            <a:spAutoFit/>
          </a:bodyPr>
          <a:lstStyle/>
          <a:p>
            <a:pPr algn="ctr">
              <a:lnSpc>
                <a:spcPct val="107000"/>
              </a:lnSpc>
              <a:spcAft>
                <a:spcPts val="800"/>
              </a:spcAft>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Sắm vai</a:t>
            </a:r>
            <a:endParaRPr lang="vi-VN" sz="3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654053" y="1939359"/>
            <a:ext cx="8202269" cy="1885068"/>
          </a:xfrm>
          <a:prstGeom prst="rect">
            <a:avLst/>
          </a:prstGeom>
        </p:spPr>
        <p:txBody>
          <a:bodyPr wrap="square">
            <a:spAutoFit/>
          </a:bodyPr>
          <a:lstStyle/>
          <a:p>
            <a:pPr>
              <a:lnSpc>
                <a:spcPct val="107000"/>
              </a:lnSpc>
              <a:spcAft>
                <a:spcPts val="800"/>
              </a:spcAft>
            </a:pPr>
            <a:r>
              <a:rPr lang="en-US" sz="2800">
                <a:solidFill>
                  <a:schemeClr val="accent6">
                    <a:lumMod val="50000"/>
                    <a:lumOff val="50000"/>
                  </a:schemeClr>
                </a:solidFill>
                <a:latin typeface="Times New Roman" panose="02020603050405020304" pitchFamily="18" charset="0"/>
                <a:ea typeface="Calibri" panose="020F0502020204030204" pitchFamily="34" charset="0"/>
                <a:cs typeface="Times New Roman" panose="02020603050405020304" pitchFamily="18" charset="0"/>
              </a:rPr>
              <a:t>+ Nhóm 3, 4: </a:t>
            </a:r>
            <a:r>
              <a:rPr lang="vi-VN" sz="2800">
                <a:latin typeface="Times New Roman" panose="02020603050405020304" pitchFamily="18" charset="0"/>
                <a:ea typeface="Calibri" panose="020F0502020204030204" pitchFamily="34" charset="0"/>
                <a:cs typeface="Times New Roman" panose="02020603050405020304" pitchFamily="18" charset="0"/>
              </a:rPr>
              <a:t>Trong lớp học, vào giờ chơi, một bạn nữ gi</a:t>
            </a:r>
            <a:r>
              <a:rPr lang="en-US" sz="2800">
                <a:latin typeface="Times New Roman" panose="02020603050405020304" pitchFamily="18" charset="0"/>
                <a:ea typeface="Calibri" panose="020F0502020204030204" pitchFamily="34" charset="0"/>
                <a:cs typeface="Times New Roman" panose="02020603050405020304" pitchFamily="18" charset="0"/>
              </a:rPr>
              <a:t>ật </a:t>
            </a:r>
            <a:r>
              <a:rPr lang="vi-VN" sz="2800">
                <a:latin typeface="Times New Roman" panose="02020603050405020304" pitchFamily="18" charset="0"/>
                <a:ea typeface="Calibri" panose="020F0502020204030204" pitchFamily="34" charset="0"/>
                <a:cs typeface="Times New Roman" panose="02020603050405020304" pitchFamily="18" charset="0"/>
              </a:rPr>
              <a:t>quyển truyện trên tay một bạn nữ khác và bỏ chạy</a:t>
            </a:r>
            <a:r>
              <a:rPr lang="en-US" sz="2800">
                <a:latin typeface="Times New Roman" panose="02020603050405020304" pitchFamily="18" charset="0"/>
                <a:ea typeface="Calibri" panose="020F0502020204030204" pitchFamily="34" charset="0"/>
                <a:cs typeface="Times New Roman" panose="02020603050405020304" pitchFamily="18" charset="0"/>
              </a:rPr>
              <a:t>. Em nhìn thấy sự việc đó, em sẽ làm gì?</a:t>
            </a:r>
          </a:p>
          <a:p>
            <a:pPr>
              <a:lnSpc>
                <a:spcPct val="107000"/>
              </a:lnSpc>
              <a:spcAft>
                <a:spcPts val="800"/>
              </a:spcAft>
            </a:pPr>
            <a:endParaRPr lang="vi-VN" sz="20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003248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037" y="1728106"/>
            <a:ext cx="8202269" cy="1876219"/>
          </a:xfrm>
          <a:prstGeom prst="rect">
            <a:avLst/>
          </a:prstGeom>
        </p:spPr>
        <p:txBody>
          <a:bodyPr wrap="square">
            <a:spAutoFit/>
          </a:bodyPr>
          <a:lstStyle/>
          <a:p>
            <a:pPr>
              <a:lnSpc>
                <a:spcPct val="107000"/>
              </a:lnSpc>
              <a:spcAft>
                <a:spcPts val="800"/>
              </a:spcAft>
            </a:pPr>
            <a:endParaRPr lang="vi-VN"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Nhóm 5, 6: </a:t>
            </a:r>
            <a:r>
              <a:rPr lang="en-US" sz="2800">
                <a:latin typeface="Times New Roman" panose="02020603050405020304" pitchFamily="18" charset="0"/>
                <a:ea typeface="Calibri" panose="020F0502020204030204" pitchFamily="34" charset="0"/>
                <a:cs typeface="Times New Roman" panose="02020603050405020304" pitchFamily="18" charset="0"/>
              </a:rPr>
              <a:t>Các bạn chạy giỡn cùng nhau, một bạn bị té và đổ lỗi cho các bạn còn lại. Nếu em là một trong những bạn cùng giỡn, em sẽ làm gì?</a:t>
            </a:r>
            <a:endParaRPr lang="vi-VN"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479496" y="676364"/>
            <a:ext cx="1938352" cy="718466"/>
          </a:xfrm>
          <a:prstGeom prst="rect">
            <a:avLst/>
          </a:prstGeom>
        </p:spPr>
        <p:txBody>
          <a:bodyPr wrap="none">
            <a:spAutoFit/>
          </a:bodyPr>
          <a:lstStyle/>
          <a:p>
            <a:pPr algn="ctr">
              <a:lnSpc>
                <a:spcPct val="107000"/>
              </a:lnSpc>
              <a:spcAft>
                <a:spcPts val="800"/>
              </a:spcAft>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Sắm vai</a:t>
            </a:r>
            <a:endParaRPr lang="vi-VN" sz="3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541036" y="1728106"/>
            <a:ext cx="8202269" cy="1415196"/>
          </a:xfrm>
          <a:prstGeom prst="rect">
            <a:avLst/>
          </a:prstGeom>
        </p:spPr>
        <p:txBody>
          <a:bodyPr wrap="square">
            <a:spAutoFit/>
          </a:bodyPr>
          <a:lstStyle/>
          <a:p>
            <a:pPr>
              <a:lnSpc>
                <a:spcPct val="107000"/>
              </a:lnSpc>
              <a:spcAft>
                <a:spcPts val="800"/>
              </a:spcAft>
            </a:pPr>
            <a:endParaRPr lang="vi-VN" sz="20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a:solidFill>
                  <a:srgbClr val="FF33CC"/>
                </a:solidFill>
                <a:latin typeface="Times New Roman" panose="02020603050405020304" pitchFamily="18" charset="0"/>
                <a:ea typeface="Calibri" panose="020F0502020204030204" pitchFamily="34" charset="0"/>
                <a:cs typeface="Times New Roman" panose="02020603050405020304" pitchFamily="18" charset="0"/>
              </a:rPr>
              <a:t>+ Nhóm 7, 8: </a:t>
            </a:r>
            <a:r>
              <a:rPr lang="en-US" sz="2800">
                <a:latin typeface="Times New Roman" panose="02020603050405020304" pitchFamily="18" charset="0"/>
                <a:ea typeface="Calibri" panose="020F0502020204030204" pitchFamily="34" charset="0"/>
                <a:cs typeface="Times New Roman" panose="02020603050405020304" pitchFamily="18" charset="0"/>
              </a:rPr>
              <a:t>Hai bạn giằng co đồ chơi dẫn đến đánh nhau. Em nhìn thấy sự việc đó, em sẽ làm gì?</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141891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par>
                          <p:cTn id="19" fill="hold">
                            <p:stCondLst>
                              <p:cond delay="0"/>
                            </p:stCondLst>
                            <p:childTnLst>
                              <p:par>
                                <p:cTn id="20" presetID="14" presetClass="entr" presetSubtype="1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05245" y="654627"/>
            <a:ext cx="8333510" cy="3990109"/>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Phải tìm kiếm sự hỗ trợ </a:t>
            </a:r>
            <a:b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 hoà giải với bạn phù hợp.</a:t>
            </a:r>
            <a:endParaRPr lang="vi-VN" sz="32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2125635"/>
      </p:ext>
    </p:extLst>
  </p:cSld>
  <p:clrMapOvr>
    <a:masterClrMapping/>
  </p:clrMapOvr>
  <p:transition spd="slow" advClick="0" advTm="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076B3B-9A80-4540-B5A9-E40B779F60A8}"/>
              </a:ext>
            </a:extLst>
          </p:cNvPr>
          <p:cNvPicPr>
            <a:picLocks noChangeAspect="1"/>
          </p:cNvPicPr>
          <p:nvPr/>
        </p:nvPicPr>
        <p:blipFill>
          <a:blip r:embed="rId2"/>
          <a:stretch>
            <a:fillRect/>
          </a:stretch>
        </p:blipFill>
        <p:spPr>
          <a:xfrm>
            <a:off x="2242276" y="1154023"/>
            <a:ext cx="4521384" cy="3510175"/>
          </a:xfrm>
          <a:prstGeom prst="rect">
            <a:avLst/>
          </a:prstGeom>
        </p:spPr>
      </p:pic>
      <p:sp>
        <p:nvSpPr>
          <p:cNvPr id="3" name="Rectangle 2"/>
          <p:cNvSpPr/>
          <p:nvPr/>
        </p:nvSpPr>
        <p:spPr>
          <a:xfrm>
            <a:off x="570052" y="403048"/>
            <a:ext cx="3791423" cy="750975"/>
          </a:xfrm>
          <a:prstGeom prst="rect">
            <a:avLst/>
          </a:prstGeom>
        </p:spPr>
        <p:txBody>
          <a:bodyPr wrap="none">
            <a:spAutoFit/>
          </a:bodyPr>
          <a:lstStyle/>
          <a:p>
            <a:pPr algn="ctr">
              <a:lnSpc>
                <a:spcPct val="107000"/>
              </a:lnSpc>
              <a:spcAft>
                <a:spcPts val="800"/>
              </a:spcAft>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Hái hoa dân chủ</a:t>
            </a:r>
            <a:endParaRPr lang="vi-VN" sz="3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4437288"/>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stretch>
            <a:fillRect/>
          </a:stretch>
        </p:blipFill>
        <p:spPr>
          <a:xfrm>
            <a:off x="0" y="0"/>
            <a:ext cx="9144000" cy="5143500"/>
          </a:xfrm>
          <a:prstGeom prst="rect">
            <a:avLst/>
          </a:prstGeom>
          <a:noFill/>
          <a:ln w="9525">
            <a:noFill/>
          </a:ln>
        </p:spPr>
      </p:pic>
      <p:sp>
        <p:nvSpPr>
          <p:cNvPr id="3" name="Rectangle 2"/>
          <p:cNvSpPr/>
          <p:nvPr/>
        </p:nvSpPr>
        <p:spPr>
          <a:xfrm>
            <a:off x="3202413" y="1703282"/>
            <a:ext cx="4277133" cy="1634037"/>
          </a:xfrm>
          <a:prstGeom prst="rect">
            <a:avLst/>
          </a:prstGeom>
        </p:spPr>
        <p:txBody>
          <a:bodyPr wrap="none">
            <a:spAutoFit/>
          </a:bodyPr>
          <a:lstStyle/>
          <a:p>
            <a:pPr algn="ctr">
              <a:lnSpc>
                <a:spcPct val="107000"/>
              </a:lnSpc>
              <a:spcAft>
                <a:spcPts val="800"/>
              </a:spcAft>
            </a:pPr>
            <a:r>
              <a:rPr lang="en-US"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Phương hướng </a:t>
            </a:r>
            <a:br>
              <a:rPr lang="en-US"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en-US"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tuần 13</a:t>
            </a:r>
            <a:endParaRPr lang="vi-VN" sz="4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7046019"/>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21" y="-1047964"/>
            <a:ext cx="5457195" cy="6082301"/>
          </a:xfrm>
          <a:prstGeom prst="rect">
            <a:avLst/>
          </a:prstGeom>
        </p:spPr>
      </p:pic>
      <p:sp>
        <p:nvSpPr>
          <p:cNvPr id="5" name="TextBox 6"/>
          <p:cNvSpPr txBox="1">
            <a:spLocks noChangeArrowheads="1"/>
          </p:cNvSpPr>
          <p:nvPr/>
        </p:nvSpPr>
        <p:spPr bwMode="auto">
          <a:xfrm>
            <a:off x="4669861" y="718250"/>
            <a:ext cx="4389080" cy="201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a:buNone/>
            </a:pPr>
            <a:r>
              <a:rPr lang="en-US" altLang="zh-CN" sz="4172" b="1" cap="all">
                <a:solidFill>
                  <a:srgbClr val="002060"/>
                </a:solidFill>
                <a:latin typeface="Times New Roman" panose="02020603050405020304" pitchFamily="18" charset="0"/>
                <a:ea typeface="方正稚艺简体" panose="03000509000000000000" pitchFamily="65" charset="-122"/>
                <a:cs typeface="Times New Roman" panose="02020603050405020304" pitchFamily="18" charset="0"/>
              </a:rPr>
              <a:t>CHÚC CÁC EM </a:t>
            </a:r>
            <a:br>
              <a:rPr lang="en-US" altLang="zh-CN" sz="4172" b="1" cap="all">
                <a:solidFill>
                  <a:srgbClr val="002060"/>
                </a:solidFill>
                <a:latin typeface="Times New Roman" panose="02020603050405020304" pitchFamily="18" charset="0"/>
                <a:ea typeface="方正稚艺简体" panose="03000509000000000000" pitchFamily="65" charset="-122"/>
                <a:cs typeface="Times New Roman" panose="02020603050405020304" pitchFamily="18" charset="0"/>
              </a:rPr>
            </a:br>
            <a:r>
              <a:rPr lang="en-US" altLang="zh-CN" sz="4172" b="1" cap="all">
                <a:solidFill>
                  <a:srgbClr val="002060"/>
                </a:solidFill>
                <a:latin typeface="Times New Roman" panose="02020603050405020304" pitchFamily="18" charset="0"/>
                <a:ea typeface="方正稚艺简体" panose="03000509000000000000" pitchFamily="65" charset="-122"/>
                <a:cs typeface="Times New Roman" panose="02020603050405020304" pitchFamily="18" charset="0"/>
              </a:rPr>
              <a:t>CHĂM NGOAN, </a:t>
            </a:r>
            <a:br>
              <a:rPr lang="en-US" altLang="zh-CN" sz="4172" b="1" cap="all">
                <a:solidFill>
                  <a:srgbClr val="002060"/>
                </a:solidFill>
                <a:latin typeface="Times New Roman" panose="02020603050405020304" pitchFamily="18" charset="0"/>
                <a:ea typeface="方正稚艺简体" panose="03000509000000000000" pitchFamily="65" charset="-122"/>
                <a:cs typeface="Times New Roman" panose="02020603050405020304" pitchFamily="18" charset="0"/>
              </a:rPr>
            </a:br>
            <a:r>
              <a:rPr lang="en-US" altLang="zh-CN" sz="4172" b="1" cap="all">
                <a:solidFill>
                  <a:srgbClr val="002060"/>
                </a:solidFill>
                <a:latin typeface="Times New Roman" panose="02020603050405020304" pitchFamily="18" charset="0"/>
                <a:ea typeface="方正稚艺简体" panose="03000509000000000000" pitchFamily="65" charset="-122"/>
                <a:cs typeface="Times New Roman" panose="02020603050405020304" pitchFamily="18" charset="0"/>
              </a:rPr>
              <a:t>HỌC GIỎI!</a:t>
            </a:r>
            <a:endParaRPr lang="zh-CN" altLang="en-US" sz="4172" b="1" cap="all" dirty="0">
              <a:solidFill>
                <a:srgbClr val="002060"/>
              </a:solidFill>
              <a:latin typeface="Times New Roman" panose="02020603050405020304" pitchFamily="18" charset="0"/>
              <a:ea typeface="方正稚艺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36360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375" autoRev="1" fill="hold">
                                          <p:stCondLst>
                                            <p:cond delay="0"/>
                                          </p:stCondLst>
                                        </p:cTn>
                                        <p:tgtEl>
                                          <p:spTgt spid="5"/>
                                        </p:tgtEl>
                                        <p:attrNameLst>
                                          <p:attrName>ppt_w</p:attrName>
                                        </p:attrNameLst>
                                      </p:cBhvr>
                                    </p:anim>
                                    <p:anim by="(#ppt_w*0.50)" calcmode="lin" valueType="num">
                                      <p:cBhvr>
                                        <p:cTn id="14" dur="375" decel="50000" autoRev="1" fill="hold">
                                          <p:stCondLst>
                                            <p:cond delay="0"/>
                                          </p:stCondLst>
                                        </p:cTn>
                                        <p:tgtEl>
                                          <p:spTgt spid="5"/>
                                        </p:tgtEl>
                                        <p:attrNameLst>
                                          <p:attrName>ppt_x</p:attrName>
                                        </p:attrNameLst>
                                      </p:cBhvr>
                                    </p:anim>
                                    <p:anim from="(-#ppt_h/2)" to="(#ppt_y)" calcmode="lin" valueType="num">
                                      <p:cBhvr>
                                        <p:cTn id="15" dur="750" fill="hold">
                                          <p:stCondLst>
                                            <p:cond delay="0"/>
                                          </p:stCondLst>
                                        </p:cTn>
                                        <p:tgtEl>
                                          <p:spTgt spid="5"/>
                                        </p:tgtEl>
                                        <p:attrNameLst>
                                          <p:attrName>ppt_y</p:attrName>
                                        </p:attrNameLst>
                                      </p:cBhvr>
                                    </p:anim>
                                    <p:animRot by="21600000">
                                      <p:cBhvr>
                                        <p:cTn id="16" dur="75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30371" b="19753"/>
          <a:stretch/>
        </p:blipFill>
        <p:spPr>
          <a:xfrm>
            <a:off x="1354" y="-14487"/>
            <a:ext cx="9141291" cy="2565400"/>
          </a:xfrm>
          <a:prstGeom prst="rect">
            <a:avLst/>
          </a:prstGeom>
        </p:spPr>
      </p:pic>
      <p:sp>
        <p:nvSpPr>
          <p:cNvPr id="25" name="文本框 6"/>
          <p:cNvSpPr txBox="1">
            <a:spLocks noChangeArrowheads="1"/>
          </p:cNvSpPr>
          <p:nvPr>
            <p:custDataLst>
              <p:tags r:id="rId1"/>
            </p:custDataLst>
          </p:nvPr>
        </p:nvSpPr>
        <p:spPr bwMode="auto">
          <a:xfrm>
            <a:off x="201022" y="2550913"/>
            <a:ext cx="874195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4800" b="1">
                <a:solidFill>
                  <a:srgbClr val="83B40D"/>
                </a:solidFill>
                <a:latin typeface="Times New Roman" panose="02020603050405020304" pitchFamily="18" charset="0"/>
                <a:ea typeface="Arial-Rounded" panose="020B0500000000000000" pitchFamily="34" charset="-93"/>
                <a:cs typeface="Times New Roman" panose="02020603050405020304" pitchFamily="18" charset="0"/>
                <a:sym typeface="+mn-lt"/>
              </a:rPr>
              <a:t>TIẾT 2</a:t>
            </a:r>
            <a:br>
              <a:rPr lang="en-US" altLang="zh-CN" sz="4800" b="1">
                <a:solidFill>
                  <a:srgbClr val="83B40D"/>
                </a:solidFill>
                <a:latin typeface="Times New Roman" panose="02020603050405020304" pitchFamily="18" charset="0"/>
                <a:ea typeface="Arial-Rounded" panose="020B0500000000000000" pitchFamily="34" charset="-93"/>
                <a:cs typeface="Times New Roman" panose="02020603050405020304" pitchFamily="18" charset="0"/>
                <a:sym typeface="+mn-lt"/>
              </a:rPr>
            </a:br>
            <a:r>
              <a:rPr lang="vi-VN" sz="4800" b="1">
                <a:solidFill>
                  <a:srgbClr val="FF0000"/>
                </a:solidFill>
              </a:rPr>
              <a:t>HOẠT ĐỘNG GIÁO DỤC </a:t>
            </a:r>
            <a:br>
              <a:rPr lang="vi-VN" sz="4800" b="1">
                <a:solidFill>
                  <a:srgbClr val="FF0000"/>
                </a:solidFill>
              </a:rPr>
            </a:br>
            <a:r>
              <a:rPr lang="vi-VN" sz="4800" b="1">
                <a:solidFill>
                  <a:srgbClr val="FF0000"/>
                </a:solidFill>
              </a:rPr>
              <a:t>THEO CHỦ ĐỀ </a:t>
            </a:r>
            <a:endParaRPr lang="zh-CN" altLang="en-US" sz="48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2872348198"/>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1458" y="777818"/>
            <a:ext cx="3682043" cy="3653136"/>
            <a:chOff x="2635700" y="942204"/>
            <a:chExt cx="3682043" cy="3653136"/>
          </a:xfrm>
        </p:grpSpPr>
        <p:grpSp>
          <p:nvGrpSpPr>
            <p:cNvPr id="3" name="组合 4"/>
            <p:cNvGrpSpPr/>
            <p:nvPr/>
          </p:nvGrpSpPr>
          <p:grpSpPr>
            <a:xfrm>
              <a:off x="4275359" y="942204"/>
              <a:ext cx="2042384" cy="2739429"/>
              <a:chOff x="4325816" y="1628800"/>
              <a:chExt cx="2497009" cy="3349212"/>
            </a:xfrm>
            <a:solidFill>
              <a:schemeClr val="accent3"/>
            </a:solidFill>
          </p:grpSpPr>
          <p:sp>
            <p:nvSpPr>
              <p:cNvPr id="4" name="未知"/>
              <p:cNvSpPr>
                <a:spLocks/>
              </p:cNvSpPr>
              <p:nvPr/>
            </p:nvSpPr>
            <p:spPr bwMode="auto">
              <a:xfrm>
                <a:off x="4580276" y="1628800"/>
                <a:ext cx="2242549" cy="3349212"/>
              </a:xfrm>
              <a:custGeom>
                <a:avLst/>
                <a:gdLst>
                  <a:gd name="T0" fmla="*/ 150 w 174"/>
                  <a:gd name="T1" fmla="*/ 260 h 260"/>
                  <a:gd name="T2" fmla="*/ 174 w 174"/>
                  <a:gd name="T3" fmla="*/ 174 h 260"/>
                  <a:gd name="T4" fmla="*/ 0 w 174"/>
                  <a:gd name="T5" fmla="*/ 0 h 260"/>
                  <a:gd name="T6" fmla="*/ 0 w 174"/>
                  <a:gd name="T7" fmla="*/ 174 h 260"/>
                  <a:gd name="T8" fmla="*/ 150 w 174"/>
                  <a:gd name="T9" fmla="*/ 260 h 260"/>
                </a:gdLst>
                <a:ahLst/>
                <a:cxnLst>
                  <a:cxn ang="0">
                    <a:pos x="T0" y="T1"/>
                  </a:cxn>
                  <a:cxn ang="0">
                    <a:pos x="T2" y="T3"/>
                  </a:cxn>
                  <a:cxn ang="0">
                    <a:pos x="T4" y="T5"/>
                  </a:cxn>
                  <a:cxn ang="0">
                    <a:pos x="T6" y="T7"/>
                  </a:cxn>
                  <a:cxn ang="0">
                    <a:pos x="T8" y="T9"/>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5" name="AutoShape 8"/>
              <p:cNvSpPr>
                <a:spLocks noChangeArrowheads="1"/>
              </p:cNvSpPr>
              <p:nvPr/>
            </p:nvSpPr>
            <p:spPr bwMode="auto">
              <a:xfrm rot="13500000">
                <a:off x="4327895" y="1752910"/>
                <a:ext cx="506830" cy="510987"/>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7" name="组合 8"/>
            <p:cNvGrpSpPr/>
            <p:nvPr/>
          </p:nvGrpSpPr>
          <p:grpSpPr>
            <a:xfrm>
              <a:off x="2635700" y="943895"/>
              <a:ext cx="1844406" cy="2785115"/>
              <a:chOff x="2321176" y="1630868"/>
              <a:chExt cx="2254962" cy="3405068"/>
            </a:xfrm>
            <a:solidFill>
              <a:schemeClr val="accent3"/>
            </a:solidFill>
          </p:grpSpPr>
          <p:sp>
            <p:nvSpPr>
              <p:cNvPr id="8" name="未知"/>
              <p:cNvSpPr>
                <a:spLocks/>
              </p:cNvSpPr>
              <p:nvPr/>
            </p:nvSpPr>
            <p:spPr bwMode="auto">
              <a:xfrm>
                <a:off x="2321176" y="1630868"/>
                <a:ext cx="2254962" cy="3349214"/>
              </a:xfrm>
              <a:custGeom>
                <a:avLst/>
                <a:gdLst>
                  <a:gd name="T0" fmla="*/ 174 w 175"/>
                  <a:gd name="T1" fmla="*/ 0 h 260"/>
                  <a:gd name="T2" fmla="*/ 1 w 175"/>
                  <a:gd name="T3" fmla="*/ 173 h 260"/>
                  <a:gd name="T4" fmla="*/ 24 w 175"/>
                  <a:gd name="T5" fmla="*/ 260 h 260"/>
                  <a:gd name="T6" fmla="*/ 175 w 175"/>
                  <a:gd name="T7" fmla="*/ 174 h 260"/>
                  <a:gd name="T8" fmla="*/ 174 w 175"/>
                  <a:gd name="T9" fmla="*/ 0 h 260"/>
                </a:gdLst>
                <a:ahLst/>
                <a:cxnLst>
                  <a:cxn ang="0">
                    <a:pos x="T0" y="T1"/>
                  </a:cxn>
                  <a:cxn ang="0">
                    <a:pos x="T2" y="T3"/>
                  </a:cxn>
                  <a:cxn ang="0">
                    <a:pos x="T4" y="T5"/>
                  </a:cxn>
                  <a:cxn ang="0">
                    <a:pos x="T6" y="T7"/>
                  </a:cxn>
                  <a:cxn ang="0">
                    <a:pos x="T8" y="T9"/>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9" name="AutoShape 7"/>
              <p:cNvSpPr>
                <a:spLocks noChangeArrowheads="1"/>
              </p:cNvSpPr>
              <p:nvPr/>
            </p:nvSpPr>
            <p:spPr bwMode="auto">
              <a:xfrm rot="6300000">
                <a:off x="2703908" y="4527029"/>
                <a:ext cx="506829" cy="510986"/>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11" name="组合 12"/>
            <p:cNvGrpSpPr/>
            <p:nvPr/>
          </p:nvGrpSpPr>
          <p:grpSpPr>
            <a:xfrm>
              <a:off x="2886133" y="2774694"/>
              <a:ext cx="3177793" cy="1820646"/>
              <a:chOff x="2627355" y="3869193"/>
              <a:chExt cx="3885155" cy="2225913"/>
            </a:xfrm>
            <a:solidFill>
              <a:schemeClr val="accent3"/>
            </a:solidFill>
          </p:grpSpPr>
          <p:sp>
            <p:nvSpPr>
              <p:cNvPr id="12" name="未知"/>
              <p:cNvSpPr>
                <a:spLocks/>
              </p:cNvSpPr>
              <p:nvPr/>
            </p:nvSpPr>
            <p:spPr bwMode="auto">
              <a:xfrm>
                <a:off x="2627355" y="3869193"/>
                <a:ext cx="3885155" cy="2225913"/>
              </a:xfrm>
              <a:custGeom>
                <a:avLst/>
                <a:gdLst>
                  <a:gd name="T0" fmla="*/ 0 w 301"/>
                  <a:gd name="T1" fmla="*/ 86 h 173"/>
                  <a:gd name="T2" fmla="*/ 151 w 301"/>
                  <a:gd name="T3" fmla="*/ 173 h 173"/>
                  <a:gd name="T4" fmla="*/ 301 w 301"/>
                  <a:gd name="T5" fmla="*/ 86 h 173"/>
                  <a:gd name="T6" fmla="*/ 151 w 301"/>
                  <a:gd name="T7" fmla="*/ 0 h 173"/>
                  <a:gd name="T8" fmla="*/ 0 w 301"/>
                  <a:gd name="T9" fmla="*/ 86 h 173"/>
                </a:gdLst>
                <a:ahLst/>
                <a:cxnLst>
                  <a:cxn ang="0">
                    <a:pos x="T0" y="T1"/>
                  </a:cxn>
                  <a:cxn ang="0">
                    <a:pos x="T2" y="T3"/>
                  </a:cxn>
                  <a:cxn ang="0">
                    <a:pos x="T4" y="T5"/>
                  </a:cxn>
                  <a:cxn ang="0">
                    <a:pos x="T6" y="T7"/>
                  </a:cxn>
                  <a:cxn ang="0">
                    <a:pos x="T8" y="T9"/>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13" name="AutoShape 9"/>
              <p:cNvSpPr>
                <a:spLocks noChangeArrowheads="1"/>
              </p:cNvSpPr>
              <p:nvPr/>
            </p:nvSpPr>
            <p:spPr bwMode="auto">
              <a:xfrm rot="20700000">
                <a:off x="5943596" y="4539450"/>
                <a:ext cx="506850" cy="510968"/>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15" name="组合 16"/>
            <p:cNvGrpSpPr/>
            <p:nvPr/>
          </p:nvGrpSpPr>
          <p:grpSpPr>
            <a:xfrm>
              <a:off x="3248246" y="1531038"/>
              <a:ext cx="2490794" cy="2483930"/>
              <a:chOff x="3070072" y="2348705"/>
              <a:chExt cx="3045233" cy="3036841"/>
            </a:xfrm>
          </p:grpSpPr>
          <p:grpSp>
            <p:nvGrpSpPr>
              <p:cNvPr id="18" name="Group 10"/>
              <p:cNvGrpSpPr>
                <a:grpSpLocks/>
              </p:cNvGrpSpPr>
              <p:nvPr/>
            </p:nvGrpSpPr>
            <p:grpSpPr bwMode="auto">
              <a:xfrm rot="650306">
                <a:off x="3070072" y="2348705"/>
                <a:ext cx="3045233" cy="3036841"/>
                <a:chOff x="0" y="0"/>
                <a:chExt cx="1136" cy="1134"/>
              </a:xfrm>
            </p:grpSpPr>
            <p:sp>
              <p:nvSpPr>
                <p:cNvPr id="20" name="Oval 11"/>
                <p:cNvSpPr>
                  <a:spLocks noChangeArrowheads="1"/>
                </p:cNvSpPr>
                <p:nvPr/>
              </p:nvSpPr>
              <p:spPr bwMode="auto">
                <a:xfrm>
                  <a:off x="0" y="0"/>
                  <a:ext cx="1136" cy="1134"/>
                </a:xfrm>
                <a:prstGeom prst="ellipse">
                  <a:avLst/>
                </a:prstGeom>
                <a:solidFill>
                  <a:schemeClr val="bg1"/>
                </a:solidFill>
                <a:ln w="9525" cmpd="sng">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21" name="Oval 12"/>
                <p:cNvSpPr>
                  <a:spLocks noChangeArrowheads="1"/>
                </p:cNvSpPr>
                <p:nvPr/>
              </p:nvSpPr>
              <p:spPr bwMode="auto">
                <a:xfrm>
                  <a:off x="64" y="62"/>
                  <a:ext cx="1008" cy="1010"/>
                </a:xfrm>
                <a:prstGeom prst="ellipse">
                  <a:avLst/>
                </a:prstGeom>
                <a:solidFill>
                  <a:schemeClr val="accent2"/>
                </a:solidFill>
                <a:ln w="9525" cmpd="sng">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sp>
            <p:nvSpPr>
              <p:cNvPr id="17" name="WordArt 17"/>
              <p:cNvSpPr>
                <a:spLocks noChangeArrowheads="1" noChangeShapeType="1"/>
              </p:cNvSpPr>
              <p:nvPr/>
            </p:nvSpPr>
            <p:spPr bwMode="auto">
              <a:xfrm>
                <a:off x="3297950" y="3303405"/>
                <a:ext cx="2589474" cy="10476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i="0" u="none" strike="noStrike" kern="0" cap="none" spc="0" normalizeH="0" baseline="0" noProof="0" dirty="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KHỞI ĐỘNG</a:t>
                </a:r>
                <a:endParaRPr kumimoji="0" lang="zh-CN" altLang="en-US" sz="2400" i="0" u="none" strike="noStrike" kern="0" cap="none" spc="0" normalizeH="0" baseline="0" noProof="0" dirty="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pic>
        <p:nvPicPr>
          <p:cNvPr id="16" name="ChaoNguoiBanMoiDen-V.A-3868599">
            <a:hlinkClick r:id="" action="ppaction://media"/>
            <a:extLst>
              <a:ext uri="{FF2B5EF4-FFF2-40B4-BE49-F238E27FC236}">
                <a16:creationId xmlns:a16="http://schemas.microsoft.com/office/drawing/2014/main" id="{30B615F4-7A71-4DE2-97D2-676AB3FF23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46771" y="-608724"/>
            <a:ext cx="609600" cy="609600"/>
          </a:xfrm>
          <a:prstGeom prst="rect">
            <a:avLst/>
          </a:prstGeom>
        </p:spPr>
      </p:pic>
    </p:spTree>
    <p:extLst>
      <p:ext uri="{BB962C8B-B14F-4D97-AF65-F5344CB8AC3E}">
        <p14:creationId xmlns:p14="http://schemas.microsoft.com/office/powerpoint/2010/main" val="397399696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788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haoNguoiBanMoiDen-V.A-3868599">
            <a:hlinkClick r:id="" action="ppaction://media"/>
            <a:extLst>
              <a:ext uri="{FF2B5EF4-FFF2-40B4-BE49-F238E27FC236}">
                <a16:creationId xmlns:a16="http://schemas.microsoft.com/office/drawing/2014/main" id="{30B615F4-7A71-4DE2-97D2-676AB3FF23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46771" y="-608724"/>
            <a:ext cx="609600" cy="609600"/>
          </a:xfrm>
          <a:prstGeom prst="rect">
            <a:avLst/>
          </a:prstGeom>
        </p:spPr>
      </p:pic>
      <p:pic>
        <p:nvPicPr>
          <p:cNvPr id="6" name="Lớp Chúng Ta Đoàn Kết - Nhạc Thiếu Nhi Có Lờ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986318" y="699285"/>
            <a:ext cx="7243281" cy="4074346"/>
          </a:xfrm>
          <a:prstGeom prst="rect">
            <a:avLst/>
          </a:prstGeom>
        </p:spPr>
      </p:pic>
    </p:spTree>
    <p:extLst>
      <p:ext uri="{BB962C8B-B14F-4D97-AF65-F5344CB8AC3E}">
        <p14:creationId xmlns:p14="http://schemas.microsoft.com/office/powerpoint/2010/main" val="295490564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88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DACDC9-535C-4D6D-A32E-1918CD4C4E26}"/>
              </a:ext>
            </a:extLst>
          </p:cNvPr>
          <p:cNvPicPr>
            <a:picLocks noChangeAspect="1"/>
          </p:cNvPicPr>
          <p:nvPr/>
        </p:nvPicPr>
        <p:blipFill>
          <a:blip r:embed="rId2"/>
          <a:stretch>
            <a:fillRect/>
          </a:stretch>
        </p:blipFill>
        <p:spPr>
          <a:xfrm>
            <a:off x="524101" y="573221"/>
            <a:ext cx="4720856" cy="3984958"/>
          </a:xfrm>
          <a:prstGeom prst="rect">
            <a:avLst/>
          </a:prstGeom>
        </p:spPr>
      </p:pic>
      <p:sp>
        <p:nvSpPr>
          <p:cNvPr id="3" name="Rectangle 2"/>
          <p:cNvSpPr/>
          <p:nvPr/>
        </p:nvSpPr>
        <p:spPr>
          <a:xfrm>
            <a:off x="5147353" y="1190212"/>
            <a:ext cx="3703834" cy="2862322"/>
          </a:xfrm>
          <a:prstGeom prst="rect">
            <a:avLst/>
          </a:prstGeom>
        </p:spPr>
        <p:txBody>
          <a:bodyPr wrap="square">
            <a:spAutoFit/>
          </a:bodyPr>
          <a:lstStyle/>
          <a:p>
            <a:pPr algn="ctr"/>
            <a:r>
              <a:rPr lang="en-US" sz="3600">
                <a:latin typeface="Times New Roman" panose="02020603050405020304" pitchFamily="18" charset="0"/>
                <a:ea typeface="Calibri" panose="020F0502020204030204" pitchFamily="34" charset="0"/>
              </a:rPr>
              <a:t>Chia sẻ những việc đã làm thể hiện </a:t>
            </a:r>
            <a:br>
              <a:rPr lang="en-US" sz="3600">
                <a:latin typeface="Times New Roman" panose="02020603050405020304" pitchFamily="18" charset="0"/>
                <a:ea typeface="Calibri" panose="020F0502020204030204" pitchFamily="34" charset="0"/>
              </a:rPr>
            </a:br>
            <a:r>
              <a:rPr lang="en-US" sz="3600">
                <a:latin typeface="Times New Roman" panose="02020603050405020304" pitchFamily="18" charset="0"/>
                <a:ea typeface="Calibri" panose="020F0502020204030204" pitchFamily="34" charset="0"/>
              </a:rPr>
              <a:t>sự thân thiện của cá nhân đối với mọi người.</a:t>
            </a:r>
            <a:endParaRPr lang="vi-VN" sz="3600"/>
          </a:p>
        </p:txBody>
      </p:sp>
    </p:spTree>
    <p:extLst>
      <p:ext uri="{BB962C8B-B14F-4D97-AF65-F5344CB8AC3E}">
        <p14:creationId xmlns:p14="http://schemas.microsoft.com/office/powerpoint/2010/main" val="2650174524"/>
      </p:ext>
    </p:extLst>
  </p:cSld>
  <p:clrMapOvr>
    <a:masterClrMapping/>
  </p:clrMapOvr>
  <p:transition spd="slow" advClick="0" advTm="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86319" y="942204"/>
            <a:ext cx="7726166" cy="3653136"/>
            <a:chOff x="2635700" y="942204"/>
            <a:chExt cx="3682042" cy="3653136"/>
          </a:xfrm>
        </p:grpSpPr>
        <p:grpSp>
          <p:nvGrpSpPr>
            <p:cNvPr id="3" name="组合 4"/>
            <p:cNvGrpSpPr/>
            <p:nvPr/>
          </p:nvGrpSpPr>
          <p:grpSpPr>
            <a:xfrm>
              <a:off x="4274453" y="942204"/>
              <a:ext cx="2043289" cy="2739429"/>
              <a:chOff x="4324709" y="1628800"/>
              <a:chExt cx="2498116" cy="3349212"/>
            </a:xfrm>
            <a:solidFill>
              <a:schemeClr val="accent3"/>
            </a:solidFill>
          </p:grpSpPr>
          <p:sp>
            <p:nvSpPr>
              <p:cNvPr id="4" name="未知"/>
              <p:cNvSpPr>
                <a:spLocks/>
              </p:cNvSpPr>
              <p:nvPr/>
            </p:nvSpPr>
            <p:spPr bwMode="auto">
              <a:xfrm>
                <a:off x="4580276" y="1628800"/>
                <a:ext cx="2242549" cy="3349212"/>
              </a:xfrm>
              <a:custGeom>
                <a:avLst/>
                <a:gdLst>
                  <a:gd name="T0" fmla="*/ 150 w 174"/>
                  <a:gd name="T1" fmla="*/ 260 h 260"/>
                  <a:gd name="T2" fmla="*/ 174 w 174"/>
                  <a:gd name="T3" fmla="*/ 174 h 260"/>
                  <a:gd name="T4" fmla="*/ 0 w 174"/>
                  <a:gd name="T5" fmla="*/ 0 h 260"/>
                  <a:gd name="T6" fmla="*/ 0 w 174"/>
                  <a:gd name="T7" fmla="*/ 174 h 260"/>
                  <a:gd name="T8" fmla="*/ 150 w 174"/>
                  <a:gd name="T9" fmla="*/ 260 h 260"/>
                </a:gdLst>
                <a:ahLst/>
                <a:cxnLst>
                  <a:cxn ang="0">
                    <a:pos x="T0" y="T1"/>
                  </a:cxn>
                  <a:cxn ang="0">
                    <a:pos x="T2" y="T3"/>
                  </a:cxn>
                  <a:cxn ang="0">
                    <a:pos x="T4" y="T5"/>
                  </a:cxn>
                  <a:cxn ang="0">
                    <a:pos x="T6" y="T7"/>
                  </a:cxn>
                  <a:cxn ang="0">
                    <a:pos x="T8" y="T9"/>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5" name="AutoShape 8"/>
              <p:cNvSpPr>
                <a:spLocks noChangeArrowheads="1"/>
              </p:cNvSpPr>
              <p:nvPr/>
            </p:nvSpPr>
            <p:spPr bwMode="auto">
              <a:xfrm rot="13500000">
                <a:off x="4270173" y="1805436"/>
                <a:ext cx="553662" cy="444590"/>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7" name="组合 8"/>
            <p:cNvGrpSpPr/>
            <p:nvPr/>
          </p:nvGrpSpPr>
          <p:grpSpPr>
            <a:xfrm>
              <a:off x="2635700" y="943895"/>
              <a:ext cx="1844406" cy="2834132"/>
              <a:chOff x="2321176" y="1630868"/>
              <a:chExt cx="2254962" cy="3464995"/>
            </a:xfrm>
            <a:solidFill>
              <a:schemeClr val="accent3"/>
            </a:solidFill>
          </p:grpSpPr>
          <p:sp>
            <p:nvSpPr>
              <p:cNvPr id="8" name="未知"/>
              <p:cNvSpPr>
                <a:spLocks/>
              </p:cNvSpPr>
              <p:nvPr/>
            </p:nvSpPr>
            <p:spPr bwMode="auto">
              <a:xfrm>
                <a:off x="2321176" y="1630868"/>
                <a:ext cx="2254962" cy="3349214"/>
              </a:xfrm>
              <a:custGeom>
                <a:avLst/>
                <a:gdLst>
                  <a:gd name="T0" fmla="*/ 174 w 175"/>
                  <a:gd name="T1" fmla="*/ 0 h 260"/>
                  <a:gd name="T2" fmla="*/ 1 w 175"/>
                  <a:gd name="T3" fmla="*/ 173 h 260"/>
                  <a:gd name="T4" fmla="*/ 24 w 175"/>
                  <a:gd name="T5" fmla="*/ 260 h 260"/>
                  <a:gd name="T6" fmla="*/ 175 w 175"/>
                  <a:gd name="T7" fmla="*/ 174 h 260"/>
                  <a:gd name="T8" fmla="*/ 174 w 175"/>
                  <a:gd name="T9" fmla="*/ 0 h 260"/>
                </a:gdLst>
                <a:ahLst/>
                <a:cxnLst>
                  <a:cxn ang="0">
                    <a:pos x="T0" y="T1"/>
                  </a:cxn>
                  <a:cxn ang="0">
                    <a:pos x="T2" y="T3"/>
                  </a:cxn>
                  <a:cxn ang="0">
                    <a:pos x="T4" y="T5"/>
                  </a:cxn>
                  <a:cxn ang="0">
                    <a:pos x="T6" y="T7"/>
                  </a:cxn>
                  <a:cxn ang="0">
                    <a:pos x="T8" y="T9"/>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9" name="AutoShape 7"/>
              <p:cNvSpPr>
                <a:spLocks noChangeArrowheads="1"/>
              </p:cNvSpPr>
              <p:nvPr/>
            </p:nvSpPr>
            <p:spPr bwMode="auto">
              <a:xfrm rot="6300000">
                <a:off x="2666543" y="4455489"/>
                <a:ext cx="669140" cy="611607"/>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11" name="组合 12"/>
            <p:cNvGrpSpPr/>
            <p:nvPr/>
          </p:nvGrpSpPr>
          <p:grpSpPr>
            <a:xfrm>
              <a:off x="2886133" y="2774694"/>
              <a:ext cx="3177793" cy="1820646"/>
              <a:chOff x="2627355" y="3869193"/>
              <a:chExt cx="3885155" cy="2225913"/>
            </a:xfrm>
            <a:solidFill>
              <a:schemeClr val="accent3"/>
            </a:solidFill>
          </p:grpSpPr>
          <p:sp>
            <p:nvSpPr>
              <p:cNvPr id="12" name="未知"/>
              <p:cNvSpPr>
                <a:spLocks/>
              </p:cNvSpPr>
              <p:nvPr/>
            </p:nvSpPr>
            <p:spPr bwMode="auto">
              <a:xfrm>
                <a:off x="2627355" y="3869193"/>
                <a:ext cx="3885155" cy="2225913"/>
              </a:xfrm>
              <a:custGeom>
                <a:avLst/>
                <a:gdLst>
                  <a:gd name="T0" fmla="*/ 0 w 301"/>
                  <a:gd name="T1" fmla="*/ 86 h 173"/>
                  <a:gd name="T2" fmla="*/ 151 w 301"/>
                  <a:gd name="T3" fmla="*/ 173 h 173"/>
                  <a:gd name="T4" fmla="*/ 301 w 301"/>
                  <a:gd name="T5" fmla="*/ 86 h 173"/>
                  <a:gd name="T6" fmla="*/ 151 w 301"/>
                  <a:gd name="T7" fmla="*/ 0 h 173"/>
                  <a:gd name="T8" fmla="*/ 0 w 301"/>
                  <a:gd name="T9" fmla="*/ 86 h 173"/>
                </a:gdLst>
                <a:ahLst/>
                <a:cxnLst>
                  <a:cxn ang="0">
                    <a:pos x="T0" y="T1"/>
                  </a:cxn>
                  <a:cxn ang="0">
                    <a:pos x="T2" y="T3"/>
                  </a:cxn>
                  <a:cxn ang="0">
                    <a:pos x="T4" y="T5"/>
                  </a:cxn>
                  <a:cxn ang="0">
                    <a:pos x="T6" y="T7"/>
                  </a:cxn>
                  <a:cxn ang="0">
                    <a:pos x="T8" y="T9"/>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13" name="AutoShape 9"/>
              <p:cNvSpPr>
                <a:spLocks noChangeArrowheads="1"/>
              </p:cNvSpPr>
              <p:nvPr/>
            </p:nvSpPr>
            <p:spPr bwMode="auto">
              <a:xfrm rot="20700000">
                <a:off x="5943596" y="4539450"/>
                <a:ext cx="506850" cy="510968"/>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15" name="组合 16"/>
            <p:cNvGrpSpPr/>
            <p:nvPr/>
          </p:nvGrpSpPr>
          <p:grpSpPr>
            <a:xfrm>
              <a:off x="3129005" y="1539902"/>
              <a:ext cx="2821877" cy="2483930"/>
              <a:chOff x="2924288" y="2359542"/>
              <a:chExt cx="3450013" cy="3036841"/>
            </a:xfrm>
          </p:grpSpPr>
          <p:grpSp>
            <p:nvGrpSpPr>
              <p:cNvPr id="18" name="Group 10"/>
              <p:cNvGrpSpPr>
                <a:grpSpLocks/>
              </p:cNvGrpSpPr>
              <p:nvPr/>
            </p:nvGrpSpPr>
            <p:grpSpPr bwMode="auto">
              <a:xfrm rot="650306">
                <a:off x="2924288" y="2359542"/>
                <a:ext cx="3450013" cy="3036841"/>
                <a:chOff x="-54" y="0"/>
                <a:chExt cx="1287" cy="1134"/>
              </a:xfrm>
            </p:grpSpPr>
            <p:sp>
              <p:nvSpPr>
                <p:cNvPr id="20" name="Oval 11"/>
                <p:cNvSpPr>
                  <a:spLocks noChangeArrowheads="1"/>
                </p:cNvSpPr>
                <p:nvPr/>
              </p:nvSpPr>
              <p:spPr bwMode="auto">
                <a:xfrm>
                  <a:off x="-54" y="0"/>
                  <a:ext cx="1287" cy="1134"/>
                </a:xfrm>
                <a:prstGeom prst="ellipse">
                  <a:avLst/>
                </a:prstGeom>
                <a:solidFill>
                  <a:schemeClr val="bg1"/>
                </a:solidFill>
                <a:ln w="9525" cmpd="sng">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21" name="Oval 12"/>
                <p:cNvSpPr>
                  <a:spLocks noChangeArrowheads="1"/>
                </p:cNvSpPr>
                <p:nvPr/>
              </p:nvSpPr>
              <p:spPr bwMode="auto">
                <a:xfrm>
                  <a:off x="3" y="62"/>
                  <a:ext cx="1163" cy="1010"/>
                </a:xfrm>
                <a:prstGeom prst="ellipse">
                  <a:avLst/>
                </a:prstGeom>
                <a:solidFill>
                  <a:schemeClr val="accent2"/>
                </a:solidFill>
                <a:ln w="9525" cmpd="sng">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sp>
            <p:nvSpPr>
              <p:cNvPr id="17" name="WordArt 17"/>
              <p:cNvSpPr>
                <a:spLocks noChangeArrowheads="1" noChangeShapeType="1"/>
              </p:cNvSpPr>
              <p:nvPr/>
            </p:nvSpPr>
            <p:spPr bwMode="auto">
              <a:xfrm>
                <a:off x="3247016" y="3187499"/>
                <a:ext cx="2589474" cy="10476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TÌM</a:t>
                </a:r>
                <a:r>
                  <a:rPr kumimoji="0" lang="en-US" altLang="zh-CN" sz="2400" b="1" i="0" u="none" strike="noStrike" kern="0" cap="none" spc="0" normalizeH="0" noProof="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HIỂU</a:t>
                </a:r>
                <a:r>
                  <a:rPr kumimoji="0" lang="en-US" altLang="zh-CN" sz="2400" b="1" i="0" u="none" strike="noStrike" kern="0" cap="none" spc="0" normalizeH="0" baseline="0" noProof="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MỞ</a:t>
                </a:r>
                <a:r>
                  <a:rPr kumimoji="0" lang="en-US" altLang="zh-CN" sz="2400" b="1" i="0" u="none" strike="noStrike" kern="0" cap="none" spc="0" normalizeH="0" noProof="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RỘNG</a:t>
                </a:r>
                <a:endParaRPr kumimoji="0" lang="zh-CN" altLang="en-US" sz="2400" b="1" i="0" u="none" strike="noStrike" kern="0" cap="none" spc="0" normalizeH="0" baseline="0" noProof="0" dirty="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spTree>
    <p:extLst>
      <p:ext uri="{BB962C8B-B14F-4D97-AF65-F5344CB8AC3E}">
        <p14:creationId xmlns:p14="http://schemas.microsoft.com/office/powerpoint/2010/main" val="3990783949"/>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427D5C-00D5-4147-8435-A48F157F9588}"/>
              </a:ext>
            </a:extLst>
          </p:cNvPr>
          <p:cNvPicPr>
            <a:picLocks noChangeAspect="1"/>
          </p:cNvPicPr>
          <p:nvPr/>
        </p:nvPicPr>
        <p:blipFill>
          <a:blip r:embed="rId2"/>
          <a:stretch>
            <a:fillRect/>
          </a:stretch>
        </p:blipFill>
        <p:spPr>
          <a:xfrm>
            <a:off x="1498475" y="1396055"/>
            <a:ext cx="5838825" cy="3152775"/>
          </a:xfrm>
          <a:prstGeom prst="rect">
            <a:avLst/>
          </a:prstGeom>
        </p:spPr>
      </p:pic>
      <p:sp>
        <p:nvSpPr>
          <p:cNvPr id="3" name="Rectangle 2"/>
          <p:cNvSpPr/>
          <p:nvPr/>
        </p:nvSpPr>
        <p:spPr>
          <a:xfrm>
            <a:off x="1652587" y="585740"/>
            <a:ext cx="5909246" cy="923330"/>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solidFill>
                  <a:schemeClr val="accent2">
                    <a:lumMod val="40000"/>
                    <a:lumOff val="60000"/>
                  </a:schemeClr>
                </a:solidFill>
                <a:effectLst/>
              </a:rPr>
              <a:t>Trò chơi: Kết bạn</a:t>
            </a:r>
          </a:p>
        </p:txBody>
      </p:sp>
    </p:spTree>
    <p:extLst>
      <p:ext uri="{BB962C8B-B14F-4D97-AF65-F5344CB8AC3E}">
        <p14:creationId xmlns:p14="http://schemas.microsoft.com/office/powerpoint/2010/main" val="3997516296"/>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86319" y="942204"/>
            <a:ext cx="7726166" cy="3653136"/>
            <a:chOff x="2635700" y="942204"/>
            <a:chExt cx="3682042" cy="3653136"/>
          </a:xfrm>
        </p:grpSpPr>
        <p:grpSp>
          <p:nvGrpSpPr>
            <p:cNvPr id="3" name="组合 4"/>
            <p:cNvGrpSpPr/>
            <p:nvPr/>
          </p:nvGrpSpPr>
          <p:grpSpPr>
            <a:xfrm>
              <a:off x="4274453" y="942204"/>
              <a:ext cx="2043289" cy="2739429"/>
              <a:chOff x="4324709" y="1628800"/>
              <a:chExt cx="2498116" cy="3349212"/>
            </a:xfrm>
            <a:solidFill>
              <a:schemeClr val="accent3"/>
            </a:solidFill>
          </p:grpSpPr>
          <p:sp>
            <p:nvSpPr>
              <p:cNvPr id="4" name="未知"/>
              <p:cNvSpPr>
                <a:spLocks/>
              </p:cNvSpPr>
              <p:nvPr/>
            </p:nvSpPr>
            <p:spPr bwMode="auto">
              <a:xfrm>
                <a:off x="4580276" y="1628800"/>
                <a:ext cx="2242549" cy="3349212"/>
              </a:xfrm>
              <a:custGeom>
                <a:avLst/>
                <a:gdLst>
                  <a:gd name="T0" fmla="*/ 150 w 174"/>
                  <a:gd name="T1" fmla="*/ 260 h 260"/>
                  <a:gd name="T2" fmla="*/ 174 w 174"/>
                  <a:gd name="T3" fmla="*/ 174 h 260"/>
                  <a:gd name="T4" fmla="*/ 0 w 174"/>
                  <a:gd name="T5" fmla="*/ 0 h 260"/>
                  <a:gd name="T6" fmla="*/ 0 w 174"/>
                  <a:gd name="T7" fmla="*/ 174 h 260"/>
                  <a:gd name="T8" fmla="*/ 150 w 174"/>
                  <a:gd name="T9" fmla="*/ 260 h 260"/>
                </a:gdLst>
                <a:ahLst/>
                <a:cxnLst>
                  <a:cxn ang="0">
                    <a:pos x="T0" y="T1"/>
                  </a:cxn>
                  <a:cxn ang="0">
                    <a:pos x="T2" y="T3"/>
                  </a:cxn>
                  <a:cxn ang="0">
                    <a:pos x="T4" y="T5"/>
                  </a:cxn>
                  <a:cxn ang="0">
                    <a:pos x="T6" y="T7"/>
                  </a:cxn>
                  <a:cxn ang="0">
                    <a:pos x="T8" y="T9"/>
                  </a:cxn>
                </a:cxnLst>
                <a:rect l="0" t="0" r="r" b="b"/>
                <a:pathLst>
                  <a:path w="174" h="260">
                    <a:moveTo>
                      <a:pt x="150" y="260"/>
                    </a:moveTo>
                    <a:cubicBezTo>
                      <a:pt x="165" y="234"/>
                      <a:pt x="174" y="204"/>
                      <a:pt x="174" y="174"/>
                    </a:cubicBezTo>
                    <a:cubicBezTo>
                      <a:pt x="174" y="77"/>
                      <a:pt x="96" y="0"/>
                      <a:pt x="0" y="0"/>
                    </a:cubicBezTo>
                    <a:lnTo>
                      <a:pt x="0" y="174"/>
                    </a:lnTo>
                    <a:lnTo>
                      <a:pt x="150" y="260"/>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5" name="AutoShape 8"/>
              <p:cNvSpPr>
                <a:spLocks noChangeArrowheads="1"/>
              </p:cNvSpPr>
              <p:nvPr/>
            </p:nvSpPr>
            <p:spPr bwMode="auto">
              <a:xfrm rot="13500000">
                <a:off x="4270173" y="1805436"/>
                <a:ext cx="553662" cy="444590"/>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7" name="组合 8"/>
            <p:cNvGrpSpPr/>
            <p:nvPr/>
          </p:nvGrpSpPr>
          <p:grpSpPr>
            <a:xfrm>
              <a:off x="2635700" y="943895"/>
              <a:ext cx="1844406" cy="2834132"/>
              <a:chOff x="2321176" y="1630868"/>
              <a:chExt cx="2254962" cy="3464995"/>
            </a:xfrm>
            <a:solidFill>
              <a:schemeClr val="accent3"/>
            </a:solidFill>
          </p:grpSpPr>
          <p:sp>
            <p:nvSpPr>
              <p:cNvPr id="8" name="未知"/>
              <p:cNvSpPr>
                <a:spLocks/>
              </p:cNvSpPr>
              <p:nvPr/>
            </p:nvSpPr>
            <p:spPr bwMode="auto">
              <a:xfrm>
                <a:off x="2321176" y="1630868"/>
                <a:ext cx="2254962" cy="3349214"/>
              </a:xfrm>
              <a:custGeom>
                <a:avLst/>
                <a:gdLst>
                  <a:gd name="T0" fmla="*/ 174 w 175"/>
                  <a:gd name="T1" fmla="*/ 0 h 260"/>
                  <a:gd name="T2" fmla="*/ 1 w 175"/>
                  <a:gd name="T3" fmla="*/ 173 h 260"/>
                  <a:gd name="T4" fmla="*/ 24 w 175"/>
                  <a:gd name="T5" fmla="*/ 260 h 260"/>
                  <a:gd name="T6" fmla="*/ 175 w 175"/>
                  <a:gd name="T7" fmla="*/ 174 h 260"/>
                  <a:gd name="T8" fmla="*/ 174 w 175"/>
                  <a:gd name="T9" fmla="*/ 0 h 260"/>
                </a:gdLst>
                <a:ahLst/>
                <a:cxnLst>
                  <a:cxn ang="0">
                    <a:pos x="T0" y="T1"/>
                  </a:cxn>
                  <a:cxn ang="0">
                    <a:pos x="T2" y="T3"/>
                  </a:cxn>
                  <a:cxn ang="0">
                    <a:pos x="T4" y="T5"/>
                  </a:cxn>
                  <a:cxn ang="0">
                    <a:pos x="T6" y="T7"/>
                  </a:cxn>
                  <a:cxn ang="0">
                    <a:pos x="T8" y="T9"/>
                  </a:cxn>
                </a:cxnLst>
                <a:rect l="0" t="0" r="r" b="b"/>
                <a:pathLst>
                  <a:path w="175" h="260">
                    <a:moveTo>
                      <a:pt x="174" y="0"/>
                    </a:moveTo>
                    <a:cubicBezTo>
                      <a:pt x="78" y="0"/>
                      <a:pt x="1" y="77"/>
                      <a:pt x="1" y="173"/>
                    </a:cubicBezTo>
                    <a:cubicBezTo>
                      <a:pt x="0" y="204"/>
                      <a:pt x="9" y="234"/>
                      <a:pt x="24" y="260"/>
                    </a:cubicBezTo>
                    <a:lnTo>
                      <a:pt x="175" y="174"/>
                    </a:lnTo>
                    <a:lnTo>
                      <a:pt x="174" y="0"/>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9" name="AutoShape 7"/>
              <p:cNvSpPr>
                <a:spLocks noChangeArrowheads="1"/>
              </p:cNvSpPr>
              <p:nvPr/>
            </p:nvSpPr>
            <p:spPr bwMode="auto">
              <a:xfrm rot="6300000">
                <a:off x="2666543" y="4455489"/>
                <a:ext cx="669140" cy="611607"/>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11" name="组合 12"/>
            <p:cNvGrpSpPr/>
            <p:nvPr/>
          </p:nvGrpSpPr>
          <p:grpSpPr>
            <a:xfrm>
              <a:off x="2886133" y="2774694"/>
              <a:ext cx="3177793" cy="1820646"/>
              <a:chOff x="2627355" y="3869193"/>
              <a:chExt cx="3885155" cy="2225913"/>
            </a:xfrm>
            <a:solidFill>
              <a:schemeClr val="accent3"/>
            </a:solidFill>
          </p:grpSpPr>
          <p:sp>
            <p:nvSpPr>
              <p:cNvPr id="12" name="未知"/>
              <p:cNvSpPr>
                <a:spLocks/>
              </p:cNvSpPr>
              <p:nvPr/>
            </p:nvSpPr>
            <p:spPr bwMode="auto">
              <a:xfrm>
                <a:off x="2627355" y="3869193"/>
                <a:ext cx="3885155" cy="2225913"/>
              </a:xfrm>
              <a:custGeom>
                <a:avLst/>
                <a:gdLst>
                  <a:gd name="T0" fmla="*/ 0 w 301"/>
                  <a:gd name="T1" fmla="*/ 86 h 173"/>
                  <a:gd name="T2" fmla="*/ 151 w 301"/>
                  <a:gd name="T3" fmla="*/ 173 h 173"/>
                  <a:gd name="T4" fmla="*/ 301 w 301"/>
                  <a:gd name="T5" fmla="*/ 86 h 173"/>
                  <a:gd name="T6" fmla="*/ 151 w 301"/>
                  <a:gd name="T7" fmla="*/ 0 h 173"/>
                  <a:gd name="T8" fmla="*/ 0 w 301"/>
                  <a:gd name="T9" fmla="*/ 86 h 173"/>
                </a:gdLst>
                <a:ahLst/>
                <a:cxnLst>
                  <a:cxn ang="0">
                    <a:pos x="T0" y="T1"/>
                  </a:cxn>
                  <a:cxn ang="0">
                    <a:pos x="T2" y="T3"/>
                  </a:cxn>
                  <a:cxn ang="0">
                    <a:pos x="T4" y="T5"/>
                  </a:cxn>
                  <a:cxn ang="0">
                    <a:pos x="T6" y="T7"/>
                  </a:cxn>
                  <a:cxn ang="0">
                    <a:pos x="T8" y="T9"/>
                  </a:cxn>
                </a:cxnLst>
                <a:rect l="0" t="0" r="r" b="b"/>
                <a:pathLst>
                  <a:path w="301" h="173">
                    <a:moveTo>
                      <a:pt x="0" y="86"/>
                    </a:moveTo>
                    <a:cubicBezTo>
                      <a:pt x="31" y="140"/>
                      <a:pt x="88" y="173"/>
                      <a:pt x="151" y="173"/>
                    </a:cubicBezTo>
                    <a:cubicBezTo>
                      <a:pt x="213" y="173"/>
                      <a:pt x="270" y="140"/>
                      <a:pt x="301" y="86"/>
                    </a:cubicBezTo>
                    <a:lnTo>
                      <a:pt x="151" y="0"/>
                    </a:lnTo>
                    <a:lnTo>
                      <a:pt x="0" y="86"/>
                    </a:lnTo>
                    <a:close/>
                  </a:path>
                </a:pathLst>
              </a:custGeom>
              <a:grpFill/>
              <a:ln w="19050" cap="flat" cmpd="sng">
                <a:solidFill>
                  <a:srgbClr val="FFFFFF"/>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13" name="AutoShape 9"/>
              <p:cNvSpPr>
                <a:spLocks noChangeArrowheads="1"/>
              </p:cNvSpPr>
              <p:nvPr/>
            </p:nvSpPr>
            <p:spPr bwMode="auto">
              <a:xfrm rot="20700000">
                <a:off x="5943596" y="4539450"/>
                <a:ext cx="506850" cy="510968"/>
              </a:xfrm>
              <a:prstGeom prst="rtTriangle">
                <a:avLst/>
              </a:prstGeom>
              <a:solidFill>
                <a:schemeClr val="bg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grpSp>
          <p:nvGrpSpPr>
            <p:cNvPr id="15" name="组合 16"/>
            <p:cNvGrpSpPr/>
            <p:nvPr/>
          </p:nvGrpSpPr>
          <p:grpSpPr>
            <a:xfrm>
              <a:off x="3129005" y="1539902"/>
              <a:ext cx="2821877" cy="2483930"/>
              <a:chOff x="2924288" y="2359542"/>
              <a:chExt cx="3450013" cy="3036841"/>
            </a:xfrm>
          </p:grpSpPr>
          <p:grpSp>
            <p:nvGrpSpPr>
              <p:cNvPr id="18" name="Group 10"/>
              <p:cNvGrpSpPr>
                <a:grpSpLocks/>
              </p:cNvGrpSpPr>
              <p:nvPr/>
            </p:nvGrpSpPr>
            <p:grpSpPr bwMode="auto">
              <a:xfrm rot="650306">
                <a:off x="2924288" y="2359542"/>
                <a:ext cx="3450013" cy="3036841"/>
                <a:chOff x="-54" y="0"/>
                <a:chExt cx="1287" cy="1134"/>
              </a:xfrm>
            </p:grpSpPr>
            <p:sp>
              <p:nvSpPr>
                <p:cNvPr id="20" name="Oval 11"/>
                <p:cNvSpPr>
                  <a:spLocks noChangeArrowheads="1"/>
                </p:cNvSpPr>
                <p:nvPr/>
              </p:nvSpPr>
              <p:spPr bwMode="auto">
                <a:xfrm>
                  <a:off x="-54" y="0"/>
                  <a:ext cx="1287" cy="1134"/>
                </a:xfrm>
                <a:prstGeom prst="ellipse">
                  <a:avLst/>
                </a:prstGeom>
                <a:solidFill>
                  <a:schemeClr val="bg1"/>
                </a:solidFill>
                <a:ln w="9525" cmpd="sng">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21" name="Oval 12"/>
                <p:cNvSpPr>
                  <a:spLocks noChangeArrowheads="1"/>
                </p:cNvSpPr>
                <p:nvPr/>
              </p:nvSpPr>
              <p:spPr bwMode="auto">
                <a:xfrm>
                  <a:off x="3" y="62"/>
                  <a:ext cx="1163" cy="1010"/>
                </a:xfrm>
                <a:prstGeom prst="ellipse">
                  <a:avLst/>
                </a:prstGeom>
                <a:solidFill>
                  <a:schemeClr val="accent2"/>
                </a:solidFill>
                <a:ln w="9525" cmpd="sng">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grpSp>
          <p:sp>
            <p:nvSpPr>
              <p:cNvPr id="17" name="WordArt 17"/>
              <p:cNvSpPr>
                <a:spLocks noChangeArrowheads="1" noChangeShapeType="1"/>
              </p:cNvSpPr>
              <p:nvPr/>
            </p:nvSpPr>
            <p:spPr bwMode="auto">
              <a:xfrm>
                <a:off x="3247016" y="3187499"/>
                <a:ext cx="2589474" cy="10476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THỰC</a:t>
                </a:r>
                <a:r>
                  <a:rPr kumimoji="0" lang="en-US" altLang="zh-CN" sz="2400" b="1" i="0" u="none" strike="noStrike" kern="0" cap="none" spc="0" normalizeH="0" noProof="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HÀNH</a:t>
                </a:r>
                <a:r>
                  <a:rPr kumimoji="0" lang="en-US" altLang="zh-CN" sz="2400" b="1" i="0" u="none" strike="noStrike" kern="0" cap="none" spc="0" normalizeH="0" baseline="0" noProof="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VẬN</a:t>
                </a:r>
                <a:r>
                  <a:rPr kumimoji="0" lang="en-US" altLang="zh-CN" sz="2400" b="1" i="0" u="none" strike="noStrike" kern="0" cap="none" spc="0" normalizeH="0" noProof="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DỤNG</a:t>
                </a:r>
                <a:endParaRPr kumimoji="0" lang="zh-CN" altLang="en-US" sz="2400" b="1" i="0" u="none" strike="noStrike" kern="0" cap="none" spc="0" normalizeH="0" baseline="0" noProof="0" dirty="0">
                  <a:ln w="9525" cmpd="sng">
                    <a:noFill/>
                    <a:round/>
                    <a:headEnd/>
                    <a:tailEnd/>
                  </a:ln>
                  <a:solidFill>
                    <a:srgbClr val="FFFFFF"/>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spTree>
    <p:extLst>
      <p:ext uri="{BB962C8B-B14F-4D97-AF65-F5344CB8AC3E}">
        <p14:creationId xmlns:p14="http://schemas.microsoft.com/office/powerpoint/2010/main" val="4290446814"/>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stretch>
            <a:fillRect/>
          </a:stretch>
        </p:blipFill>
        <p:spPr>
          <a:xfrm>
            <a:off x="0" y="0"/>
            <a:ext cx="9144000" cy="5143500"/>
          </a:xfrm>
          <a:prstGeom prst="rect">
            <a:avLst/>
          </a:prstGeom>
          <a:noFill/>
          <a:ln w="9525">
            <a:noFill/>
          </a:ln>
        </p:spPr>
      </p:pic>
      <p:sp>
        <p:nvSpPr>
          <p:cNvPr id="3" name="Rectangle 2"/>
          <p:cNvSpPr/>
          <p:nvPr/>
        </p:nvSpPr>
        <p:spPr>
          <a:xfrm>
            <a:off x="2897248" y="1384784"/>
            <a:ext cx="4517582" cy="2068259"/>
          </a:xfrm>
          <a:prstGeom prst="rect">
            <a:avLst/>
          </a:prstGeom>
        </p:spPr>
        <p:txBody>
          <a:bodyPr wrap="none">
            <a:spAutoFit/>
          </a:bodyPr>
          <a:lstStyle/>
          <a:p>
            <a:pPr algn="ctr">
              <a:lnSpc>
                <a:spcPct val="107000"/>
              </a:lnSpc>
              <a:spcAft>
                <a:spcPts val="800"/>
              </a:spcAft>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 hành </a:t>
            </a:r>
            <a:b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 kiếm sự hỗ trợ </a:t>
            </a:r>
            <a:b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 hoà giải với bạn</a:t>
            </a:r>
            <a:endParaRPr lang="vi-VN" sz="3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9845298"/>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420151032"/>
  <p:tag name="MH_LIBRARY" val="GRAPHIC"/>
  <p:tag name="MH_ORDER" val="文本框 6"/>
</p:tagLst>
</file>

<file path=ppt/theme/theme1.xml><?xml version="1.0" encoding="utf-8"?>
<a:theme xmlns:a="http://schemas.openxmlformats.org/drawingml/2006/main" name="第一PPT，www.1ppt.com​">
  <a:themeElements>
    <a:clrScheme name="自定义 1">
      <a:dk1>
        <a:sysClr val="windowText" lastClr="000000"/>
      </a:dk1>
      <a:lt1>
        <a:sysClr val="window" lastClr="FFFFFF"/>
      </a:lt1>
      <a:dk2>
        <a:srgbClr val="44546A"/>
      </a:dk2>
      <a:lt2>
        <a:srgbClr val="E7E6E6"/>
      </a:lt2>
      <a:accent1>
        <a:srgbClr val="92D050"/>
      </a:accent1>
      <a:accent2>
        <a:srgbClr val="0E940E"/>
      </a:accent2>
      <a:accent3>
        <a:srgbClr val="92D050"/>
      </a:accent3>
      <a:accent4>
        <a:srgbClr val="0E940E"/>
      </a:accent4>
      <a:accent5>
        <a:srgbClr val="6DAA2D"/>
      </a:accent5>
      <a:accent6>
        <a:srgbClr val="600000"/>
      </a:accent6>
      <a:hlink>
        <a:srgbClr val="0563C1"/>
      </a:hlink>
      <a:folHlink>
        <a:srgbClr val="954F72"/>
      </a:folHlink>
    </a:clrScheme>
    <a:fontScheme name="w4fa4nbc">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10" ma:contentTypeDescription="Create a new document." ma:contentTypeScope="" ma:versionID="79b29c12e9c3387cc716ac59d15a190e">
  <xsd:schema xmlns:xsd="http://www.w3.org/2001/XMLSchema" xmlns:xs="http://www.w3.org/2001/XMLSchema" xmlns:p="http://schemas.microsoft.com/office/2006/metadata/properties" xmlns:ns3="2954521b-b4ab-4ce3-8aa8-8bfa99a4c36e" targetNamespace="http://schemas.microsoft.com/office/2006/metadata/properties" ma:root="true" ma:fieldsID="9229b072d9ce3250b9c7567893fbcc3b"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1EB7E11-431D-4372-9F0C-B327A8EED6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CA853B2-F46F-43AC-8AF8-FF4B8C0E2F04}">
  <ds:schemaRefs>
    <ds:schemaRef ds:uri="http://schemas.microsoft.com/sharepoint/v3/contenttype/forms"/>
  </ds:schemaRefs>
</ds:datastoreItem>
</file>

<file path=customXml/itemProps3.xml><?xml version="1.0" encoding="utf-8"?>
<ds:datastoreItem xmlns:ds="http://schemas.openxmlformats.org/officeDocument/2006/customXml" ds:itemID="{200C27DA-E208-437B-BF76-CF6E81518E3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643</TotalTime>
  <Words>432</Words>
  <Application>Microsoft Office PowerPoint</Application>
  <PresentationFormat>On-screen Show (16:9)</PresentationFormat>
  <Paragraphs>38</Paragraphs>
  <Slides>18</Slides>
  <Notes>6</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等线</vt:lpstr>
      <vt:lpstr>Arial</vt:lpstr>
      <vt:lpstr>Arial-Rounded</vt:lpstr>
      <vt:lpstr>Calibri</vt:lpstr>
      <vt:lpstr>Calibri Light</vt:lpstr>
      <vt:lpstr>Times New Roman</vt:lpstr>
      <vt:lpstr>第一PPT，www.1ppt.com​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MyPC</dc:creator>
  <cp:lastModifiedBy>Mỹ Ái Phạm</cp:lastModifiedBy>
  <cp:revision>82</cp:revision>
  <dcterms:created xsi:type="dcterms:W3CDTF">2017-03-04T06:55:50Z</dcterms:created>
  <dcterms:modified xsi:type="dcterms:W3CDTF">2024-10-29T11:52:12Z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