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69" r:id="rId2"/>
    <p:sldId id="303" r:id="rId3"/>
    <p:sldId id="306" r:id="rId4"/>
    <p:sldId id="470" r:id="rId5"/>
    <p:sldId id="317" r:id="rId6"/>
    <p:sldId id="285" r:id="rId7"/>
    <p:sldId id="462" r:id="rId8"/>
    <p:sldId id="471" r:id="rId9"/>
    <p:sldId id="472" r:id="rId10"/>
    <p:sldId id="473" r:id="rId11"/>
    <p:sldId id="474" r:id="rId12"/>
    <p:sldId id="475" r:id="rId13"/>
    <p:sldId id="464" r:id="rId14"/>
    <p:sldId id="463" r:id="rId15"/>
    <p:sldId id="465" r:id="rId16"/>
    <p:sldId id="466" r:id="rId17"/>
    <p:sldId id="467" r:id="rId18"/>
    <p:sldId id="381" r:id="rId19"/>
    <p:sldId id="455" r:id="rId20"/>
    <p:sldId id="380" r:id="rId21"/>
    <p:sldId id="468" r:id="rId22"/>
    <p:sldId id="484" r:id="rId23"/>
    <p:sldId id="476" r:id="rId24"/>
    <p:sldId id="481" r:id="rId25"/>
    <p:sldId id="479" r:id="rId26"/>
    <p:sldId id="482" r:id="rId27"/>
    <p:sldId id="483" r:id="rId28"/>
    <p:sldId id="345" r:id="rId29"/>
    <p:sldId id="347" r:id="rId30"/>
    <p:sldId id="348" r:id="rId31"/>
    <p:sldId id="34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72" autoAdjust="0"/>
    <p:restoredTop sz="95345" autoAdjust="0"/>
  </p:normalViewPr>
  <p:slideViewPr>
    <p:cSldViewPr snapToGrid="0">
      <p:cViewPr varScale="1">
        <p:scale>
          <a:sx n="110" d="100"/>
          <a:sy n="110" d="100"/>
        </p:scale>
        <p:origin x="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0F24B028-B08D-48BF-AEEC-B282BD4AF85E}"/>
    <pc:docChg chg="delSld modSld sldOrd">
      <pc:chgData name="Phan Van Rieu (Hugo)" userId="032e726b-b6b7-45df-b0ca-e82fb010a48a" providerId="ADAL" clId="{0F24B028-B08D-48BF-AEEC-B282BD4AF85E}" dt="2024-07-06T00:10:55.963" v="41"/>
      <pc:docMkLst>
        <pc:docMk/>
      </pc:docMkLst>
      <pc:sldChg chg="modSp mod">
        <pc:chgData name="Phan Van Rieu (Hugo)" userId="032e726b-b6b7-45df-b0ca-e82fb010a48a" providerId="ADAL" clId="{0F24B028-B08D-48BF-AEEC-B282BD4AF85E}" dt="2024-07-06T00:05:14.818" v="35" actId="20577"/>
        <pc:sldMkLst>
          <pc:docMk/>
          <pc:sldMk cId="3325633340" sldId="265"/>
        </pc:sldMkLst>
        <pc:spChg chg="mod">
          <ac:chgData name="Phan Van Rieu (Hugo)" userId="032e726b-b6b7-45df-b0ca-e82fb010a48a" providerId="ADAL" clId="{0F24B028-B08D-48BF-AEEC-B282BD4AF85E}" dt="2024-07-06T00:05:14.818" v="35" actId="20577"/>
          <ac:spMkLst>
            <pc:docMk/>
            <pc:sldMk cId="3325633340" sldId="265"/>
            <ac:spMk id="9" creationId="{00000000-0000-0000-0000-000000000000}"/>
          </ac:spMkLst>
        </pc:spChg>
        <pc:picChg chg="mod">
          <ac:chgData name="Phan Van Rieu (Hugo)" userId="032e726b-b6b7-45df-b0ca-e82fb010a48a" providerId="ADAL" clId="{0F24B028-B08D-48BF-AEEC-B282BD4AF85E}" dt="2024-07-06T00:01:49.823" v="1" actId="14861"/>
          <ac:picMkLst>
            <pc:docMk/>
            <pc:sldMk cId="3325633340" sldId="265"/>
            <ac:picMk id="5" creationId="{A236B286-9DD7-4B22-BABA-648733B6BABD}"/>
          </ac:picMkLst>
        </pc:picChg>
      </pc:sldChg>
      <pc:sldChg chg="modSp mod">
        <pc:chgData name="Phan Van Rieu (Hugo)" userId="032e726b-b6b7-45df-b0ca-e82fb010a48a" providerId="ADAL" clId="{0F24B028-B08D-48BF-AEEC-B282BD4AF85E}" dt="2024-07-06T00:04:37.845" v="20" actId="20577"/>
        <pc:sldMkLst>
          <pc:docMk/>
          <pc:sldMk cId="1310337227" sldId="284"/>
        </pc:sldMkLst>
        <pc:spChg chg="mod">
          <ac:chgData name="Phan Van Rieu (Hugo)" userId="032e726b-b6b7-45df-b0ca-e82fb010a48a" providerId="ADAL" clId="{0F24B028-B08D-48BF-AEEC-B282BD4AF85E}" dt="2024-07-06T00:04:37.845" v="20" actId="20577"/>
          <ac:spMkLst>
            <pc:docMk/>
            <pc:sldMk cId="1310337227" sldId="284"/>
            <ac:spMk id="3" creationId="{00000000-0000-0000-0000-000000000000}"/>
          </ac:spMkLst>
        </pc:spChg>
      </pc:sldChg>
      <pc:sldChg chg="del">
        <pc:chgData name="Phan Van Rieu (Hugo)" userId="032e726b-b6b7-45df-b0ca-e82fb010a48a" providerId="ADAL" clId="{0F24B028-B08D-48BF-AEEC-B282BD4AF85E}" dt="2024-07-06T00:03:03.053" v="2" actId="47"/>
        <pc:sldMkLst>
          <pc:docMk/>
          <pc:sldMk cId="454145991" sldId="287"/>
        </pc:sldMkLst>
      </pc:sldChg>
      <pc:sldChg chg="ord">
        <pc:chgData name="Phan Van Rieu (Hugo)" userId="032e726b-b6b7-45df-b0ca-e82fb010a48a" providerId="ADAL" clId="{0F24B028-B08D-48BF-AEEC-B282BD4AF85E}" dt="2024-07-06T00:10:55.963" v="41"/>
        <pc:sldMkLst>
          <pc:docMk/>
          <pc:sldMk cId="3553067512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72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913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4913" y="20058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079772" y="1347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80" r:id="rId16"/>
    <p:sldLayoutId id="2147483682" r:id="rId17"/>
    <p:sldLayoutId id="214748368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slide" Target="slide27.xml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6.jpeg"/><Relationship Id="rId10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slide" Target="slide27.xml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6.jpe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-618037"/>
            <a:ext cx="10183091" cy="706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TextBox 24"/>
          <p:cNvSpPr txBox="1">
            <a:spLocks noChangeArrowheads="1"/>
          </p:cNvSpPr>
          <p:nvPr/>
        </p:nvSpPr>
        <p:spPr bwMode="auto">
          <a:xfrm>
            <a:off x="1221971" y="654051"/>
            <a:ext cx="9348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WELCOME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OUR CLASS </a:t>
            </a:r>
            <a:endParaRPr lang="vi-VN" alt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39970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AB4F31-3232-54F4-74C2-C8312C8A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3" y="2030983"/>
            <a:ext cx="11144274" cy="430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0316" y="3868558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4BADE-A13D-EED6-F99A-69CC962D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8409"/>
            <a:ext cx="12192000" cy="4143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3720" y="5165730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DAE180-4CC9-1DFB-7E70-A63651A34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5898"/>
            <a:ext cx="12192000" cy="3783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1310" y="4644734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2A3AE-1294-E5A5-A0E7-59638AFD0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9103"/>
            <a:ext cx="12192000" cy="393019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3195719" y="1390426"/>
            <a:ext cx="5800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What do you need?</a:t>
            </a:r>
          </a:p>
        </p:txBody>
      </p:sp>
    </p:spTree>
    <p:extLst>
      <p:ext uri="{BB962C8B-B14F-4D97-AF65-F5344CB8AC3E}">
        <p14:creationId xmlns:p14="http://schemas.microsoft.com/office/powerpoint/2010/main" val="9848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4F939-5666-9832-566A-6F5C9600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428" y="2535980"/>
            <a:ext cx="12192000" cy="3967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2648293" y="2527811"/>
            <a:ext cx="6895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Will you bring pies, Sue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8540" y="3894353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AB4F31-3232-54F4-74C2-C8312C8A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3" y="2030983"/>
            <a:ext cx="11144274" cy="430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1499881" y="1390426"/>
            <a:ext cx="919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Let’s make some hot chocolate.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0316" y="3868558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4BADE-A13D-EED6-F99A-69CC962D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8409"/>
            <a:ext cx="12192000" cy="4143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1323315" y="2158409"/>
            <a:ext cx="9694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Will you bring hamburgers, Nick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3720" y="5165730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DAE180-4CC9-1DFB-7E70-A63651A34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5898"/>
            <a:ext cx="12192000" cy="3783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3013468" y="1912791"/>
            <a:ext cx="68881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Oh, you're making a cake. 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What do you need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1310" y="4644734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3" y="917039"/>
            <a:ext cx="7008991" cy="5334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8A65CD-0997-F23B-F922-944239E63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00"/>
            <a:ext cx="12192000" cy="147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3D5A7-983A-B5C4-6850-CBA2CBCBC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261"/>
            <a:ext cx="12192000" cy="46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66441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783222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90</a:t>
            </a:r>
            <a:endParaRPr lang="x-none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7FEC14-2878-CD59-42C6-D9BEDEB0E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2283361"/>
            <a:ext cx="11431595" cy="3823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48BA4-B83B-855C-8DE5-2C7B32E2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600"/>
            <a:ext cx="12192000" cy="17127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C110F-48AF-C8F3-293A-83159CF1BBBB}"/>
              </a:ext>
            </a:extLst>
          </p:cNvPr>
          <p:cNvCxnSpPr/>
          <p:nvPr/>
        </p:nvCxnSpPr>
        <p:spPr>
          <a:xfrm>
            <a:off x="2158409" y="3211033"/>
            <a:ext cx="3391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3283D9-3374-EB7E-5919-A32D2FFACDD0}"/>
              </a:ext>
            </a:extLst>
          </p:cNvPr>
          <p:cNvCxnSpPr>
            <a:cxnSpLocks/>
          </p:cNvCxnSpPr>
          <p:nvPr/>
        </p:nvCxnSpPr>
        <p:spPr>
          <a:xfrm>
            <a:off x="3611525" y="3958856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6EEDEF-37E9-E41B-A6BE-48316F859092}"/>
              </a:ext>
            </a:extLst>
          </p:cNvPr>
          <p:cNvCxnSpPr>
            <a:cxnSpLocks/>
          </p:cNvCxnSpPr>
          <p:nvPr/>
        </p:nvCxnSpPr>
        <p:spPr>
          <a:xfrm>
            <a:off x="4097079" y="4639340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7AFC45-CD1F-629A-6268-C505F8B7E63D}"/>
              </a:ext>
            </a:extLst>
          </p:cNvPr>
          <p:cNvCxnSpPr>
            <a:cxnSpLocks/>
          </p:cNvCxnSpPr>
          <p:nvPr/>
        </p:nvCxnSpPr>
        <p:spPr>
          <a:xfrm>
            <a:off x="3611525" y="5248940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2F1844-458E-DC17-AA71-EE2F4E728E31}"/>
              </a:ext>
            </a:extLst>
          </p:cNvPr>
          <p:cNvCxnSpPr>
            <a:cxnSpLocks/>
          </p:cNvCxnSpPr>
          <p:nvPr/>
        </p:nvCxnSpPr>
        <p:spPr>
          <a:xfrm>
            <a:off x="4097079" y="5993219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3BC85F19-CBFC-DF5E-8E4A-74791C3B9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617" y="3429000"/>
            <a:ext cx="626452" cy="626452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A78F9C62-F90B-0887-EAEB-853D096C0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617" y="4106454"/>
            <a:ext cx="626452" cy="626452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ABBD5F64-2B10-8FBA-58B2-41BC65054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3598" y="4732906"/>
            <a:ext cx="626452" cy="626452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1D56EB35-71DD-5920-FAC1-B0910EE0E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2922" y="5480455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8A65CD-0997-F23B-F922-944239E63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00"/>
            <a:ext cx="12192000" cy="147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3D5A7-983A-B5C4-6850-CBA2CBCBC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261"/>
            <a:ext cx="12192000" cy="466313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9F4E73-0B25-3761-A1B1-5C241B370CC3}"/>
              </a:ext>
            </a:extLst>
          </p:cNvPr>
          <p:cNvCxnSpPr/>
          <p:nvPr/>
        </p:nvCxnSpPr>
        <p:spPr>
          <a:xfrm>
            <a:off x="3646967" y="2913322"/>
            <a:ext cx="3391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EAC400-C091-2353-125E-C482DB778963}"/>
              </a:ext>
            </a:extLst>
          </p:cNvPr>
          <p:cNvCxnSpPr>
            <a:cxnSpLocks/>
          </p:cNvCxnSpPr>
          <p:nvPr/>
        </p:nvCxnSpPr>
        <p:spPr>
          <a:xfrm>
            <a:off x="3374065" y="3310270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2E342C-A01C-15B2-C318-13DB11F87012}"/>
              </a:ext>
            </a:extLst>
          </p:cNvPr>
          <p:cNvCxnSpPr>
            <a:cxnSpLocks/>
          </p:cNvCxnSpPr>
          <p:nvPr/>
        </p:nvCxnSpPr>
        <p:spPr>
          <a:xfrm>
            <a:off x="5504121" y="3728484"/>
            <a:ext cx="3193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BD65F3-E92F-77A4-7FE2-DD60DB8D2238}"/>
              </a:ext>
            </a:extLst>
          </p:cNvPr>
          <p:cNvCxnSpPr>
            <a:cxnSpLocks/>
          </p:cNvCxnSpPr>
          <p:nvPr/>
        </p:nvCxnSpPr>
        <p:spPr>
          <a:xfrm>
            <a:off x="6549656" y="4508205"/>
            <a:ext cx="3193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9352EE-BDB0-EE59-C1F1-714FADEA6937}"/>
              </a:ext>
            </a:extLst>
          </p:cNvPr>
          <p:cNvCxnSpPr>
            <a:cxnSpLocks/>
          </p:cNvCxnSpPr>
          <p:nvPr/>
        </p:nvCxnSpPr>
        <p:spPr>
          <a:xfrm>
            <a:off x="11114568" y="4522382"/>
            <a:ext cx="708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45003-4726-B076-6ADA-FB444E6D3355}"/>
              </a:ext>
            </a:extLst>
          </p:cNvPr>
          <p:cNvCxnSpPr>
            <a:cxnSpLocks/>
          </p:cNvCxnSpPr>
          <p:nvPr/>
        </p:nvCxnSpPr>
        <p:spPr>
          <a:xfrm>
            <a:off x="949842" y="4915786"/>
            <a:ext cx="6088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1BF122-2A28-9EBB-2E4E-B42099792751}"/>
              </a:ext>
            </a:extLst>
          </p:cNvPr>
          <p:cNvCxnSpPr>
            <a:cxnSpLocks/>
          </p:cNvCxnSpPr>
          <p:nvPr/>
        </p:nvCxnSpPr>
        <p:spPr>
          <a:xfrm>
            <a:off x="3533553" y="5302102"/>
            <a:ext cx="3856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0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238125"/>
            <a:ext cx="12211050" cy="6381750"/>
          </a:xfrm>
          <a:prstGeom prst="rect">
            <a:avLst/>
          </a:prstGeom>
        </p:spPr>
      </p:pic>
      <p:pic>
        <p:nvPicPr>
          <p:cNvPr id="3" name="Pass the Ball Game - English Classroom Game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1386" y="5537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9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9017" y="4276865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7" y="1131175"/>
            <a:ext cx="2962784" cy="431136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182709" y="1124903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need a lot of milk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748866" y="183934"/>
            <a:ext cx="6005837" cy="853119"/>
          </a:xfrm>
          <a:prstGeom prst="wedgeRoundRectCallout">
            <a:avLst>
              <a:gd name="adj1" fmla="val 60039"/>
              <a:gd name="adj2" fmla="val 245875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need?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35844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09" y="4219936"/>
            <a:ext cx="831272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20" y="3795047"/>
            <a:ext cx="894827" cy="133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3"/>
          <a:stretch/>
        </p:blipFill>
        <p:spPr>
          <a:xfrm>
            <a:off x="6252129" y="3398227"/>
            <a:ext cx="1066613" cy="1757275"/>
          </a:xfrm>
          <a:prstGeom prst="rect">
            <a:avLst/>
          </a:prstGeom>
        </p:spPr>
      </p:pic>
      <p:pic>
        <p:nvPicPr>
          <p:cNvPr id="15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169397" y="4009842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3531" y="1022936"/>
            <a:ext cx="5448300" cy="4419600"/>
          </a:xfrm>
          <a:prstGeom prst="rect">
            <a:avLst/>
          </a:prstGeom>
        </p:spPr>
      </p:pic>
      <p:pic>
        <p:nvPicPr>
          <p:cNvPr id="5" name="Pass the Ball Game - English Classroom Game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64597" y="5442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-0.05903 L -0.00716 -0.0588 C -0.01068 -0.06112 -0.0142 -0.06274 -0.01745 -0.06528 C -0.01875 -0.06621 -0.01966 -0.06806 -0.02084 -0.06922 C -0.02344 -0.07153 -0.02604 -0.07385 -0.02878 -0.07524 C -0.03555 -0.07917 -0.04245 -0.08195 -0.04922 -0.08542 C -0.05534 -0.09283 -0.06224 -0.09838 -0.06745 -0.10764 C -0.07175 -0.11528 -0.07487 -0.12223 -0.07995 -0.12778 C -0.08203 -0.13033 -0.09141 -0.1375 -0.09245 -0.13797 C -0.14141 -0.16297 -0.12722 -0.15811 -0.16511 -0.16412 C -0.17461 -0.16366 -0.18412 -0.1632 -0.19349 -0.16227 C -0.19662 -0.16181 -0.19974 -0.16158 -0.20261 -0.16019 C -0.20391 -0.15949 -0.20573 -0.15857 -0.20599 -0.15625 C -0.2069 -0.14885 -0.20599 -0.14144 -0.20599 -0.13403 L -0.19011 -0.12176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4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793"/>
            <a:ext cx="2962784" cy="431136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909455" y="1595958"/>
            <a:ext cx="3897264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Ok.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I’ll bring milk.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590800" y="516443"/>
            <a:ext cx="5526594" cy="853119"/>
          </a:xfrm>
          <a:prstGeom prst="wedgeRoundRectCallout">
            <a:avLst>
              <a:gd name="adj1" fmla="val 60039"/>
              <a:gd name="adj2" fmla="val 245875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  <a:latin typeface="Calibri" panose="020F0502020204030204"/>
              </a:rPr>
              <a:t>Let’s make smoothies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844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9" y="4233791"/>
            <a:ext cx="831272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7676" y="1327736"/>
            <a:ext cx="4948469" cy="4419600"/>
          </a:xfrm>
          <a:prstGeom prst="rect">
            <a:avLst/>
          </a:prstGeom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8470" y="377969"/>
            <a:ext cx="173138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10775" y="645103"/>
            <a:ext cx="21812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ass the Ball Game - English Classroom Game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8087" y="5442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7" y="1131175"/>
            <a:ext cx="2962784" cy="431136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570636" y="1443557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Yes,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will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136793" y="377897"/>
            <a:ext cx="6005837" cy="853119"/>
          </a:xfrm>
          <a:prstGeom prst="wedgeRoundRectCallout">
            <a:avLst>
              <a:gd name="adj1" fmla="val 60039"/>
              <a:gd name="adj2" fmla="val 245875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  <a:latin typeface="Calibri" panose="020F0502020204030204"/>
              </a:rPr>
              <a:t>Will you bring hamburgers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37" y="0"/>
            <a:ext cx="1469263" cy="1664352"/>
          </a:xfrm>
          <a:prstGeom prst="rect">
            <a:avLst/>
          </a:prstGeom>
        </p:spPr>
      </p:pic>
      <p:pic>
        <p:nvPicPr>
          <p:cNvPr id="35844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09" y="4219936"/>
            <a:ext cx="831272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3531" y="1022936"/>
            <a:ext cx="5448300" cy="44196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26327" y="3449782"/>
            <a:ext cx="5195455" cy="162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ass the Ball Game - English Classroom Gam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4845" y="5391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7" y="1131175"/>
            <a:ext cx="2962784" cy="431136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570636" y="1443557"/>
            <a:ext cx="4360773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No,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won’t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136793" y="377897"/>
            <a:ext cx="6005837" cy="853119"/>
          </a:xfrm>
          <a:prstGeom prst="wedgeRoundRectCallout">
            <a:avLst>
              <a:gd name="adj1" fmla="val 60039"/>
              <a:gd name="adj2" fmla="val 245875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  <a:latin typeface="Calibri" panose="020F0502020204030204"/>
              </a:rPr>
              <a:t>Will you bring pie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844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09" y="4219936"/>
            <a:ext cx="831272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3531" y="1022936"/>
            <a:ext cx="5448300" cy="4419600"/>
          </a:xfrm>
          <a:prstGeom prst="rect">
            <a:avLst/>
          </a:prstGeom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8545" y="2957513"/>
            <a:ext cx="3713019" cy="200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ass the Ball Game - English Classroom Game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95454" y="5324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7" y="1131175"/>
            <a:ext cx="2962784" cy="431136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321254" y="1845338"/>
            <a:ext cx="4536746" cy="1022553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usually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eat cereal with milk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507674" y="568037"/>
            <a:ext cx="6302448" cy="981634"/>
          </a:xfrm>
          <a:prstGeom prst="wedgeRoundRectCallout">
            <a:avLst>
              <a:gd name="adj1" fmla="val 60039"/>
              <a:gd name="adj2" fmla="val 245875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people in the USA usually eat for breakfast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844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09" y="4219936"/>
            <a:ext cx="831272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3531" y="1022936"/>
            <a:ext cx="5448300" cy="4419600"/>
          </a:xfrm>
          <a:prstGeom prst="rect">
            <a:avLst/>
          </a:prstGeom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6"/>
          <a:srcRect l="5221" r="16868"/>
          <a:stretch>
            <a:fillRect/>
          </a:stretch>
        </p:blipFill>
        <p:spPr bwMode="auto">
          <a:xfrm>
            <a:off x="4003964" y="3283528"/>
            <a:ext cx="3214254" cy="175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60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Review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 smtClean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Review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net_480p-eat-and-drink-all-day-long-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196" y="382386"/>
            <a:ext cx="11546379" cy="55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52" y="542674"/>
            <a:ext cx="8443295" cy="5592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7A3B5-719E-97E9-9BAD-0C2994372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233" y="1184402"/>
            <a:ext cx="10671544" cy="52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72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2A3AE-1294-E5A5-A0E7-59638AFD0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9103"/>
            <a:ext cx="12192000" cy="393019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24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4F939-5666-9832-566A-6F5C9600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428" y="2535980"/>
            <a:ext cx="12192000" cy="3967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8540" y="3894353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208</Words>
  <Application>Microsoft Office PowerPoint</Application>
  <PresentationFormat>Widescreen</PresentationFormat>
  <Paragraphs>54</Paragraphs>
  <Slides>31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Acer</cp:lastModifiedBy>
  <cp:revision>85</cp:revision>
  <dcterms:created xsi:type="dcterms:W3CDTF">2023-01-31T08:21:18Z</dcterms:created>
  <dcterms:modified xsi:type="dcterms:W3CDTF">2025-03-04T09:01:02Z</dcterms:modified>
</cp:coreProperties>
</file>