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58" r:id="rId2"/>
    <p:sldId id="475" r:id="rId3"/>
    <p:sldId id="480" r:id="rId4"/>
    <p:sldId id="473" r:id="rId5"/>
    <p:sldId id="481" r:id="rId6"/>
    <p:sldId id="474" r:id="rId7"/>
    <p:sldId id="476" r:id="rId8"/>
    <p:sldId id="490" r:id="rId9"/>
    <p:sldId id="483" r:id="rId10"/>
    <p:sldId id="477" r:id="rId11"/>
    <p:sldId id="494" r:id="rId12"/>
    <p:sldId id="492" r:id="rId13"/>
    <p:sldId id="482" r:id="rId14"/>
    <p:sldId id="493" r:id="rId15"/>
    <p:sldId id="478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0000"/>
    <a:srgbClr val="0000FF"/>
    <a:srgbClr val="FFCCCC"/>
    <a:srgbClr val="99FFCC"/>
    <a:srgbClr val="33CCFF"/>
    <a:srgbClr val="FF7C8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3979" autoAdjust="0"/>
  </p:normalViewPr>
  <p:slideViewPr>
    <p:cSldViewPr>
      <p:cViewPr varScale="1">
        <p:scale>
          <a:sx n="52" d="100"/>
          <a:sy n="52" d="100"/>
        </p:scale>
        <p:origin x="496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6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2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4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4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46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3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15081" y="0"/>
            <a:ext cx="16291719" cy="9144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61519" y="2986709"/>
            <a:ext cx="1003726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</a:rPr>
              <a:t>HỌC SỐ 3 HOÀI HƯƠNG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636759" y="5576215"/>
            <a:ext cx="1243210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728119" y="4158512"/>
            <a:ext cx="11471154" cy="168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</a:t>
            </a:r>
            <a:r>
              <a:rPr lang="en-US" sz="5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CHUYÊN ĐỀ CẤP TRƯỜNG</a:t>
            </a:r>
            <a:endParaRPr lang="en-US" sz="5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96857" y="1854225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785278" y="6190691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45066" y="2523760"/>
            <a:ext cx="1003726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</a:rPr>
              <a:t>PHÒNG GIÁO DỤC VÀ ĐẠO TẠO THỊ XÃ HOÀI NHƠN 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4252119" y="3962400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phi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Lẫn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mây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tít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chít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6115458" y="3886200"/>
            <a:ext cx="1524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595519" y="4648199"/>
            <a:ext cx="152400" cy="533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46389" y="5334000"/>
            <a:ext cx="1524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8138319" y="6118654"/>
            <a:ext cx="1524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404121" y="6096000"/>
            <a:ext cx="1524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310051" y="6096000"/>
            <a:ext cx="1524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60521" y="2213688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Con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            						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4919" y="2247175"/>
            <a:ext cx="322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458" y="1402085"/>
            <a:ext cx="612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328319" y="4565650"/>
            <a:ext cx="17526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95519" y="4565650"/>
            <a:ext cx="2209800" cy="63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69989" y="5257800"/>
            <a:ext cx="127753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71719" y="5257800"/>
            <a:ext cx="163833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04519" y="6019800"/>
            <a:ext cx="15418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785586" y="6019800"/>
            <a:ext cx="246753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90719" y="6781800"/>
            <a:ext cx="1905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1469" y="4038600"/>
            <a:ext cx="140819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Con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            					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7519" y="4191000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5519" y="25908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28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319" y="2259771"/>
            <a:ext cx="14081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Con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1)     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	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3919" y="2278390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1719" y="1380039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 28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6438" y="3340219"/>
            <a:ext cx="10668000" cy="71096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eaLnBrk="1" fontAlgn="t" hangingPunct="1"/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Đường của chú phi công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Lẫn trong mây cao tít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Khắp những vùng trời xanh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Những vì sao chi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chít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Đường của chú hải quân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Mênh mông trên biển cả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Tới những vùng đảo xa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Và những bờ bến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lạ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đường làm bằng sắt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 của bác lái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à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Chạy dài theo đất nước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Đi song hành bên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nhau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pPr eaLnBrk="1" fontAlgn="t" hangingPunct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pPr eaLnBrk="1" fontAlgn="t" hangingPunct="1"/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pPr eaLnBrk="1" fontAlgn="t" hangingPunct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pPr eaLnBrk="1" fontAlgn="t" hangingPunct="1"/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pPr eaLnBrk="1" fontAlgn="t" hangingPunct="1"/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Còn 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đường của bố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Đi trên giàn giáo cao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Những khung sắt nối nhau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Dựng nên bao nhà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mới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Và con đường của mẹ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 ở trên cánh đồng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Cỏ ruộng dâu xanh tốt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Thảm lúa vàng ngát hương.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/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 bảo đường của bé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Chỉ đi đến trường thôi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Bé tìm mỗi sớm mai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đường trên trang sách.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3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6276638" cy="91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2919" y="4038600"/>
            <a:ext cx="140819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Con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            					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1319" y="4191000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3288" y="2622828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28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15082" y="54698"/>
            <a:ext cx="16291719" cy="908930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92666" y="260605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SỐ 3 HOÀI HƯƠNG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728119" y="3849880"/>
            <a:ext cx="11471154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XIN CHÂN THÀNH CẢM ƠN QUÝ THẦY CÔ VÀ CÁC EM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96857" y="1854225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785278" y="6190691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82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VUI ĐẾN TRƯỜNG  LỚP 3    KẾT NỐI TRI THỨC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5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708" cy="91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0719" y="9906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9482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-457200"/>
            <a:ext cx="16276638" cy="905750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27919" y="2644346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H.1</a:t>
            </a:r>
          </a:p>
        </p:txBody>
      </p:sp>
      <p:sp>
        <p:nvSpPr>
          <p:cNvPr id="13" name="Oval 12"/>
          <p:cNvSpPr/>
          <p:nvPr/>
        </p:nvSpPr>
        <p:spPr>
          <a:xfrm>
            <a:off x="5090319" y="7617086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H.3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91319" y="7566454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H.6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0319" y="5631417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H.2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885238" y="2675238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H.4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081919" y="4648200"/>
            <a:ext cx="1524000" cy="983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H.5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0719" y="9906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6963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5319" y="4038600"/>
            <a:ext cx="140819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Con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1)            						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8519" y="4191000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4519" y="25980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 28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" y="-1"/>
            <a:ext cx="16264946" cy="91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1519" y="4114800"/>
            <a:ext cx="140819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Con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            					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3719" y="4267200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5519" y="2726716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28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6919" y="838200"/>
            <a:ext cx="674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2119" y="3962400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phi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Lẫn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mây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tít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chít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4519" y="2292577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Con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            						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1519" y="2379028"/>
            <a:ext cx="322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319" y="1485528"/>
            <a:ext cx="612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11267</TotalTime>
  <Words>301</Words>
  <Application>Microsoft Office PowerPoint</Application>
  <PresentationFormat>Custom</PresentationFormat>
  <Paragraphs>58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1214</cp:revision>
  <dcterms:created xsi:type="dcterms:W3CDTF">2008-09-09T22:52:10Z</dcterms:created>
  <dcterms:modified xsi:type="dcterms:W3CDTF">2022-12-16T06:44:48Z</dcterms:modified>
</cp:coreProperties>
</file>