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388" r:id="rId2"/>
    <p:sldId id="303" r:id="rId3"/>
    <p:sldId id="306" r:id="rId4"/>
    <p:sldId id="389" r:id="rId5"/>
    <p:sldId id="383" r:id="rId6"/>
    <p:sldId id="317" r:id="rId7"/>
    <p:sldId id="318" r:id="rId8"/>
    <p:sldId id="319" r:id="rId9"/>
    <p:sldId id="321" r:id="rId10"/>
    <p:sldId id="322" r:id="rId11"/>
    <p:sldId id="323" r:id="rId12"/>
    <p:sldId id="324" r:id="rId13"/>
    <p:sldId id="326" r:id="rId14"/>
    <p:sldId id="325" r:id="rId15"/>
    <p:sldId id="390" r:id="rId16"/>
    <p:sldId id="327" r:id="rId17"/>
    <p:sldId id="384" r:id="rId18"/>
    <p:sldId id="336" r:id="rId19"/>
    <p:sldId id="350" r:id="rId20"/>
    <p:sldId id="391" r:id="rId21"/>
    <p:sldId id="392" r:id="rId22"/>
    <p:sldId id="352" r:id="rId23"/>
    <p:sldId id="353" r:id="rId24"/>
    <p:sldId id="344" r:id="rId25"/>
    <p:sldId id="354" r:id="rId26"/>
    <p:sldId id="387" r:id="rId27"/>
    <p:sldId id="347" r:id="rId28"/>
    <p:sldId id="348" r:id="rId29"/>
    <p:sldId id="349" r:id="rId30"/>
    <p:sldId id="302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40FF"/>
    <a:srgbClr val="FF0000"/>
    <a:srgbClr val="0091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5" autoAdjust="0"/>
    <p:restoredTop sz="95345" autoAdjust="0"/>
  </p:normalViewPr>
  <p:slideViewPr>
    <p:cSldViewPr snapToGrid="0">
      <p:cViewPr varScale="1">
        <p:scale>
          <a:sx n="72" d="100"/>
          <a:sy n="72" d="100"/>
        </p:scale>
        <p:origin x="5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49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n Van Rieu (Hugo)" userId="032e726b-b6b7-45df-b0ca-e82fb010a48a" providerId="ADAL" clId="{B3DD933C-080E-4457-A346-43FF6EDADA2F}"/>
    <pc:docChg chg="modSld">
      <pc:chgData name="Phan Van Rieu (Hugo)" userId="032e726b-b6b7-45df-b0ca-e82fb010a48a" providerId="ADAL" clId="{B3DD933C-080E-4457-A346-43FF6EDADA2F}" dt="2024-04-30T15:03:01.245" v="0" actId="14861"/>
      <pc:docMkLst>
        <pc:docMk/>
      </pc:docMkLst>
      <pc:sldChg chg="modSp mod">
        <pc:chgData name="Phan Van Rieu (Hugo)" userId="032e726b-b6b7-45df-b0ca-e82fb010a48a" providerId="ADAL" clId="{B3DD933C-080E-4457-A346-43FF6EDADA2F}" dt="2024-04-30T15:03:01.245" v="0" actId="14861"/>
        <pc:sldMkLst>
          <pc:docMk/>
          <pc:sldMk cId="2984877134" sldId="304"/>
        </pc:sldMkLst>
        <pc:picChg chg="mod">
          <ac:chgData name="Phan Van Rieu (Hugo)" userId="032e726b-b6b7-45df-b0ca-e82fb010a48a" providerId="ADAL" clId="{B3DD933C-080E-4457-A346-43FF6EDADA2F}" dt="2024-04-30T15:03:01.245" v="0" actId="14861"/>
          <ac:picMkLst>
            <pc:docMk/>
            <pc:sldMk cId="2984877134" sldId="304"/>
            <ac:picMk id="5" creationId="{7ABDB1E4-35A8-D696-9B1D-2084568B2D33}"/>
          </ac:picMkLst>
        </pc:picChg>
      </pc:sldChg>
    </pc:docChg>
  </pc:docChgLst>
  <pc:docChgLst>
    <pc:chgData name="Phan Van Rieu (Hugo)" userId="S::rieupv@dtp-education.com::032e726b-b6b7-45df-b0ca-e82fb010a48a" providerId="AD" clId="Web-{9C3284B0-2DFC-597F-4775-CB1F60531FD8}"/>
    <pc:docChg chg="modSld">
      <pc:chgData name="Phan Van Rieu (Hugo)" userId="S::rieupv@dtp-education.com::032e726b-b6b7-45df-b0ca-e82fb010a48a" providerId="AD" clId="Web-{9C3284B0-2DFC-597F-4775-CB1F60531FD8}" dt="2024-04-22T05:21:24.217" v="65" actId="1076"/>
      <pc:docMkLst>
        <pc:docMk/>
      </pc:docMkLst>
      <pc:sldChg chg="addSp delSp modSp">
        <pc:chgData name="Phan Van Rieu (Hugo)" userId="S::rieupv@dtp-education.com::032e726b-b6b7-45df-b0ca-e82fb010a48a" providerId="AD" clId="Web-{9C3284B0-2DFC-597F-4775-CB1F60531FD8}" dt="2024-04-22T05:21:24.217" v="65" actId="1076"/>
        <pc:sldMkLst>
          <pc:docMk/>
          <pc:sldMk cId="1236541882" sldId="383"/>
        </pc:sldMkLst>
        <pc:spChg chg="del mod">
          <ac:chgData name="Phan Van Rieu (Hugo)" userId="S::rieupv@dtp-education.com::032e726b-b6b7-45df-b0ca-e82fb010a48a" providerId="AD" clId="Web-{9C3284B0-2DFC-597F-4775-CB1F60531FD8}" dt="2024-04-22T05:18:31.606" v="1"/>
          <ac:spMkLst>
            <pc:docMk/>
            <pc:sldMk cId="1236541882" sldId="383"/>
            <ac:spMk id="3" creationId="{4692476E-EB49-20E8-DF7F-85E538D58645}"/>
          </ac:spMkLst>
        </pc:spChg>
        <pc:spChg chg="add mod">
          <ac:chgData name="Phan Van Rieu (Hugo)" userId="S::rieupv@dtp-education.com::032e726b-b6b7-45df-b0ca-e82fb010a48a" providerId="AD" clId="Web-{9C3284B0-2DFC-597F-4775-CB1F60531FD8}" dt="2024-04-22T05:21:19.639" v="64" actId="1076"/>
          <ac:spMkLst>
            <pc:docMk/>
            <pc:sldMk cId="1236541882" sldId="383"/>
            <ac:spMk id="5" creationId="{8DBF234F-E5F5-4BB5-7DD7-636D2F9C767B}"/>
          </ac:spMkLst>
        </pc:spChg>
        <pc:picChg chg="add mod">
          <ac:chgData name="Phan Van Rieu (Hugo)" userId="S::rieupv@dtp-education.com::032e726b-b6b7-45df-b0ca-e82fb010a48a" providerId="AD" clId="Web-{9C3284B0-2DFC-597F-4775-CB1F60531FD8}" dt="2024-04-22T05:21:24.217" v="65" actId="1076"/>
          <ac:picMkLst>
            <pc:docMk/>
            <pc:sldMk cId="1236541882" sldId="383"/>
            <ac:picMk id="2" creationId="{790786A5-6C0F-12E8-D961-580AAE363FD4}"/>
          </ac:picMkLst>
        </pc:picChg>
      </pc:sldChg>
    </pc:docChg>
  </pc:docChgLst>
  <pc:docChgLst>
    <pc:chgData name="Phan Van Rieu (Hugo)" userId="032e726b-b6b7-45df-b0ca-e82fb010a48a" providerId="ADAL" clId="{1A57DE02-0535-41D3-9263-ABBE358405A2}"/>
    <pc:docChg chg="custSel modSld">
      <pc:chgData name="Phan Van Rieu (Hugo)" userId="032e726b-b6b7-45df-b0ca-e82fb010a48a" providerId="ADAL" clId="{1A57DE02-0535-41D3-9263-ABBE358405A2}" dt="2024-07-16T05:33:04.943" v="22" actId="1076"/>
      <pc:docMkLst>
        <pc:docMk/>
      </pc:docMkLst>
      <pc:sldChg chg="modSp mod">
        <pc:chgData name="Phan Van Rieu (Hugo)" userId="032e726b-b6b7-45df-b0ca-e82fb010a48a" providerId="ADAL" clId="{1A57DE02-0535-41D3-9263-ABBE358405A2}" dt="2024-06-21T20:20:50.974" v="1" actId="20577"/>
        <pc:sldMkLst>
          <pc:docMk/>
          <pc:sldMk cId="3553067512" sldId="306"/>
        </pc:sldMkLst>
        <pc:spChg chg="mod">
          <ac:chgData name="Phan Van Rieu (Hugo)" userId="032e726b-b6b7-45df-b0ca-e82fb010a48a" providerId="ADAL" clId="{1A57DE02-0535-41D3-9263-ABBE358405A2}" dt="2024-06-21T20:20:50.974" v="1" actId="20577"/>
          <ac:spMkLst>
            <pc:docMk/>
            <pc:sldMk cId="3553067512" sldId="306"/>
            <ac:spMk id="7" creationId="{BA386DE9-345A-400C-B2BB-B32B155C2C38}"/>
          </ac:spMkLst>
        </pc:spChg>
      </pc:sldChg>
      <pc:sldChg chg="modSp mod">
        <pc:chgData name="Phan Van Rieu (Hugo)" userId="032e726b-b6b7-45df-b0ca-e82fb010a48a" providerId="ADAL" clId="{1A57DE02-0535-41D3-9263-ABBE358405A2}" dt="2024-07-16T05:31:28.166" v="5" actId="1076"/>
        <pc:sldMkLst>
          <pc:docMk/>
          <pc:sldMk cId="1770940671" sldId="320"/>
        </pc:sldMkLst>
        <pc:picChg chg="mod">
          <ac:chgData name="Phan Van Rieu (Hugo)" userId="032e726b-b6b7-45df-b0ca-e82fb010a48a" providerId="ADAL" clId="{1A57DE02-0535-41D3-9263-ABBE358405A2}" dt="2024-07-16T05:31:28.166" v="5" actId="1076"/>
          <ac:picMkLst>
            <pc:docMk/>
            <pc:sldMk cId="1770940671" sldId="320"/>
            <ac:picMk id="3" creationId="{14E1E56A-A2D2-1D7B-D683-E4077E3A248A}"/>
          </ac:picMkLst>
        </pc:picChg>
        <pc:picChg chg="mod">
          <ac:chgData name="Phan Van Rieu (Hugo)" userId="032e726b-b6b7-45df-b0ca-e82fb010a48a" providerId="ADAL" clId="{1A57DE02-0535-41D3-9263-ABBE358405A2}" dt="2024-07-16T05:31:25.445" v="4" actId="1076"/>
          <ac:picMkLst>
            <pc:docMk/>
            <pc:sldMk cId="1770940671" sldId="320"/>
            <ac:picMk id="5" creationId="{2A64E24E-B135-4C79-B7B8-22EF92C4ABC2}"/>
          </ac:picMkLst>
        </pc:picChg>
        <pc:picChg chg="mod">
          <ac:chgData name="Phan Van Rieu (Hugo)" userId="032e726b-b6b7-45df-b0ca-e82fb010a48a" providerId="ADAL" clId="{1A57DE02-0535-41D3-9263-ABBE358405A2}" dt="2024-07-16T05:31:22.255" v="2" actId="1076"/>
          <ac:picMkLst>
            <pc:docMk/>
            <pc:sldMk cId="1770940671" sldId="320"/>
            <ac:picMk id="8" creationId="{0BFEB8C5-1E33-191B-480A-F0E1494F0116}"/>
          </ac:picMkLst>
        </pc:picChg>
      </pc:sldChg>
      <pc:sldChg chg="addSp modSp mod modAnim">
        <pc:chgData name="Phan Van Rieu (Hugo)" userId="032e726b-b6b7-45df-b0ca-e82fb010a48a" providerId="ADAL" clId="{1A57DE02-0535-41D3-9263-ABBE358405A2}" dt="2024-07-16T05:32:47.045" v="20"/>
        <pc:sldMkLst>
          <pc:docMk/>
          <pc:sldMk cId="924732891" sldId="338"/>
        </pc:sldMkLst>
        <pc:picChg chg="mod">
          <ac:chgData name="Phan Van Rieu (Hugo)" userId="032e726b-b6b7-45df-b0ca-e82fb010a48a" providerId="ADAL" clId="{1A57DE02-0535-41D3-9263-ABBE358405A2}" dt="2024-07-16T05:31:43.092" v="8" actId="1076"/>
          <ac:picMkLst>
            <pc:docMk/>
            <pc:sldMk cId="924732891" sldId="338"/>
            <ac:picMk id="6" creationId="{797D1E52-947F-B637-6112-3CD8CB9DB55D}"/>
          </ac:picMkLst>
        </pc:picChg>
        <pc:picChg chg="add mod">
          <ac:chgData name="Phan Van Rieu (Hugo)" userId="032e726b-b6b7-45df-b0ca-e82fb010a48a" providerId="ADAL" clId="{1A57DE02-0535-41D3-9263-ABBE358405A2}" dt="2024-07-16T05:31:54.643" v="11" actId="1076"/>
          <ac:picMkLst>
            <pc:docMk/>
            <pc:sldMk cId="924732891" sldId="338"/>
            <ac:picMk id="10" creationId="{5F4CF385-A3E6-4A58-8A49-C9F213EAE5BB}"/>
          </ac:picMkLst>
        </pc:picChg>
        <pc:picChg chg="mod">
          <ac:chgData name="Phan Van Rieu (Hugo)" userId="032e726b-b6b7-45df-b0ca-e82fb010a48a" providerId="ADAL" clId="{1A57DE02-0535-41D3-9263-ABBE358405A2}" dt="2024-07-16T05:31:51.298" v="9" actId="1076"/>
          <ac:picMkLst>
            <pc:docMk/>
            <pc:sldMk cId="924732891" sldId="338"/>
            <ac:picMk id="11" creationId="{FAE6E4FF-F59B-3200-7806-4D1E959D0E11}"/>
          </ac:picMkLst>
        </pc:picChg>
      </pc:sldChg>
      <pc:sldChg chg="addSp delSp modSp mod delAnim modAnim">
        <pc:chgData name="Phan Van Rieu (Hugo)" userId="032e726b-b6b7-45df-b0ca-e82fb010a48a" providerId="ADAL" clId="{1A57DE02-0535-41D3-9263-ABBE358405A2}" dt="2024-07-16T05:32:43.658" v="19"/>
        <pc:sldMkLst>
          <pc:docMk/>
          <pc:sldMk cId="3421192610" sldId="350"/>
        </pc:sldMkLst>
        <pc:picChg chg="del mod">
          <ac:chgData name="Phan Van Rieu (Hugo)" userId="032e726b-b6b7-45df-b0ca-e82fb010a48a" providerId="ADAL" clId="{1A57DE02-0535-41D3-9263-ABBE358405A2}" dt="2024-07-16T05:32:30.630" v="16" actId="478"/>
          <ac:picMkLst>
            <pc:docMk/>
            <pc:sldMk cId="3421192610" sldId="350"/>
            <ac:picMk id="4" creationId="{1086E801-D4D9-D90B-F1E2-1943C43A8847}"/>
          </ac:picMkLst>
        </pc:picChg>
        <pc:picChg chg="mod">
          <ac:chgData name="Phan Van Rieu (Hugo)" userId="032e726b-b6b7-45df-b0ca-e82fb010a48a" providerId="ADAL" clId="{1A57DE02-0535-41D3-9263-ABBE358405A2}" dt="2024-07-16T05:32:25.694" v="14" actId="1076"/>
          <ac:picMkLst>
            <pc:docMk/>
            <pc:sldMk cId="3421192610" sldId="350"/>
            <ac:picMk id="6" creationId="{C924F395-7449-B6D9-C384-E6CE21701436}"/>
          </ac:picMkLst>
        </pc:picChg>
        <pc:picChg chg="add mod">
          <ac:chgData name="Phan Van Rieu (Hugo)" userId="032e726b-b6b7-45df-b0ca-e82fb010a48a" providerId="ADAL" clId="{1A57DE02-0535-41D3-9263-ABBE358405A2}" dt="2024-07-16T05:32:38.167" v="17"/>
          <ac:picMkLst>
            <pc:docMk/>
            <pc:sldMk cId="3421192610" sldId="350"/>
            <ac:picMk id="8" creationId="{28AFBB4D-5B94-4238-B1AC-A12605A8EA5F}"/>
          </ac:picMkLst>
        </pc:picChg>
        <pc:picChg chg="add mod">
          <ac:chgData name="Phan Van Rieu (Hugo)" userId="032e726b-b6b7-45df-b0ca-e82fb010a48a" providerId="ADAL" clId="{1A57DE02-0535-41D3-9263-ABBE358405A2}" dt="2024-07-16T05:32:38.167" v="17"/>
          <ac:picMkLst>
            <pc:docMk/>
            <pc:sldMk cId="3421192610" sldId="350"/>
            <ac:picMk id="9" creationId="{5CF71C3E-A774-40B4-A30B-954CB37A1E80}"/>
          </ac:picMkLst>
        </pc:picChg>
      </pc:sldChg>
      <pc:sldChg chg="delSp modSp mod">
        <pc:chgData name="Phan Van Rieu (Hugo)" userId="032e726b-b6b7-45df-b0ca-e82fb010a48a" providerId="ADAL" clId="{1A57DE02-0535-41D3-9263-ABBE358405A2}" dt="2024-07-16T05:33:04.943" v="22" actId="1076"/>
        <pc:sldMkLst>
          <pc:docMk/>
          <pc:sldMk cId="307544217" sldId="352"/>
        </pc:sldMkLst>
        <pc:spChg chg="del">
          <ac:chgData name="Phan Van Rieu (Hugo)" userId="032e726b-b6b7-45df-b0ca-e82fb010a48a" providerId="ADAL" clId="{1A57DE02-0535-41D3-9263-ABBE358405A2}" dt="2024-07-16T05:33:03.090" v="21" actId="478"/>
          <ac:spMkLst>
            <pc:docMk/>
            <pc:sldMk cId="307544217" sldId="352"/>
            <ac:spMk id="2" creationId="{047404A7-2849-40C3-8B4C-2DD863E578D2}"/>
          </ac:spMkLst>
        </pc:spChg>
        <pc:picChg chg="mod">
          <ac:chgData name="Phan Van Rieu (Hugo)" userId="032e726b-b6b7-45df-b0ca-e82fb010a48a" providerId="ADAL" clId="{1A57DE02-0535-41D3-9263-ABBE358405A2}" dt="2024-07-16T05:33:04.943" v="22" actId="1076"/>
          <ac:picMkLst>
            <pc:docMk/>
            <pc:sldMk cId="307544217" sldId="352"/>
            <ac:picMk id="10" creationId="{D494D2D7-F5F7-8E60-7B26-4520D50A1594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F8C1E-BD81-47A7-989E-6C2AF44B24AB}" type="datetimeFigureOut">
              <a:rPr lang="en-US" smtClean="0"/>
              <a:t>04/03/2025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6BD41-3D0E-45B9-AEBC-8ED4542F7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604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4943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BC2FD869-E400-AA63-4486-22C78DE5F1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9252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164EF067-628C-30D9-F654-4978DE609D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400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63288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E98B0938-1B21-9C35-B6D8-C8FB13C5F3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A. 1. Listen and point. Repeat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audio full </a:t>
            </a:r>
            <a:r>
              <a:rPr lang="en-US" dirty="0" err="1"/>
              <a:t>chạy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11439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5271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0417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8725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5036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5385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1324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76166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5178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6420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6643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2905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1824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56654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98532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73556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04/03/2025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737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04/03/2025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15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04/03/2025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178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04/03/2025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913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8906744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01316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801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93551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22786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9528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89569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04/03/2025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971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03838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04/03/2025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001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04/03/2025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355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04/03/2025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865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04/03/2025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430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04/03/2025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997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04/03/2025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700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04/03/2025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25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B9C4683-FE19-4FFA-A3BF-4E54F97C26C9}"/>
              </a:ext>
            </a:extLst>
          </p:cNvPr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>
            <a:off x="0" y="6491555"/>
            <a:ext cx="12167087" cy="3962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BB3CAC0-DB73-4BB1-87B5-4607202EF9B8}"/>
              </a:ext>
            </a:extLst>
          </p:cNvPr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>
            <a:off x="24911" y="0"/>
            <a:ext cx="12167087" cy="39627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t>04/03/2025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131885" y="0"/>
            <a:ext cx="3234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Unit 7:</a:t>
            </a:r>
            <a:r>
              <a:rPr lang="en-US" baseline="0" dirty="0">
                <a:solidFill>
                  <a:schemeClr val="bg1"/>
                </a:solidFill>
              </a:rPr>
              <a:t> Jobs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0858500" y="-22412"/>
            <a:ext cx="1333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Lesson 1.1 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131885" y="648938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Tiếng</a:t>
            </a:r>
            <a:r>
              <a:rPr lang="en-US" baseline="0" dirty="0">
                <a:solidFill>
                  <a:schemeClr val="bg1"/>
                </a:solidFill>
              </a:rPr>
              <a:t> Anh 5 </a:t>
            </a:r>
            <a:r>
              <a:rPr lang="en-US" baseline="0" dirty="0" err="1">
                <a:solidFill>
                  <a:schemeClr val="bg1"/>
                </a:solidFill>
              </a:rPr>
              <a:t>i</a:t>
            </a:r>
            <a:r>
              <a:rPr lang="en-US" baseline="0" dirty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>
                <a:solidFill>
                  <a:srgbClr val="002060"/>
                </a:solidFill>
              </a:rPr>
              <a:t> </a:t>
            </a:r>
            <a:r>
              <a:rPr lang="en-US" baseline="0" dirty="0">
                <a:solidFill>
                  <a:schemeClr val="bg1"/>
                </a:solidFill>
              </a:rPr>
              <a:t>DTP Education Solutions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EEBFE12-0284-4ADF-B7C8-9B4BF7449CC7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8425" y="6505025"/>
            <a:ext cx="705149" cy="36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186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9" r:id="rId13"/>
    <p:sldLayoutId id="2147483671" r:id="rId14"/>
    <p:sldLayoutId id="2147483672" r:id="rId15"/>
    <p:sldLayoutId id="2147483673" r:id="rId16"/>
    <p:sldLayoutId id="2147483675" r:id="rId17"/>
    <p:sldLayoutId id="2147483679" r:id="rId18"/>
    <p:sldLayoutId id="2147483680" r:id="rId19"/>
    <p:sldLayoutId id="2147483682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3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4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1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5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1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6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1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7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1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8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6.png"/><Relationship Id="rId2" Type="http://schemas.microsoft.com/office/2007/relationships/media" Target="../media/media8.mp3"/><Relationship Id="rId1" Type="http://schemas.openxmlformats.org/officeDocument/2006/relationships/audio" Target="NULL" TargetMode="External"/><Relationship Id="rId6" Type="http://schemas.openxmlformats.org/officeDocument/2006/relationships/image" Target="../media/image25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17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3.png"/><Relationship Id="rId11" Type="http://schemas.openxmlformats.org/officeDocument/2006/relationships/image" Target="../media/image10.png"/><Relationship Id="rId5" Type="http://schemas.openxmlformats.org/officeDocument/2006/relationships/image" Target="../media/image14.png"/><Relationship Id="rId10" Type="http://schemas.openxmlformats.org/officeDocument/2006/relationships/image" Target="../media/image12.png"/><Relationship Id="rId4" Type="http://schemas.openxmlformats.org/officeDocument/2006/relationships/image" Target="../media/image37.png"/><Relationship Id="rId9" Type="http://schemas.openxmlformats.org/officeDocument/2006/relationships/image" Target="../media/image1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home.com.vn/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338" y="0"/>
            <a:ext cx="11340662" cy="7060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90" name="TextBox 24"/>
          <p:cNvSpPr txBox="1">
            <a:spLocks noChangeArrowheads="1"/>
          </p:cNvSpPr>
          <p:nvPr/>
        </p:nvSpPr>
        <p:spPr bwMode="auto">
          <a:xfrm>
            <a:off x="378373" y="283778"/>
            <a:ext cx="1019226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rgbClr val="404040"/>
                </a:solidFill>
                <a:latin typeface="Trebuchet MS" pitchFamily="34" charset="0"/>
              </a:defRPr>
            </a:lvl1pPr>
            <a:lvl2pPr>
              <a:defRPr sz="1600">
                <a:solidFill>
                  <a:srgbClr val="404040"/>
                </a:solidFill>
                <a:latin typeface="Trebuchet MS" pitchFamily="34" charset="0"/>
              </a:defRPr>
            </a:lvl2pPr>
            <a:lvl3pPr>
              <a:defRPr sz="1400">
                <a:solidFill>
                  <a:srgbClr val="404040"/>
                </a:solidFill>
                <a:latin typeface="Trebuchet MS" pitchFamily="34" charset="0"/>
              </a:defRPr>
            </a:lvl3pPr>
            <a:lvl4pPr>
              <a:defRPr sz="1200">
                <a:solidFill>
                  <a:srgbClr val="404040"/>
                </a:solidFill>
                <a:latin typeface="Trebuchet MS" pitchFamily="34" charset="0"/>
              </a:defRPr>
            </a:lvl4pPr>
            <a:lvl5pPr>
              <a:defRPr sz="1200">
                <a:solidFill>
                  <a:srgbClr val="404040"/>
                </a:solidFill>
                <a:latin typeface="Trebuchet MS" pitchFamily="34" charset="0"/>
              </a:defRPr>
            </a:lvl5pPr>
            <a:lvl6pPr eaLnBrk="0" fontAlgn="base" hangingPunct="0">
              <a:spcAft>
                <a:spcPct val="0"/>
              </a:spcAft>
              <a:buFont typeface="Wingdings 3" pitchFamily="18" charset="2"/>
              <a:defRPr sz="1200">
                <a:solidFill>
                  <a:srgbClr val="404040"/>
                </a:solidFill>
                <a:latin typeface="Trebuchet MS" pitchFamily="34" charset="0"/>
              </a:defRPr>
            </a:lvl6pPr>
            <a:lvl7pPr eaLnBrk="0" fontAlgn="base" hangingPunct="0">
              <a:spcAft>
                <a:spcPct val="0"/>
              </a:spcAft>
              <a:buFont typeface="Wingdings 3" pitchFamily="18" charset="2"/>
              <a:defRPr sz="1200">
                <a:solidFill>
                  <a:srgbClr val="404040"/>
                </a:solidFill>
                <a:latin typeface="Trebuchet MS" pitchFamily="34" charset="0"/>
              </a:defRPr>
            </a:lvl7pPr>
            <a:lvl8pPr eaLnBrk="0" fontAlgn="base" hangingPunct="0">
              <a:spcAft>
                <a:spcPct val="0"/>
              </a:spcAft>
              <a:buFont typeface="Wingdings 3" pitchFamily="18" charset="2"/>
              <a:defRPr sz="1200">
                <a:solidFill>
                  <a:srgbClr val="404040"/>
                </a:solidFill>
                <a:latin typeface="Trebuchet MS" pitchFamily="34" charset="0"/>
              </a:defRPr>
            </a:lvl8pPr>
            <a:lvl9pPr eaLnBrk="0" fontAlgn="base" hangingPunct="0">
              <a:spcAft>
                <a:spcPct val="0"/>
              </a:spcAft>
              <a:buFont typeface="Wingdings 3" pitchFamily="18" charset="2"/>
              <a:defRPr sz="12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eaLnBrk="1" hangingPunct="1"/>
            <a:r>
              <a:rPr lang="en-US" altLang="vi-VN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altLang="vi-VN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altLang="vi-VN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WELCOME </a:t>
            </a:r>
            <a:r>
              <a:rPr lang="en-US" altLang="vi-VN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TO OUR CLASS </a:t>
            </a:r>
            <a:endParaRPr lang="vi-VN" altLang="vi-VN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8485137"/>
      </p:ext>
    </p:extLst>
  </p:cSld>
  <p:clrMapOvr>
    <a:masterClrMapping/>
  </p:clrMapOvr>
  <p:transition spd="slow">
    <p:randomBar dir="vert"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9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6096000" y="522306"/>
            <a:ext cx="41241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 to hear the sound.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5D248DC-9EBE-28BA-E2B3-FAB0243CD279}"/>
              </a:ext>
            </a:extLst>
          </p:cNvPr>
          <p:cNvSpPr txBox="1"/>
          <p:nvPr/>
        </p:nvSpPr>
        <p:spPr>
          <a:xfrm>
            <a:off x="7908004" y="3493678"/>
            <a:ext cx="250627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0" i="0">
                <a:solidFill>
                  <a:srgbClr val="FF0000"/>
                </a:solidFill>
                <a:effectLst/>
                <a:latin typeface="Lucida Sans Unicode" panose="020B0602030504020204" pitchFamily="34" charset="0"/>
              </a:defRPr>
            </a:lvl1pPr>
          </a:lstStyle>
          <a:p>
            <a:pPr algn="ctr">
              <a:defRPr/>
            </a:pPr>
            <a:r>
              <a:rPr lang="en-US" sz="3600" dirty="0">
                <a:latin typeface="+mn-lt"/>
              </a:rPr>
              <a:t>/ˈ</a:t>
            </a:r>
            <a:r>
              <a:rPr lang="en-US" sz="3600" dirty="0" err="1">
                <a:latin typeface="+mn-lt"/>
              </a:rPr>
              <a:t>paɪlət</a:t>
            </a:r>
            <a:r>
              <a:rPr lang="en-US" sz="3600" dirty="0">
                <a:latin typeface="+mn-lt"/>
              </a:rPr>
              <a:t>/</a:t>
            </a:r>
          </a:p>
          <a:p>
            <a:pPr algn="ctr">
              <a:defRPr/>
            </a:pPr>
            <a:r>
              <a:rPr lang="en-US" sz="3600" dirty="0">
                <a:latin typeface="+mn-lt"/>
              </a:rPr>
              <a:t>phi </a:t>
            </a:r>
            <a:r>
              <a:rPr lang="en-US" sz="3600" dirty="0" err="1">
                <a:latin typeface="+mn-lt"/>
              </a:rPr>
              <a:t>công</a:t>
            </a:r>
            <a:endParaRPr lang="en-US" sz="3600" dirty="0">
              <a:latin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80B52CA-4AD8-D37C-ACF2-E542B38C542A}"/>
              </a:ext>
            </a:extLst>
          </p:cNvPr>
          <p:cNvSpPr txBox="1"/>
          <p:nvPr/>
        </p:nvSpPr>
        <p:spPr>
          <a:xfrm>
            <a:off x="8333033" y="2413337"/>
            <a:ext cx="165622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/>
              <a:t>pilot</a:t>
            </a:r>
            <a:endParaRPr lang="en-VN" sz="6000" b="1" dirty="0"/>
          </a:p>
        </p:txBody>
      </p:sp>
      <p:pic>
        <p:nvPicPr>
          <p:cNvPr id="6" name="pilot">
            <a:hlinkClick r:id="" action="ppaction://media"/>
            <a:extLst>
              <a:ext uri="{FF2B5EF4-FFF2-40B4-BE49-F238E27FC236}">
                <a16:creationId xmlns:a16="http://schemas.microsoft.com/office/drawing/2014/main" id="{8107E708-1253-545E-5649-FCF6E1B97F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44813" y="3328988"/>
            <a:ext cx="609600" cy="609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EC483C0-0CF1-851A-10E5-909ADD767E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04037" y="1671515"/>
            <a:ext cx="4008723" cy="392454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357042A-387C-8318-08F8-E28075AFBB9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300" y="424255"/>
            <a:ext cx="5936272" cy="596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07163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27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6214430" y="522306"/>
            <a:ext cx="41241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 to hear the sound.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D8DABE-92BC-237A-4B1D-3DE3B3E85D10}"/>
              </a:ext>
            </a:extLst>
          </p:cNvPr>
          <p:cNvSpPr txBox="1"/>
          <p:nvPr/>
        </p:nvSpPr>
        <p:spPr>
          <a:xfrm>
            <a:off x="6096000" y="3429000"/>
            <a:ext cx="600259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0" i="0">
                <a:solidFill>
                  <a:srgbClr val="FF0000"/>
                </a:solidFill>
                <a:effectLst/>
                <a:latin typeface="Lucida Sans Unicode" panose="020B0602030504020204" pitchFamily="34" charset="0"/>
              </a:defRPr>
            </a:lvl1pPr>
          </a:lstStyle>
          <a:p>
            <a:pPr algn="ctr">
              <a:defRPr/>
            </a:pPr>
            <a:r>
              <a:rPr lang="en-US" sz="3600" dirty="0">
                <a:latin typeface="+mn-lt"/>
              </a:rPr>
              <a:t>/ˈ</a:t>
            </a:r>
            <a:r>
              <a:rPr lang="en-US" sz="3600" dirty="0" err="1">
                <a:latin typeface="+mn-lt"/>
              </a:rPr>
              <a:t>tʊr</a:t>
            </a:r>
            <a:r>
              <a:rPr lang="en-US" sz="3600" dirty="0">
                <a:latin typeface="+mn-lt"/>
              </a:rPr>
              <a:t> </a:t>
            </a:r>
            <a:r>
              <a:rPr lang="en-US" sz="3600" dirty="0" err="1">
                <a:latin typeface="+mn-lt"/>
              </a:rPr>
              <a:t>ɡaɪd</a:t>
            </a:r>
            <a:r>
              <a:rPr lang="en-US" sz="3600" dirty="0">
                <a:latin typeface="+mn-lt"/>
              </a:rPr>
              <a:t>/</a:t>
            </a:r>
          </a:p>
          <a:p>
            <a:pPr algn="ctr"/>
            <a:r>
              <a:rPr lang="en-US" sz="3600" dirty="0" err="1">
                <a:latin typeface="+mn-lt"/>
              </a:rPr>
              <a:t>hướng</a:t>
            </a:r>
            <a:r>
              <a:rPr lang="en-US" sz="3600" dirty="0">
                <a:latin typeface="+mn-lt"/>
              </a:rPr>
              <a:t> </a:t>
            </a:r>
            <a:r>
              <a:rPr lang="en-US" sz="3600" dirty="0" err="1">
                <a:latin typeface="+mn-lt"/>
              </a:rPr>
              <a:t>dẫn</a:t>
            </a:r>
            <a:r>
              <a:rPr lang="en-US" sz="3600" dirty="0">
                <a:latin typeface="+mn-lt"/>
              </a:rPr>
              <a:t> </a:t>
            </a:r>
            <a:r>
              <a:rPr lang="en-US" sz="3600" dirty="0" err="1">
                <a:latin typeface="+mn-lt"/>
              </a:rPr>
              <a:t>viên</a:t>
            </a:r>
            <a:r>
              <a:rPr lang="en-US" sz="3600" dirty="0">
                <a:latin typeface="+mn-lt"/>
              </a:rPr>
              <a:t> du lich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4B1CC2-9893-88F4-C78B-0C67A8F0473F}"/>
              </a:ext>
            </a:extLst>
          </p:cNvPr>
          <p:cNvSpPr txBox="1"/>
          <p:nvPr/>
        </p:nvSpPr>
        <p:spPr>
          <a:xfrm>
            <a:off x="7352846" y="2333114"/>
            <a:ext cx="348896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/>
              <a:t>tour guide</a:t>
            </a:r>
            <a:endParaRPr lang="en-VN" sz="6000" b="1" dirty="0"/>
          </a:p>
        </p:txBody>
      </p:sp>
      <p:pic>
        <p:nvPicPr>
          <p:cNvPr id="4" name="tour guide">
            <a:hlinkClick r:id="" action="ppaction://media"/>
            <a:extLst>
              <a:ext uri="{FF2B5EF4-FFF2-40B4-BE49-F238E27FC236}">
                <a16:creationId xmlns:a16="http://schemas.microsoft.com/office/drawing/2014/main" id="{B0095FA3-3809-DFB5-9251-16499EDE28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08275" y="3594100"/>
            <a:ext cx="609600" cy="609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1618D95-DE1F-DF74-122F-42DB4C7C7D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0186" y="1560393"/>
            <a:ext cx="4316665" cy="40674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62EF04B-552D-F701-F089-85DEDD327AD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300" y="424255"/>
            <a:ext cx="5936272" cy="596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36507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6096000" y="620357"/>
            <a:ext cx="41241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 to hear the sound.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0F78B7F-A1DD-9F9C-61DB-3E0C37DF5FF0}"/>
              </a:ext>
            </a:extLst>
          </p:cNvPr>
          <p:cNvSpPr txBox="1"/>
          <p:nvPr/>
        </p:nvSpPr>
        <p:spPr>
          <a:xfrm>
            <a:off x="7321358" y="3429000"/>
            <a:ext cx="385410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dirty="0">
                <a:solidFill>
                  <a:srgbClr val="FF0000"/>
                </a:solidFill>
                <a:latin typeface="Calibri (Body)"/>
              </a:rPr>
              <a:t>/</a:t>
            </a:r>
            <a:r>
              <a:rPr lang="en-US" sz="3600" dirty="0">
                <a:solidFill>
                  <a:srgbClr val="FF0000"/>
                </a:solidFill>
              </a:rPr>
              <a:t> ˈ</a:t>
            </a:r>
            <a:r>
              <a:rPr lang="en-US" sz="3600" dirty="0" err="1">
                <a:solidFill>
                  <a:srgbClr val="FF0000"/>
                </a:solidFill>
              </a:rPr>
              <a:t>bɪznəs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pɜːrsən</a:t>
            </a:r>
            <a:r>
              <a:rPr lang="en-US" sz="3600" dirty="0">
                <a:solidFill>
                  <a:srgbClr val="FF0000"/>
                </a:solidFill>
                <a:latin typeface="Calibri (Body)"/>
              </a:rPr>
              <a:t>/</a:t>
            </a:r>
          </a:p>
          <a:p>
            <a:pPr algn="ctr">
              <a:defRPr/>
            </a:pPr>
            <a:r>
              <a:rPr lang="en-US" sz="3600" dirty="0" err="1">
                <a:solidFill>
                  <a:srgbClr val="FF0000"/>
                </a:solidFill>
                <a:latin typeface="Calibri (Body)"/>
              </a:rPr>
              <a:t>doanh</a:t>
            </a:r>
            <a:r>
              <a:rPr lang="en-US" sz="3600" dirty="0">
                <a:solidFill>
                  <a:srgbClr val="FF0000"/>
                </a:solidFill>
                <a:latin typeface="Calibri (Body)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 (Body)"/>
              </a:rPr>
              <a:t>nhân</a:t>
            </a:r>
            <a:endParaRPr lang="en-US" sz="3600" dirty="0">
              <a:solidFill>
                <a:srgbClr val="FF0000"/>
              </a:solidFill>
              <a:latin typeface="Calibri (Body)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556C1B-EDAA-79E6-C809-781C379B287B}"/>
              </a:ext>
            </a:extLst>
          </p:cNvPr>
          <p:cNvSpPr txBox="1"/>
          <p:nvPr/>
        </p:nvSpPr>
        <p:spPr>
          <a:xfrm>
            <a:off x="6600762" y="2497990"/>
            <a:ext cx="529529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/>
              <a:t>business person</a:t>
            </a:r>
            <a:endParaRPr lang="en-VN" sz="6000" b="1" dirty="0"/>
          </a:p>
        </p:txBody>
      </p:sp>
      <p:pic>
        <p:nvPicPr>
          <p:cNvPr id="5" name="business person">
            <a:hlinkClick r:id="" action="ppaction://media"/>
            <a:extLst>
              <a:ext uri="{FF2B5EF4-FFF2-40B4-BE49-F238E27FC236}">
                <a16:creationId xmlns:a16="http://schemas.microsoft.com/office/drawing/2014/main" id="{3F515A9A-FCAE-61BF-926F-34FD962ADC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36900" y="3402013"/>
            <a:ext cx="609600" cy="609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0E704DE-EEF3-A921-4CAD-F2F19C5A81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84111" y="1757249"/>
            <a:ext cx="4207127" cy="38991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86C30AC-8475-DE32-C4B9-AEB019366BF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300" y="424255"/>
            <a:ext cx="5936272" cy="596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32652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9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6321522" y="522306"/>
            <a:ext cx="41241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 to hear the sound.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B150E7-EEAF-C1C5-BDA7-B6330209338D}"/>
              </a:ext>
            </a:extLst>
          </p:cNvPr>
          <p:cNvSpPr txBox="1"/>
          <p:nvPr/>
        </p:nvSpPr>
        <p:spPr>
          <a:xfrm>
            <a:off x="7722200" y="3483024"/>
            <a:ext cx="272346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dirty="0">
                <a:solidFill>
                  <a:srgbClr val="FF0000"/>
                </a:solidFill>
              </a:rPr>
              <a:t>/ˈ</a:t>
            </a:r>
            <a:r>
              <a:rPr lang="en-US" sz="3600" dirty="0" err="1">
                <a:solidFill>
                  <a:srgbClr val="FF0000"/>
                </a:solidFill>
              </a:rPr>
              <a:t>herˌdres.ɚ</a:t>
            </a:r>
            <a:r>
              <a:rPr lang="en-US" sz="3600" dirty="0">
                <a:solidFill>
                  <a:srgbClr val="FF0000"/>
                </a:solidFill>
              </a:rPr>
              <a:t>/</a:t>
            </a:r>
          </a:p>
          <a:p>
            <a:pPr algn="ctr"/>
            <a:r>
              <a:rPr lang="en-US" sz="3600" dirty="0" err="1">
                <a:solidFill>
                  <a:srgbClr val="FF0000"/>
                </a:solidFill>
              </a:rPr>
              <a:t>thợ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cắt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tóc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0F64BED-B690-6C66-71A8-028AE91E55DC}"/>
              </a:ext>
            </a:extLst>
          </p:cNvPr>
          <p:cNvSpPr txBox="1"/>
          <p:nvPr/>
        </p:nvSpPr>
        <p:spPr>
          <a:xfrm>
            <a:off x="7370971" y="2413337"/>
            <a:ext cx="377340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/>
              <a:t>hairdresser</a:t>
            </a:r>
            <a:endParaRPr lang="en-VN" sz="6000" b="1" dirty="0"/>
          </a:p>
        </p:txBody>
      </p:sp>
      <p:pic>
        <p:nvPicPr>
          <p:cNvPr id="4" name="hairdresser">
            <a:hlinkClick r:id="" action="ppaction://media"/>
            <a:extLst>
              <a:ext uri="{FF2B5EF4-FFF2-40B4-BE49-F238E27FC236}">
                <a16:creationId xmlns:a16="http://schemas.microsoft.com/office/drawing/2014/main" id="{67DA42B3-644D-1A78-96F0-2EAAD2A8B7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55838" y="3527425"/>
            <a:ext cx="609600" cy="609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70FDC70-C5A7-6C54-2F4F-D782015691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0512" y="1503171"/>
            <a:ext cx="4181601" cy="395970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EE675AD-8C9C-7607-0A9D-BAADA9C529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300" y="424255"/>
            <a:ext cx="5936272" cy="596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44070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6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6325430" y="522306"/>
            <a:ext cx="41241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 to hear the sound.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0D919F-562E-887D-C315-D98CCBA8B10A}"/>
              </a:ext>
            </a:extLst>
          </p:cNvPr>
          <p:cNvSpPr txBox="1"/>
          <p:nvPr/>
        </p:nvSpPr>
        <p:spPr>
          <a:xfrm>
            <a:off x="7716209" y="3429000"/>
            <a:ext cx="274499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dirty="0">
                <a:solidFill>
                  <a:srgbClr val="FF0000"/>
                </a:solidFill>
                <a:latin typeface="Calibri (Body)"/>
              </a:rPr>
              <a:t>/</a:t>
            </a:r>
            <a:r>
              <a:rPr lang="en-US" sz="3600" dirty="0" err="1">
                <a:solidFill>
                  <a:srgbClr val="FF0000"/>
                </a:solidFill>
                <a:latin typeface="Calibri (Body)"/>
              </a:rPr>
              <a:t>dɪˈzaɪ.nɚ</a:t>
            </a:r>
            <a:r>
              <a:rPr lang="en-US" sz="3600" dirty="0">
                <a:solidFill>
                  <a:srgbClr val="FF0000"/>
                </a:solidFill>
                <a:latin typeface="Calibri (Body)"/>
              </a:rPr>
              <a:t>/</a:t>
            </a:r>
          </a:p>
          <a:p>
            <a:pPr algn="ctr">
              <a:defRPr/>
            </a:pPr>
            <a:r>
              <a:rPr lang="en-US" sz="3600" dirty="0" err="1">
                <a:solidFill>
                  <a:srgbClr val="FF0000"/>
                </a:solidFill>
                <a:latin typeface="Calibri (Body)"/>
              </a:rPr>
              <a:t>nhà</a:t>
            </a:r>
            <a:r>
              <a:rPr lang="en-US" sz="3600" dirty="0">
                <a:solidFill>
                  <a:srgbClr val="FF0000"/>
                </a:solidFill>
                <a:latin typeface="Calibri (Body)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 (Body)"/>
              </a:rPr>
              <a:t>thiết</a:t>
            </a:r>
            <a:r>
              <a:rPr lang="en-US" sz="3600" dirty="0">
                <a:solidFill>
                  <a:srgbClr val="FF0000"/>
                </a:solidFill>
                <a:latin typeface="Calibri (Body)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 (Body)"/>
              </a:rPr>
              <a:t>kế</a:t>
            </a:r>
            <a:endParaRPr lang="en-US" sz="3600" dirty="0">
              <a:solidFill>
                <a:srgbClr val="FF0000"/>
              </a:solidFill>
              <a:latin typeface="Calibri (Body)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E080420-ECCB-6296-85DC-4286D65B2BEE}"/>
              </a:ext>
            </a:extLst>
          </p:cNvPr>
          <p:cNvSpPr txBox="1"/>
          <p:nvPr/>
        </p:nvSpPr>
        <p:spPr>
          <a:xfrm>
            <a:off x="7627409" y="2413337"/>
            <a:ext cx="292259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/>
              <a:t>designer</a:t>
            </a:r>
            <a:endParaRPr lang="en-VN" sz="6000" b="1" dirty="0"/>
          </a:p>
        </p:txBody>
      </p:sp>
      <p:pic>
        <p:nvPicPr>
          <p:cNvPr id="4" name="designer">
            <a:hlinkClick r:id="" action="ppaction://media"/>
            <a:extLst>
              <a:ext uri="{FF2B5EF4-FFF2-40B4-BE49-F238E27FC236}">
                <a16:creationId xmlns:a16="http://schemas.microsoft.com/office/drawing/2014/main" id="{843C6FE6-0EF2-CCA4-73AA-7ADA2B1756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84413" y="3584575"/>
            <a:ext cx="609600" cy="609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419DC53-705A-9815-9501-0F7B437342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16068" y="1474180"/>
            <a:ext cx="3989043" cy="390963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BAC9E60-EC88-C655-3439-06CD6CE368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300" y="424255"/>
            <a:ext cx="5936272" cy="596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1248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78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6278884" y="577773"/>
            <a:ext cx="50478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 below to hear the sound.</a:t>
            </a:r>
          </a:p>
        </p:txBody>
      </p:sp>
      <p:pic>
        <p:nvPicPr>
          <p:cNvPr id="5" name="CD3 TRACK 01">
            <a:hlinkClick r:id="" action="ppaction://media"/>
            <a:extLst>
              <a:ext uri="{FF2B5EF4-FFF2-40B4-BE49-F238E27FC236}">
                <a16:creationId xmlns:a16="http://schemas.microsoft.com/office/drawing/2014/main" id="{2A64E24E-B135-4C79-B7B8-22EF92C4AB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76671" y="550729"/>
            <a:ext cx="609600" cy="609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4E1E56A-A2D2-1D7B-D683-E4077E3A24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87246" y="1058940"/>
            <a:ext cx="12192000" cy="33354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BFEB8C5-1E33-191B-480A-F0E1494F01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171" y="648999"/>
            <a:ext cx="5936272" cy="59621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8A6C66B-2D70-4AFC-9A51-94374E5A6F0C}"/>
              </a:ext>
            </a:extLst>
          </p:cNvPr>
          <p:cNvSpPr txBox="1"/>
          <p:nvPr/>
        </p:nvSpPr>
        <p:spPr>
          <a:xfrm>
            <a:off x="6166045" y="6131421"/>
            <a:ext cx="26485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0" i="0" u="none" strike="noStrike" baseline="0" dirty="0">
                <a:latin typeface="Arial" panose="020B0604020202020204" pitchFamily="34" charset="0"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586765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487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200" dirty="0">
                <a:solidFill>
                  <a:schemeClr val="bg1"/>
                </a:solidFill>
              </a:rPr>
              <a:t>Practice</a:t>
            </a:r>
          </a:p>
        </p:txBody>
      </p:sp>
    </p:spTree>
    <p:extLst>
      <p:ext uri="{BB962C8B-B14F-4D97-AF65-F5344CB8AC3E}">
        <p14:creationId xmlns:p14="http://schemas.microsoft.com/office/powerpoint/2010/main" val="134931717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C0A0036-E226-43E3-C58C-EEECA99D8F4C}"/>
              </a:ext>
            </a:extLst>
          </p:cNvPr>
          <p:cNvSpPr/>
          <p:nvPr/>
        </p:nvSpPr>
        <p:spPr>
          <a:xfrm>
            <a:off x="0" y="401118"/>
            <a:ext cx="93845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Let’s play – “</a:t>
            </a:r>
            <a:r>
              <a:rPr lang="en-US" sz="5400" b="0" i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Slow motion” </a:t>
            </a:r>
            <a:r>
              <a:rPr lang="en-U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game.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7FD7173-87BA-7673-F54E-9CF1AEF93C44}"/>
              </a:ext>
            </a:extLst>
          </p:cNvPr>
          <p:cNvSpPr/>
          <p:nvPr/>
        </p:nvSpPr>
        <p:spPr>
          <a:xfrm>
            <a:off x="2807443" y="1504335"/>
            <a:ext cx="6685602" cy="4542504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78C2679-A95B-6F6F-E98B-0DB1379638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7811" y="1563328"/>
            <a:ext cx="5036378" cy="43507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491D892-DB35-20D2-B368-56E81A3C32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7811" y="1563329"/>
            <a:ext cx="5036378" cy="43507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4131611-C952-969F-E5A9-A65A13309B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7811" y="1563328"/>
            <a:ext cx="5036378" cy="439968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CEB4079-273C-79C2-209B-9CE83A21A9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7812" y="1593191"/>
            <a:ext cx="5036378" cy="435077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E7CC29E-CEE0-0FC4-20DC-5D58CF58DC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09950" y="1574141"/>
            <a:ext cx="5204239" cy="435554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9BDE7AA-FDFB-91D7-CD5B-120A04E872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77811" y="1574141"/>
            <a:ext cx="5036378" cy="4365068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44671DE6-7B1F-8132-F208-C472456F6980}"/>
              </a:ext>
            </a:extLst>
          </p:cNvPr>
          <p:cNvSpPr/>
          <p:nvPr/>
        </p:nvSpPr>
        <p:spPr>
          <a:xfrm>
            <a:off x="3156158" y="1651821"/>
            <a:ext cx="5855110" cy="420329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850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6" dur="5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4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4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5316C5C-7B7B-54F5-A587-FDC8634DAB9E}"/>
              </a:ext>
            </a:extLst>
          </p:cNvPr>
          <p:cNvGrpSpPr/>
          <p:nvPr/>
        </p:nvGrpSpPr>
        <p:grpSpPr>
          <a:xfrm>
            <a:off x="1625600" y="417871"/>
            <a:ext cx="9209314" cy="5974367"/>
            <a:chOff x="1625600" y="292421"/>
            <a:chExt cx="9209314" cy="609981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0E69CF8-1B79-6878-7066-A990B3EE78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25600" y="292421"/>
              <a:ext cx="9209314" cy="6099817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7934CA91-DE23-9054-BD6B-4AEA2D92DB52}"/>
                </a:ext>
              </a:extLst>
            </p:cNvPr>
            <p:cNvSpPr/>
            <p:nvPr/>
          </p:nvSpPr>
          <p:spPr>
            <a:xfrm>
              <a:off x="3229429" y="624584"/>
              <a:ext cx="5675085" cy="54354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071A6C3-9978-C983-17FF-DD0D691488E8}"/>
                </a:ext>
              </a:extLst>
            </p:cNvPr>
            <p:cNvSpPr txBox="1"/>
            <p:nvPr/>
          </p:nvSpPr>
          <p:spPr>
            <a:xfrm>
              <a:off x="3575715" y="931849"/>
              <a:ext cx="4981235" cy="3236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Structure</a:t>
              </a:r>
            </a:p>
            <a:p>
              <a:pPr marL="228600"/>
              <a:endParaRPr lang="en-US" sz="3200" b="1" dirty="0">
                <a:solidFill>
                  <a:schemeClr val="bg1"/>
                </a:solidFill>
                <a:effectLst/>
                <a:ea typeface="Times New Roman" panose="02020603050405020304" pitchFamily="18" charset="0"/>
              </a:endParaRPr>
            </a:p>
            <a:p>
              <a:pPr marL="228600" algn="ctr"/>
              <a:r>
                <a:rPr lang="en-US" sz="3200" b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What would you like to be </a:t>
              </a:r>
            </a:p>
            <a:p>
              <a:pPr marL="228600" algn="ctr"/>
              <a:r>
                <a:rPr lang="en-US" sz="3200" b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when you grow up?</a:t>
              </a:r>
            </a:p>
            <a:p>
              <a:pPr marL="228600"/>
              <a:r>
                <a:rPr lang="en-US" sz="3200" b="1" dirty="0">
                  <a:solidFill>
                    <a:schemeClr val="bg1"/>
                  </a:solidFill>
                  <a:ea typeface="Times New Roman" panose="02020603050405020304" pitchFamily="18" charset="0"/>
                </a:rPr>
                <a:t>- I’d like to be </a:t>
              </a:r>
              <a:r>
                <a:rPr lang="en-US" sz="3200" b="1" i="1" u="sng" dirty="0">
                  <a:solidFill>
                    <a:srgbClr val="FFFF00"/>
                  </a:solidFill>
                  <a:ea typeface="Times New Roman" panose="02020603050405020304" pitchFamily="18" charset="0"/>
                </a:rPr>
                <a:t>a scientist</a:t>
              </a:r>
              <a:r>
                <a:rPr lang="en-US" sz="3200" b="1" dirty="0">
                  <a:solidFill>
                    <a:schemeClr val="bg1"/>
                  </a:solidFill>
                  <a:ea typeface="Times New Roman" panose="02020603050405020304" pitchFamily="18" charset="0"/>
                </a:rPr>
                <a:t>.</a:t>
              </a:r>
              <a:endParaRPr lang="en-VN" sz="3200" b="1" dirty="0">
                <a:solidFill>
                  <a:schemeClr val="bg1"/>
                </a:solidFill>
                <a:effectLst/>
                <a:ea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4760892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D3 TRACK 02">
            <a:hlinkClick r:id="" action="ppaction://media"/>
            <a:extLst>
              <a:ext uri="{FF2B5EF4-FFF2-40B4-BE49-F238E27FC236}">
                <a16:creationId xmlns:a16="http://schemas.microsoft.com/office/drawing/2014/main" id="{F05CC087-5615-BC32-40A6-F3B8CA0CD1C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738" end="2615.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37010" y="4396340"/>
            <a:ext cx="609600" cy="609600"/>
          </a:xfrm>
          <a:prstGeom prst="rect">
            <a:avLst/>
          </a:prstGeom>
        </p:spPr>
      </p:pic>
      <p:pic>
        <p:nvPicPr>
          <p:cNvPr id="6" name="1">
            <a:extLst>
              <a:ext uri="{FF2B5EF4-FFF2-40B4-BE49-F238E27FC236}">
                <a16:creationId xmlns:a16="http://schemas.microsoft.com/office/drawing/2014/main" id="{C924F395-7449-B6D9-C384-E6CE217014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7781" y="1397592"/>
            <a:ext cx="7340510" cy="1988415"/>
          </a:xfrm>
          <a:prstGeom prst="rect">
            <a:avLst/>
          </a:prstGeom>
        </p:spPr>
      </p:pic>
      <p:pic>
        <p:nvPicPr>
          <p:cNvPr id="7" name="2">
            <a:extLst>
              <a:ext uri="{FF2B5EF4-FFF2-40B4-BE49-F238E27FC236}">
                <a16:creationId xmlns:a16="http://schemas.microsoft.com/office/drawing/2014/main" id="{3F82947B-5976-A2EE-A4A6-57D5CD4B9E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04714" y="3038623"/>
            <a:ext cx="7785986" cy="276232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460E150-C31F-D393-3B9C-D9351BE87F1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7781" y="474955"/>
            <a:ext cx="5868219" cy="68589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E8D2DFC-E29A-F5EE-08D2-609464AED552}"/>
              </a:ext>
            </a:extLst>
          </p:cNvPr>
          <p:cNvSpPr txBox="1"/>
          <p:nvPr/>
        </p:nvSpPr>
        <p:spPr>
          <a:xfrm>
            <a:off x="6135638" y="617848"/>
            <a:ext cx="41241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 to hear the sound.</a:t>
            </a:r>
          </a:p>
        </p:txBody>
      </p:sp>
      <p:pic>
        <p:nvPicPr>
          <p:cNvPr id="8" name="CD3 TRACK 02">
            <a:hlinkClick r:id="" action="ppaction://media"/>
            <a:extLst>
              <a:ext uri="{FF2B5EF4-FFF2-40B4-BE49-F238E27FC236}">
                <a16:creationId xmlns:a16="http://schemas.microsoft.com/office/drawing/2014/main" id="{28AFBB4D-5B94-4238-B1AC-A12605A8EA5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825" end="5850.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86735" y="1640628"/>
            <a:ext cx="609600" cy="609600"/>
          </a:xfrm>
          <a:prstGeom prst="rect">
            <a:avLst/>
          </a:prstGeom>
        </p:spPr>
      </p:pic>
      <p:pic>
        <p:nvPicPr>
          <p:cNvPr id="9" name="CD3 TRACK 02">
            <a:hlinkClick r:id="" action="ppaction://media"/>
            <a:extLst>
              <a:ext uri="{FF2B5EF4-FFF2-40B4-BE49-F238E27FC236}">
                <a16:creationId xmlns:a16="http://schemas.microsoft.com/office/drawing/2014/main" id="{5CF71C3E-A774-40B4-A30B-954CB37A1E8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041" end="1411.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25521" y="44197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19261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6274" y="-60663"/>
            <a:ext cx="12298274" cy="69177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6D14A8-B85F-AEB8-223B-FB02B672C119}"/>
              </a:ext>
            </a:extLst>
          </p:cNvPr>
          <p:cNvSpPr txBox="1"/>
          <p:nvPr/>
        </p:nvSpPr>
        <p:spPr>
          <a:xfrm>
            <a:off x="7316109" y="3089108"/>
            <a:ext cx="27767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b="1" dirty="0">
                <a:solidFill>
                  <a:srgbClr val="FF0000"/>
                </a:solidFill>
              </a:rPr>
              <a:t>Unit </a:t>
            </a:r>
            <a:r>
              <a:rPr lang="en-US" sz="4000" b="1" dirty="0">
                <a:solidFill>
                  <a:srgbClr val="FF0000"/>
                </a:solidFill>
              </a:rPr>
              <a:t>7</a:t>
            </a:r>
            <a:r>
              <a:rPr lang="en-VN" sz="4000" b="1" dirty="0">
                <a:solidFill>
                  <a:srgbClr val="FF0000"/>
                </a:solidFill>
              </a:rPr>
              <a:t>: </a:t>
            </a:r>
            <a:r>
              <a:rPr lang="en-US" sz="4000" b="1" dirty="0">
                <a:solidFill>
                  <a:srgbClr val="FF0000"/>
                </a:solidFill>
              </a:rPr>
              <a:t>JOBS</a:t>
            </a:r>
            <a:endParaRPr lang="en-VN" sz="4000" b="1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B77E83-4AEF-7A26-2100-2566192AE7BC}"/>
              </a:ext>
            </a:extLst>
          </p:cNvPr>
          <p:cNvSpPr txBox="1"/>
          <p:nvPr/>
        </p:nvSpPr>
        <p:spPr>
          <a:xfrm>
            <a:off x="7508467" y="3741327"/>
            <a:ext cx="23920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b="1" dirty="0">
                <a:solidFill>
                  <a:srgbClr val="00B050"/>
                </a:solidFill>
              </a:rPr>
              <a:t>Lesson 1.1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E7E4D6-283F-76EC-D1D8-E1E8510B24AC}"/>
              </a:ext>
            </a:extLst>
          </p:cNvPr>
          <p:cNvSpPr txBox="1"/>
          <p:nvPr/>
        </p:nvSpPr>
        <p:spPr>
          <a:xfrm>
            <a:off x="7788737" y="4393545"/>
            <a:ext cx="18314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</a:rPr>
              <a:t>P</a:t>
            </a:r>
            <a:r>
              <a:rPr lang="en-VN" sz="4000" b="1" dirty="0">
                <a:solidFill>
                  <a:srgbClr val="0070C0"/>
                </a:solidFill>
              </a:rPr>
              <a:t>age </a:t>
            </a:r>
            <a:r>
              <a:rPr lang="en-US" sz="4000" b="1" dirty="0">
                <a:solidFill>
                  <a:srgbClr val="0070C0"/>
                </a:solidFill>
              </a:rPr>
              <a:t>92</a:t>
            </a:r>
            <a:endParaRPr lang="en-VN" sz="4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404817"/>
      </p:ext>
    </p:extLst>
  </p:cSld>
  <p:clrMapOvr>
    <a:masterClrMapping/>
  </p:clrMapOvr>
  <p:transition spd="slow">
    <p:comb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043" y="992766"/>
            <a:ext cx="11516140" cy="528876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C099618-AAF4-4E0D-75DF-0BC76D9BA0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522" y="345066"/>
            <a:ext cx="4978400" cy="6477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59163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099618-AAF4-4E0D-75DF-0BC76D9BA0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569" y="504092"/>
            <a:ext cx="4978400" cy="6477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DE6A708-B2C5-31DE-B526-9A8C5BEA1E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569" y="1363848"/>
            <a:ext cx="8583223" cy="241173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2B2F9D0-CB2C-A150-55C6-081C5057F1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7343" y="3692395"/>
            <a:ext cx="8583223" cy="262926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BD65BB6-4613-F316-9B31-F9ADF77B9C67}"/>
              </a:ext>
            </a:extLst>
          </p:cNvPr>
          <p:cNvSpPr txBox="1"/>
          <p:nvPr/>
        </p:nvSpPr>
        <p:spPr>
          <a:xfrm>
            <a:off x="6446073" y="5547788"/>
            <a:ext cx="25787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hairdresser</a:t>
            </a:r>
            <a:endParaRPr lang="en-VN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207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099618-AAF4-4E0D-75DF-0BC76D9BA0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569" y="504092"/>
            <a:ext cx="4978400" cy="6477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369952D-F7DB-D3F1-85B5-F4BEDAE001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793" y="1245432"/>
            <a:ext cx="8430802" cy="26483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494D2D7-F5F7-8E60-7B26-4520D50A15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3301" y="3822643"/>
            <a:ext cx="8592749" cy="263879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5AC7372-9150-F215-D4A7-6CE203705829}"/>
              </a:ext>
            </a:extLst>
          </p:cNvPr>
          <p:cNvSpPr txBox="1"/>
          <p:nvPr/>
        </p:nvSpPr>
        <p:spPr>
          <a:xfrm>
            <a:off x="5178525" y="2665357"/>
            <a:ext cx="13979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to be </a:t>
            </a:r>
            <a:endParaRPr lang="en-VN" sz="4000" b="1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2DBAE2-C8E0-DDAD-89B7-D009C24220E2}"/>
              </a:ext>
            </a:extLst>
          </p:cNvPr>
          <p:cNvSpPr txBox="1"/>
          <p:nvPr/>
        </p:nvSpPr>
        <p:spPr>
          <a:xfrm>
            <a:off x="8385306" y="4121691"/>
            <a:ext cx="32803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would you like</a:t>
            </a:r>
            <a:endParaRPr lang="en-VN" sz="4000" b="1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5B61434-BE3B-B869-D333-EEC8A8926B9E}"/>
              </a:ext>
            </a:extLst>
          </p:cNvPr>
          <p:cNvSpPr txBox="1"/>
          <p:nvPr/>
        </p:nvSpPr>
        <p:spPr>
          <a:xfrm>
            <a:off x="4024939" y="3208550"/>
            <a:ext cx="39630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a business person</a:t>
            </a:r>
            <a:endParaRPr lang="en-VN" sz="4000" b="1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791AD52-90FD-0E2E-6EEF-5C6D709D0C97}"/>
              </a:ext>
            </a:extLst>
          </p:cNvPr>
          <p:cNvSpPr txBox="1"/>
          <p:nvPr/>
        </p:nvSpPr>
        <p:spPr>
          <a:xfrm>
            <a:off x="8541595" y="5160836"/>
            <a:ext cx="12825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to be</a:t>
            </a:r>
            <a:endParaRPr lang="en-VN" sz="4000" b="1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989C578-F968-889B-CD4E-9B690E123CE0}"/>
              </a:ext>
            </a:extLst>
          </p:cNvPr>
          <p:cNvSpPr txBox="1"/>
          <p:nvPr/>
        </p:nvSpPr>
        <p:spPr>
          <a:xfrm>
            <a:off x="7744040" y="5753550"/>
            <a:ext cx="23109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a scientist</a:t>
            </a:r>
            <a:endParaRPr lang="en-VN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544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1" grpId="0"/>
      <p:bldP spid="12" grpId="0"/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099618-AAF4-4E0D-75DF-0BC76D9BA0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569" y="504092"/>
            <a:ext cx="4978400" cy="6477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C70E10A-E6AA-B1D8-93E8-675016F62A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9849" y="3651126"/>
            <a:ext cx="8507012" cy="250542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F2FD4B3-B747-24BF-85A4-10BA8D53F1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569" y="1021275"/>
            <a:ext cx="8392696" cy="256258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3EBAB37-6056-9D9A-B381-DCADDA468E4E}"/>
              </a:ext>
            </a:extLst>
          </p:cNvPr>
          <p:cNvSpPr txBox="1"/>
          <p:nvPr/>
        </p:nvSpPr>
        <p:spPr>
          <a:xfrm>
            <a:off x="3820959" y="1247004"/>
            <a:ext cx="57760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What would you like to be</a:t>
            </a:r>
            <a:endParaRPr lang="en-VN" sz="4000" b="1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826A9BF-01AD-6414-0D08-1D9C9953C35C}"/>
              </a:ext>
            </a:extLst>
          </p:cNvPr>
          <p:cNvSpPr txBox="1"/>
          <p:nvPr/>
        </p:nvSpPr>
        <p:spPr>
          <a:xfrm>
            <a:off x="5281049" y="2357641"/>
            <a:ext cx="12825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to be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AAC5E88-683B-9F15-9F04-6B89DA877C79}"/>
              </a:ext>
            </a:extLst>
          </p:cNvPr>
          <p:cNvSpPr txBox="1"/>
          <p:nvPr/>
        </p:nvSpPr>
        <p:spPr>
          <a:xfrm>
            <a:off x="4504086" y="2909606"/>
            <a:ext cx="27556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a tour guide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1A57854-2299-5E9F-3F14-8A3213D140C9}"/>
              </a:ext>
            </a:extLst>
          </p:cNvPr>
          <p:cNvSpPr txBox="1"/>
          <p:nvPr/>
        </p:nvSpPr>
        <p:spPr>
          <a:xfrm>
            <a:off x="6415932" y="3864322"/>
            <a:ext cx="57760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What would you like to be</a:t>
            </a:r>
            <a:endParaRPr lang="en-VN" sz="4000" b="1" dirty="0">
              <a:solidFill>
                <a:srgbClr val="FF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3254811-FBDB-60BB-4516-198064FD7F33}"/>
              </a:ext>
            </a:extLst>
          </p:cNvPr>
          <p:cNvSpPr txBox="1"/>
          <p:nvPr/>
        </p:nvSpPr>
        <p:spPr>
          <a:xfrm>
            <a:off x="6910531" y="4431461"/>
            <a:ext cx="41392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when you grow up</a:t>
            </a:r>
            <a:endParaRPr lang="en-VN" sz="4000" b="1" dirty="0">
              <a:solidFill>
                <a:srgbClr val="FF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8935970-4126-A422-F0E9-E58F2AC3E39E}"/>
              </a:ext>
            </a:extLst>
          </p:cNvPr>
          <p:cNvSpPr txBox="1"/>
          <p:nvPr/>
        </p:nvSpPr>
        <p:spPr>
          <a:xfrm>
            <a:off x="6563580" y="4959785"/>
            <a:ext cx="43717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I’d like to be a pilot.</a:t>
            </a:r>
            <a:endParaRPr lang="en-VN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243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8" grpId="0"/>
      <p:bldP spid="19" grpId="0"/>
      <p:bldP spid="2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029" y="510164"/>
            <a:ext cx="8303171" cy="58896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10772" y="2791996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Production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45683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05EBF98-CC0B-C756-A734-D8AA2063A808}"/>
              </a:ext>
            </a:extLst>
          </p:cNvPr>
          <p:cNvSpPr/>
          <p:nvPr/>
        </p:nvSpPr>
        <p:spPr>
          <a:xfrm>
            <a:off x="0" y="421083"/>
            <a:ext cx="42340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accent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Make a survey</a:t>
            </a: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457FCD27-7090-FAA2-6330-3A62107542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6608770"/>
              </p:ext>
            </p:extLst>
          </p:nvPr>
        </p:nvGraphicFramePr>
        <p:xfrm>
          <a:off x="-1" y="1732539"/>
          <a:ext cx="12192001" cy="409148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29670">
                  <a:extLst>
                    <a:ext uri="{9D8B030D-6E8A-4147-A177-3AD203B41FA5}">
                      <a16:colId xmlns:a16="http://schemas.microsoft.com/office/drawing/2014/main" val="1668527506"/>
                    </a:ext>
                  </a:extLst>
                </a:gridCol>
                <a:gridCol w="10062331">
                  <a:extLst>
                    <a:ext uri="{9D8B030D-6E8A-4147-A177-3AD203B41FA5}">
                      <a16:colId xmlns:a16="http://schemas.microsoft.com/office/drawing/2014/main" val="3380029074"/>
                    </a:ext>
                  </a:extLst>
                </a:gridCol>
              </a:tblGrid>
              <a:tr h="1022871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Name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What would you like to be when you grow up?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0666171"/>
                  </a:ext>
                </a:extLst>
              </a:tr>
              <a:tr h="1022871">
                <a:tc>
                  <a:txBody>
                    <a:bodyPr/>
                    <a:lstStyle/>
                    <a:p>
                      <a:r>
                        <a:rPr lang="en-US" sz="3200" dirty="0"/>
                        <a:t>1,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2699405"/>
                  </a:ext>
                </a:extLst>
              </a:tr>
              <a:tr h="1022871">
                <a:tc>
                  <a:txBody>
                    <a:bodyPr/>
                    <a:lstStyle/>
                    <a:p>
                      <a:r>
                        <a:rPr lang="en-US" sz="3200" dirty="0"/>
                        <a:t>2,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8797530"/>
                  </a:ext>
                </a:extLst>
              </a:tr>
              <a:tr h="1022871">
                <a:tc>
                  <a:txBody>
                    <a:bodyPr/>
                    <a:lstStyle/>
                    <a:p>
                      <a:r>
                        <a:rPr lang="en-US" sz="3200" dirty="0"/>
                        <a:t>3,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30684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04940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D4AE2E2-132E-4251-8CBE-32017E309A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659" y="1085229"/>
            <a:ext cx="7543830" cy="263322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B058343-9BFD-4C55-A98F-FCB5426F3EB6}"/>
              </a:ext>
            </a:extLst>
          </p:cNvPr>
          <p:cNvSpPr txBox="1"/>
          <p:nvPr/>
        </p:nvSpPr>
        <p:spPr>
          <a:xfrm>
            <a:off x="1105699" y="1634946"/>
            <a:ext cx="62801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What would you like to be when you grow up?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5A1C3B-C3C7-4C03-9F0E-66D0AD01B1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052021" y="3839825"/>
            <a:ext cx="6787329" cy="236916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07508E2-2611-47E5-8DAD-79D4C16E018E}"/>
              </a:ext>
            </a:extLst>
          </p:cNvPr>
          <p:cNvSpPr txBox="1"/>
          <p:nvPr/>
        </p:nvSpPr>
        <p:spPr>
          <a:xfrm>
            <a:off x="2534457" y="4576723"/>
            <a:ext cx="50918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FF40FF"/>
                </a:solidFill>
              </a:rPr>
              <a:t>I’d like to be a ……………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C2F99E7-C7A6-4E1E-BF5D-4CAA4E0363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1489" y="963857"/>
            <a:ext cx="4316665" cy="40674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974E66D-5CAC-42BA-A303-F44C736554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30628" y="963857"/>
            <a:ext cx="4154655" cy="40674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D745505-6738-4D0A-BE05-AD086993B2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41489" y="1042744"/>
            <a:ext cx="3989043" cy="39096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03D1396-68A8-4F50-969F-F1360B5ABFE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03682" y="963856"/>
            <a:ext cx="4181601" cy="395970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17D0E61-251B-4181-8620-27DF4FCF61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30628" y="963857"/>
            <a:ext cx="4316665" cy="406741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60F1859-738B-4F31-8849-36D580089AE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78156" y="994145"/>
            <a:ext cx="4207127" cy="389912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469ABE9-406C-42D6-9D47-D14FEEFDCD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1489" y="963857"/>
            <a:ext cx="4316665" cy="406741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1A4F0DE-B299-43B6-BB78-B86464EE62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30628" y="963857"/>
            <a:ext cx="4154655" cy="406741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AEC20F0-2927-40B0-B066-F9A5C1C1F7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41489" y="1042744"/>
            <a:ext cx="3989043" cy="390963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E70D3BA-2A5E-4D8C-A00A-7F1DE55D447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03682" y="963856"/>
            <a:ext cx="4181601" cy="395970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98AE991-ED47-4CC4-8F7F-BE559A2395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30628" y="963857"/>
            <a:ext cx="4316665" cy="406741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889E5FD-86EC-4D28-AFDB-4A1936222E3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78156" y="994145"/>
            <a:ext cx="4207127" cy="389912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1719E96-3CE3-4E49-ADEF-33024BB416ED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b="29018"/>
          <a:stretch/>
        </p:blipFill>
        <p:spPr>
          <a:xfrm>
            <a:off x="7803682" y="1042744"/>
            <a:ext cx="4033931" cy="42465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564B1EB-51FD-A102-0AE2-58CEED1D81A8}"/>
              </a:ext>
            </a:extLst>
          </p:cNvPr>
          <p:cNvSpPr txBox="1"/>
          <p:nvPr/>
        </p:nvSpPr>
        <p:spPr>
          <a:xfrm>
            <a:off x="104057" y="462340"/>
            <a:ext cx="49546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0070C0"/>
                </a:solidFill>
              </a:rPr>
              <a:t>Pass </a:t>
            </a:r>
            <a:r>
              <a:rPr lang="en-US" sz="4400" smtClean="0">
                <a:solidFill>
                  <a:srgbClr val="0070C0"/>
                </a:solidFill>
              </a:rPr>
              <a:t>the ball</a:t>
            </a:r>
            <a:endParaRPr lang="en-US" sz="4400" dirty="0">
              <a:solidFill>
                <a:srgbClr val="0070C0"/>
              </a:solidFill>
            </a:endParaRPr>
          </a:p>
        </p:txBody>
      </p:sp>
      <p:pic>
        <p:nvPicPr>
          <p:cNvPr id="3" name="Pass the Ball Game - English Classroom Games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896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6433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66668" y="1815293"/>
            <a:ext cx="4345781" cy="3416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scientist, pilot, </a:t>
            </a:r>
          </a:p>
          <a:p>
            <a:r>
              <a:rPr lang="en-US" sz="3600" i="1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tour guide, business person, hairdresser, designer.</a:t>
            </a:r>
            <a:endParaRPr lang="en-US" sz="3600" i="1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780318" y="1818408"/>
            <a:ext cx="5892278" cy="3416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pPr marL="228600"/>
            <a:r>
              <a:rPr lang="en-US" sz="3600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What would you like to do when you grow up?</a:t>
            </a:r>
          </a:p>
          <a:p>
            <a:pPr marL="228600"/>
            <a:r>
              <a:rPr lang="en-US" sz="3600" dirty="0">
                <a:solidFill>
                  <a:schemeClr val="accent5"/>
                </a:solidFill>
                <a:ea typeface="Times New Roman" panose="02020603050405020304" pitchFamily="18" charset="0"/>
              </a:rPr>
              <a:t>- I’d like to be a scientist.</a:t>
            </a:r>
            <a:endParaRPr lang="en-VN" sz="3600" dirty="0">
              <a:solidFill>
                <a:schemeClr val="accent5"/>
              </a:solidFill>
              <a:effectLst/>
              <a:ea typeface="Times New Roman" panose="02020603050405020304" pitchFamily="18" charset="0"/>
            </a:endParaRPr>
          </a:p>
          <a:p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14826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vocabulary and structure,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(page 62).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for the next lesson (page 93 SB).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3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16175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80"/>
          <a:stretch/>
        </p:blipFill>
        <p:spPr>
          <a:xfrm>
            <a:off x="0" y="-27992"/>
            <a:ext cx="12192000" cy="68859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6878" y="4968810"/>
            <a:ext cx="3541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C000"/>
                </a:solidFill>
              </a:rPr>
              <a:t>Enjoy your day!</a:t>
            </a: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500116"/>
      </p:ext>
    </p:extLst>
  </p:cSld>
  <p:clrMapOvr>
    <a:masterClrMapping/>
  </p:clrMapOvr>
  <p:transition spd="slow">
    <p:comb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2" y="468349"/>
            <a:ext cx="8684576" cy="5921302"/>
          </a:xfrm>
          <a:prstGeom prst="rect">
            <a:avLst/>
          </a:prstGeom>
        </p:spPr>
      </p:pic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accent6">
                    <a:lumMod val="75000"/>
                  </a:schemeClr>
                </a:solidFill>
              </a:rPr>
              <a:t>WARM-UP</a:t>
            </a:r>
            <a:endParaRPr lang="en-US" sz="54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067512"/>
      </p:ext>
    </p:extLst>
  </p:cSld>
  <p:clrMapOvr>
    <a:masterClrMapping/>
  </p:clrMapOvr>
  <p:transition spd="slow">
    <p:comb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65450" y="580898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382768"/>
      </p:ext>
    </p:extLst>
  </p:cSld>
  <p:clrMapOvr>
    <a:masterClrMapping/>
  </p:clrMapOvr>
  <p:transition spd="med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7934CA91-DE23-9054-BD6B-4AEA2D92DB52}"/>
              </a:ext>
            </a:extLst>
          </p:cNvPr>
          <p:cNvSpPr/>
          <p:nvPr/>
        </p:nvSpPr>
        <p:spPr>
          <a:xfrm>
            <a:off x="554182" y="701639"/>
            <a:ext cx="10489744" cy="5323703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B43953-F65D-D496-6F1B-BCAE92EDFC48}"/>
              </a:ext>
            </a:extLst>
          </p:cNvPr>
          <p:cNvSpPr txBox="1"/>
          <p:nvPr/>
        </p:nvSpPr>
        <p:spPr>
          <a:xfrm>
            <a:off x="2826327" y="2549236"/>
            <a:ext cx="724592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i="1" dirty="0" smtClean="0">
                <a:solidFill>
                  <a:schemeClr val="bg1"/>
                </a:solidFill>
                <a:latin typeface=".VnArial NarrowH" panose="020B7200000000000000" pitchFamily="34" charset="0"/>
                <a:ea typeface="Times New Roman" panose="02020603050405020304" pitchFamily="18" charset="0"/>
              </a:rPr>
              <a:t>Let’s play a game  !   </a:t>
            </a:r>
            <a:endParaRPr lang="en-US" sz="6000" i="1" dirty="0">
              <a:solidFill>
                <a:schemeClr val="bg1"/>
              </a:solidFill>
              <a:latin typeface=".VnArial NarrowH" panose="020B7200000000000000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6359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 descr="Ảnh có chứa văn bản, ảnh chụp màn hình, màu tím, hoa tím&#10;&#10;Mô tả được tự động tạo">
            <a:extLst>
              <a:ext uri="{FF2B5EF4-FFF2-40B4-BE49-F238E27FC236}">
                <a16:creationId xmlns:a16="http://schemas.microsoft.com/office/drawing/2014/main" id="{790786A5-6C0F-12E8-D961-580AAE363F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8744" y="1714494"/>
            <a:ext cx="8693110" cy="4475953"/>
          </a:xfrm>
          <a:prstGeom prst="rect">
            <a:avLst/>
          </a:prstGeom>
        </p:spPr>
      </p:pic>
      <p:sp>
        <p:nvSpPr>
          <p:cNvPr id="5" name="TextBox 16">
            <a:extLst>
              <a:ext uri="{FF2B5EF4-FFF2-40B4-BE49-F238E27FC236}">
                <a16:creationId xmlns:a16="http://schemas.microsoft.com/office/drawing/2014/main" id="{8DBF234F-E5F5-4BB5-7DD7-636D2F9C767B}"/>
              </a:ext>
            </a:extLst>
          </p:cNvPr>
          <p:cNvSpPr txBox="1"/>
          <p:nvPr/>
        </p:nvSpPr>
        <p:spPr>
          <a:xfrm>
            <a:off x="1348873" y="826472"/>
            <a:ext cx="9139597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en-US" sz="3200" i="1">
                <a:solidFill>
                  <a:srgbClr val="0070C0"/>
                </a:solidFill>
                <a:latin typeface="Calibri"/>
                <a:cs typeface="Calibri"/>
              </a:rPr>
              <a:t>Play the game on DHA on </a:t>
            </a:r>
            <a:r>
              <a:rPr lang="en-US" sz="3200" i="1" err="1">
                <a:solidFill>
                  <a:srgbClr val="0070C0"/>
                </a:solidFill>
                <a:latin typeface="Calibri"/>
                <a:cs typeface="Calibri"/>
              </a:rPr>
              <a:t>Eduhome</a:t>
            </a:r>
            <a:r>
              <a:rPr lang="en-US" sz="3200" i="1">
                <a:solidFill>
                  <a:srgbClr val="0070C0"/>
                </a:solidFill>
                <a:latin typeface="Calibri"/>
                <a:cs typeface="Calibri"/>
              </a:rPr>
              <a:t> – Unit 6 – Review </a:t>
            </a:r>
            <a:endParaRPr lang="en-US" sz="3200" b="0" i="1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36541882"/>
      </p:ext>
    </p:extLst>
  </p:cSld>
  <p:clrMapOvr>
    <a:masterClrMapping/>
  </p:clrMapOvr>
  <p:transition spd="med">
    <p:split orient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3650156410"/>
      </p:ext>
    </p:extLst>
  </p:cSld>
  <p:clrMapOvr>
    <a:masterClrMapping/>
  </p:clrMapOvr>
  <p:transition spd="slow">
    <p:comb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4D597B0-DB5D-52BA-7C21-7490F11AA110}"/>
              </a:ext>
            </a:extLst>
          </p:cNvPr>
          <p:cNvGrpSpPr/>
          <p:nvPr/>
        </p:nvGrpSpPr>
        <p:grpSpPr>
          <a:xfrm>
            <a:off x="1625600" y="417871"/>
            <a:ext cx="9209314" cy="5974367"/>
            <a:chOff x="1625600" y="292421"/>
            <a:chExt cx="9209314" cy="609981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8E2254A-97AE-565A-1557-286FE4C11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25600" y="292421"/>
              <a:ext cx="9209314" cy="6099817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9870567D-1C2E-6E15-4873-0A84B9FDB817}"/>
                </a:ext>
              </a:extLst>
            </p:cNvPr>
            <p:cNvSpPr/>
            <p:nvPr/>
          </p:nvSpPr>
          <p:spPr>
            <a:xfrm>
              <a:off x="3229428" y="649032"/>
              <a:ext cx="5675085" cy="54354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DDD318E-1D48-09A9-BB6F-893F94294EE4}"/>
                </a:ext>
              </a:extLst>
            </p:cNvPr>
            <p:cNvSpPr txBox="1"/>
            <p:nvPr/>
          </p:nvSpPr>
          <p:spPr>
            <a:xfrm>
              <a:off x="3649289" y="1339510"/>
              <a:ext cx="4835362" cy="47450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New words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scientist,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uLnTx/>
                  <a:uFillTx/>
                  <a:cs typeface="+mn-cs"/>
                </a:rPr>
                <a:t>pilot,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i="1" dirty="0">
                  <a:solidFill>
                    <a:schemeClr val="bg1"/>
                  </a:solidFill>
                  <a:effectLst/>
                  <a:ea typeface="+mn-ea"/>
                </a:rPr>
                <a:t>tour guide,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uLnTx/>
                  <a:uFillTx/>
                  <a:cs typeface="+mn-cs"/>
                </a:rPr>
                <a:t>business person,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i="1" dirty="0">
                  <a:solidFill>
                    <a:schemeClr val="bg1"/>
                  </a:solidFill>
                  <a:effectLst/>
                  <a:ea typeface="+mn-ea"/>
                </a:rPr>
                <a:t>hairdresser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uLnTx/>
                  <a:uFillTx/>
                  <a:cs typeface="+mn-cs"/>
                </a:rPr>
                <a:t>designer</a:t>
              </a:r>
              <a:endPara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6425088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00" dirty="0">
                <a:solidFill>
                  <a:schemeClr val="bg1"/>
                </a:solidFill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2535654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6214430" y="620357"/>
            <a:ext cx="41241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 to hear the sound.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DFF13BA-1F80-F354-64CA-361F0F6D3833}"/>
              </a:ext>
            </a:extLst>
          </p:cNvPr>
          <p:cNvSpPr txBox="1"/>
          <p:nvPr/>
        </p:nvSpPr>
        <p:spPr>
          <a:xfrm>
            <a:off x="7613070" y="3474971"/>
            <a:ext cx="300646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dirty="0">
                <a:solidFill>
                  <a:srgbClr val="FF0000"/>
                </a:solidFill>
              </a:rPr>
              <a:t>/ˈ</a:t>
            </a:r>
            <a:r>
              <a:rPr lang="en-US" sz="3600" dirty="0" err="1">
                <a:solidFill>
                  <a:srgbClr val="FF0000"/>
                </a:solidFill>
              </a:rPr>
              <a:t>saɪəntɪst</a:t>
            </a:r>
            <a:r>
              <a:rPr lang="en-US" sz="3600" dirty="0">
                <a:solidFill>
                  <a:srgbClr val="FF0000"/>
                </a:solidFill>
              </a:rPr>
              <a:t>/</a:t>
            </a:r>
          </a:p>
          <a:p>
            <a:pPr algn="ctr">
              <a:defRPr/>
            </a:pPr>
            <a:r>
              <a:rPr lang="en-US" sz="3600" dirty="0" err="1">
                <a:solidFill>
                  <a:srgbClr val="FF0000"/>
                </a:solidFill>
              </a:rPr>
              <a:t>nhà</a:t>
            </a:r>
            <a:r>
              <a:rPr lang="en-US" sz="3600" dirty="0">
                <a:solidFill>
                  <a:srgbClr val="FF0000"/>
                </a:solidFill>
              </a:rPr>
              <a:t> khoa </a:t>
            </a:r>
            <a:r>
              <a:rPr lang="en-US" sz="3600" dirty="0" err="1">
                <a:solidFill>
                  <a:srgbClr val="FF0000"/>
                </a:solidFill>
              </a:rPr>
              <a:t>học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A37B7F3-DCC7-0DC7-E6C6-CF379BA44612}"/>
              </a:ext>
            </a:extLst>
          </p:cNvPr>
          <p:cNvSpPr txBox="1"/>
          <p:nvPr/>
        </p:nvSpPr>
        <p:spPr>
          <a:xfrm>
            <a:off x="7708575" y="2459308"/>
            <a:ext cx="281545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/>
              <a:t>scientist</a:t>
            </a:r>
            <a:endParaRPr lang="en-VN" sz="6000" b="1" dirty="0"/>
          </a:p>
        </p:txBody>
      </p:sp>
      <p:pic>
        <p:nvPicPr>
          <p:cNvPr id="9" name="scientist">
            <a:hlinkClick r:id="" action="ppaction://media"/>
            <a:extLst>
              <a:ext uri="{FF2B5EF4-FFF2-40B4-BE49-F238E27FC236}">
                <a16:creationId xmlns:a16="http://schemas.microsoft.com/office/drawing/2014/main" id="{F7504C8F-8FA6-D2AF-1EFA-391D3E7C80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98826" y="2865371"/>
            <a:ext cx="609600" cy="609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2FE9E4E-1DC8-2711-2BBA-21A39A8326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300" y="424255"/>
            <a:ext cx="5936272" cy="5962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CDF863E-BDB2-7F50-5075-23B3CF6FB89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29018"/>
          <a:stretch/>
        </p:blipFill>
        <p:spPr>
          <a:xfrm>
            <a:off x="1281860" y="1046902"/>
            <a:ext cx="4033931" cy="4246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64096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82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929</TotalTime>
  <Words>451</Words>
  <Application>Microsoft Office PowerPoint</Application>
  <PresentationFormat>Widescreen</PresentationFormat>
  <Paragraphs>111</Paragraphs>
  <Slides>30</Slides>
  <Notes>20</Notes>
  <HiddenSlides>0</HiddenSlides>
  <MMClips>11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7" baseType="lpstr">
      <vt:lpstr>.VnArial NarrowH</vt:lpstr>
      <vt:lpstr>Arial</vt:lpstr>
      <vt:lpstr>Calibri</vt:lpstr>
      <vt:lpstr>Calibri (Body)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Acer</cp:lastModifiedBy>
  <cp:revision>67</cp:revision>
  <dcterms:created xsi:type="dcterms:W3CDTF">2023-01-31T08:21:18Z</dcterms:created>
  <dcterms:modified xsi:type="dcterms:W3CDTF">2025-03-04T14:16:45Z</dcterms:modified>
</cp:coreProperties>
</file>