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943" r:id="rId3"/>
    <p:sldMasterId id="2147483996" r:id="rId4"/>
    <p:sldMasterId id="2147484011" r:id="rId5"/>
    <p:sldMasterId id="2147484015" r:id="rId6"/>
    <p:sldMasterId id="2147484051" r:id="rId7"/>
  </p:sldMasterIdLst>
  <p:notesMasterIdLst>
    <p:notesMasterId r:id="rId18"/>
  </p:notesMasterIdLst>
  <p:sldIdLst>
    <p:sldId id="259" r:id="rId8"/>
    <p:sldId id="2593" r:id="rId9"/>
    <p:sldId id="2578" r:id="rId10"/>
    <p:sldId id="2594" r:id="rId11"/>
    <p:sldId id="2595" r:id="rId12"/>
    <p:sldId id="2581" r:id="rId13"/>
    <p:sldId id="283" r:id="rId14"/>
    <p:sldId id="2592" r:id="rId15"/>
    <p:sldId id="2596" r:id="rId16"/>
    <p:sldId id="2588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130" autoAdjust="0"/>
  </p:normalViewPr>
  <p:slideViewPr>
    <p:cSldViewPr snapToGrid="0">
      <p:cViewPr varScale="1">
        <p:scale>
          <a:sx n="66" d="100"/>
          <a:sy n="66" d="100"/>
        </p:scale>
        <p:origin x="518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3D438-62EA-4D56-838A-795158A218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4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35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4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33CF-AE7A-4011-BE5B-D8C501B3E7B9}" type="slidenum">
              <a:rPr lang="en-US" smtClean="0"/>
              <a:pPr eaLnBrk="1" hangingPunct="1"/>
              <a:t>10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9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6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4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1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0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F7EF-34E7-4C04-BDCA-B7435D4A14A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4DE9-4281-4DDD-96A8-A840AD30E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7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668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0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theme" Target="../theme/theme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1419C-B0FC-471C-9F74-80825E8C56BF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4F7C0D-0D03-4394-86E5-111D04B3A757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59433-196D-41E8-BD01-7D9A844F93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0F0578-1F69-47B3-95C1-01EACFA13EE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8D414-9642-42F1-849D-ABDD92FC623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D35B1E0-9C38-40FC-9D98-8DDA11AF0D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0545C-CD7D-40AA-AFA3-6AC9737CA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8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EC5D7D-D890-43FF-BE1D-E0B13D865C2D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A27DB9-E3A1-40C1-AFDD-EB52A4F6270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D9A4184-A8B8-4F23-A6C6-2D3E36AE781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488843-0D9E-4647-A137-7463CF70D0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9B06FC-FF28-4981-8956-1823C39354EF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729365-4E1A-491C-8EDE-CF783D842A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063B4F-11EB-4C6D-B51E-913F456705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30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45569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file:///D:\GIAO%20AN%20DIEN%20TU\RUOC%20DEN%20ONG%20SAO%20LOP%203-%20TAP%20DOC\Thao%20My_Bao%20Ngoc_Gia%20Nhu_Anh%20Thu%20-%20Chiec%20den%20Ong%20Sao.mp3" TargetMode="External"/><Relationship Id="rId1" Type="http://schemas.openxmlformats.org/officeDocument/2006/relationships/audio" Target="file:///H:\NHAC\Xuan%20Mai%20-%20Ruoc%20den%20thang%208.mp3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7EB427-158B-4411-B71A-656E33DD6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34" y="1550516"/>
            <a:ext cx="5259716" cy="5307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5324E-727C-43CC-813A-A72EEA0912B6}"/>
              </a:ext>
            </a:extLst>
          </p:cNvPr>
          <p:cNvSpPr/>
          <p:nvPr/>
        </p:nvSpPr>
        <p:spPr>
          <a:xfrm>
            <a:off x="4401935" y="3297991"/>
            <a:ext cx="29835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Chủ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đề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70038-31A7-414F-BB68-105093211650}"/>
              </a:ext>
            </a:extLst>
          </p:cNvPr>
          <p:cNvSpPr/>
          <p:nvPr/>
        </p:nvSpPr>
        <p:spPr>
          <a:xfrm>
            <a:off x="1793187" y="4386315"/>
            <a:ext cx="86056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72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2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947003" y="488687"/>
            <a:ext cx="1029801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  <a:p>
            <a:endParaRPr lang="en-US" sz="1800">
              <a:latin typeface="VNI-Times" pitchFamily="2" charset="0"/>
            </a:endParaRPr>
          </a:p>
        </p:txBody>
      </p:sp>
      <p:sp>
        <p:nvSpPr>
          <p:cNvPr id="438275" name="WordArt 3"/>
          <p:cNvSpPr>
            <a:spLocks noChangeArrowheads="1" noChangeShapeType="1" noTextEdit="1"/>
          </p:cNvSpPr>
          <p:nvPr/>
        </p:nvSpPr>
        <p:spPr bwMode="auto">
          <a:xfrm>
            <a:off x="2667003" y="304800"/>
            <a:ext cx="7078663" cy="1462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524003" y="35052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3754441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7559675" y="6454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858966" y="373380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6184903" y="5334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10363200" y="20574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490663" y="5105400"/>
            <a:ext cx="419101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9872666" y="4267200"/>
            <a:ext cx="503237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524003" y="2209800"/>
            <a:ext cx="334963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9677403" y="5257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10058403" y="2743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3627438" y="50292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2663828" y="50292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9677403" y="19050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825625" y="1676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4995863" y="5715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943102" y="259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2133600" y="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9990138" y="3048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7107241" y="2984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9034466" y="1524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3406778" y="3048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4191003" y="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5094288" y="304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10156825" y="3352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8447088" y="5334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643066" y="42926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4791078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8856663" y="64770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2505078" y="38862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6370639" y="6470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9906000" y="15240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676400" y="56388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9829800" y="48006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643063" y="29718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10210803" y="57150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9601203" y="3048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3654428" y="58674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941638" y="6096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9525003" y="2532066"/>
            <a:ext cx="4238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979613" y="23034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5837238" y="6477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2062163" y="3352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2100263" y="739776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10109200" y="11207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7292978" y="755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9220202" y="6096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3068641" y="9906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4408488" y="533400"/>
            <a:ext cx="252412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5280025" y="8382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9872663" y="37338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8632825" y="1008066"/>
            <a:ext cx="425450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3940178" y="57150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6696078" y="6019802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676400" y="5181600"/>
            <a:ext cx="4191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9296400" y="4343400"/>
            <a:ext cx="503238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6" name="AutoShape 37"/>
          <p:cNvSpPr>
            <a:spLocks noChangeArrowheads="1"/>
          </p:cNvSpPr>
          <p:nvPr/>
        </p:nvSpPr>
        <p:spPr bwMode="auto">
          <a:xfrm>
            <a:off x="10439403" y="51054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" name="AutoShape 41"/>
          <p:cNvSpPr>
            <a:spLocks noChangeArrowheads="1"/>
          </p:cNvSpPr>
          <p:nvPr/>
        </p:nvSpPr>
        <p:spPr bwMode="auto">
          <a:xfrm>
            <a:off x="3475038" y="44958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AutoShape 43"/>
          <p:cNvSpPr>
            <a:spLocks noChangeArrowheads="1"/>
          </p:cNvSpPr>
          <p:nvPr/>
        </p:nvSpPr>
        <p:spPr bwMode="auto">
          <a:xfrm>
            <a:off x="9296401" y="2209801"/>
            <a:ext cx="4238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AutoShape 44"/>
          <p:cNvSpPr>
            <a:spLocks noChangeArrowheads="1"/>
          </p:cNvSpPr>
          <p:nvPr/>
        </p:nvSpPr>
        <p:spPr bwMode="auto">
          <a:xfrm>
            <a:off x="2698750" y="15240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AutoShape 45"/>
          <p:cNvSpPr>
            <a:spLocks noChangeArrowheads="1"/>
          </p:cNvSpPr>
          <p:nvPr/>
        </p:nvSpPr>
        <p:spPr bwMode="auto">
          <a:xfrm>
            <a:off x="5181603" y="64008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1" name="AutoShape 49"/>
          <p:cNvSpPr>
            <a:spLocks noChangeArrowheads="1"/>
          </p:cNvSpPr>
          <p:nvPr/>
        </p:nvSpPr>
        <p:spPr bwMode="auto">
          <a:xfrm>
            <a:off x="7292978" y="374651"/>
            <a:ext cx="542925" cy="539751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AutoShape 51"/>
          <p:cNvSpPr>
            <a:spLocks noChangeArrowheads="1"/>
          </p:cNvSpPr>
          <p:nvPr/>
        </p:nvSpPr>
        <p:spPr bwMode="auto">
          <a:xfrm>
            <a:off x="8610603" y="1447800"/>
            <a:ext cx="2508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3" name="AutoShape 55"/>
          <p:cNvSpPr>
            <a:spLocks noChangeArrowheads="1"/>
          </p:cNvSpPr>
          <p:nvPr/>
        </p:nvSpPr>
        <p:spPr bwMode="auto">
          <a:xfrm>
            <a:off x="5607050" y="609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AutoShape 58"/>
          <p:cNvSpPr>
            <a:spLocks noChangeArrowheads="1"/>
          </p:cNvSpPr>
          <p:nvPr/>
        </p:nvSpPr>
        <p:spPr bwMode="auto">
          <a:xfrm>
            <a:off x="7696200" y="609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5" name="AutoShape 27"/>
          <p:cNvSpPr>
            <a:spLocks noChangeArrowheads="1"/>
          </p:cNvSpPr>
          <p:nvPr/>
        </p:nvSpPr>
        <p:spPr bwMode="auto">
          <a:xfrm>
            <a:off x="2568578" y="4368800"/>
            <a:ext cx="403225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AutoShape 30"/>
          <p:cNvSpPr>
            <a:spLocks noChangeArrowheads="1"/>
          </p:cNvSpPr>
          <p:nvPr/>
        </p:nvSpPr>
        <p:spPr bwMode="auto">
          <a:xfrm>
            <a:off x="9042400" y="5867402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33"/>
          <p:cNvSpPr>
            <a:spLocks noChangeArrowheads="1"/>
          </p:cNvSpPr>
          <p:nvPr/>
        </p:nvSpPr>
        <p:spPr bwMode="auto">
          <a:xfrm>
            <a:off x="9220200" y="1600200"/>
            <a:ext cx="503238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8" name="AutoShape 36"/>
          <p:cNvSpPr>
            <a:spLocks noChangeArrowheads="1"/>
          </p:cNvSpPr>
          <p:nvPr/>
        </p:nvSpPr>
        <p:spPr bwMode="auto">
          <a:xfrm>
            <a:off x="2484438" y="2819400"/>
            <a:ext cx="334962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38"/>
          <p:cNvSpPr>
            <a:spLocks noChangeArrowheads="1"/>
          </p:cNvSpPr>
          <p:nvPr/>
        </p:nvSpPr>
        <p:spPr bwMode="auto">
          <a:xfrm>
            <a:off x="9448803" y="3429000"/>
            <a:ext cx="334963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1" name="AutoShape 39"/>
          <p:cNvSpPr>
            <a:spLocks noChangeArrowheads="1"/>
          </p:cNvSpPr>
          <p:nvPr/>
        </p:nvSpPr>
        <p:spPr bwMode="auto">
          <a:xfrm>
            <a:off x="4465638" y="59436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2" name="AutoShape 44"/>
          <p:cNvSpPr>
            <a:spLocks noChangeArrowheads="1"/>
          </p:cNvSpPr>
          <p:nvPr/>
        </p:nvSpPr>
        <p:spPr bwMode="auto">
          <a:xfrm>
            <a:off x="2851150" y="2133601"/>
            <a:ext cx="425450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3" name="AutoShape 46"/>
          <p:cNvSpPr>
            <a:spLocks noChangeArrowheads="1"/>
          </p:cNvSpPr>
          <p:nvPr/>
        </p:nvSpPr>
        <p:spPr bwMode="auto">
          <a:xfrm>
            <a:off x="2713038" y="3429000"/>
            <a:ext cx="33496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4" name="AutoShape 47"/>
          <p:cNvSpPr>
            <a:spLocks noChangeArrowheads="1"/>
          </p:cNvSpPr>
          <p:nvPr/>
        </p:nvSpPr>
        <p:spPr bwMode="auto">
          <a:xfrm>
            <a:off x="2489200" y="8921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AutoShape 48"/>
          <p:cNvSpPr>
            <a:spLocks noChangeArrowheads="1"/>
          </p:cNvSpPr>
          <p:nvPr/>
        </p:nvSpPr>
        <p:spPr bwMode="auto">
          <a:xfrm>
            <a:off x="9372600" y="1196978"/>
            <a:ext cx="5588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AutoShape 52"/>
          <p:cNvSpPr>
            <a:spLocks noChangeArrowheads="1"/>
          </p:cNvSpPr>
          <p:nvPr/>
        </p:nvSpPr>
        <p:spPr bwMode="auto">
          <a:xfrm>
            <a:off x="3559178" y="1219200"/>
            <a:ext cx="250825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AutoShape 53"/>
          <p:cNvSpPr>
            <a:spLocks noChangeArrowheads="1"/>
          </p:cNvSpPr>
          <p:nvPr/>
        </p:nvSpPr>
        <p:spPr bwMode="auto">
          <a:xfrm>
            <a:off x="4594226" y="1143000"/>
            <a:ext cx="252413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AutoShape 56"/>
          <p:cNvSpPr>
            <a:spLocks noChangeArrowheads="1"/>
          </p:cNvSpPr>
          <p:nvPr/>
        </p:nvSpPr>
        <p:spPr bwMode="auto">
          <a:xfrm>
            <a:off x="9296400" y="4038600"/>
            <a:ext cx="33655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4038600" y="1828800"/>
            <a:ext cx="4267200" cy="388620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438355" name="WordArt 83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8686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22226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thầy cô và các em khỏe</a:t>
            </a:r>
          </a:p>
        </p:txBody>
      </p:sp>
      <p:pic>
        <p:nvPicPr>
          <p:cNvPr id="438356" name="Xuan Mai - Ruoc den thang 8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357" name="Thao My_Bao Ngoc_Gia Nhu_Anh Thu - Chiec den Ong Sa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43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222" fill="hold"/>
                                        <p:tgtEl>
                                          <p:spTgt spid="438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3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3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7" dur="161224" fill="hold"/>
                                        <p:tgtEl>
                                          <p:spTgt spid="438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6"/>
                </p:tgtEl>
              </p:cMediaNode>
            </p:audio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8357"/>
                </p:tgtEl>
              </p:cMediaNode>
            </p:audio>
          </p:childTnLst>
        </p:cTn>
      </p:par>
    </p:tnLst>
    <p:bldLst>
      <p:bldP spid="438275" grpId="0" animBg="1"/>
      <p:bldP spid="438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4096" grpId="0" animBg="1"/>
      <p:bldP spid="4101" grpId="0" animBg="1"/>
      <p:bldP spid="4105" grpId="0" animBg="1"/>
      <p:bldP spid="4106" grpId="0" animBg="1"/>
      <p:bldP spid="4108" grpId="0" animBg="1"/>
      <p:bldP spid="4114" grpId="0" animBg="1"/>
      <p:bldP spid="4115" grpId="0" animBg="1"/>
      <p:bldP spid="4116" grpId="0" animBg="1"/>
      <p:bldP spid="4117" grpId="0" animBg="1"/>
      <p:bldP spid="4110" grpId="0" animBg="1"/>
      <p:bldP spid="438355" grpId="0" animBg="1"/>
      <p:bldP spid="43835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322676" cy="3474720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" y="472966"/>
            <a:ext cx="8261130" cy="6243144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7013292" y="771550"/>
            <a:ext cx="4968552" cy="5136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1159" y="1152585"/>
            <a:ext cx="268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5</a:t>
            </a:r>
            <a:endParaRPr lang="zh-CN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0367" y="1737360"/>
            <a:ext cx="4550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đỡ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71847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87973" y="131822"/>
            <a:ext cx="9659007" cy="102778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1291427"/>
            <a:ext cx="6074980" cy="31018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98331" y="1843062"/>
            <a:ext cx="3573517" cy="17236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358" y="1780381"/>
            <a:ext cx="4729656" cy="212365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2358" y="4109618"/>
            <a:ext cx="4729656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16941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87973" y="131822"/>
            <a:ext cx="9659007" cy="102778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7281" y="1386019"/>
            <a:ext cx="7241629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-GV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61560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322676" cy="3474720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" y="472966"/>
            <a:ext cx="8261130" cy="6243144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7013292" y="771550"/>
            <a:ext cx="4968552" cy="51367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1159" y="1152585"/>
            <a:ext cx="2680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6</a:t>
            </a:r>
            <a:endParaRPr lang="zh-CN" altLang="en-US" sz="3200" b="1" u="sng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0367" y="1737360"/>
            <a:ext cx="455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gặp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cảnh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khăn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241739" y="113838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Sắm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6" y="1452031"/>
            <a:ext cx="7349630" cy="431048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38963" y="1219031"/>
            <a:ext cx="3618460" cy="2993845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3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Content="1"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833F-7FB2-4C43-9B59-A2BC4270C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91421" l="9063" r="91094">
                        <a14:foregroundMark x1="20156" y1="30295" x2="25156" y2="33512"/>
                        <a14:foregroundMark x1="36563" y1="13941" x2="38281" y2="14879"/>
                        <a14:foregroundMark x1="64219" y1="33378" x2="70000" y2="36595"/>
                        <a14:foregroundMark x1="77656" y1="43432" x2="75781" y2="40349"/>
                        <a14:foregroundMark x1="88906" y1="83110" x2="91094" y2="83780"/>
                        <a14:foregroundMark x1="50469" y1="88740" x2="55625" y2="91421"/>
                        <a14:foregroundMark x1="9063" y1="49196" x2="9063" y2="49196"/>
                        <a14:foregroundMark x1="9063" y1="47989" x2="9063" y2="47989"/>
                        <a14:foregroundMark x1="34531" y1="10322" x2="34531" y2="10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325" y="1780796"/>
            <a:ext cx="2745675" cy="3200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>
          <a:xfrm>
            <a:off x="324584" y="2270234"/>
            <a:ext cx="2439638" cy="1520679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74122" y="1471448"/>
            <a:ext cx="7945823" cy="391476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lời trân trọng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 họ như bạn bè, 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thân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 lòng khi chia sẻ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đồ cần tế nhị và kèm theo động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1229712" y="218052"/>
            <a:ext cx="9490840" cy="101077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cư xử thể nào để thể hiện sự yêu thương, tôn trọng với những người có hoàn cảnh khó khăn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828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AB328E8-248D-447C-8E22-610FF62C4460}"/>
              </a:ext>
            </a:extLst>
          </p:cNvPr>
          <p:cNvSpPr/>
          <p:nvPr/>
        </p:nvSpPr>
        <p:spPr>
          <a:xfrm>
            <a:off x="557049" y="187410"/>
            <a:ext cx="11077902" cy="821583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11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5572" y="1196403"/>
            <a:ext cx="1097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91" y="2059371"/>
            <a:ext cx="5257923" cy="3801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" y="2059371"/>
            <a:ext cx="5102772" cy="382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1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4096" y="2901637"/>
            <a:ext cx="10394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213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4400</TotalTime>
  <Words>312</Words>
  <Application>Microsoft Office PowerPoint</Application>
  <PresentationFormat>Widescreen</PresentationFormat>
  <Paragraphs>32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等线</vt:lpstr>
      <vt:lpstr>等线 Light</vt:lpstr>
      <vt:lpstr>微软雅黑</vt:lpstr>
      <vt:lpstr>.VnTime</vt:lpstr>
      <vt:lpstr>Arial</vt:lpstr>
      <vt:lpstr>Averta Std CY Bold</vt:lpstr>
      <vt:lpstr>Calibri</vt:lpstr>
      <vt:lpstr>Calibri Light</vt:lpstr>
      <vt:lpstr>Quicksand Medium</vt:lpstr>
      <vt:lpstr>Times New Roman</vt:lpstr>
      <vt:lpstr>VNI-Avo</vt:lpstr>
      <vt:lpstr>VNI-Times</vt:lpstr>
      <vt:lpstr>字魂59号-创粗黑</vt:lpstr>
      <vt:lpstr>Office Theme</vt:lpstr>
      <vt:lpstr>www.33ppt.com</vt:lpstr>
      <vt:lpstr>3_Office 主题​​</vt:lpstr>
      <vt:lpstr>2_Office Theme</vt:lpstr>
      <vt:lpstr>包图主题2</vt:lpstr>
      <vt:lpstr>1_Office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Mỹ Ái Phạm</cp:lastModifiedBy>
  <cp:revision>361</cp:revision>
  <dcterms:created xsi:type="dcterms:W3CDTF">2020-10-03T06:01:09Z</dcterms:created>
  <dcterms:modified xsi:type="dcterms:W3CDTF">2024-10-29T11:56:20Z</dcterms:modified>
</cp:coreProperties>
</file>