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pptx" ContentType="application/vnd.openxmlformats-officedocument.presentationml.presentation"/>
  <Default Extension="wav" ContentType="audio/x-wav"/>
  <Default Extension="png" ContentType="image/png"/>
  <Default Extension="gif" ContentType="image/gif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16"/>
  </p:notesMasterIdLst>
  <p:sldIdLst>
    <p:sldId id="351" r:id="rId4"/>
    <p:sldId id="383" r:id="rId5"/>
    <p:sldId id="350" r:id="rId6"/>
    <p:sldId id="352" r:id="rId7"/>
    <p:sldId id="353" r:id="rId8"/>
    <p:sldId id="378" r:id="rId9"/>
    <p:sldId id="377" r:id="rId10"/>
    <p:sldId id="376" r:id="rId11"/>
    <p:sldId id="379" r:id="rId12"/>
    <p:sldId id="382" r:id="rId13"/>
    <p:sldId id="348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ln" initials="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12T09:53:19.134" idx="1">
    <p:pos x="5827" y="240"/>
    <p:text/>
  </p:cm>
  <p:cm authorId="1" dt="2024-03-12T09:53:54.390" idx="2">
    <p:pos x="5983" y="396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1D1FD-1C6B-4463-8EEC-B51E14170FD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9A847-3E2A-4E6E-A75A-262E2922C2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B451A2-443D-40EA-8C70-ED46A2D191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www.creativecertificates.com/flower-border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C3E6-5F11-4263-85ED-C61867C33A1B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D60FC-D3F8-48AE-BDD1-304D09413EAB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56849-AC03-48AB-AA46-BC388232E907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67B07-98A5-4077-9C0E-46EBEF620983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AA4F9-AC76-4F35-A1F3-A98D79046D35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22A58-76F0-4FE2-B340-DA046DB5CF92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33338" y="6324600"/>
            <a:ext cx="121586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defRPr/>
            </a:pPr>
            <a:r>
              <a:rPr lang="en-GB" altLang="en-US" sz="900">
                <a:hlinkClick r:id="rId2" tooltip="https://www.creativecertificates.com/flower-border/"/>
              </a:rPr>
              <a:t>This Photo</a:t>
            </a:r>
            <a:r>
              <a:rPr lang="en-GB" altLang="en-US" sz="900"/>
              <a:t> by Unknown Author is licensed under </a:t>
            </a:r>
            <a:r>
              <a:rPr lang="en-GB" altLang="en-US" sz="900">
                <a:hlinkClick r:id="rId3" tooltip="https://creativecommons.org/licenses/by-sa/3.0/"/>
              </a:rPr>
              <a:t>CC BY-SA</a:t>
            </a:r>
            <a:endParaRPr lang="en-GB" altLang="en-US" sz="900"/>
          </a:p>
        </p:txBody>
      </p:sp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435F5-D0C9-44D6-AA33-241E37298666}" type="datetime1">
              <a:rPr lang="en-US"/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B535871-12C5-4C8C-98CC-6B3ED3193C5F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C532A-C45F-4197-9CFA-68C097AF8A21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A9021-4B6E-4AF2-A9AD-2B91466B3F36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0EB2F9E-C9E0-4EA3-A9E2-0DF5F691060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0CD69B7-008D-44E6-8BDA-1DD073C0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1740B06-A065-487E-950A-C3F205620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0CD69B7-008D-44E6-8BDA-1DD073C0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1740B06-A065-487E-950A-C3F205620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938E8-ABCF-4D19-A494-8EDDC99FE868}" type="datetime1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5F039-0B2E-4FA0-B017-0B68D550745C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0CD69B7-008D-44E6-8BDA-1DD073C0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1740B06-A065-487E-950A-C3F205620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0CD69B7-008D-44E6-8BDA-1DD073C0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1740B06-A065-487E-950A-C3F205620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0CD69B7-008D-44E6-8BDA-1DD073C0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1740B06-A065-487E-950A-C3F205620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0CD69B7-008D-44E6-8BDA-1DD073C0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1740B06-A065-487E-950A-C3F205620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0CD69B7-008D-44E6-8BDA-1DD073C0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1740B06-A065-487E-950A-C3F205620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0CD69B7-008D-44E6-8BDA-1DD073C0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1740B06-A065-487E-950A-C3F205620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44E9D-133B-4F36-9DB0-092DDCE7BCC8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7C634-12D4-4A21-BA31-0E58AC4768A1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C9481-5662-4F8F-A400-7A6C7388F92D}" type="datetime1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DEFA4-B5E9-44F8-B846-642059CCA8D1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6CF80-F57A-4223-AA8F-88F3C693FC19}" type="datetime1">
              <a:rPr lang="en-US"/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404EB-4CC9-47C7-B3D8-EC8CF7248235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8B3CD-41B8-49CF-953D-641D838AF9D5}" type="datetime1">
              <a:rPr lang="en-US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7DE8C-6D38-45D2-8CE8-AF3E29A0AFB6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EFB25-4556-40A3-A7FA-823384AA5839}" type="datetime1">
              <a:rPr lang="en-US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F546E-3D05-41F5-8AB3-4E8386902CF0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6D74-C2FD-49A2-818F-417D2084C7D6}" type="datetime1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68FE9-E308-41DC-978F-0E90D97ED733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11D91-3DD2-4E49-A01A-2DC6C4FBD5D7}" type="datetime1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F9A87-245B-43E8-9013-EA7493D3D9AD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4" Type="http://schemas.openxmlformats.org/officeDocument/2006/relationships/theme" Target="../theme/theme2.xm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/>
              <a:t>Click to edit Master title style</a:t>
            </a:r>
            <a:endParaRPr lang="en-US" alt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/>
              <a:t>Click to edit Master text styles</a:t>
            </a:r>
            <a:endParaRPr lang="en-US" altLang="vi-VN"/>
          </a:p>
          <a:p>
            <a:pPr lvl="1"/>
            <a:r>
              <a:rPr lang="en-US" altLang="vi-VN"/>
              <a:t>Second level</a:t>
            </a:r>
            <a:endParaRPr lang="en-US" altLang="vi-VN"/>
          </a:p>
          <a:p>
            <a:pPr lvl="2"/>
            <a:r>
              <a:rPr lang="en-US" altLang="vi-VN"/>
              <a:t>Third level</a:t>
            </a:r>
            <a:endParaRPr lang="en-US" altLang="vi-VN"/>
          </a:p>
          <a:p>
            <a:pPr lvl="3"/>
            <a:r>
              <a:rPr lang="en-US" altLang="vi-VN"/>
              <a:t>Fourth level</a:t>
            </a:r>
            <a:endParaRPr lang="en-US" altLang="vi-VN"/>
          </a:p>
          <a:p>
            <a:pPr lvl="4"/>
            <a:r>
              <a:rPr lang="en-US" altLang="vi-VN"/>
              <a:t>Fifth level</a:t>
            </a:r>
            <a:endParaRPr lang="en-US" alt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976C6C-85C6-4702-8762-1BE90C93F923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Trần Đình Phong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FB98350-B70E-46FA-BCA0-A3DC34A4E64D}" type="slidenum">
              <a:rPr lang="en-US" altLang="vi-VN"/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13.wmf"/><Relationship Id="rId2" Type="http://schemas.openxmlformats.org/officeDocument/2006/relationships/image" Target="../media/image12.GIF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4" Type="http://schemas.openxmlformats.org/officeDocument/2006/relationships/notesSlide" Target="../notesSlides/notesSlide1.xml"/><Relationship Id="rId23" Type="http://schemas.openxmlformats.org/officeDocument/2006/relationships/slideLayout" Target="../slideLayouts/slideLayout26.xml"/><Relationship Id="rId22" Type="http://schemas.openxmlformats.org/officeDocument/2006/relationships/image" Target="../media/image35.png"/><Relationship Id="rId21" Type="http://schemas.openxmlformats.org/officeDocument/2006/relationships/image" Target="../media/image34.png"/><Relationship Id="rId20" Type="http://schemas.openxmlformats.org/officeDocument/2006/relationships/image" Target="../media/image33.png"/><Relationship Id="rId2" Type="http://schemas.openxmlformats.org/officeDocument/2006/relationships/image" Target="../media/image15.png"/><Relationship Id="rId19" Type="http://schemas.openxmlformats.org/officeDocument/2006/relationships/image" Target="../media/image32.png"/><Relationship Id="rId18" Type="http://schemas.openxmlformats.org/officeDocument/2006/relationships/image" Target="../media/image31.png"/><Relationship Id="rId17" Type="http://schemas.openxmlformats.org/officeDocument/2006/relationships/image" Target="../media/image30.png"/><Relationship Id="rId16" Type="http://schemas.openxmlformats.org/officeDocument/2006/relationships/image" Target="../media/image29.png"/><Relationship Id="rId15" Type="http://schemas.openxmlformats.org/officeDocument/2006/relationships/image" Target="../media/image28.png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4.png"/><Relationship Id="rId2" Type="http://schemas.microsoft.com/office/2007/relationships/media" Target="file:///C:\Users\sonln\Downloads\Em%20T&#7853;p%20L&#224;m%20To&#225;n%20-%20B&#233;%20Ph&#432;&#417;ng%20Qu&#7923;nh%20-%20Nh&#7841;c%20Thi&#7871;u%20Nhi%20vui%20nh&#7897;n%20hay%20nh&#7845;t.mp4" TargetMode="External"/><Relationship Id="rId1" Type="http://schemas.openxmlformats.org/officeDocument/2006/relationships/video" Target="file:///C:\Users\sonln\Downloads\Em%20T&#7853;p%20L&#224;m%20To&#225;n%20-%20B&#233;%20Ph&#432;&#417;ng%20Qu&#7923;nh%20-%20Nh&#7841;c%20Thi&#7871;u%20Nhi%20vui%20nh&#7897;n%20hay%20nh&#7845;t.mp4" TargetMode="Externa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package" Target="../embeddings/Presentation1.ppt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975" y="456565"/>
            <a:ext cx="3931920" cy="98996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p>
            <a:r>
              <a:rPr lang="en-US" sz="4000" b="1">
                <a:solidFill>
                  <a:srgbClr val="C00000"/>
                </a:solidFill>
              </a:rPr>
              <a:t>Toán: Bài 53:</a:t>
            </a:r>
            <a:endParaRPr lang="en-US" sz="4000" b="1">
              <a:solidFill>
                <a:srgbClr val="C00000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36545" y="2953385"/>
            <a:ext cx="4643120" cy="1014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KHỞI ĐỘNG</a:t>
            </a:r>
            <a:endParaRPr 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20090"/>
            <a:ext cx="10972800" cy="582613"/>
          </a:xfrm>
        </p:spPr>
        <p:txBody>
          <a:bodyPr/>
          <a:p>
            <a:r>
              <a:rPr lang="en-US"/>
              <a:t>Nhận xét - Dặn dò: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609600" y="609254"/>
            <a:ext cx="10972800" cy="1143345"/>
          </a:xfrm>
          <a:blipFill>
            <a:blip r:embed="rId1"/>
            <a:stretch>
              <a:fillRect b="-10695"/>
            </a:stretch>
          </a:blipFill>
        </p:spPr>
        <p:txBody>
          <a:bodyPr/>
          <a:lstStyle/>
          <a:p>
            <a:pPr>
              <a:defRPr/>
            </a:pPr>
            <a:br>
              <a:rPr lang="en-GB" dirty="0">
                <a:noFill/>
              </a:rPr>
            </a:br>
            <a:br>
              <a:rPr lang="en-GB" dirty="0">
                <a:noFill/>
              </a:rPr>
            </a:br>
            <a:br>
              <a:rPr lang="en-GB" dirty="0">
                <a:noFill/>
              </a:rPr>
            </a:br>
            <a:r>
              <a:rPr lang="en-GB" dirty="0">
                <a:noFill/>
              </a:rPr>
              <a:t> </a:t>
            </a:r>
            <a:endParaRPr lang="en-GB" dirty="0">
              <a:noFill/>
            </a:endParaRP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xfrm>
            <a:off x="2971800" y="2319338"/>
            <a:ext cx="5715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27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468" name="Picture 4" descr="chu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3695700"/>
            <a:ext cx="3200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9" name="Picture 5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84187" y="136526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0" name="Picture 5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287000" y="319088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1" name="Picture 5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066337" y="4722813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2" name="Picture 5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500563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Connector 1"/>
          <p:cNvSpPr/>
          <p:nvPr/>
        </p:nvSpPr>
        <p:spPr>
          <a:xfrm>
            <a:off x="8610600" y="3051175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8620125" y="305911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8631238" y="306546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8677275" y="3070225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8632825" y="307340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8626475" y="304800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8624888" y="306070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8674100" y="306070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8645525" y="303371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lowchart: Connector 30"/>
          <p:cNvSpPr/>
          <p:nvPr/>
        </p:nvSpPr>
        <p:spPr>
          <a:xfrm>
            <a:off x="8677275" y="303371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92" name="Flowchart: Connector 33791"/>
          <p:cNvSpPr/>
          <p:nvPr/>
        </p:nvSpPr>
        <p:spPr>
          <a:xfrm>
            <a:off x="8659813" y="3051175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7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29" grpId="0" animBg="1"/>
      <p:bldP spid="30" grpId="0" animBg="1"/>
      <p:bldP spid="31" grpId="0" animBg="1"/>
      <p:bldP spid="3379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3697" y="183353"/>
            <a:ext cx="1039450" cy="1992279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3" y="631305"/>
            <a:ext cx="2924175" cy="2809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33" y="1574800"/>
            <a:ext cx="7765733" cy="3340100"/>
          </a:xfrm>
          <a:prstGeom prst="rect">
            <a:avLst/>
          </a:prstGeom>
          <a:noFill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0" y="704650"/>
            <a:ext cx="666750" cy="6000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94" y="1142535"/>
            <a:ext cx="990600" cy="87630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3437279" y="1745792"/>
            <a:ext cx="469391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Pierre" panose="02040603050506020204" pitchFamily="18" charset="0"/>
                <a:ea typeface="思源黑体 CN Normal" panose="020B0400000000000000" pitchFamily="34" charset="-122"/>
                <a:cs typeface="+mn-cs"/>
              </a:rPr>
              <a:t>Thanks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Pierre" panose="0204060305050602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80" y="-140118"/>
            <a:ext cx="1362075" cy="125730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629" y="5154979"/>
            <a:ext cx="2031449" cy="1646966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1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sp>
        <p:nvSpPr>
          <p:cNvPr id="32" name="文本框 47"/>
          <p:cNvSpPr txBox="1"/>
          <p:nvPr/>
        </p:nvSpPr>
        <p:spPr>
          <a:xfrm>
            <a:off x="3510527" y="3353616"/>
            <a:ext cx="48125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Pierre" panose="02040603050506020204" pitchFamily="18" charset="0"/>
                <a:ea typeface="思源黑体 CN Normal" panose="020B0400000000000000" pitchFamily="34" charset="-122"/>
                <a:cs typeface="+mn-cs"/>
              </a:rPr>
              <a:t>Goodbye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Pierre" panose="02040603050506020204" pitchFamily="18" charset="0"/>
              <a:ea typeface="思源黑体 CN Normal" panose="020B04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7" name="Em Tập Làm Toán - Bé Phương Quỳnh - Nhạc Thiếu Nhi vui nhộn hay nhất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9470" y="360680"/>
            <a:ext cx="10516235" cy="5659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</p:spPr>
        <p:txBody>
          <a:bodyPr/>
          <a:p>
            <a:endParaRPr lang="en-US"/>
          </a:p>
        </p:txBody>
      </p:sp>
      <p:graphicFrame>
        <p:nvGraphicFramePr>
          <p:cNvPr id="2" name="Content Placeholder 1">
            <a:hlinkClick r:id="" action="ppaction://ole?verb="/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1155700" y="2864485"/>
          <a:ext cx="5181600" cy="2908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6124575" imgH="3438525" progId="PowerPoint.Show.12">
                  <p:embed/>
                </p:oleObj>
              </mc:Choice>
              <mc:Fallback>
                <p:oleObj name="" r:id="rId1" imgW="6124575" imgH="3438525" progId="PowerPoint.Show.12">
                  <p:embed/>
                  <p:pic>
                    <p:nvPicPr>
                      <p:cNvPr id="0" name="Picture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55700" y="2864485"/>
                        <a:ext cx="5181600" cy="2908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Content Placeholder 4" descr="toan-lop-4-tap-2-ket-noi-tri-thuc-pdf_page-01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3885" y="391795"/>
            <a:ext cx="11341100" cy="632079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38200" y="984250"/>
            <a:ext cx="18002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>
                <a:solidFill>
                  <a:schemeClr val="tx1"/>
                </a:solidFill>
              </a:rPr>
              <a:t>Toán:</a:t>
            </a:r>
            <a:endParaRPr lang="en-US" sz="40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toan-lop-4-tap-2-ket-noi-tri-thuc-pdf_page-0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26490" y="365125"/>
            <a:ext cx="9716770" cy="541718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toan-lop-4-tap-2-ket-noi-tri-thuc-pdf_page-0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101215" y="760095"/>
            <a:ext cx="8395970" cy="41300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 flipH="1">
            <a:off x="3157220" y="4598035"/>
            <a:ext cx="509270" cy="11988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sz="3600" u="sng"/>
              <a:t>3</a:t>
            </a:r>
            <a:endParaRPr lang="en-US" sz="3600" u="sng"/>
          </a:p>
          <a:p>
            <a:r>
              <a:rPr lang="en-US" sz="3600"/>
              <a:t>4</a:t>
            </a:r>
            <a:endParaRPr lang="en-US" sz="3600"/>
          </a:p>
        </p:txBody>
      </p:sp>
      <p:sp>
        <p:nvSpPr>
          <p:cNvPr id="7" name="Text Box 6"/>
          <p:cNvSpPr txBox="1"/>
          <p:nvPr/>
        </p:nvSpPr>
        <p:spPr>
          <a:xfrm>
            <a:off x="5250815" y="4536440"/>
            <a:ext cx="436880" cy="1322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p>
            <a:r>
              <a:rPr lang="en-US" sz="4000" u="sng"/>
              <a:t>2</a:t>
            </a:r>
            <a:endParaRPr lang="en-US" sz="4000" u="sng"/>
          </a:p>
          <a:p>
            <a:r>
              <a:rPr lang="en-US" sz="4000"/>
              <a:t>5</a:t>
            </a:r>
            <a:endParaRPr lang="en-US" sz="4000"/>
          </a:p>
        </p:txBody>
      </p:sp>
      <p:sp>
        <p:nvSpPr>
          <p:cNvPr id="8" name="Text Box 7"/>
          <p:cNvSpPr txBox="1"/>
          <p:nvPr/>
        </p:nvSpPr>
        <p:spPr>
          <a:xfrm>
            <a:off x="7076440" y="4598035"/>
            <a:ext cx="436880" cy="1322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p>
            <a:r>
              <a:rPr lang="en-US" sz="4000" u="sng"/>
              <a:t>3</a:t>
            </a:r>
            <a:endParaRPr lang="en-US" sz="4000" u="sng"/>
          </a:p>
          <a:p>
            <a:r>
              <a:rPr lang="en-US" sz="4000"/>
              <a:t>5</a:t>
            </a:r>
            <a:endParaRPr lang="en-US" sz="4000"/>
          </a:p>
        </p:txBody>
      </p:sp>
      <p:sp>
        <p:nvSpPr>
          <p:cNvPr id="9" name="Text Box 8"/>
          <p:cNvSpPr txBox="1"/>
          <p:nvPr/>
        </p:nvSpPr>
        <p:spPr>
          <a:xfrm>
            <a:off x="9264015" y="4536440"/>
            <a:ext cx="436880" cy="1322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p>
            <a:r>
              <a:rPr lang="en-US" sz="4000" u="sng"/>
              <a:t>3</a:t>
            </a:r>
            <a:endParaRPr lang="en-US" sz="4000"/>
          </a:p>
          <a:p>
            <a:r>
              <a:rPr lang="en-US" sz="4000"/>
              <a:t>8</a:t>
            </a:r>
            <a:endParaRPr lang="en-US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toan-lop-4-tap-2-ket-noi-tri-thuc-pdf_page-0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60805" y="1308735"/>
            <a:ext cx="9712960" cy="398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động 2:</a:t>
            </a:r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pic>
        <p:nvPicPr>
          <p:cNvPr id="5" name="Content Placeholder 4" descr="toan-lop-4-tap-2-ket-noi-tri-thuc-pdf_page-0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663065" y="1407795"/>
            <a:ext cx="8592185" cy="49288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16985" y="4930775"/>
            <a:ext cx="405765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69205" y="4930775"/>
            <a:ext cx="542290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en-US" sz="2800" b="1">
                <a:solidFill>
                  <a:srgbClr val="FF0000"/>
                </a:solidFill>
              </a:rPr>
              <a:t>10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6623685" y="3395345"/>
            <a:ext cx="360680" cy="9531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en-US" sz="2800" u="sng"/>
              <a:t>3</a:t>
            </a:r>
            <a:endParaRPr lang="en-US" sz="2800" u="sng"/>
          </a:p>
          <a:p>
            <a:r>
              <a:rPr lang="en-US" sz="2800"/>
              <a:t>8</a:t>
            </a:r>
            <a:endParaRPr lang="en-US" sz="2800"/>
          </a:p>
        </p:txBody>
      </p:sp>
      <p:sp>
        <p:nvSpPr>
          <p:cNvPr id="9" name="Text Box 8"/>
          <p:cNvSpPr txBox="1"/>
          <p:nvPr/>
        </p:nvSpPr>
        <p:spPr>
          <a:xfrm>
            <a:off x="6533515" y="4773295"/>
            <a:ext cx="538480" cy="9531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sz="2800" u="sng"/>
              <a:t>9</a:t>
            </a:r>
            <a:endParaRPr lang="en-US" sz="2800" u="sng"/>
          </a:p>
          <a:p>
            <a:r>
              <a:rPr lang="en-US" sz="2800"/>
              <a:t>12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động 3:</a:t>
            </a:r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pic>
        <p:nvPicPr>
          <p:cNvPr id="5" name="Content Placeholder 4" descr="toan-lop-4-tap-2-ket-noi-tri-thuc-pdf_page-005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96010" y="1691005"/>
            <a:ext cx="8829675" cy="5337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động 3:</a:t>
            </a:r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pic>
        <p:nvPicPr>
          <p:cNvPr id="5" name="Content Placeholder 4" descr="toan-lop-4-tap-2-ket-noi-tri-thuc-pdf_page-005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26490" y="979805"/>
            <a:ext cx="9749790" cy="561149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997960" y="2510790"/>
            <a:ext cx="1433830" cy="172021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</p:cxnSp>
      <p:cxnSp>
        <p:nvCxnSpPr>
          <p:cNvPr id="8" name="Straight Arrow Connector 7"/>
          <p:cNvCxnSpPr/>
          <p:nvPr/>
        </p:nvCxnSpPr>
        <p:spPr>
          <a:xfrm>
            <a:off x="3862070" y="2705100"/>
            <a:ext cx="1517650" cy="249110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</p:cxnSp>
      <p:cxnSp>
        <p:nvCxnSpPr>
          <p:cNvPr id="9" name="Straight Arrow Connector 8"/>
          <p:cNvCxnSpPr/>
          <p:nvPr/>
        </p:nvCxnSpPr>
        <p:spPr>
          <a:xfrm flipH="1">
            <a:off x="7398385" y="3063240"/>
            <a:ext cx="1016635" cy="219011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</p:cxnSp>
      <p:cxnSp>
        <p:nvCxnSpPr>
          <p:cNvPr id="10" name="Straight Arrow Connector 9"/>
          <p:cNvCxnSpPr/>
          <p:nvPr/>
        </p:nvCxnSpPr>
        <p:spPr>
          <a:xfrm>
            <a:off x="7369810" y="2433320"/>
            <a:ext cx="1216660" cy="191833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</Words>
  <Application>WPS Presentation</Application>
  <PresentationFormat>Widescreen</PresentationFormat>
  <Paragraphs>68</Paragraphs>
  <Slides>12</Slides>
  <Notes>9</Notes>
  <HiddenSlides>0</HiddenSlides>
  <MMClips>6</MMClips>
  <ScaleCrop>false</ScaleCrop>
  <HeadingPairs>
    <vt:vector size="8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42" baseType="lpstr">
      <vt:lpstr>Arial</vt:lpstr>
      <vt:lpstr>SimSun</vt:lpstr>
      <vt:lpstr>Wingdings</vt:lpstr>
      <vt:lpstr>Calibri</vt:lpstr>
      <vt:lpstr>.VnTime</vt:lpstr>
      <vt:lpstr>Segoe Print</vt:lpstr>
      <vt:lpstr>等线</vt:lpstr>
      <vt:lpstr>等线</vt:lpstr>
      <vt:lpstr>iCiel Cadena</vt:lpstr>
      <vt:lpstr>Corbel</vt:lpstr>
      <vt:lpstr>Times New Roman</vt:lpstr>
      <vt:lpstr>Calibri</vt:lpstr>
      <vt:lpstr>Cambria Math</vt:lpstr>
      <vt:lpstr>Cambria Math</vt:lpstr>
      <vt:lpstr>Microsoft YaHei</vt:lpstr>
      <vt:lpstr>Arial Unicode MS</vt:lpstr>
      <vt:lpstr>等线 Light</vt:lpstr>
      <vt:lpstr>UTM Pierre</vt:lpstr>
      <vt:lpstr>SVN-Mutlu</vt:lpstr>
      <vt:lpstr>Cambria</vt:lpstr>
      <vt:lpstr>UTM Colossalis</vt:lpstr>
      <vt:lpstr>思源黑体 CN Medium</vt:lpstr>
      <vt:lpstr>思源黑体 CN Normal</vt:lpstr>
      <vt:lpstr>等线</vt:lpstr>
      <vt:lpstr>Calibri Light</vt:lpstr>
      <vt:lpstr>思源黑体 CN Medium</vt:lpstr>
      <vt:lpstr>思源黑体 CN Normal</vt:lpstr>
      <vt:lpstr>Office Theme</vt:lpstr>
      <vt:lpstr>Green Color</vt:lpstr>
      <vt:lpstr>PowerPoint.Show.12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Hoạt động 3: </vt:lpstr>
      <vt:lpstr>PowerPoint 演示文稿</vt:lpstr>
      <vt:lpstr>    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sonln</cp:lastModifiedBy>
  <cp:revision>26</cp:revision>
  <dcterms:created xsi:type="dcterms:W3CDTF">2023-12-06T11:08:00Z</dcterms:created>
  <dcterms:modified xsi:type="dcterms:W3CDTF">2024-03-13T13:46:01Z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36527D64523C44E8B68931894F444BEE</vt:lpwstr>
  </property>
  <property fmtid="{D5CDD505-2E9C-101B-9397-08002B2CF9AE}" pid="3" name="KSOProductBuildVer">
    <vt:lpwstr>1033-11.2.0.11225</vt:lpwstr>
  </property>
</Properties>
</file>