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27" r:id="rId4"/>
    <p:sldId id="428" r:id="rId5"/>
    <p:sldId id="426" r:id="rId6"/>
    <p:sldId id="436" r:id="rId7"/>
    <p:sldId id="439" r:id="rId8"/>
    <p:sldId id="431" r:id="rId9"/>
    <p:sldId id="432" r:id="rId10"/>
    <p:sldId id="438" r:id="rId11"/>
    <p:sldId id="437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3.pptx" TargetMode="External"/><Relationship Id="rId13" Type="http://schemas.openxmlformats.org/officeDocument/2006/relationships/hyperlink" Target="Cau%20hoi/Cau%202.pptx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Cau%20hoi/Cau%201.pptx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Cau%20hoi/Cau%204.pptx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363838"/>
            <a:ext cx="1398326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893" y="5871034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956719" y="1266918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19" y="1907595"/>
            <a:ext cx="3546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Đọc mở rộng</a:t>
            </a:r>
            <a:endParaRPr lang="en-US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5119" y="2460595"/>
            <a:ext cx="1341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câu chuyện, bài văn, bài thơ,...về hiện tượng tự nhiên: mưa, nắng, … và viết phiếu đọc sách theo mẫu (làm việc cá nhân, nhóm 4)</a:t>
            </a:r>
            <a:endParaRPr lang="en-US" sz="3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3185319" y="4343400"/>
            <a:ext cx="8915400" cy="2191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6066" y="7924800"/>
            <a:ext cx="1316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sẻ với bạn về những thông tin mới mà em biết sau khi đọc.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20326" t="48348" r="36848" b="21565"/>
          <a:stretch/>
        </p:blipFill>
        <p:spPr bwMode="auto">
          <a:xfrm>
            <a:off x="2804319" y="4191000"/>
            <a:ext cx="9469282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109119" y="1266918"/>
            <a:ext cx="9372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3" y="1673619"/>
            <a:ext cx="6781801" cy="673649"/>
            <a:chOff x="1508917" y="1419802"/>
            <a:chExt cx="6172201" cy="1128836"/>
          </a:xfrm>
        </p:grpSpPr>
        <p:sp>
          <p:nvSpPr>
            <p:cNvPr id="10" name="Rectangle 9"/>
            <p:cNvSpPr/>
            <p:nvPr/>
          </p:nvSpPr>
          <p:spPr>
            <a:xfrm>
              <a:off x="1508917" y="1419802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1646078" y="2502861"/>
              <a:ext cx="2174894" cy="457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2" y="2627068"/>
            <a:ext cx="13591098" cy="58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271919" y="2286000"/>
            <a:ext cx="4724400" cy="4690456"/>
            <a:chOff x="10271919" y="2672740"/>
            <a:chExt cx="4724400" cy="4690456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10271919" y="2672740"/>
              <a:ext cx="4724400" cy="4690456"/>
              <a:chOff x="2000250" y="2819400"/>
              <a:chExt cx="4019550" cy="4019550"/>
            </a:xfrm>
            <a:blipFill>
              <a:blip r:embed="rId2"/>
              <a:stretch>
                <a:fillRect/>
              </a:stretch>
            </a:blipFill>
          </p:grpSpPr>
          <p:sp>
            <p:nvSpPr>
              <p:cNvPr id="18" name="Line 37"/>
              <p:cNvSpPr>
                <a:spLocks noChangeShapeType="1"/>
              </p:cNvSpPr>
              <p:nvPr/>
            </p:nvSpPr>
            <p:spPr bwMode="auto">
              <a:xfrm flipV="1">
                <a:off x="4264025" y="3452813"/>
                <a:ext cx="0" cy="132080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43689" tIns="71844" rIns="143689" bIns="71844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000250" y="2819400"/>
                <a:ext cx="4019550" cy="401955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0" name="Straight Connector 19"/>
              <p:cNvCxnSpPr>
                <a:stCxn id="19" idx="2"/>
                <a:endCxn id="19" idx="6"/>
              </p:cNvCxnSpPr>
              <p:nvPr/>
            </p:nvCxnSpPr>
            <p:spPr>
              <a:xfrm>
                <a:off x="2000250" y="4829175"/>
                <a:ext cx="4019550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9" idx="0"/>
                <a:endCxn id="19" idx="4"/>
              </p:cNvCxnSpPr>
              <p:nvPr/>
            </p:nvCxnSpPr>
            <p:spPr>
              <a:xfrm>
                <a:off x="4010025" y="2819400"/>
                <a:ext cx="0" cy="401955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2" descr="Ngày đầu vận động, học sinh huyện Phú Riềng quyên góp, ủng hộ đồng bào miền  Trung hơn 60 triệu đồng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342">
              <a:off x="13009325" y="3386528"/>
              <a:ext cx="1541082" cy="105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Giỏi Văn - Bài văn: Hãy viết một đoạn văn ngắn kể về một việc tốt mà em  được chứng kiế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4"/>
            <a:stretch/>
          </p:blipFill>
          <p:spPr bwMode="auto">
            <a:xfrm rot="18474647">
              <a:off x="10768440" y="3375310"/>
              <a:ext cx="1531829" cy="104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ậu bé tiểu học 5 năm cõng bạn tới trường - Báo Phụ Nữ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68370">
              <a:off x="10714884" y="5524049"/>
              <a:ext cx="1585622" cy="1076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Quyên góp, ủng hộ và trao quà tết cho học sinh có hoàn ..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8"/>
            <a:stretch/>
          </p:blipFill>
          <p:spPr bwMode="auto">
            <a:xfrm rot="8096279">
              <a:off x="12843038" y="5525778"/>
              <a:ext cx="1695984" cy="1170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4425700" y="1219200"/>
            <a:ext cx="7438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LÁ LÀNH ĐÙM LÁ RÁCH</a:t>
            </a:r>
          </a:p>
        </p:txBody>
      </p:sp>
      <p:sp>
        <p:nvSpPr>
          <p:cNvPr id="23" name="Text Box 38" descr="Water droplets"/>
          <p:cNvSpPr txBox="1">
            <a:spLocks noChangeArrowheads="1"/>
          </p:cNvSpPr>
          <p:nvPr/>
        </p:nvSpPr>
        <p:spPr bwMode="auto">
          <a:xfrm>
            <a:off x="11172161" y="7390763"/>
            <a:ext cx="3011186" cy="891449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2634119" y="3025136"/>
            <a:ext cx="0" cy="1545267"/>
          </a:xfrm>
          <a:prstGeom prst="straightConnector1">
            <a:avLst/>
          </a:prstGeom>
          <a:ln w="127000">
            <a:solidFill>
              <a:srgbClr val="FF0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10588690" y="4566392"/>
            <a:ext cx="4114800" cy="2672608"/>
          </a:xfrm>
          <a:prstGeom prst="triangl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881519" y="7239000"/>
            <a:ext cx="3581400" cy="121920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6" descr="Cậu bé tiểu học 5 năm cõng bạn tới trường - Báo Phụ Nữ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4" y="5591803"/>
            <a:ext cx="3689346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Quyên góp, ủng hộ và trao quà tết cho học sinh có hoàn ...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/>
        </p:blipFill>
        <p:spPr bwMode="auto">
          <a:xfrm>
            <a:off x="4937918" y="5543568"/>
            <a:ext cx="368471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gày đầu vận động, học sinh huyện Phú Riềng quyên góp, ủng hộ đồng bào miền  Trung hơn 60 triệu đồng.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2" y="2256733"/>
            <a:ext cx="3657600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iỏi Văn - Bài văn: Hãy viết một đoạn văn ngắn kể về một việc tốt mà em  được chứng kiến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 bwMode="auto">
          <a:xfrm>
            <a:off x="4937919" y="2256733"/>
            <a:ext cx="3684713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83194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44234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92814" y="1266918"/>
            <a:ext cx="1112730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20" y="3056395"/>
            <a:ext cx="3212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75519" y="4426858"/>
            <a:ext cx="1478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64687" y="3077886"/>
            <a:ext cx="3278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33759" y="3102114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55596" y="3077886"/>
            <a:ext cx="287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91119" y="3077886"/>
            <a:ext cx="2808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9919" y="6447472"/>
            <a:ext cx="112662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61231" y="1266918"/>
            <a:ext cx="872048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2579" y="3954762"/>
            <a:ext cx="99166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 đất nghển cổ uống giọt sương đêm – nói: Chiếc bàn xinh xắn ơi, thức uống ở đây thật ngon.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nằm ngủ dưới chân cây nấm -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Nói: Mái nhà xinh đẹp ơi, ngủ ở đây thật mát.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lượn quanh cây nấm – nói: Sao chiếc mũ này lại có chân nhỉ?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nhảy lên tán nấm ngồi nghỉ - nói: Ghế nhỏ ơi, đừng đi đâu, ở nguyên đấy nhé.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6120" y="5010329"/>
            <a:ext cx="10058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3397" y="6428601"/>
            <a:ext cx="9888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6375" y="8332857"/>
            <a:ext cx="71208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vui vẻ, thích thú, băn khoăn, …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97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0701" y="5010329"/>
            <a:ext cx="10233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Câu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6260" y="6594360"/>
            <a:ext cx="79448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thấy thú vị, bật cười khúc khích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8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403073" y="1266918"/>
            <a:ext cx="939284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 hè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em thích nhất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 theo mẹ về quê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89479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uôn v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vả,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chẳng mấy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úc,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3771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ễ 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nhại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iền tay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12654" y="3680374"/>
            <a:ext cx="9525001" cy="4503736"/>
            <a:chOff x="6012654" y="3680374"/>
            <a:chExt cx="9525001" cy="4503736"/>
          </a:xfrm>
        </p:grpSpPr>
        <p:grpSp>
          <p:nvGrpSpPr>
            <p:cNvPr id="2" name="Group 1"/>
            <p:cNvGrpSpPr/>
            <p:nvPr/>
          </p:nvGrpSpPr>
          <p:grpSpPr>
            <a:xfrm>
              <a:off x="6012654" y="3680374"/>
              <a:ext cx="9525001" cy="4503736"/>
              <a:chOff x="6004721" y="3563423"/>
              <a:chExt cx="9525001" cy="4503736"/>
            </a:xfrm>
          </p:grpSpPr>
          <p:pic>
            <p:nvPicPr>
              <p:cNvPr id="2054" name="Picture 6" descr="Khung viền đẹp - Mẫu khung viền bìa Giáo án, Báo cáo, Luận vă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515354" y="1052790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6817429" y="4607005"/>
                <a:ext cx="802648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40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706393" y="4608255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nl-NL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sự vật đều có thể được mọi người gọi bằng những cái tên khác nhau, tùy theo cách cảm nhận riêng của từng người.</a:t>
              </a:r>
              <a:endPara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90119" y="1266918"/>
            <a:ext cx="10591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>
              <a:endCxn id="10" idx="2"/>
            </p:cNvCxnSpPr>
            <p:nvPr/>
          </p:nvCxnSpPr>
          <p:spPr>
            <a:xfrm flipV="1">
              <a:off x="1646078" y="2971723"/>
              <a:ext cx="2948941" cy="45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2"/>
          <a:srcRect l="35652" t="15478" r="34892" b="41739"/>
          <a:stretch/>
        </p:blipFill>
        <p:spPr bwMode="auto">
          <a:xfrm>
            <a:off x="8188715" y="2743200"/>
            <a:ext cx="703620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5217" t="52696" r="34783" b="18783"/>
          <a:stretch/>
        </p:blipFill>
        <p:spPr bwMode="auto">
          <a:xfrm>
            <a:off x="1406913" y="2743200"/>
            <a:ext cx="678180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9459</TotalTime>
  <Words>877</Words>
  <Application>Microsoft Office PowerPoint</Application>
  <PresentationFormat>Custom</PresentationFormat>
  <Paragraphs>115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996</cp:revision>
  <dcterms:created xsi:type="dcterms:W3CDTF">2008-09-09T22:52:10Z</dcterms:created>
  <dcterms:modified xsi:type="dcterms:W3CDTF">2026-01-26T08:32:31Z</dcterms:modified>
</cp:coreProperties>
</file>