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8" r:id="rId11"/>
    <p:sldId id="269" r:id="rId12"/>
    <p:sldId id="276" r:id="rId13"/>
    <p:sldId id="270" r:id="rId14"/>
    <p:sldId id="27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9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34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F0BA7-9939-4C29-A6E4-F456A77892D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399" y="98123"/>
            <a:ext cx="2530778" cy="25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44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-142875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0887" y="1371600"/>
            <a:ext cx="889781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902" y="2057400"/>
            <a:ext cx="35221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829502" y="2362200"/>
            <a:ext cx="99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902" y="1905000"/>
            <a:ext cx="3524250" cy="18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10502" y="4419600"/>
            <a:ext cx="3810000" cy="201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30102" y="4572000"/>
            <a:ext cx="348327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6553901" y="2133600"/>
            <a:ext cx="115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29502" y="4495800"/>
            <a:ext cx="799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3902" y="4648200"/>
            <a:ext cx="799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906702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87102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06702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87102" y="2667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906702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87102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906702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51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6435" y="319464"/>
            <a:ext cx="2514600" cy="99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8035" y="1224614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Box 54"/>
          <p:cNvSpPr txBox="1"/>
          <p:nvPr/>
        </p:nvSpPr>
        <p:spPr>
          <a:xfrm>
            <a:off x="2070835" y="16818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04235" y="3815414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TextBox 56"/>
          <p:cNvSpPr txBox="1"/>
          <p:nvPr/>
        </p:nvSpPr>
        <p:spPr>
          <a:xfrm>
            <a:off x="2070835" y="36630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52635" y="2215214"/>
            <a:ext cx="77364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Rectangle 58"/>
          <p:cNvSpPr/>
          <p:nvPr/>
        </p:nvSpPr>
        <p:spPr>
          <a:xfrm>
            <a:off x="8014435" y="2291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862035" y="22914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166835" y="4577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166835" y="457741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005035" y="4348814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7862035" y="23676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014435" y="45012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0300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9" grpId="0" animBg="1"/>
      <p:bldP spid="60" grpId="0"/>
      <p:bldP spid="60" grpId="1"/>
      <p:bldP spid="61" grpId="0" animBg="1"/>
      <p:bldP spid="62" grpId="0"/>
      <p:bldP spid="62" grpId="1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494764"/>
            <a:ext cx="12191999" cy="1363236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6435" y="319464"/>
            <a:ext cx="2514600" cy="99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8035" y="1224614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2070835" y="16818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04235" y="3815414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2070835" y="36630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52635" y="2215214"/>
            <a:ext cx="77364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8014435" y="2291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862035" y="22914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166835" y="4577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166835" y="457741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05035" y="4348814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TextBox 42"/>
          <p:cNvSpPr txBox="1"/>
          <p:nvPr/>
        </p:nvSpPr>
        <p:spPr>
          <a:xfrm>
            <a:off x="7862035" y="23676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14435" y="45012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768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 animBg="1"/>
      <p:bldP spid="39" grpId="0"/>
      <p:bldP spid="39" grpId="1"/>
      <p:bldP spid="40" grpId="0" animBg="1"/>
      <p:bldP spid="41" grpId="0"/>
      <p:bldP spid="41" grpId="1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9209" y="151893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325" y="26765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ô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37" y="3051162"/>
            <a:ext cx="8559526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720436" y="277906"/>
            <a:ext cx="10590294" cy="613213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7782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753534"/>
              </p:ext>
            </p:extLst>
          </p:nvPr>
        </p:nvGraphicFramePr>
        <p:xfrm>
          <a:off x="1549668" y="453736"/>
          <a:ext cx="9144000" cy="59563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9668" y="1609436"/>
            <a:ext cx="213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9668" y="2523836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9668" y="3514436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49668" y="4581236"/>
            <a:ext cx="198119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9668" y="5594603"/>
            <a:ext cx="2057401" cy="8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7868" y="1685636"/>
            <a:ext cx="2057400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97868" y="2523836"/>
            <a:ext cx="20574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97868" y="3514436"/>
            <a:ext cx="2057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97868" y="4505036"/>
            <a:ext cx="2057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97868" y="5495636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3835668" y="1533237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35668" y="24476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35668" y="35144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5668" y="44288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35668" y="54194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31468" y="1533236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31468" y="24476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31468" y="35144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31468" y="44288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31468" y="54194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02468" y="1457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02468" y="25238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02468" y="35144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02468" y="44288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02468" y="54194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474468" y="15332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474468" y="2600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474468" y="35906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474468" y="4505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474468" y="54956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50" y="2921860"/>
            <a:ext cx="54929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131</Words>
  <Application>Microsoft Office PowerPoint</Application>
  <PresentationFormat>Widescreen</PresentationFormat>
  <Paragraphs>72</Paragraphs>
  <Slides>14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Coiny</vt:lpstr>
      <vt:lpstr>SVN-Fiolex Girls</vt:lpstr>
      <vt:lpstr>Times New Roman</vt:lpstr>
      <vt:lpstr>字魂59号-创粗黑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10</cp:revision>
  <dcterms:created xsi:type="dcterms:W3CDTF">2021-11-23T13:18:58Z</dcterms:created>
  <dcterms:modified xsi:type="dcterms:W3CDTF">2026-01-26T08:36:18Z</dcterms:modified>
</cp:coreProperties>
</file>