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  <p:sldMasterId id="2147483699" r:id="rId5"/>
  </p:sldMasterIdLst>
  <p:notesMasterIdLst>
    <p:notesMasterId r:id="rId22"/>
  </p:notesMasterIdLst>
  <p:sldIdLst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8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8" d="100"/>
          <a:sy n="78" d="100"/>
        </p:scale>
        <p:origin x="75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8.GIF"/><Relationship Id="rId3" Type="http://schemas.openxmlformats.org/officeDocument/2006/relationships/slideLayout" Target="../slideLayouts/slideLayout18.xml"/><Relationship Id="rId7" Type="http://schemas.microsoft.com/office/2007/relationships/hdphoto" Target="../media/hdphoto2.wdp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6.png"/><Relationship Id="rId5" Type="http://schemas.openxmlformats.org/officeDocument/2006/relationships/image" Target="../media/image5.png"/><Relationship Id="rId15" Type="http://schemas.openxmlformats.org/officeDocument/2006/relationships/image" Target="../media/image12.GIF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5.wav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microsoft.com/office/2007/relationships/hdphoto" Target="../media/hdphoto4.wdp"/><Relationship Id="rId5" Type="http://schemas.openxmlformats.org/officeDocument/2006/relationships/audio" Target="../media/audio3.wav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14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14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1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537460" cy="9829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335" y="191770"/>
            <a:ext cx="8820150" cy="569976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2172335" y="5803900"/>
            <a:ext cx="9085580" cy="10541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Đường gấp khúc là đường gồm nhiều đoạn thẳng kế tiếp nhau và không thẳng hàng.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47520" y="112395"/>
            <a:ext cx="9202420" cy="520890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346450" y="5464175"/>
            <a:ext cx="5700395" cy="10242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Kết luận: Hình tứ giác là một đa giác có 4 cạnh và 4 đỉnh.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270" y="127635"/>
            <a:ext cx="2583180" cy="1120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835" y="1500505"/>
            <a:ext cx="9253220" cy="347599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799080" y="5189855"/>
            <a:ext cx="5963920" cy="135953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a. Đường gấp khúc: ABC</a:t>
            </a:r>
          </a:p>
          <a:p>
            <a:pPr algn="ctr"/>
            <a:r>
              <a:rPr lang="en-US" sz="3600"/>
              <a:t>b. Đường gấp khúc: DEGH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1755" y="473710"/>
            <a:ext cx="8968105" cy="436308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509010" y="5109210"/>
            <a:ext cx="6045200" cy="1003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/>
              <a:t>Có tất cả 4 hình tứ giác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2330" y="492125"/>
            <a:ext cx="9858375" cy="603123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431665" y="5205095"/>
            <a:ext cx="619125" cy="558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577840" y="5235575"/>
            <a:ext cx="619125" cy="558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683375" y="5205095"/>
            <a:ext cx="619125" cy="558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748270" y="5205095"/>
            <a:ext cx="689610" cy="558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683375" y="5793740"/>
            <a:ext cx="689610" cy="558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" action="ppaction://noaction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" action="ppaction://noaction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257544" y="-3148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900555" y="-31750"/>
            <a:ext cx="862393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vẽ dưới đây có mấy điểm?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70350" y="737235"/>
            <a:ext cx="3390900" cy="1874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737995" y="-31750"/>
            <a:ext cx="859472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vẽ dưới đây có mấy điểm?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3</a:t>
            </a: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5</a:t>
            </a: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84905" y="743585"/>
            <a:ext cx="3848100" cy="1882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15230" y="636905"/>
            <a:ext cx="1959610" cy="2067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2092960" y="-31750"/>
            <a:ext cx="839025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vẽ dưới đây có mấy đoạn thẳng?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4994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.4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1050" y="756920"/>
            <a:ext cx="2948940" cy="1609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91205" y="1720850"/>
            <a:ext cx="7839710" cy="286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26: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 gấp khúc, </a:t>
            </a:r>
            <a:r>
              <a:rPr kumimoji="0" lang="en-US" sz="60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tứ giác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282</Words>
  <Application>Microsoft Office PowerPoint</Application>
  <PresentationFormat>Widescreen</PresentationFormat>
  <Paragraphs>108</Paragraphs>
  <Slides>16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等线</vt:lpstr>
      <vt:lpstr>.VnBlack</vt:lpstr>
      <vt:lpstr>Arial</vt:lpstr>
      <vt:lpstr>Calibri</vt:lpstr>
      <vt:lpstr>Calibri Light</vt:lpstr>
      <vt:lpstr>ITC Avant Garde Std Bk</vt:lpstr>
      <vt:lpstr>Times New Roman</vt:lpstr>
      <vt:lpstr>Wingdings</vt:lpstr>
      <vt:lpstr>2_Office Theme</vt:lpstr>
      <vt:lpstr>3_Office Theme</vt:lpstr>
      <vt:lpstr>1_Office Theme</vt:lpstr>
      <vt:lpstr>1_Office 主题​​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KIM LIEN</cp:lastModifiedBy>
  <cp:revision>7</cp:revision>
  <dcterms:created xsi:type="dcterms:W3CDTF">2021-05-19T13:36:00Z</dcterms:created>
  <dcterms:modified xsi:type="dcterms:W3CDTF">2025-12-16T01:53:21Z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