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34" r:id="rId3"/>
    <p:sldId id="533" r:id="rId4"/>
    <p:sldId id="535" r:id="rId5"/>
    <p:sldId id="536" r:id="rId6"/>
    <p:sldId id="519" r:id="rId7"/>
    <p:sldId id="537" r:id="rId8"/>
    <p:sldId id="526" r:id="rId9"/>
    <p:sldId id="527" r:id="rId1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F3CD"/>
    <a:srgbClr val="CCFFCC"/>
    <a:srgbClr val="CCFF66"/>
    <a:srgbClr val="CCFF99"/>
    <a:srgbClr val="FFDB69"/>
    <a:srgbClr val="71DAFF"/>
    <a:srgbClr val="FFCC66"/>
    <a:srgbClr val="006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972"/>
    <p:restoredTop sz="87951"/>
  </p:normalViewPr>
  <p:slideViewPr>
    <p:cSldViewPr showGuides="1">
      <p:cViewPr varScale="1">
        <p:scale>
          <a:sx n="67" d="100"/>
          <a:sy n="67" d="100"/>
        </p:scale>
        <p:origin x="116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ectangle 2"/>
          <p:cNvSpPr/>
          <p:nvPr/>
        </p:nvSpPr>
        <p:spPr>
          <a:xfrm>
            <a:off x="38100" y="0"/>
            <a:ext cx="90678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1" name="Picture 3" descr="A picture containing text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533400"/>
            <a:ext cx="8610600" cy="533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4"/>
          <p:cNvSpPr/>
          <p:nvPr/>
        </p:nvSpPr>
        <p:spPr>
          <a:xfrm>
            <a:off x="6781800" y="4876800"/>
            <a:ext cx="1524000" cy="746125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endParaRPr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Box 4"/>
          <p:cNvSpPr txBox="1"/>
          <p:nvPr/>
        </p:nvSpPr>
        <p:spPr>
          <a:xfrm>
            <a:off x="1752600" y="571500"/>
            <a:ext cx="5840413" cy="708025"/>
          </a:xfrm>
          <a:prstGeom prst="rect">
            <a:avLst/>
          </a:prstGeom>
          <a:solidFill>
            <a:srgbClr val="CC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000" dirty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Quan sát, nhận biết</a:t>
            </a:r>
            <a:endParaRPr sz="4000" dirty="0">
              <a:solidFill>
                <a:srgbClr val="00206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814388" y="5121275"/>
            <a:ext cx="7515225" cy="13716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Chúng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mình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đã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biết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thể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sử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dụng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liệu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sẵn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khuôn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tạo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sản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phẩm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A picture containing pen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08750" y="2124075"/>
            <a:ext cx="2549525" cy="236696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38" y="2144713"/>
            <a:ext cx="2852738" cy="22383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513" y="2133600"/>
            <a:ext cx="2636838" cy="22367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ectangle: Rounded Corners 2"/>
          <p:cNvSpPr/>
          <p:nvPr/>
        </p:nvSpPr>
        <p:spPr>
          <a:xfrm>
            <a:off x="1219200" y="533400"/>
            <a:ext cx="6705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phẩm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khuôn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Background pattern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525" y="2136775"/>
            <a:ext cx="5594350" cy="3382963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460" name="Picture 7" descr="Background pattern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136775"/>
            <a:ext cx="2632075" cy="3382963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 descr="A picture containing fabric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890588"/>
            <a:ext cx="7202488" cy="520541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988" y="1066800"/>
            <a:ext cx="7566025" cy="5683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: Rounded Corners 3"/>
          <p:cNvSpPr/>
          <p:nvPr/>
        </p:nvSpPr>
        <p:spPr>
          <a:xfrm>
            <a:off x="1219200" y="3048000"/>
            <a:ext cx="5257800" cy="3048000"/>
          </a:xfrm>
          <a:prstGeom prst="roundRect">
            <a:avLst/>
          </a:prstGeom>
          <a:solidFill>
            <a:srgbClr val="FFF3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của v</a:t>
            </a: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bạn:</a:t>
            </a:r>
            <a:endParaRPr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25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sz="2000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Sử dụng </a:t>
            </a:r>
            <a:r>
              <a:rPr sz="2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vật liệu sẵn có</a:t>
            </a:r>
            <a:r>
              <a:rPr sz="2000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 M</a:t>
            </a:r>
            <a:r>
              <a:rPr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u, lá cây, lõi giấy vệ sinh</a:t>
            </a:r>
            <a:r>
              <a:rPr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</a:t>
            </a:r>
            <a:r>
              <a:rPr sz="2000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để l</a:t>
            </a:r>
            <a:r>
              <a:rPr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 </a:t>
            </a:r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khuôn in v</a:t>
            </a:r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i</a:t>
            </a:r>
            <a:r>
              <a:rPr sz="2000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 tạo </a:t>
            </a:r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sản phẩm </a:t>
            </a:r>
            <a:r>
              <a:rPr sz="2000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theo ý thích.</a:t>
            </a:r>
            <a:endParaRPr sz="20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25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sz="2000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Có thể in, xé, cắt các sản phẩm cá nhân, kết hợp dán tạo sản phẩm nhóm.</a:t>
            </a:r>
            <a:endParaRPr sz="20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25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sz="2000" dirty="0">
                <a:solidFill>
                  <a:srgbClr val="002060"/>
                </a:solidFill>
                <a:latin typeface="Arial" panose="020B0604020202020204" pitchFamily="34" charset="0"/>
              </a:rPr>
              <a:t>- Chọn màu theo ý thích: </a:t>
            </a:r>
            <a:r>
              <a:rPr sz="2000" dirty="0">
                <a:solidFill>
                  <a:srgbClr val="FF0000"/>
                </a:solidFill>
                <a:latin typeface="Arial" panose="020B0604020202020204" pitchFamily="34" charset="0"/>
              </a:rPr>
              <a:t>Màu cơ bản, màu đậm, màu nhạt…</a:t>
            </a:r>
            <a:r>
              <a:rPr sz="2000" dirty="0">
                <a:solidFill>
                  <a:srgbClr val="002060"/>
                </a:solidFill>
                <a:latin typeface="Arial" panose="020B0604020202020204" pitchFamily="34" charset="0"/>
              </a:rPr>
              <a:t> để thể hiện trên sản phẩm. </a:t>
            </a:r>
            <a:endParaRPr sz="2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1676400" y="244475"/>
            <a:ext cx="5541963" cy="566738"/>
          </a:xfrm>
          <a:prstGeom prst="roundRect">
            <a:avLst/>
          </a:prstGeom>
          <a:solidFill>
            <a:srgbClr val="FFCC66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h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nh, sáng tạo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2" descr="50++ hình nền powerpoint đẹp long lan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76200"/>
            <a:ext cx="8991600" cy="647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: Rounded Corners 3"/>
          <p:cNvSpPr/>
          <p:nvPr/>
        </p:nvSpPr>
        <p:spPr>
          <a:xfrm>
            <a:off x="1219200" y="1447800"/>
            <a:ext cx="6553200" cy="3733800"/>
          </a:xfrm>
          <a:prstGeom prst="roundRect">
            <a:avLst/>
          </a:prstGeom>
          <a:solidFill>
            <a:srgbClr val="CC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Cảm nhận, chia sẻ</a:t>
            </a:r>
            <a:endParaRPr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sz="2000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Em đã tạo được sản phẩm có những </a:t>
            </a:r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hình ảnh </a:t>
            </a:r>
            <a:r>
              <a:rPr sz="2000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gì?</a:t>
            </a:r>
            <a:endParaRPr sz="20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sz="2000" dirty="0">
                <a:solidFill>
                  <a:srgbClr val="002060"/>
                </a:solidFill>
                <a:latin typeface="Arial" panose="020B0604020202020204" pitchFamily="34" charset="0"/>
              </a:rPr>
              <a:t>- Sản phẩm của em và bạn đã tạo bằng </a:t>
            </a:r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</a:rPr>
              <a:t>cách nào</a:t>
            </a:r>
            <a:r>
              <a:rPr sz="2000" dirty="0">
                <a:solidFill>
                  <a:srgbClr val="002060"/>
                </a:solidFill>
                <a:latin typeface="Arial" panose="020B0604020202020204" pitchFamily="34" charset="0"/>
              </a:rPr>
              <a:t>?</a:t>
            </a:r>
            <a:endParaRPr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lvl="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sz="2000" dirty="0">
                <a:solidFill>
                  <a:srgbClr val="002060"/>
                </a:solidFill>
                <a:latin typeface="Arial" panose="020B0604020202020204" pitchFamily="34" charset="0"/>
              </a:rPr>
              <a:t>- Sản phẩm của em và bạn có những </a:t>
            </a:r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</a:rPr>
              <a:t>màu nào</a:t>
            </a:r>
            <a:r>
              <a:rPr sz="2000" dirty="0">
                <a:solidFill>
                  <a:srgbClr val="002060"/>
                </a:solidFill>
                <a:latin typeface="Arial" panose="020B0604020202020204" pitchFamily="34" charset="0"/>
              </a:rPr>
              <a:t>? </a:t>
            </a:r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</a:rPr>
              <a:t>Màu nào đậm, màu nào nhạt</a:t>
            </a:r>
            <a:r>
              <a:rPr sz="2000" dirty="0">
                <a:solidFill>
                  <a:srgbClr val="002060"/>
                </a:solidFill>
                <a:latin typeface="Arial" panose="020B0604020202020204" pitchFamily="34" charset="0"/>
              </a:rPr>
              <a:t>? </a:t>
            </a:r>
            <a:endParaRPr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lvl="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sz="2000" dirty="0">
                <a:solidFill>
                  <a:srgbClr val="002060"/>
                </a:solidFill>
                <a:latin typeface="Arial" panose="020B0604020202020204" pitchFamily="34" charset="0"/>
              </a:rPr>
              <a:t>- Sản phẩm của các nhóm bạn có những </a:t>
            </a:r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</a:rPr>
              <a:t>hình ảnh </a:t>
            </a:r>
            <a:r>
              <a:rPr sz="2000" dirty="0">
                <a:solidFill>
                  <a:srgbClr val="002060"/>
                </a:solidFill>
                <a:latin typeface="Arial" panose="020B0604020202020204" pitchFamily="34" charset="0"/>
              </a:rPr>
              <a:t>gì? Em thích sản phẩm nào nhất?</a:t>
            </a:r>
            <a:endParaRPr sz="2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2" descr="A picture containing text, businesscard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381000"/>
            <a:ext cx="4572000" cy="5843588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429000"/>
            <a:ext cx="2860675" cy="268128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71475"/>
            <a:ext cx="2330450" cy="291147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8" descr="Bài tập ôn tập diện tích hình bình hành-hình thoi - Quizizz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13" y="152400"/>
            <a:ext cx="8613775" cy="645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: Rounded Corners 3"/>
          <p:cNvSpPr/>
          <p:nvPr/>
        </p:nvSpPr>
        <p:spPr>
          <a:xfrm>
            <a:off x="1524000" y="1219200"/>
            <a:ext cx="6781800" cy="2590800"/>
          </a:xfrm>
          <a:prstGeom prst="roundRect">
            <a:avLst/>
          </a:prstGeom>
          <a:solidFill>
            <a:srgbClr val="FFF3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hãy chuẩn bị học b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8</a:t>
            </a:r>
            <a:endParaRPr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None/>
            </a:pP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Xem b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8: Hoa quả mùa xuân (trang 38, SGK).</a:t>
            </a:r>
            <a:endParaRPr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None/>
            </a:pP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bị: M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vẽ, rau củ quả theo ý thích, kéo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876</Words>
  <Application>WPS Presentation</Application>
  <PresentationFormat/>
  <Paragraphs>27</Paragraphs>
  <Slides>8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SimSun</vt:lpstr>
      <vt:lpstr>Wingdings</vt:lpstr>
      <vt:lpstr>Times New Roman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DUYÊN NGÔ</cp:lastModifiedBy>
  <cp:revision>538</cp:revision>
  <dcterms:created xsi:type="dcterms:W3CDTF">2008-11-24T07:33:01Z</dcterms:created>
  <dcterms:modified xsi:type="dcterms:W3CDTF">2025-12-06T03:58:18Z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5E53024ECF5B4CA28F3150D470B83F26_13</vt:lpwstr>
  </property>
  <property fmtid="{D5CDD505-2E9C-101B-9397-08002B2CF9AE}" pid="3" name="KSOProductBuildVer">
    <vt:lpwstr>1033-12.2.0.23155</vt:lpwstr>
  </property>
</Properties>
</file>