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59" r:id="rId5"/>
    <p:sldId id="260" r:id="rId6"/>
  </p:sldIdLst>
  <p:sldSz cx="12192000" cy="6858000"/>
  <p:notesSz cx="6858000" cy="9144000"/>
  <p:embeddedFontLst>
    <p:embeddedFont>
      <p:font typeface="VNI-Avo" pitchFamily="2" charset="0"/>
      <p:regular r:id="rId7"/>
      <p:bold r:id="rId8"/>
      <p:italic r:id="rId9"/>
      <p:boldItalic r:id="rId1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66" d="100"/>
          <a:sy n="66" d="100"/>
        </p:scale>
        <p:origin x="90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17D0CEF-B417-44AB-A987-9193B90D188A}"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2386769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7D0CEF-B417-44AB-A987-9193B90D188A}"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3305898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7D0CEF-B417-44AB-A987-9193B90D188A}"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1472064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7D0CEF-B417-44AB-A987-9193B90D188A}"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314463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17D0CEF-B417-44AB-A987-9193B90D188A}"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3016501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7D0CEF-B417-44AB-A987-9193B90D188A}"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431511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7D0CEF-B417-44AB-A987-9193B90D188A}" type="datetimeFigureOut">
              <a:rPr lang="en-US" smtClean="0"/>
              <a:t>12/1/2025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240536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17D0CEF-B417-44AB-A987-9193B90D188A}" type="datetimeFigureOut">
              <a:rPr lang="en-US" smtClean="0"/>
              <a:t>12/1/2025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853339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7D0CEF-B417-44AB-A987-9193B90D188A}" type="datetimeFigureOut">
              <a:rPr lang="en-US" smtClean="0"/>
              <a:t>12/1/2025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2944284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17D0CEF-B417-44AB-A987-9193B90D188A}"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771924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17D0CEF-B417-44AB-A987-9193B90D188A}"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1565476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7D0CEF-B417-44AB-A987-9193B90D188A}" type="datetimeFigureOut">
              <a:rPr lang="en-US" smtClean="0"/>
              <a:t>12/1/2025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84658C-399F-40C5-8F1C-3F8262FA4BFF}" type="slidenum">
              <a:rPr lang="en-US" smtClean="0"/>
              <a:t>‹#›</a:t>
            </a:fld>
            <a:endParaRPr lang="en-US"/>
          </a:p>
        </p:txBody>
      </p:sp>
    </p:spTree>
    <p:extLst>
      <p:ext uri="{BB962C8B-B14F-4D97-AF65-F5344CB8AC3E}">
        <p14:creationId xmlns:p14="http://schemas.microsoft.com/office/powerpoint/2010/main" val="2750656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channel/UC4KJdxTA14SyBEAm7x2c09w?sub_confirmation=1"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channel/UC4KJdxTA14SyBEAm7x2c09w?sub_confirmation=1" TargetMode="Externa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channel/UC4KJdxTA14SyBEAm7x2c09w?sub_confirmation=1" TargetMode="Externa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channel/UC4KJdxTA14SyBEAm7x2c09w?sub_confirmation=1"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channel/UC4KJdxTA14SyBEAm7x2c09w?sub_confirmation=1" TargetMode="External"/><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1206" y="5403178"/>
            <a:ext cx="11253792" cy="707886"/>
          </a:xfrm>
          <a:prstGeom prst="rect">
            <a:avLst/>
          </a:prstGeom>
          <a:noFill/>
        </p:spPr>
        <p:txBody>
          <a:bodyPr wrap="square" rtlCol="0">
            <a:spAutoFit/>
          </a:bodyPr>
          <a:lstStyle/>
          <a:p>
            <a:r>
              <a:rPr lang="en-US" sz="4000" b="1">
                <a:latin typeface="VNI-Avo" pitchFamily="2" charset="0"/>
              </a:rPr>
              <a:t>    Con keânh xinh xinh chaûy qua caùnh ñoàng.</a:t>
            </a:r>
          </a:p>
        </p:txBody>
      </p:sp>
      <p:sp>
        <p:nvSpPr>
          <p:cNvPr id="6" name="Rectangle 5"/>
          <p:cNvSpPr/>
          <p:nvPr/>
        </p:nvSpPr>
        <p:spPr>
          <a:xfrm>
            <a:off x="2573766" y="5420150"/>
            <a:ext cx="1156086" cy="707886"/>
          </a:xfrm>
          <a:prstGeom prst="rect">
            <a:avLst/>
          </a:prstGeom>
        </p:spPr>
        <p:txBody>
          <a:bodyPr wrap="none">
            <a:spAutoFit/>
          </a:bodyPr>
          <a:lstStyle/>
          <a:p>
            <a:r>
              <a:rPr lang="en-US" sz="4000" b="1">
                <a:solidFill>
                  <a:srgbClr val="FF0000"/>
                </a:solidFill>
                <a:latin typeface="VNI-Avo" pitchFamily="2" charset="0"/>
              </a:rPr>
              <a:t>eânh</a:t>
            </a:r>
            <a:endParaRPr lang="en-US" sz="4000">
              <a:solidFill>
                <a:srgbClr val="FF0000"/>
              </a:solidFill>
            </a:endParaRPr>
          </a:p>
        </p:txBody>
      </p:sp>
      <p:sp>
        <p:nvSpPr>
          <p:cNvPr id="7" name="Rectangle 6"/>
          <p:cNvSpPr/>
          <p:nvPr/>
        </p:nvSpPr>
        <p:spPr>
          <a:xfrm>
            <a:off x="5147501" y="5424198"/>
            <a:ext cx="928459" cy="707886"/>
          </a:xfrm>
          <a:prstGeom prst="rect">
            <a:avLst/>
          </a:prstGeom>
        </p:spPr>
        <p:txBody>
          <a:bodyPr wrap="none">
            <a:spAutoFit/>
          </a:bodyPr>
          <a:lstStyle/>
          <a:p>
            <a:r>
              <a:rPr lang="en-US" sz="4000" b="1">
                <a:solidFill>
                  <a:srgbClr val="FF0000"/>
                </a:solidFill>
                <a:latin typeface="VNI-Avo" pitchFamily="2" charset="0"/>
              </a:rPr>
              <a:t>inh</a:t>
            </a:r>
            <a:endParaRPr lang="en-US" sz="4000">
              <a:solidFill>
                <a:srgbClr val="FF0000"/>
              </a:solidFill>
            </a:endParaRPr>
          </a:p>
        </p:txBody>
      </p:sp>
      <p:sp>
        <p:nvSpPr>
          <p:cNvPr id="8" name="Rectangle 7"/>
          <p:cNvSpPr/>
          <p:nvPr/>
        </p:nvSpPr>
        <p:spPr>
          <a:xfrm>
            <a:off x="3974447" y="5420655"/>
            <a:ext cx="928459" cy="707886"/>
          </a:xfrm>
          <a:prstGeom prst="rect">
            <a:avLst/>
          </a:prstGeom>
        </p:spPr>
        <p:txBody>
          <a:bodyPr wrap="none">
            <a:spAutoFit/>
          </a:bodyPr>
          <a:lstStyle/>
          <a:p>
            <a:r>
              <a:rPr lang="en-US" sz="4000" b="1">
                <a:solidFill>
                  <a:srgbClr val="FF0000"/>
                </a:solidFill>
                <a:latin typeface="VNI-Avo" pitchFamily="2" charset="0"/>
              </a:rPr>
              <a:t>inh</a:t>
            </a:r>
            <a:endParaRPr lang="en-US" sz="4000">
              <a:solidFill>
                <a:srgbClr val="FF0000"/>
              </a:solidFill>
            </a:endParaRPr>
          </a:p>
        </p:txBody>
      </p:sp>
      <p:sp>
        <p:nvSpPr>
          <p:cNvPr id="9" name="Rectangle 8">
            <a:hlinkClick r:id="rId2"/>
          </p:cNvPr>
          <p:cNvSpPr/>
          <p:nvPr/>
        </p:nvSpPr>
        <p:spPr>
          <a:xfrm>
            <a:off x="10501061" y="119952"/>
            <a:ext cx="1616148"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000" b="1" spc="50">
                <a:ln w="0"/>
                <a:solidFill>
                  <a:schemeClr val="bg2"/>
                </a:solidFill>
                <a:effectLst>
                  <a:innerShdw blurRad="63500" dist="50800" dir="13500000">
                    <a:srgbClr val="000000">
                      <a:alpha val="50000"/>
                    </a:srgbClr>
                  </a:innerShdw>
                </a:effectLst>
              </a:rPr>
              <a:t>MÁI TRƯỜNG TUỔI THƠ</a:t>
            </a:r>
          </a:p>
        </p:txBody>
      </p:sp>
      <p:sp>
        <p:nvSpPr>
          <p:cNvPr id="10" name="Rectangle 9"/>
          <p:cNvSpPr/>
          <p:nvPr/>
        </p:nvSpPr>
        <p:spPr>
          <a:xfrm>
            <a:off x="8952248" y="5420150"/>
            <a:ext cx="1148071" cy="707886"/>
          </a:xfrm>
          <a:prstGeom prst="rect">
            <a:avLst/>
          </a:prstGeom>
        </p:spPr>
        <p:txBody>
          <a:bodyPr wrap="none">
            <a:spAutoFit/>
          </a:bodyPr>
          <a:lstStyle/>
          <a:p>
            <a:r>
              <a:rPr lang="en-US" sz="4000" b="1">
                <a:solidFill>
                  <a:srgbClr val="FF0000"/>
                </a:solidFill>
                <a:latin typeface="VNI-Avo" pitchFamily="2" charset="0"/>
              </a:rPr>
              <a:t>anh</a:t>
            </a:r>
            <a:endParaRPr lang="en-US" sz="4000">
              <a:solidFill>
                <a:srgbClr val="FF0000"/>
              </a:solidFill>
            </a:endParaRPr>
          </a:p>
        </p:txBody>
      </p:sp>
      <p:pic>
        <p:nvPicPr>
          <p:cNvPr id="3" name="Picture 2">
            <a:hlinkClick r:id="rId2"/>
          </p:cNvPr>
          <p:cNvPicPr>
            <a:picLocks noChangeAspect="1"/>
          </p:cNvPicPr>
          <p:nvPr/>
        </p:nvPicPr>
        <p:blipFill>
          <a:blip r:embed="rId3"/>
          <a:stretch>
            <a:fillRect/>
          </a:stretch>
        </p:blipFill>
        <p:spPr>
          <a:xfrm>
            <a:off x="366854" y="442757"/>
            <a:ext cx="11263759" cy="4939401"/>
          </a:xfrm>
          <a:prstGeom prst="rect">
            <a:avLst/>
          </a:prstGeom>
        </p:spPr>
      </p:pic>
    </p:spTree>
    <p:extLst>
      <p:ext uri="{BB962C8B-B14F-4D97-AF65-F5344CB8AC3E}">
        <p14:creationId xmlns:p14="http://schemas.microsoft.com/office/powerpoint/2010/main" val="1579778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p:cNvPr>
          <p:cNvSpPr/>
          <p:nvPr/>
        </p:nvSpPr>
        <p:spPr>
          <a:xfrm>
            <a:off x="10501061" y="25362"/>
            <a:ext cx="1616148"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000" b="1" spc="50">
                <a:ln w="0"/>
                <a:solidFill>
                  <a:schemeClr val="bg2"/>
                </a:solidFill>
                <a:effectLst>
                  <a:innerShdw blurRad="63500" dist="50800" dir="13500000">
                    <a:srgbClr val="000000">
                      <a:alpha val="50000"/>
                    </a:srgbClr>
                  </a:innerShdw>
                </a:effectLst>
              </a:rPr>
              <a:t>MÁI TRƯỜNG TUỔI THƠ</a:t>
            </a:r>
          </a:p>
        </p:txBody>
      </p:sp>
      <p:pic>
        <p:nvPicPr>
          <p:cNvPr id="5" name="Picture 4"/>
          <p:cNvPicPr>
            <a:picLocks noChangeAspect="1"/>
          </p:cNvPicPr>
          <p:nvPr/>
        </p:nvPicPr>
        <p:blipFill>
          <a:blip r:embed="rId3"/>
          <a:stretch>
            <a:fillRect/>
          </a:stretch>
        </p:blipFill>
        <p:spPr>
          <a:xfrm>
            <a:off x="-13648" y="148473"/>
            <a:ext cx="2629267" cy="1238423"/>
          </a:xfrm>
          <a:prstGeom prst="rect">
            <a:avLst/>
          </a:prstGeom>
        </p:spPr>
      </p:pic>
      <p:sp>
        <p:nvSpPr>
          <p:cNvPr id="6" name="TextBox 5"/>
          <p:cNvSpPr txBox="1"/>
          <p:nvPr/>
        </p:nvSpPr>
        <p:spPr>
          <a:xfrm>
            <a:off x="3204625" y="-34161"/>
            <a:ext cx="1651154" cy="1015663"/>
          </a:xfrm>
          <a:prstGeom prst="rect">
            <a:avLst/>
          </a:prstGeom>
          <a:noFill/>
        </p:spPr>
        <p:txBody>
          <a:bodyPr wrap="square" rtlCol="0">
            <a:spAutoFit/>
          </a:bodyPr>
          <a:lstStyle/>
          <a:p>
            <a:r>
              <a:rPr lang="en-US" sz="6000" b="1">
                <a:solidFill>
                  <a:srgbClr val="FF0000"/>
                </a:solidFill>
                <a:latin typeface="VNI-Avo" pitchFamily="2" charset="0"/>
              </a:rPr>
              <a:t>anh</a:t>
            </a:r>
          </a:p>
        </p:txBody>
      </p:sp>
      <p:sp>
        <p:nvSpPr>
          <p:cNvPr id="7" name="TextBox 6"/>
          <p:cNvSpPr txBox="1"/>
          <p:nvPr/>
        </p:nvSpPr>
        <p:spPr>
          <a:xfrm>
            <a:off x="5086375" y="-9177"/>
            <a:ext cx="1818922" cy="1015663"/>
          </a:xfrm>
          <a:prstGeom prst="rect">
            <a:avLst/>
          </a:prstGeom>
          <a:noFill/>
        </p:spPr>
        <p:txBody>
          <a:bodyPr wrap="square" rtlCol="0">
            <a:spAutoFit/>
          </a:bodyPr>
          <a:lstStyle/>
          <a:p>
            <a:r>
              <a:rPr lang="en-US" sz="6000" b="1">
                <a:solidFill>
                  <a:srgbClr val="FF0000"/>
                </a:solidFill>
                <a:latin typeface="VNI-Avo" pitchFamily="2" charset="0"/>
              </a:rPr>
              <a:t>eânh</a:t>
            </a:r>
          </a:p>
        </p:txBody>
      </p:sp>
      <p:sp>
        <p:nvSpPr>
          <p:cNvPr id="8" name="TextBox 7"/>
          <p:cNvSpPr txBox="1"/>
          <p:nvPr/>
        </p:nvSpPr>
        <p:spPr>
          <a:xfrm>
            <a:off x="7262232" y="-9177"/>
            <a:ext cx="1598202" cy="1015663"/>
          </a:xfrm>
          <a:prstGeom prst="rect">
            <a:avLst/>
          </a:prstGeom>
          <a:noFill/>
        </p:spPr>
        <p:txBody>
          <a:bodyPr wrap="square" rtlCol="0">
            <a:spAutoFit/>
          </a:bodyPr>
          <a:lstStyle/>
          <a:p>
            <a:r>
              <a:rPr lang="en-US" sz="6000" b="1">
                <a:solidFill>
                  <a:srgbClr val="FF0000"/>
                </a:solidFill>
                <a:latin typeface="VNI-Avo" pitchFamily="2" charset="0"/>
              </a:rPr>
              <a:t>inh</a:t>
            </a:r>
          </a:p>
        </p:txBody>
      </p:sp>
      <p:graphicFrame>
        <p:nvGraphicFramePr>
          <p:cNvPr id="9" name="Table 8"/>
          <p:cNvGraphicFramePr>
            <a:graphicFrameLocks noGrp="1"/>
          </p:cNvGraphicFramePr>
          <p:nvPr>
            <p:extLst>
              <p:ext uri="{D42A27DB-BD31-4B8C-83A1-F6EECF244321}">
                <p14:modId xmlns:p14="http://schemas.microsoft.com/office/powerpoint/2010/main" val="250417436"/>
              </p:ext>
            </p:extLst>
          </p:nvPr>
        </p:nvGraphicFramePr>
        <p:xfrm>
          <a:off x="4266135" y="909922"/>
          <a:ext cx="2844800" cy="1524000"/>
        </p:xfrm>
        <a:graphic>
          <a:graphicData uri="http://schemas.openxmlformats.org/drawingml/2006/table">
            <a:tbl>
              <a:tblPr firstRow="1" bandRow="1">
                <a:tableStyleId>{5C22544A-7EE6-4342-B048-85BDC9FD1C3A}</a:tableStyleId>
              </a:tblPr>
              <a:tblGrid>
                <a:gridCol w="1422400">
                  <a:extLst>
                    <a:ext uri="{9D8B030D-6E8A-4147-A177-3AD203B41FA5}">
                      <a16:colId xmlns:a16="http://schemas.microsoft.com/office/drawing/2014/main" val="228737469"/>
                    </a:ext>
                  </a:extLst>
                </a:gridCol>
                <a:gridCol w="1422400">
                  <a:extLst>
                    <a:ext uri="{9D8B030D-6E8A-4147-A177-3AD203B41FA5}">
                      <a16:colId xmlns:a16="http://schemas.microsoft.com/office/drawing/2014/main" val="3225892531"/>
                    </a:ext>
                  </a:extLst>
                </a:gridCol>
              </a:tblGrid>
              <a:tr h="433699">
                <a:tc>
                  <a:txBody>
                    <a:bodyPr/>
                    <a:lstStyle/>
                    <a:p>
                      <a:pPr algn="ctr"/>
                      <a:r>
                        <a:rPr lang="en-US" sz="4400">
                          <a:solidFill>
                            <a:srgbClr val="0000FF"/>
                          </a:solidFill>
                          <a:latin typeface="VNI-Avo" pitchFamily="2" charset="0"/>
                        </a:rPr>
                        <a:t>c</a:t>
                      </a:r>
                    </a:p>
                  </a:txBody>
                  <a:tcPr/>
                </a:tc>
                <a:tc>
                  <a:txBody>
                    <a:bodyPr/>
                    <a:lstStyle/>
                    <a:p>
                      <a:pPr algn="ctr"/>
                      <a:r>
                        <a:rPr lang="en-US" sz="4400">
                          <a:solidFill>
                            <a:srgbClr val="FF00FF"/>
                          </a:solidFill>
                          <a:latin typeface="VNI-Avo" pitchFamily="2" charset="0"/>
                        </a:rPr>
                        <a:t>anh</a:t>
                      </a:r>
                    </a:p>
                  </a:txBody>
                  <a:tcPr/>
                </a:tc>
                <a:extLst>
                  <a:ext uri="{0D108BD9-81ED-4DB2-BD59-A6C34878D82A}">
                    <a16:rowId xmlns:a16="http://schemas.microsoft.com/office/drawing/2014/main" val="289549917"/>
                  </a:ext>
                </a:extLst>
              </a:tr>
              <a:tr h="433699">
                <a:tc gridSpan="2">
                  <a:txBody>
                    <a:bodyPr/>
                    <a:lstStyle/>
                    <a:p>
                      <a:pPr algn="ctr"/>
                      <a:r>
                        <a:rPr lang="en-US" sz="4400" b="1" i="0">
                          <a:solidFill>
                            <a:srgbClr val="FF0000"/>
                          </a:solidFill>
                          <a:latin typeface="VNI-Avo" pitchFamily="2" charset="0"/>
                        </a:rPr>
                        <a:t>caùnh</a:t>
                      </a:r>
                    </a:p>
                  </a:txBody>
                  <a:tcPr/>
                </a:tc>
                <a:tc hMerge="1">
                  <a:txBody>
                    <a:bodyPr/>
                    <a:lstStyle/>
                    <a:p>
                      <a:endParaRPr lang="en-US"/>
                    </a:p>
                  </a:txBody>
                  <a:tcPr/>
                </a:tc>
                <a:extLst>
                  <a:ext uri="{0D108BD9-81ED-4DB2-BD59-A6C34878D82A}">
                    <a16:rowId xmlns:a16="http://schemas.microsoft.com/office/drawing/2014/main" val="2864091340"/>
                  </a:ext>
                </a:extLst>
              </a:tr>
            </a:tbl>
          </a:graphicData>
        </a:graphic>
      </p:graphicFrame>
      <p:sp>
        <p:nvSpPr>
          <p:cNvPr id="10" name="TextBox 9"/>
          <p:cNvSpPr txBox="1"/>
          <p:nvPr/>
        </p:nvSpPr>
        <p:spPr>
          <a:xfrm>
            <a:off x="1612637" y="2333774"/>
            <a:ext cx="2109006" cy="769441"/>
          </a:xfrm>
          <a:prstGeom prst="rect">
            <a:avLst/>
          </a:prstGeom>
          <a:noFill/>
        </p:spPr>
        <p:txBody>
          <a:bodyPr wrap="square" rtlCol="0">
            <a:spAutoFit/>
          </a:bodyPr>
          <a:lstStyle/>
          <a:p>
            <a:r>
              <a:rPr lang="en-US" sz="4400">
                <a:latin typeface="VNI-Avo" pitchFamily="2" charset="0"/>
              </a:rPr>
              <a:t>chanh</a:t>
            </a:r>
          </a:p>
        </p:txBody>
      </p:sp>
      <p:sp>
        <p:nvSpPr>
          <p:cNvPr id="11" name="TextBox 10"/>
          <p:cNvSpPr txBox="1"/>
          <p:nvPr/>
        </p:nvSpPr>
        <p:spPr>
          <a:xfrm>
            <a:off x="4634032" y="2339935"/>
            <a:ext cx="2064475" cy="769441"/>
          </a:xfrm>
          <a:prstGeom prst="rect">
            <a:avLst/>
          </a:prstGeom>
          <a:noFill/>
        </p:spPr>
        <p:txBody>
          <a:bodyPr wrap="square" rtlCol="0">
            <a:spAutoFit/>
          </a:bodyPr>
          <a:lstStyle/>
          <a:p>
            <a:r>
              <a:rPr lang="en-US" sz="4400">
                <a:latin typeface="VNI-Avo" pitchFamily="2" charset="0"/>
              </a:rPr>
              <a:t>maûnh</a:t>
            </a:r>
          </a:p>
        </p:txBody>
      </p:sp>
      <p:sp>
        <p:nvSpPr>
          <p:cNvPr id="12" name="TextBox 11"/>
          <p:cNvSpPr txBox="1"/>
          <p:nvPr/>
        </p:nvSpPr>
        <p:spPr>
          <a:xfrm>
            <a:off x="7655427" y="2337562"/>
            <a:ext cx="1764281" cy="769441"/>
          </a:xfrm>
          <a:prstGeom prst="rect">
            <a:avLst/>
          </a:prstGeom>
          <a:noFill/>
        </p:spPr>
        <p:txBody>
          <a:bodyPr wrap="square" rtlCol="0">
            <a:spAutoFit/>
          </a:bodyPr>
          <a:lstStyle/>
          <a:p>
            <a:r>
              <a:rPr lang="en-US" sz="4400">
                <a:latin typeface="VNI-Avo" pitchFamily="2" charset="0"/>
              </a:rPr>
              <a:t>caïnh</a:t>
            </a:r>
          </a:p>
        </p:txBody>
      </p:sp>
      <p:sp>
        <p:nvSpPr>
          <p:cNvPr id="16" name="TextBox 15"/>
          <p:cNvSpPr txBox="1"/>
          <p:nvPr/>
        </p:nvSpPr>
        <p:spPr>
          <a:xfrm>
            <a:off x="590854" y="6038643"/>
            <a:ext cx="3437487" cy="769441"/>
          </a:xfrm>
          <a:prstGeom prst="rect">
            <a:avLst/>
          </a:prstGeom>
          <a:noFill/>
        </p:spPr>
        <p:txBody>
          <a:bodyPr wrap="square" rtlCol="0">
            <a:spAutoFit/>
          </a:bodyPr>
          <a:lstStyle/>
          <a:p>
            <a:r>
              <a:rPr lang="en-US" sz="4400">
                <a:latin typeface="VNI-Avo" pitchFamily="2" charset="0"/>
              </a:rPr>
              <a:t>quaû chanh</a:t>
            </a:r>
          </a:p>
        </p:txBody>
      </p:sp>
      <p:sp>
        <p:nvSpPr>
          <p:cNvPr id="17" name="TextBox 16"/>
          <p:cNvSpPr txBox="1"/>
          <p:nvPr/>
        </p:nvSpPr>
        <p:spPr>
          <a:xfrm>
            <a:off x="4953380" y="6041822"/>
            <a:ext cx="2984447" cy="769441"/>
          </a:xfrm>
          <a:prstGeom prst="rect">
            <a:avLst/>
          </a:prstGeom>
          <a:noFill/>
        </p:spPr>
        <p:txBody>
          <a:bodyPr wrap="square" rtlCol="0">
            <a:spAutoFit/>
          </a:bodyPr>
          <a:lstStyle/>
          <a:p>
            <a:r>
              <a:rPr lang="en-US" sz="4400">
                <a:latin typeface="VNI-Avo" pitchFamily="2" charset="0"/>
              </a:rPr>
              <a:t>bôø keânh</a:t>
            </a:r>
          </a:p>
        </p:txBody>
      </p:sp>
      <p:sp>
        <p:nvSpPr>
          <p:cNvPr id="18" name="TextBox 17"/>
          <p:cNvSpPr txBox="1"/>
          <p:nvPr/>
        </p:nvSpPr>
        <p:spPr>
          <a:xfrm>
            <a:off x="8849924" y="6016169"/>
            <a:ext cx="3124066" cy="769441"/>
          </a:xfrm>
          <a:prstGeom prst="rect">
            <a:avLst/>
          </a:prstGeom>
          <a:noFill/>
        </p:spPr>
        <p:txBody>
          <a:bodyPr wrap="square" rtlCol="0">
            <a:spAutoFit/>
          </a:bodyPr>
          <a:lstStyle/>
          <a:p>
            <a:r>
              <a:rPr lang="en-US" sz="4400">
                <a:latin typeface="VNI-Avo" pitchFamily="2" charset="0"/>
              </a:rPr>
              <a:t>kính raâm</a:t>
            </a:r>
          </a:p>
        </p:txBody>
      </p:sp>
      <p:sp>
        <p:nvSpPr>
          <p:cNvPr id="25" name="TextBox 24"/>
          <p:cNvSpPr txBox="1"/>
          <p:nvPr/>
        </p:nvSpPr>
        <p:spPr>
          <a:xfrm>
            <a:off x="1612637" y="2991605"/>
            <a:ext cx="1962664" cy="769441"/>
          </a:xfrm>
          <a:prstGeom prst="rect">
            <a:avLst/>
          </a:prstGeom>
          <a:noFill/>
        </p:spPr>
        <p:txBody>
          <a:bodyPr wrap="square" rtlCol="0">
            <a:spAutoFit/>
          </a:bodyPr>
          <a:lstStyle/>
          <a:p>
            <a:r>
              <a:rPr lang="en-US" sz="4400">
                <a:latin typeface="VNI-Avo" pitchFamily="2" charset="0"/>
              </a:rPr>
              <a:t>keânh</a:t>
            </a:r>
          </a:p>
        </p:txBody>
      </p:sp>
      <p:sp>
        <p:nvSpPr>
          <p:cNvPr id="26" name="TextBox 25"/>
          <p:cNvSpPr txBox="1"/>
          <p:nvPr/>
        </p:nvSpPr>
        <p:spPr>
          <a:xfrm>
            <a:off x="4634032" y="2997766"/>
            <a:ext cx="2064475" cy="769441"/>
          </a:xfrm>
          <a:prstGeom prst="rect">
            <a:avLst/>
          </a:prstGeom>
          <a:noFill/>
        </p:spPr>
        <p:txBody>
          <a:bodyPr wrap="square" rtlCol="0">
            <a:spAutoFit/>
          </a:bodyPr>
          <a:lstStyle/>
          <a:p>
            <a:r>
              <a:rPr lang="en-US" sz="4400">
                <a:latin typeface="VNI-Avo" pitchFamily="2" charset="0"/>
              </a:rPr>
              <a:t>gheành</a:t>
            </a:r>
          </a:p>
        </p:txBody>
      </p:sp>
      <p:sp>
        <p:nvSpPr>
          <p:cNvPr id="27" name="TextBox 26"/>
          <p:cNvSpPr txBox="1"/>
          <p:nvPr/>
        </p:nvSpPr>
        <p:spPr>
          <a:xfrm>
            <a:off x="7655427" y="2995393"/>
            <a:ext cx="1764281" cy="769441"/>
          </a:xfrm>
          <a:prstGeom prst="rect">
            <a:avLst/>
          </a:prstGeom>
          <a:noFill/>
        </p:spPr>
        <p:txBody>
          <a:bodyPr wrap="square" rtlCol="0">
            <a:spAutoFit/>
          </a:bodyPr>
          <a:lstStyle/>
          <a:p>
            <a:r>
              <a:rPr lang="en-US" sz="4400">
                <a:latin typeface="VNI-Avo" pitchFamily="2" charset="0"/>
              </a:rPr>
              <a:t>leänh</a:t>
            </a:r>
          </a:p>
        </p:txBody>
      </p:sp>
      <p:sp>
        <p:nvSpPr>
          <p:cNvPr id="28" name="TextBox 27"/>
          <p:cNvSpPr txBox="1"/>
          <p:nvPr/>
        </p:nvSpPr>
        <p:spPr>
          <a:xfrm>
            <a:off x="1612637" y="3576660"/>
            <a:ext cx="1764281" cy="769441"/>
          </a:xfrm>
          <a:prstGeom prst="rect">
            <a:avLst/>
          </a:prstGeom>
          <a:noFill/>
        </p:spPr>
        <p:txBody>
          <a:bodyPr wrap="square" rtlCol="0">
            <a:spAutoFit/>
          </a:bodyPr>
          <a:lstStyle/>
          <a:p>
            <a:r>
              <a:rPr lang="en-US" sz="4400">
                <a:latin typeface="VNI-Avo" pitchFamily="2" charset="0"/>
              </a:rPr>
              <a:t>kính</a:t>
            </a:r>
          </a:p>
        </p:txBody>
      </p:sp>
      <p:sp>
        <p:nvSpPr>
          <p:cNvPr id="29" name="TextBox 28"/>
          <p:cNvSpPr txBox="1"/>
          <p:nvPr/>
        </p:nvSpPr>
        <p:spPr>
          <a:xfrm>
            <a:off x="4634032" y="3582821"/>
            <a:ext cx="1764281" cy="769441"/>
          </a:xfrm>
          <a:prstGeom prst="rect">
            <a:avLst/>
          </a:prstGeom>
          <a:noFill/>
        </p:spPr>
        <p:txBody>
          <a:bodyPr wrap="square" rtlCol="0">
            <a:spAutoFit/>
          </a:bodyPr>
          <a:lstStyle/>
          <a:p>
            <a:r>
              <a:rPr lang="en-US" sz="4400">
                <a:latin typeface="VNI-Avo" pitchFamily="2" charset="0"/>
              </a:rPr>
              <a:t>chænh</a:t>
            </a:r>
          </a:p>
        </p:txBody>
      </p:sp>
      <p:sp>
        <p:nvSpPr>
          <p:cNvPr id="30" name="TextBox 29"/>
          <p:cNvSpPr txBox="1"/>
          <p:nvPr/>
        </p:nvSpPr>
        <p:spPr>
          <a:xfrm>
            <a:off x="7655427" y="3580448"/>
            <a:ext cx="1764281" cy="769441"/>
          </a:xfrm>
          <a:prstGeom prst="rect">
            <a:avLst/>
          </a:prstGeom>
          <a:noFill/>
        </p:spPr>
        <p:txBody>
          <a:bodyPr wrap="square" rtlCol="0">
            <a:spAutoFit/>
          </a:bodyPr>
          <a:lstStyle/>
          <a:p>
            <a:r>
              <a:rPr lang="en-US" sz="4400">
                <a:latin typeface="VNI-Avo" pitchFamily="2" charset="0"/>
              </a:rPr>
              <a:t>thònh</a:t>
            </a:r>
          </a:p>
        </p:txBody>
      </p:sp>
      <p:pic>
        <p:nvPicPr>
          <p:cNvPr id="3" name="Picture 2"/>
          <p:cNvPicPr>
            <a:picLocks noChangeAspect="1"/>
          </p:cNvPicPr>
          <p:nvPr/>
        </p:nvPicPr>
        <p:blipFill>
          <a:blip r:embed="rId4"/>
          <a:stretch>
            <a:fillRect/>
          </a:stretch>
        </p:blipFill>
        <p:spPr>
          <a:xfrm>
            <a:off x="841854" y="4329333"/>
            <a:ext cx="2800741" cy="1867161"/>
          </a:xfrm>
          <a:prstGeom prst="rect">
            <a:avLst/>
          </a:prstGeom>
        </p:spPr>
      </p:pic>
      <p:pic>
        <p:nvPicPr>
          <p:cNvPr id="4" name="Picture 3"/>
          <p:cNvPicPr>
            <a:picLocks noChangeAspect="1"/>
          </p:cNvPicPr>
          <p:nvPr/>
        </p:nvPicPr>
        <p:blipFill>
          <a:blip r:embed="rId5"/>
          <a:stretch>
            <a:fillRect/>
          </a:stretch>
        </p:blipFill>
        <p:spPr>
          <a:xfrm>
            <a:off x="4770221" y="4297290"/>
            <a:ext cx="2748643" cy="1840537"/>
          </a:xfrm>
          <a:prstGeom prst="rect">
            <a:avLst/>
          </a:prstGeom>
        </p:spPr>
      </p:pic>
      <p:pic>
        <p:nvPicPr>
          <p:cNvPr id="19" name="Picture 18"/>
          <p:cNvPicPr>
            <a:picLocks noChangeAspect="1"/>
          </p:cNvPicPr>
          <p:nvPr/>
        </p:nvPicPr>
        <p:blipFill>
          <a:blip r:embed="rId6"/>
          <a:stretch>
            <a:fillRect/>
          </a:stretch>
        </p:blipFill>
        <p:spPr>
          <a:xfrm>
            <a:off x="8849924" y="4605596"/>
            <a:ext cx="2857899" cy="1314633"/>
          </a:xfrm>
          <a:prstGeom prst="rect">
            <a:avLst/>
          </a:prstGeom>
        </p:spPr>
      </p:pic>
    </p:spTree>
    <p:extLst>
      <p:ext uri="{BB962C8B-B14F-4D97-AF65-F5344CB8AC3E}">
        <p14:creationId xmlns:p14="http://schemas.microsoft.com/office/powerpoint/2010/main" val="313857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500"/>
                                        <p:tgtEl>
                                          <p:spTgt spid="2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500"/>
                                        <p:tgtEl>
                                          <p:spTgt spid="2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500"/>
                                        <p:tgtEl>
                                          <p:spTgt spid="30"/>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gtEl>
                                        <p:attrNameLst>
                                          <p:attrName>style.visibility</p:attrName>
                                        </p:attrNameLst>
                                      </p:cBhvr>
                                      <p:to>
                                        <p:strVal val="visible"/>
                                      </p:to>
                                    </p:set>
                                    <p:anim calcmode="lin" valueType="num">
                                      <p:cBhvr additive="base">
                                        <p:cTn id="73" dur="500" fill="hold"/>
                                        <p:tgtEl>
                                          <p:spTgt spid="3"/>
                                        </p:tgtEl>
                                        <p:attrNameLst>
                                          <p:attrName>ppt_x</p:attrName>
                                        </p:attrNameLst>
                                      </p:cBhvr>
                                      <p:tavLst>
                                        <p:tav tm="0">
                                          <p:val>
                                            <p:strVal val="#ppt_x"/>
                                          </p:val>
                                        </p:tav>
                                        <p:tav tm="100000">
                                          <p:val>
                                            <p:strVal val="#ppt_x"/>
                                          </p:val>
                                        </p:tav>
                                      </p:tavLst>
                                    </p:anim>
                                    <p:anim calcmode="lin" valueType="num">
                                      <p:cBhvr additive="base">
                                        <p:cTn id="7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additive="base">
                                        <p:cTn id="79" dur="500" fill="hold"/>
                                        <p:tgtEl>
                                          <p:spTgt spid="16"/>
                                        </p:tgtEl>
                                        <p:attrNameLst>
                                          <p:attrName>ppt_x</p:attrName>
                                        </p:attrNameLst>
                                      </p:cBhvr>
                                      <p:tavLst>
                                        <p:tav tm="0">
                                          <p:val>
                                            <p:strVal val="#ppt_x"/>
                                          </p:val>
                                        </p:tav>
                                        <p:tav tm="100000">
                                          <p:val>
                                            <p:strVal val="#ppt_x"/>
                                          </p:val>
                                        </p:tav>
                                      </p:tavLst>
                                    </p:anim>
                                    <p:anim calcmode="lin" valueType="num">
                                      <p:cBhvr additive="base">
                                        <p:cTn id="8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4"/>
                                        </p:tgtEl>
                                        <p:attrNameLst>
                                          <p:attrName>style.visibility</p:attrName>
                                        </p:attrNameLst>
                                      </p:cBhvr>
                                      <p:to>
                                        <p:strVal val="visible"/>
                                      </p:to>
                                    </p:set>
                                    <p:anim calcmode="lin" valueType="num">
                                      <p:cBhvr additive="base">
                                        <p:cTn id="85" dur="500" fill="hold"/>
                                        <p:tgtEl>
                                          <p:spTgt spid="4"/>
                                        </p:tgtEl>
                                        <p:attrNameLst>
                                          <p:attrName>ppt_x</p:attrName>
                                        </p:attrNameLst>
                                      </p:cBhvr>
                                      <p:tavLst>
                                        <p:tav tm="0">
                                          <p:val>
                                            <p:strVal val="#ppt_x"/>
                                          </p:val>
                                        </p:tav>
                                        <p:tav tm="100000">
                                          <p:val>
                                            <p:strVal val="#ppt_x"/>
                                          </p:val>
                                        </p:tav>
                                      </p:tavLst>
                                    </p:anim>
                                    <p:anim calcmode="lin" valueType="num">
                                      <p:cBhvr additive="base">
                                        <p:cTn id="8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additive="base">
                                        <p:cTn id="91" dur="500" fill="hold"/>
                                        <p:tgtEl>
                                          <p:spTgt spid="17"/>
                                        </p:tgtEl>
                                        <p:attrNameLst>
                                          <p:attrName>ppt_x</p:attrName>
                                        </p:attrNameLst>
                                      </p:cBhvr>
                                      <p:tavLst>
                                        <p:tav tm="0">
                                          <p:val>
                                            <p:strVal val="#ppt_x"/>
                                          </p:val>
                                        </p:tav>
                                        <p:tav tm="100000">
                                          <p:val>
                                            <p:strVal val="#ppt_x"/>
                                          </p:val>
                                        </p:tav>
                                      </p:tavLst>
                                    </p:anim>
                                    <p:anim calcmode="lin" valueType="num">
                                      <p:cBhvr additive="base">
                                        <p:cTn id="9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19"/>
                                        </p:tgtEl>
                                        <p:attrNameLst>
                                          <p:attrName>style.visibility</p:attrName>
                                        </p:attrNameLst>
                                      </p:cBhvr>
                                      <p:to>
                                        <p:strVal val="visible"/>
                                      </p:to>
                                    </p:set>
                                    <p:anim calcmode="lin" valueType="num">
                                      <p:cBhvr additive="base">
                                        <p:cTn id="97" dur="500" fill="hold"/>
                                        <p:tgtEl>
                                          <p:spTgt spid="19"/>
                                        </p:tgtEl>
                                        <p:attrNameLst>
                                          <p:attrName>ppt_x</p:attrName>
                                        </p:attrNameLst>
                                      </p:cBhvr>
                                      <p:tavLst>
                                        <p:tav tm="0">
                                          <p:val>
                                            <p:strVal val="#ppt_x"/>
                                          </p:val>
                                        </p:tav>
                                        <p:tav tm="100000">
                                          <p:val>
                                            <p:strVal val="#ppt_x"/>
                                          </p:val>
                                        </p:tav>
                                      </p:tavLst>
                                    </p:anim>
                                    <p:anim calcmode="lin" valueType="num">
                                      <p:cBhvr additive="base">
                                        <p:cTn id="9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additive="base">
                                        <p:cTn id="103" dur="500" fill="hold"/>
                                        <p:tgtEl>
                                          <p:spTgt spid="18"/>
                                        </p:tgtEl>
                                        <p:attrNameLst>
                                          <p:attrName>ppt_x</p:attrName>
                                        </p:attrNameLst>
                                      </p:cBhvr>
                                      <p:tavLst>
                                        <p:tav tm="0">
                                          <p:val>
                                            <p:strVal val="#ppt_x"/>
                                          </p:val>
                                        </p:tav>
                                        <p:tav tm="100000">
                                          <p:val>
                                            <p:strVal val="#ppt_x"/>
                                          </p:val>
                                        </p:tav>
                                      </p:tavLst>
                                    </p:anim>
                                    <p:anim calcmode="lin" valueType="num">
                                      <p:cBhvr additive="base">
                                        <p:cTn id="10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1" grpId="0"/>
      <p:bldP spid="12" grpId="0"/>
      <p:bldP spid="16" grpId="0"/>
      <p:bldP spid="17" grpId="0"/>
      <p:bldP spid="18" grpId="0"/>
      <p:bldP spid="25" grpId="0"/>
      <p:bldP spid="26" grpId="0"/>
      <p:bldP spid="27" grpId="0"/>
      <p:bldP spid="28" grpId="0"/>
      <p:bldP spid="29" grpId="0"/>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hlinkClick r:id="rId2"/>
          </p:cNvPr>
          <p:cNvSpPr/>
          <p:nvPr/>
        </p:nvSpPr>
        <p:spPr>
          <a:xfrm>
            <a:off x="10501061" y="25362"/>
            <a:ext cx="1616148"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000" b="1" spc="50">
                <a:ln w="0"/>
                <a:solidFill>
                  <a:schemeClr val="bg2"/>
                </a:solidFill>
                <a:effectLst>
                  <a:innerShdw blurRad="63500" dist="50800" dir="13500000">
                    <a:srgbClr val="000000">
                      <a:alpha val="50000"/>
                    </a:srgbClr>
                  </a:innerShdw>
                </a:effectLst>
              </a:rPr>
              <a:t>MÁI TRƯỜNG TUỔI THƠ</a:t>
            </a:r>
          </a:p>
        </p:txBody>
      </p:sp>
      <p:pic>
        <p:nvPicPr>
          <p:cNvPr id="2" name="Picture 1"/>
          <p:cNvPicPr>
            <a:picLocks noChangeAspect="1"/>
          </p:cNvPicPr>
          <p:nvPr/>
        </p:nvPicPr>
        <p:blipFill rotWithShape="1">
          <a:blip r:embed="rId3"/>
          <a:srcRect r="81351" b="73651"/>
          <a:stretch/>
        </p:blipFill>
        <p:spPr>
          <a:xfrm>
            <a:off x="49015" y="627071"/>
            <a:ext cx="2264528" cy="893257"/>
          </a:xfrm>
          <a:prstGeom prst="rect">
            <a:avLst/>
          </a:prstGeom>
        </p:spPr>
      </p:pic>
      <p:pic>
        <p:nvPicPr>
          <p:cNvPr id="5" name="Picture 4">
            <a:hlinkClick r:id="rId2"/>
          </p:cNvPr>
          <p:cNvPicPr>
            <a:picLocks noChangeAspect="1"/>
          </p:cNvPicPr>
          <p:nvPr/>
        </p:nvPicPr>
        <p:blipFill>
          <a:blip r:embed="rId4"/>
          <a:stretch>
            <a:fillRect/>
          </a:stretch>
        </p:blipFill>
        <p:spPr>
          <a:xfrm>
            <a:off x="27728" y="1857155"/>
            <a:ext cx="12136544" cy="3143689"/>
          </a:xfrm>
          <a:prstGeom prst="rect">
            <a:avLst/>
          </a:prstGeom>
        </p:spPr>
      </p:pic>
    </p:spTree>
    <p:extLst>
      <p:ext uri="{BB962C8B-B14F-4D97-AF65-F5344CB8AC3E}">
        <p14:creationId xmlns:p14="http://schemas.microsoft.com/office/powerpoint/2010/main" val="2984405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p:cNvPr>
          <p:cNvPicPr>
            <a:picLocks noChangeAspect="1"/>
          </p:cNvPicPr>
          <p:nvPr/>
        </p:nvPicPr>
        <p:blipFill>
          <a:blip r:embed="rId3"/>
          <a:stretch>
            <a:fillRect/>
          </a:stretch>
        </p:blipFill>
        <p:spPr>
          <a:xfrm>
            <a:off x="1130512" y="222374"/>
            <a:ext cx="9888330" cy="4957342"/>
          </a:xfrm>
          <a:prstGeom prst="rect">
            <a:avLst/>
          </a:prstGeom>
        </p:spPr>
      </p:pic>
      <p:sp>
        <p:nvSpPr>
          <p:cNvPr id="5" name="TextBox 4"/>
          <p:cNvSpPr txBox="1"/>
          <p:nvPr/>
        </p:nvSpPr>
        <p:spPr>
          <a:xfrm>
            <a:off x="296761" y="4996694"/>
            <a:ext cx="11849100" cy="1815882"/>
          </a:xfrm>
          <a:prstGeom prst="rect">
            <a:avLst/>
          </a:prstGeom>
          <a:noFill/>
        </p:spPr>
        <p:txBody>
          <a:bodyPr wrap="square" rtlCol="0">
            <a:spAutoFit/>
          </a:bodyPr>
          <a:lstStyle/>
          <a:p>
            <a:r>
              <a:rPr lang="en-US" sz="2800" b="1">
                <a:latin typeface="VNI-Avo" pitchFamily="2" charset="0"/>
              </a:rPr>
              <a:t>    </a:t>
            </a:r>
            <a:r>
              <a:rPr lang="vi-VN" sz="2800" b="1">
                <a:latin typeface="VNI-Avo" pitchFamily="2" charset="0"/>
              </a:rPr>
              <a:t>Nhaø vòt ôû gaàn moät con keânh xinh xinh. Hoâm nay trôøi ñeïp, boá meï vòt cho con ra keânh taäp bôi. Môùi taäp maø vòt con ñaõ bôi raát nhanh. Vòt boá </a:t>
            </a:r>
            <a:r>
              <a:rPr lang="en-US" sz="2800" b="1">
                <a:latin typeface="VNI-Avo" pitchFamily="2" charset="0"/>
              </a:rPr>
              <a:t>vòt </a:t>
            </a:r>
            <a:r>
              <a:rPr lang="vi-VN" sz="2800" b="1">
                <a:latin typeface="VNI-Avo" pitchFamily="2" charset="0"/>
              </a:rPr>
              <a:t>meï vui quaù, keâu caïp caïp. Gia ñình vòt laøm xoân xao caû maët keânh</a:t>
            </a:r>
            <a:r>
              <a:rPr lang="en-US" sz="2800" b="1">
                <a:latin typeface="VNI-Avo" pitchFamily="2" charset="0"/>
              </a:rPr>
              <a:t>.</a:t>
            </a:r>
          </a:p>
        </p:txBody>
      </p:sp>
      <p:sp>
        <p:nvSpPr>
          <p:cNvPr id="9" name="Rectangle 8">
            <a:hlinkClick r:id="rId2"/>
          </p:cNvPr>
          <p:cNvSpPr/>
          <p:nvPr/>
        </p:nvSpPr>
        <p:spPr>
          <a:xfrm>
            <a:off x="10501061" y="25362"/>
            <a:ext cx="1616148"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000" b="1" spc="50">
                <a:ln w="0"/>
                <a:solidFill>
                  <a:schemeClr val="bg2"/>
                </a:solidFill>
                <a:effectLst>
                  <a:innerShdw blurRad="63500" dist="50800" dir="13500000">
                    <a:srgbClr val="000000">
                      <a:alpha val="50000"/>
                    </a:srgbClr>
                  </a:innerShdw>
                </a:effectLst>
              </a:rPr>
              <a:t>MÁI TRƯỜNG TUỔI THƠ</a:t>
            </a:r>
          </a:p>
        </p:txBody>
      </p:sp>
      <p:sp>
        <p:nvSpPr>
          <p:cNvPr id="11" name="Rectangle 10"/>
          <p:cNvSpPr/>
          <p:nvPr/>
        </p:nvSpPr>
        <p:spPr>
          <a:xfrm>
            <a:off x="5964747" y="5019580"/>
            <a:ext cx="705642" cy="523220"/>
          </a:xfrm>
          <a:prstGeom prst="rect">
            <a:avLst/>
          </a:prstGeom>
        </p:spPr>
        <p:txBody>
          <a:bodyPr wrap="none">
            <a:spAutoFit/>
          </a:bodyPr>
          <a:lstStyle/>
          <a:p>
            <a:r>
              <a:rPr lang="vi-VN" sz="2800" b="1">
                <a:solidFill>
                  <a:srgbClr val="FF00FF"/>
                </a:solidFill>
                <a:latin typeface="VNI-Avo" pitchFamily="2" charset="0"/>
              </a:rPr>
              <a:t>inh</a:t>
            </a:r>
            <a:endParaRPr lang="en-US">
              <a:solidFill>
                <a:srgbClr val="FF00FF"/>
              </a:solidFill>
            </a:endParaRPr>
          </a:p>
        </p:txBody>
      </p:sp>
      <p:sp>
        <p:nvSpPr>
          <p:cNvPr id="12" name="Rectangle 11"/>
          <p:cNvSpPr/>
          <p:nvPr/>
        </p:nvSpPr>
        <p:spPr>
          <a:xfrm>
            <a:off x="10953506" y="5438225"/>
            <a:ext cx="859531" cy="523220"/>
          </a:xfrm>
          <a:prstGeom prst="rect">
            <a:avLst/>
          </a:prstGeom>
        </p:spPr>
        <p:txBody>
          <a:bodyPr wrap="none">
            <a:spAutoFit/>
          </a:bodyPr>
          <a:lstStyle/>
          <a:p>
            <a:r>
              <a:rPr lang="vi-VN" sz="2800" b="1">
                <a:solidFill>
                  <a:srgbClr val="0000FF"/>
                </a:solidFill>
                <a:latin typeface="VNI-Avo" pitchFamily="2" charset="0"/>
              </a:rPr>
              <a:t>anh</a:t>
            </a:r>
            <a:endParaRPr lang="en-US">
              <a:solidFill>
                <a:srgbClr val="0000FF"/>
              </a:solidFill>
            </a:endParaRPr>
          </a:p>
        </p:txBody>
      </p:sp>
      <p:sp>
        <p:nvSpPr>
          <p:cNvPr id="10" name="Rectangle 9"/>
          <p:cNvSpPr/>
          <p:nvPr/>
        </p:nvSpPr>
        <p:spPr>
          <a:xfrm>
            <a:off x="4980095" y="5019580"/>
            <a:ext cx="864339" cy="523220"/>
          </a:xfrm>
          <a:prstGeom prst="rect">
            <a:avLst/>
          </a:prstGeom>
        </p:spPr>
        <p:txBody>
          <a:bodyPr wrap="none">
            <a:spAutoFit/>
          </a:bodyPr>
          <a:lstStyle/>
          <a:p>
            <a:r>
              <a:rPr lang="vi-VN" sz="2800" b="1">
                <a:solidFill>
                  <a:srgbClr val="FF0000"/>
                </a:solidFill>
                <a:latin typeface="VNI-Avo" pitchFamily="2" charset="0"/>
              </a:rPr>
              <a:t>eânh</a:t>
            </a:r>
            <a:endParaRPr lang="en-US">
              <a:solidFill>
                <a:srgbClr val="FF0000"/>
              </a:solidFill>
            </a:endParaRPr>
          </a:p>
        </p:txBody>
      </p:sp>
      <p:sp>
        <p:nvSpPr>
          <p:cNvPr id="18" name="Rectangle 17"/>
          <p:cNvSpPr/>
          <p:nvPr/>
        </p:nvSpPr>
        <p:spPr>
          <a:xfrm>
            <a:off x="3018668" y="5442311"/>
            <a:ext cx="864339" cy="523220"/>
          </a:xfrm>
          <a:prstGeom prst="rect">
            <a:avLst/>
          </a:prstGeom>
        </p:spPr>
        <p:txBody>
          <a:bodyPr wrap="none">
            <a:spAutoFit/>
          </a:bodyPr>
          <a:lstStyle/>
          <a:p>
            <a:r>
              <a:rPr lang="vi-VN" sz="2800" b="1">
                <a:solidFill>
                  <a:srgbClr val="FF0000"/>
                </a:solidFill>
                <a:latin typeface="VNI-Avo" pitchFamily="2" charset="0"/>
              </a:rPr>
              <a:t>eânh</a:t>
            </a:r>
            <a:endParaRPr lang="en-US">
              <a:solidFill>
                <a:srgbClr val="FF0000"/>
              </a:solidFill>
            </a:endParaRPr>
          </a:p>
        </p:txBody>
      </p:sp>
      <p:sp>
        <p:nvSpPr>
          <p:cNvPr id="19" name="Rectangle 18"/>
          <p:cNvSpPr/>
          <p:nvPr/>
        </p:nvSpPr>
        <p:spPr>
          <a:xfrm>
            <a:off x="1314683" y="6289356"/>
            <a:ext cx="864339" cy="523220"/>
          </a:xfrm>
          <a:prstGeom prst="rect">
            <a:avLst/>
          </a:prstGeom>
        </p:spPr>
        <p:txBody>
          <a:bodyPr wrap="none">
            <a:spAutoFit/>
          </a:bodyPr>
          <a:lstStyle/>
          <a:p>
            <a:r>
              <a:rPr lang="vi-VN" sz="2800" b="1">
                <a:solidFill>
                  <a:srgbClr val="FF0000"/>
                </a:solidFill>
                <a:latin typeface="VNI-Avo" pitchFamily="2" charset="0"/>
              </a:rPr>
              <a:t>eânh</a:t>
            </a:r>
            <a:endParaRPr lang="en-US">
              <a:solidFill>
                <a:srgbClr val="FF0000"/>
              </a:solidFill>
            </a:endParaRPr>
          </a:p>
        </p:txBody>
      </p:sp>
      <p:sp>
        <p:nvSpPr>
          <p:cNvPr id="20" name="Rectangle 19"/>
          <p:cNvSpPr/>
          <p:nvPr/>
        </p:nvSpPr>
        <p:spPr>
          <a:xfrm>
            <a:off x="6780192" y="5015422"/>
            <a:ext cx="705642" cy="523220"/>
          </a:xfrm>
          <a:prstGeom prst="rect">
            <a:avLst/>
          </a:prstGeom>
        </p:spPr>
        <p:txBody>
          <a:bodyPr wrap="none">
            <a:spAutoFit/>
          </a:bodyPr>
          <a:lstStyle/>
          <a:p>
            <a:r>
              <a:rPr lang="vi-VN" sz="2800" b="1">
                <a:solidFill>
                  <a:srgbClr val="FF00FF"/>
                </a:solidFill>
                <a:latin typeface="VNI-Avo" pitchFamily="2" charset="0"/>
              </a:rPr>
              <a:t>inh</a:t>
            </a:r>
            <a:endParaRPr lang="en-US">
              <a:solidFill>
                <a:srgbClr val="FF00FF"/>
              </a:solidFill>
            </a:endParaRPr>
          </a:p>
        </p:txBody>
      </p:sp>
    </p:spTree>
    <p:extLst>
      <p:ext uri="{BB962C8B-B14F-4D97-AF65-F5344CB8AC3E}">
        <p14:creationId xmlns:p14="http://schemas.microsoft.com/office/powerpoint/2010/main" val="400361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0" grpId="0"/>
      <p:bldP spid="18" grpId="0"/>
      <p:bldP spid="1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0646" y="418050"/>
            <a:ext cx="1924319" cy="781159"/>
          </a:xfrm>
          <a:prstGeom prst="rect">
            <a:avLst/>
          </a:prstGeom>
        </p:spPr>
      </p:pic>
      <p:sp>
        <p:nvSpPr>
          <p:cNvPr id="5" name="TextBox 4"/>
          <p:cNvSpPr txBox="1"/>
          <p:nvPr/>
        </p:nvSpPr>
        <p:spPr>
          <a:xfrm>
            <a:off x="2296886" y="184138"/>
            <a:ext cx="7761514" cy="646331"/>
          </a:xfrm>
          <a:prstGeom prst="rect">
            <a:avLst/>
          </a:prstGeom>
          <a:noFill/>
        </p:spPr>
        <p:txBody>
          <a:bodyPr wrap="square" rtlCol="0">
            <a:spAutoFit/>
          </a:bodyPr>
          <a:lstStyle/>
          <a:p>
            <a:pPr algn="ctr"/>
            <a:r>
              <a:rPr lang="en-US" sz="3600">
                <a:latin typeface="VNI-Avo" pitchFamily="2" charset="0"/>
              </a:rPr>
              <a:t>Giöõ gìn söùc khoeû</a:t>
            </a:r>
          </a:p>
        </p:txBody>
      </p:sp>
      <p:sp>
        <p:nvSpPr>
          <p:cNvPr id="6" name="Rectangle 5">
            <a:hlinkClick r:id="rId3"/>
          </p:cNvPr>
          <p:cNvSpPr/>
          <p:nvPr/>
        </p:nvSpPr>
        <p:spPr>
          <a:xfrm>
            <a:off x="10501061" y="25362"/>
            <a:ext cx="1616148"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000" b="1" spc="50">
                <a:ln w="0"/>
                <a:solidFill>
                  <a:schemeClr val="bg2"/>
                </a:solidFill>
                <a:effectLst>
                  <a:innerShdw blurRad="63500" dist="50800" dir="13500000">
                    <a:srgbClr val="000000">
                      <a:alpha val="50000"/>
                    </a:srgbClr>
                  </a:innerShdw>
                </a:effectLst>
              </a:rPr>
              <a:t>MÁI TRƯỜNG TUỔI THƠ</a:t>
            </a:r>
          </a:p>
        </p:txBody>
      </p:sp>
      <p:pic>
        <p:nvPicPr>
          <p:cNvPr id="3" name="Picture 2">
            <a:hlinkClick r:id="rId3"/>
          </p:cNvPr>
          <p:cNvPicPr>
            <a:picLocks noChangeAspect="1"/>
          </p:cNvPicPr>
          <p:nvPr/>
        </p:nvPicPr>
        <p:blipFill>
          <a:blip r:embed="rId4"/>
          <a:stretch>
            <a:fillRect/>
          </a:stretch>
        </p:blipFill>
        <p:spPr>
          <a:xfrm>
            <a:off x="1965136" y="808629"/>
            <a:ext cx="9459355" cy="5721917"/>
          </a:xfrm>
          <a:prstGeom prst="rect">
            <a:avLst/>
          </a:prstGeom>
        </p:spPr>
      </p:pic>
    </p:spTree>
    <p:extLst>
      <p:ext uri="{BB962C8B-B14F-4D97-AF65-F5344CB8AC3E}">
        <p14:creationId xmlns:p14="http://schemas.microsoft.com/office/powerpoint/2010/main" val="41681832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445</TotalTime>
  <Words>122</Words>
  <Application>Microsoft Office PowerPoint</Application>
  <PresentationFormat>Widescreen</PresentationFormat>
  <Paragraphs>36</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Calibri</vt:lpstr>
      <vt:lpstr>Arial</vt:lpstr>
      <vt:lpstr>VNI-Avo</vt:lpstr>
      <vt:lpstr>Calibri Light</vt:lpstr>
      <vt:lpstr>Office Theme</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34</dc:title>
  <dc:subject>Vương Hà Bắc</dc:subject>
  <dc:creator>Admin</dc:creator>
  <cp:keywords>Mái Trường Tuổi Thơ</cp:keywords>
  <cp:lastModifiedBy>Administrator</cp:lastModifiedBy>
  <cp:revision>209</cp:revision>
  <dcterms:created xsi:type="dcterms:W3CDTF">2020-10-19T12:51:54Z</dcterms:created>
  <dcterms:modified xsi:type="dcterms:W3CDTF">2025-12-01T00:44:16Z</dcterms:modified>
  <cp:category>Kết nối tri thức với cuộc sống</cp:category>
</cp:coreProperties>
</file>