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15" r:id="rId3"/>
    <p:sldMasterId id="2147483717" r:id="rId4"/>
  </p:sldMasterIdLst>
  <p:notesMasterIdLst>
    <p:notesMasterId r:id="rId30"/>
  </p:notesMasterIdLst>
  <p:sldIdLst>
    <p:sldId id="267" r:id="rId5"/>
    <p:sldId id="403" r:id="rId6"/>
    <p:sldId id="11700" r:id="rId7"/>
    <p:sldId id="11701" r:id="rId8"/>
    <p:sldId id="11699" r:id="rId9"/>
    <p:sldId id="11698" r:id="rId10"/>
    <p:sldId id="285" r:id="rId11"/>
    <p:sldId id="11697" r:id="rId12"/>
    <p:sldId id="408" r:id="rId13"/>
    <p:sldId id="406" r:id="rId14"/>
    <p:sldId id="11694" r:id="rId15"/>
    <p:sldId id="296" r:id="rId16"/>
    <p:sldId id="11707" r:id="rId17"/>
    <p:sldId id="876" r:id="rId18"/>
    <p:sldId id="11702" r:id="rId19"/>
    <p:sldId id="407" r:id="rId20"/>
    <p:sldId id="11703" r:id="rId21"/>
    <p:sldId id="396" r:id="rId22"/>
    <p:sldId id="11705" r:id="rId23"/>
    <p:sldId id="262" r:id="rId24"/>
    <p:sldId id="371" r:id="rId25"/>
    <p:sldId id="372" r:id="rId26"/>
    <p:sldId id="373" r:id="rId27"/>
    <p:sldId id="375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81C30-B336-7481-7617-A3A1DB27A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DD62EE-A832-F1AC-409C-CF32F64DD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1E1540D-04B0-8E81-94E3-4DF9AEA99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02D68E-9F60-1A70-DCB1-3B2A2BB7C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50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40C0D-4884-5FE5-4140-3B1A1DFD6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20674F4-49E6-9623-DCAA-F0228AB5AC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B4521C0-A3BE-616A-F203-85B6F08A8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9ED2E5-7A60-7516-5B7E-A0926B5C3D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688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Picture 1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D60450C-C823-4377-2CB8-095E71BB5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61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0272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100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317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83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300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65399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3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4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61009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80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8EE05-05C0-DFAF-2123-B55A2FC87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0B7A6-FE4E-F57E-DAC9-05F62EE0C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81973-D9D3-1AEB-FA06-F14DA7DB9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11A8E-C1E1-6940-D843-95B76E16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A5959-0F45-C872-45F6-E4914D30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6788C-5F44-4284-97AF-EC7FCFE098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369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640509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678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8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881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98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2" name="Picture 32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F9EDB86-6E68-055D-2044-213D02CC65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36" r:id="rId4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39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0111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7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slide" Target="slide24.xml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slide" Target="slide22.xml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7.png"/><Relationship Id="rId15" Type="http://schemas.openxmlformats.org/officeDocument/2006/relationships/image" Target="../media/image41.png"/><Relationship Id="rId10" Type="http://schemas.openxmlformats.org/officeDocument/2006/relationships/image" Target="../media/image39.png"/><Relationship Id="rId19" Type="http://schemas.openxmlformats.org/officeDocument/2006/relationships/image" Target="../media/image43.png"/><Relationship Id="rId4" Type="http://schemas.openxmlformats.org/officeDocument/2006/relationships/image" Target="../media/image36.jpg"/><Relationship Id="rId9" Type="http://schemas.openxmlformats.org/officeDocument/2006/relationships/slide" Target="slide25.xml"/><Relationship Id="rId1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11" Type="http://schemas.microsoft.com/office/2007/relationships/hdphoto" Target="../media/hdphoto2.wdp"/><Relationship Id="rId5" Type="http://schemas.openxmlformats.org/officeDocument/2006/relationships/image" Target="../media/image36.jp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11" Type="http://schemas.openxmlformats.org/officeDocument/2006/relationships/slide" Target="slide21.xml"/><Relationship Id="rId5" Type="http://schemas.openxmlformats.org/officeDocument/2006/relationships/image" Target="../media/image37.png"/><Relationship Id="rId10" Type="http://schemas.openxmlformats.org/officeDocument/2006/relationships/image" Target="../media/image45.png"/><Relationship Id="rId4" Type="http://schemas.openxmlformats.org/officeDocument/2006/relationships/image" Target="../media/image36.jp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11" Type="http://schemas.openxmlformats.org/officeDocument/2006/relationships/slide" Target="slide21.xml"/><Relationship Id="rId5" Type="http://schemas.openxmlformats.org/officeDocument/2006/relationships/image" Target="../media/image37.png"/><Relationship Id="rId10" Type="http://schemas.openxmlformats.org/officeDocument/2006/relationships/image" Target="../media/image45.png"/><Relationship Id="rId4" Type="http://schemas.openxmlformats.org/officeDocument/2006/relationships/image" Target="../media/image36.jp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10">
            <a:extLst>
              <a:ext uri="{FF2B5EF4-FFF2-40B4-BE49-F238E27FC236}">
                <a16:creationId xmlns:a16="http://schemas.microsoft.com/office/drawing/2014/main" id="{8BAE15B5-67F9-77AA-39DA-E2868091F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6314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WordArt 5">
            <a:extLst>
              <a:ext uri="{FF2B5EF4-FFF2-40B4-BE49-F238E27FC236}">
                <a16:creationId xmlns:a16="http://schemas.microsoft.com/office/drawing/2014/main" id="{24010D5B-5AEA-1734-6D9F-A5F01B5D78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2514600"/>
            <a:ext cx="6934200" cy="2667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200" b="1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GIÁO VỀ DỰ GIỜ</a:t>
            </a:r>
          </a:p>
        </p:txBody>
      </p:sp>
      <p:sp>
        <p:nvSpPr>
          <p:cNvPr id="18441" name="Rectangle 9">
            <a:extLst>
              <a:ext uri="{FF2B5EF4-FFF2-40B4-BE49-F238E27FC236}">
                <a16:creationId xmlns:a16="http://schemas.microsoft.com/office/drawing/2014/main" id="{581E5C3B-895C-C017-1D6B-D81367DE98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276600"/>
            <a:ext cx="8633254" cy="11430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57150" cmpd="sng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en-US" sz="4000" b="1" dirty="0">
                <a:solidFill>
                  <a:srgbClr val="669900"/>
                </a:solidFill>
                <a:latin typeface="Times New Roman" panose="02020603050405020304" pitchFamily="18" charset="0"/>
              </a:rPr>
              <a:t>   Môn: </a:t>
            </a:r>
            <a:r>
              <a:rPr lang="en-US" altLang="en-US" sz="4000" b="1" dirty="0" err="1">
                <a:solidFill>
                  <a:srgbClr val="669900"/>
                </a:solidFill>
                <a:latin typeface="Times New Roman" panose="02020603050405020304" pitchFamily="18" charset="0"/>
              </a:rPr>
              <a:t>Toán</a:t>
            </a:r>
            <a:br>
              <a:rPr lang="en-US" altLang="en-US" sz="4000" b="1" dirty="0">
                <a:solidFill>
                  <a:srgbClr val="669900"/>
                </a:solidFill>
                <a:latin typeface="Times New Roman" panose="02020603050405020304" pitchFamily="18" charset="0"/>
              </a:rPr>
            </a:br>
            <a:r>
              <a:rPr lang="en-US" altLang="en-US" sz="4000" b="1" dirty="0">
                <a:solidFill>
                  <a:srgbClr val="66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99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srgbClr val="669900"/>
                </a:solidFill>
                <a:latin typeface="Times New Roman" panose="02020603050405020304" pitchFamily="18" charset="0"/>
              </a:rPr>
              <a:t>: 4A3</a:t>
            </a:r>
            <a:endParaRPr lang="en-US" altLang="en-US" sz="4000" b="1" dirty="0">
              <a:solidFill>
                <a:srgbClr val="669900"/>
              </a:solidFill>
              <a:latin typeface=".VnTime" pitchFamily="34" charset="0"/>
            </a:endParaRP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5242352A-8957-4372-72D8-0029AD0E2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038" y="5334000"/>
            <a:ext cx="52181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accent2"/>
                </a:solidFill>
                <a:latin typeface="Times New Roman" panose="02020603050405020304" pitchFamily="18" charset="0"/>
              </a:rPr>
              <a:t>Giáo viên</a:t>
            </a:r>
            <a:r>
              <a:rPr lang="en-US" altLang="en-US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: Hồ Thị Kim Loan </a:t>
            </a:r>
          </a:p>
        </p:txBody>
      </p:sp>
      <p:sp>
        <p:nvSpPr>
          <p:cNvPr id="18446" name="Text Box 14">
            <a:extLst>
              <a:ext uri="{FF2B5EF4-FFF2-40B4-BE49-F238E27FC236}">
                <a16:creationId xmlns:a16="http://schemas.microsoft.com/office/drawing/2014/main" id="{99F9D5F4-4846-0A56-4765-44972BB9A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4281" y="1447800"/>
            <a:ext cx="8501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Trường </a:t>
            </a:r>
            <a:r>
              <a:rPr lang="en-US" altLang="en-US" sz="36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36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2 Tam Quan Nam  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4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33612884111248658_v2">
            <a:hlinkClick r:id="" action="ppaction://media"/>
            <a:extLst>
              <a:ext uri="{FF2B5EF4-FFF2-40B4-BE49-F238E27FC236}">
                <a16:creationId xmlns:a16="http://schemas.microsoft.com/office/drawing/2014/main" id="{60376789-E7F9-5D1D-1396-59F5B4E1C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hon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367" y="21717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id="{0DD7814E-EA28-611E-65B2-37D07E7F76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55" name="Object 29">
                        <a:extLst>
                          <a:ext uri="{FF2B5EF4-FFF2-40B4-BE49-F238E27FC236}">
                            <a16:creationId xmlns:a16="http://schemas.microsoft.com/office/drawing/2014/main" id="{0DD7814E-EA28-611E-65B2-37D07E7F76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id="{0A75D22D-5CC5-D6A9-D678-3FA7C746A7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56" name="Object 30">
                        <a:extLst>
                          <a:ext uri="{FF2B5EF4-FFF2-40B4-BE49-F238E27FC236}">
                            <a16:creationId xmlns:a16="http://schemas.microsoft.com/office/drawing/2014/main" id="{0A75D22D-5CC5-D6A9-D678-3FA7C746A7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 dirty="0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  <p:sp>
        <p:nvSpPr>
          <p:cNvPr id="2" name="Text Box 24">
            <a:extLst>
              <a:ext uri="{FF2B5EF4-FFF2-40B4-BE49-F238E27FC236}">
                <a16:creationId xmlns:a16="http://schemas.microsoft.com/office/drawing/2014/main" id="{5FFCCB8F-EFBB-0D62-3CD4-FE20410C5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20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7" grpId="0"/>
      <p:bldP spid="5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id="{6B45FB85-197C-15E2-5A91-F651CF4AC87C}"/>
              </a:ext>
            </a:extLst>
          </p:cNvPr>
          <p:cNvSpPr/>
          <p:nvPr/>
        </p:nvSpPr>
        <p:spPr>
          <a:xfrm>
            <a:off x="1743216" y="977120"/>
            <a:ext cx="9984958" cy="401778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19154" cy="6858000"/>
          </a:xfrm>
          <a:custGeom>
            <a:avLst/>
            <a:gdLst/>
            <a:ahLst/>
            <a:cxnLst/>
            <a:rect l="l" t="t" r="r" b="b"/>
            <a:pathLst>
              <a:path w="18328731" h="10287000">
                <a:moveTo>
                  <a:pt x="0" y="0"/>
                </a:moveTo>
                <a:lnTo>
                  <a:pt x="18328731" y="0"/>
                </a:lnTo>
                <a:lnTo>
                  <a:pt x="18328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D3EAF-D1FB-2972-26E4-A7BDB4E752CF}"/>
              </a:ext>
            </a:extLst>
          </p:cNvPr>
          <p:cNvGrpSpPr/>
          <p:nvPr/>
        </p:nvGrpSpPr>
        <p:grpSpPr>
          <a:xfrm>
            <a:off x="2590800" y="990600"/>
            <a:ext cx="6894404" cy="4978400"/>
            <a:chOff x="3886200" y="1485900"/>
            <a:chExt cx="10341606" cy="74676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AE1161B-82EF-355F-BB8D-1EBF576C423D}"/>
                </a:ext>
              </a:extLst>
            </p:cNvPr>
            <p:cNvSpPr/>
            <p:nvPr/>
          </p:nvSpPr>
          <p:spPr>
            <a:xfrm>
              <a:off x="3886200" y="1485900"/>
              <a:ext cx="10341606" cy="7467600"/>
            </a:xfrm>
            <a:custGeom>
              <a:avLst/>
              <a:gdLst/>
              <a:ahLst/>
              <a:cxnLst/>
              <a:rect l="l" t="t" r="r" b="b"/>
              <a:pathLst>
                <a:path w="10722606" h="8229600">
                  <a:moveTo>
                    <a:pt x="0" y="0"/>
                  </a:moveTo>
                  <a:lnTo>
                    <a:pt x="10722606" y="0"/>
                  </a:lnTo>
                  <a:lnTo>
                    <a:pt x="1072260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33F520-D4F0-6717-106A-91DDB6FA684D}"/>
                </a:ext>
              </a:extLst>
            </p:cNvPr>
            <p:cNvSpPr/>
            <p:nvPr/>
          </p:nvSpPr>
          <p:spPr>
            <a:xfrm rot="21398442">
              <a:off x="5334000" y="4533900"/>
              <a:ext cx="1066800" cy="53340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9CFFDD-FE68-97F7-6242-539BF74A21BF}"/>
                </a:ext>
              </a:extLst>
            </p:cNvPr>
            <p:cNvSpPr/>
            <p:nvPr/>
          </p:nvSpPr>
          <p:spPr>
            <a:xfrm rot="734075">
              <a:off x="8558370" y="4554660"/>
              <a:ext cx="1399859" cy="859192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FA1D3D-1985-78E6-9CFC-21992FC9B7EF}"/>
                </a:ext>
              </a:extLst>
            </p:cNvPr>
            <p:cNvSpPr/>
            <p:nvPr/>
          </p:nvSpPr>
          <p:spPr>
            <a:xfrm rot="310278">
              <a:off x="11671573" y="4793219"/>
              <a:ext cx="1066800" cy="57199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6382DA-A85C-CFCD-BD3A-5542B312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3718">
              <a:off x="5562600" y="4686300"/>
              <a:ext cx="762000" cy="38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CDBB8-17B9-00E3-3906-AC9B3BA2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8189">
              <a:off x="8799253" y="4846496"/>
              <a:ext cx="1014572" cy="5072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8E7ACD-2FC5-0216-7CCB-F288CA51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062">
              <a:off x="11701539" y="4886223"/>
              <a:ext cx="762000" cy="3810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C6B1526-8F21-0061-0150-4592942A7D1C}"/>
              </a:ext>
            </a:extLst>
          </p:cNvPr>
          <p:cNvSpPr txBox="1"/>
          <p:nvPr/>
        </p:nvSpPr>
        <p:spPr>
          <a:xfrm>
            <a:off x="6350000" y="6345040"/>
            <a:ext cx="5537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n-US" sz="2933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Mi-li-</a:t>
            </a:r>
            <a:r>
              <a:rPr lang="en-US" sz="2933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2933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vui cùng mi li mét vuông - ngoc ngoc">
            <a:hlinkClick r:id="" action="ppaction://media"/>
            <a:extLst>
              <a:ext uri="{FF2B5EF4-FFF2-40B4-BE49-F238E27FC236}">
                <a16:creationId xmlns:a16="http://schemas.microsoft.com/office/drawing/2014/main" id="{35E04624-7DB9-6641-8A65-BFCC3F398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0890" y="34544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4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6FCB3-8E5A-B58B-C20B-087DB6310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>
            <a:extLst>
              <a:ext uri="{FF2B5EF4-FFF2-40B4-BE49-F238E27FC236}">
                <a16:creationId xmlns:a16="http://schemas.microsoft.com/office/drawing/2014/main" id="{1B97C147-660D-4E5A-7821-62CF60503D6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C11D8F9-DAB3-2E5C-1926-3846A5AB7F6F}"/>
              </a:ext>
            </a:extLst>
          </p:cNvPr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A33889A-30B6-15F1-C23C-EBE4FA20EEAF}"/>
                </a:ext>
              </a:extLst>
            </p:cNvPr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>
                <a:extLst>
                  <a:ext uri="{FF2B5EF4-FFF2-40B4-BE49-F238E27FC236}">
                    <a16:creationId xmlns:a16="http://schemas.microsoft.com/office/drawing/2014/main" id="{C99AF944-C670-1041-BEEF-5B2B12A02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>
                <a:extLst>
                  <a:ext uri="{FF2B5EF4-FFF2-40B4-BE49-F238E27FC236}">
                    <a16:creationId xmlns:a16="http://schemas.microsoft.com/office/drawing/2014/main" id="{4D66F6BD-4992-651E-35C0-888BC2D7CD06}"/>
                  </a:ext>
                </a:extLst>
              </p:cNvPr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>
                <a:extLst>
                  <a:ext uri="{FF2B5EF4-FFF2-40B4-BE49-F238E27FC236}">
                    <a16:creationId xmlns:a16="http://schemas.microsoft.com/office/drawing/2014/main" id="{556EBE3F-2CFF-E390-DC37-B907F79C2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>
                <a:extLst>
                  <a:ext uri="{FF2B5EF4-FFF2-40B4-BE49-F238E27FC236}">
                    <a16:creationId xmlns:a16="http://schemas.microsoft.com/office/drawing/2014/main" id="{C0C3A8E3-E1B7-82B7-4090-C23844203382}"/>
                  </a:ext>
                </a:extLst>
              </p:cNvPr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>
                <a:extLst>
                  <a:ext uri="{FF2B5EF4-FFF2-40B4-BE49-F238E27FC236}">
                    <a16:creationId xmlns:a16="http://schemas.microsoft.com/office/drawing/2014/main" id="{FD57045A-FFDC-FD9C-01CD-889F8413E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>
                <a:extLst>
                  <a:ext uri="{FF2B5EF4-FFF2-40B4-BE49-F238E27FC236}">
                    <a16:creationId xmlns:a16="http://schemas.microsoft.com/office/drawing/2014/main" id="{6ABD840C-40C9-1112-CEC3-E8E58A642472}"/>
                  </a:ext>
                </a:extLst>
              </p:cNvPr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>
                <a:extLst>
                  <a:ext uri="{FF2B5EF4-FFF2-40B4-BE49-F238E27FC236}">
                    <a16:creationId xmlns:a16="http://schemas.microsoft.com/office/drawing/2014/main" id="{34C48691-A9F6-87A9-69E8-234A4DC203E7}"/>
                  </a:ext>
                </a:extLst>
              </p:cNvPr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>
                <a:extLst>
                  <a:ext uri="{FF2B5EF4-FFF2-40B4-BE49-F238E27FC236}">
                    <a16:creationId xmlns:a16="http://schemas.microsoft.com/office/drawing/2014/main" id="{6AC8EECE-4F66-33B7-6BB6-0DD0E5302B4E}"/>
                  </a:ext>
                </a:extLst>
              </p:cNvPr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>
                <a:extLst>
                  <a:ext uri="{FF2B5EF4-FFF2-40B4-BE49-F238E27FC236}">
                    <a16:creationId xmlns:a16="http://schemas.microsoft.com/office/drawing/2014/main" id="{54A4F2F3-FD2C-CCA5-180C-E6A1F274BCCE}"/>
                  </a:ext>
                </a:extLst>
              </p:cNvPr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>
                <a:extLst>
                  <a:ext uri="{FF2B5EF4-FFF2-40B4-BE49-F238E27FC236}">
                    <a16:creationId xmlns:a16="http://schemas.microsoft.com/office/drawing/2014/main" id="{5C7BA246-020A-A3F5-9BF8-ABDAB15230EC}"/>
                  </a:ext>
                </a:extLst>
              </p:cNvPr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>
                <a:extLst>
                  <a:ext uri="{FF2B5EF4-FFF2-40B4-BE49-F238E27FC236}">
                    <a16:creationId xmlns:a16="http://schemas.microsoft.com/office/drawing/2014/main" id="{92319974-319D-15B7-C134-762696D0D63B}"/>
                  </a:ext>
                </a:extLst>
              </p:cNvPr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9E0DCBD-A6FC-68E2-F76C-9275431580EB}"/>
                </a:ext>
              </a:extLst>
            </p:cNvPr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85FC6EF1-825A-8B9E-7E9B-5B3DBDE909CF}"/>
                  </a:ext>
                </a:extLst>
              </p:cNvPr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8A85C32C-CCCE-AD5E-9353-9FAF6DE3042E}"/>
                  </a:ext>
                </a:extLst>
              </p:cNvPr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1D5304E6-E41A-1708-6F60-A7370D74798E}"/>
                  </a:ext>
                </a:extLst>
              </p:cNvPr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571C2637-E45E-5C62-6290-5E7DDA5696EB}"/>
                  </a:ext>
                </a:extLst>
              </p:cNvPr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>
                <a:extLst>
                  <a:ext uri="{FF2B5EF4-FFF2-40B4-BE49-F238E27FC236}">
                    <a16:creationId xmlns:a16="http://schemas.microsoft.com/office/drawing/2014/main" id="{FEE5F705-DE3D-1AE0-1BA6-07A15A192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>
                <a:extLst>
                  <a:ext uri="{FF2B5EF4-FFF2-40B4-BE49-F238E27FC236}">
                    <a16:creationId xmlns:a16="http://schemas.microsoft.com/office/drawing/2014/main" id="{0CE385EE-18D9-EEBD-36B2-C46EEA0A9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>
                <a:extLst>
                  <a:ext uri="{FF2B5EF4-FFF2-40B4-BE49-F238E27FC236}">
                    <a16:creationId xmlns:a16="http://schemas.microsoft.com/office/drawing/2014/main" id="{B9E196A1-6C34-2FCB-8DE5-2A11D634A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>
                <a:extLst>
                  <a:ext uri="{FF2B5EF4-FFF2-40B4-BE49-F238E27FC236}">
                    <a16:creationId xmlns:a16="http://schemas.microsoft.com/office/drawing/2014/main" id="{D8B0A9AF-3465-7D1A-B0C3-EC3C86A134CD}"/>
                  </a:ext>
                </a:extLst>
              </p:cNvPr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>
                <a:extLst>
                  <a:ext uri="{FF2B5EF4-FFF2-40B4-BE49-F238E27FC236}">
                    <a16:creationId xmlns:a16="http://schemas.microsoft.com/office/drawing/2014/main" id="{9BE0AACE-C866-062D-F7DB-544B7B24A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>
                <a:extLst>
                  <a:ext uri="{FF2B5EF4-FFF2-40B4-BE49-F238E27FC236}">
                    <a16:creationId xmlns:a16="http://schemas.microsoft.com/office/drawing/2014/main" id="{5E316DF3-7498-94AC-0D51-9330BC347B1A}"/>
                  </a:ext>
                </a:extLst>
              </p:cNvPr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1D436C4E-02F3-725C-3AD5-01FC02FBC661}"/>
                  </a:ext>
                </a:extLst>
              </p:cNvPr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>
                <a:extLst>
                  <a:ext uri="{FF2B5EF4-FFF2-40B4-BE49-F238E27FC236}">
                    <a16:creationId xmlns:a16="http://schemas.microsoft.com/office/drawing/2014/main" id="{E69304AB-B15F-4B4A-56A3-49670374E4E4}"/>
                  </a:ext>
                </a:extLst>
              </p:cNvPr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>
                <a:extLst>
                  <a:ext uri="{FF2B5EF4-FFF2-40B4-BE49-F238E27FC236}">
                    <a16:creationId xmlns:a16="http://schemas.microsoft.com/office/drawing/2014/main" id="{FAE1921E-303C-BB32-5833-17A47504F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>
                <a:extLst>
                  <a:ext uri="{FF2B5EF4-FFF2-40B4-BE49-F238E27FC236}">
                    <a16:creationId xmlns:a16="http://schemas.microsoft.com/office/drawing/2014/main" id="{805FC3F8-40CC-E943-BB5C-F49E70AB3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>
                <a:extLst>
                  <a:ext uri="{FF2B5EF4-FFF2-40B4-BE49-F238E27FC236}">
                    <a16:creationId xmlns:a16="http://schemas.microsoft.com/office/drawing/2014/main" id="{2F9F7969-F028-E4A8-FBC4-E70B87F57A9D}"/>
                  </a:ext>
                </a:extLst>
              </p:cNvPr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>
                <a:extLst>
                  <a:ext uri="{FF2B5EF4-FFF2-40B4-BE49-F238E27FC236}">
                    <a16:creationId xmlns:a16="http://schemas.microsoft.com/office/drawing/2014/main" id="{C6531CB9-C902-856B-897F-8DBA4721A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>
                <a:extLst>
                  <a:ext uri="{FF2B5EF4-FFF2-40B4-BE49-F238E27FC236}">
                    <a16:creationId xmlns:a16="http://schemas.microsoft.com/office/drawing/2014/main" id="{AF963CF1-71A3-D37D-C827-668D25B79039}"/>
                  </a:ext>
                </a:extLst>
              </p:cNvPr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>
                <a:extLst>
                  <a:ext uri="{FF2B5EF4-FFF2-40B4-BE49-F238E27FC236}">
                    <a16:creationId xmlns:a16="http://schemas.microsoft.com/office/drawing/2014/main" id="{663CD324-03FF-5C4E-6E2E-679E2D9C1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>
                <a:extLst>
                  <a:ext uri="{FF2B5EF4-FFF2-40B4-BE49-F238E27FC236}">
                    <a16:creationId xmlns:a16="http://schemas.microsoft.com/office/drawing/2014/main" id="{C7F71BEA-C3A5-8090-A5DC-7EE6B679E553}"/>
                  </a:ext>
                </a:extLst>
              </p:cNvPr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>
                <a:extLst>
                  <a:ext uri="{FF2B5EF4-FFF2-40B4-BE49-F238E27FC236}">
                    <a16:creationId xmlns:a16="http://schemas.microsoft.com/office/drawing/2014/main" id="{B7E83599-39EE-9D2E-2857-CCF11249A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>
                <a:extLst>
                  <a:ext uri="{FF2B5EF4-FFF2-40B4-BE49-F238E27FC236}">
                    <a16:creationId xmlns:a16="http://schemas.microsoft.com/office/drawing/2014/main" id="{83203230-FD9C-4681-153F-67CFB1257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>
                <a:extLst>
                  <a:ext uri="{FF2B5EF4-FFF2-40B4-BE49-F238E27FC236}">
                    <a16:creationId xmlns:a16="http://schemas.microsoft.com/office/drawing/2014/main" id="{A8442A52-FE49-5D4A-3282-97581DA9C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>
                <a:extLst>
                  <a:ext uri="{FF2B5EF4-FFF2-40B4-BE49-F238E27FC236}">
                    <a16:creationId xmlns:a16="http://schemas.microsoft.com/office/drawing/2014/main" id="{68BDBB5A-11B2-34D9-C2B5-71C0B5CF6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>
                <a:extLst>
                  <a:ext uri="{FF2B5EF4-FFF2-40B4-BE49-F238E27FC236}">
                    <a16:creationId xmlns:a16="http://schemas.microsoft.com/office/drawing/2014/main" id="{9F376D41-8F3E-92F9-35CC-03DBEA4A9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>
                <a:extLst>
                  <a:ext uri="{FF2B5EF4-FFF2-40B4-BE49-F238E27FC236}">
                    <a16:creationId xmlns:a16="http://schemas.microsoft.com/office/drawing/2014/main" id="{1603A277-3F1E-7F2A-E85D-119FA0026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>
                <a:extLst>
                  <a:ext uri="{FF2B5EF4-FFF2-40B4-BE49-F238E27FC236}">
                    <a16:creationId xmlns:a16="http://schemas.microsoft.com/office/drawing/2014/main" id="{84A2E304-A226-91D9-5E98-BDD2A7623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>
                <a:extLst>
                  <a:ext uri="{FF2B5EF4-FFF2-40B4-BE49-F238E27FC236}">
                    <a16:creationId xmlns:a16="http://schemas.microsoft.com/office/drawing/2014/main" id="{30FD1D92-380E-B930-BB60-5B07B183FD2E}"/>
                  </a:ext>
                </a:extLst>
              </p:cNvPr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>
                <a:extLst>
                  <a:ext uri="{FF2B5EF4-FFF2-40B4-BE49-F238E27FC236}">
                    <a16:creationId xmlns:a16="http://schemas.microsoft.com/office/drawing/2014/main" id="{1EAC5865-4AFE-F4F1-8A15-5FF7667EA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>
                <a:extLst>
                  <a:ext uri="{FF2B5EF4-FFF2-40B4-BE49-F238E27FC236}">
                    <a16:creationId xmlns:a16="http://schemas.microsoft.com/office/drawing/2014/main" id="{D14B7A08-1995-A617-ACC3-E7E3CC610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>
                <a:extLst>
                  <a:ext uri="{FF2B5EF4-FFF2-40B4-BE49-F238E27FC236}">
                    <a16:creationId xmlns:a16="http://schemas.microsoft.com/office/drawing/2014/main" id="{C7AC87E2-FE38-6B02-ADE3-F73420495315}"/>
                  </a:ext>
                </a:extLst>
              </p:cNvPr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>
                <a:extLst>
                  <a:ext uri="{FF2B5EF4-FFF2-40B4-BE49-F238E27FC236}">
                    <a16:creationId xmlns:a16="http://schemas.microsoft.com/office/drawing/2014/main" id="{B46276B4-6220-4182-70CD-F6A8A4C98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>
                <a:extLst>
                  <a:ext uri="{FF2B5EF4-FFF2-40B4-BE49-F238E27FC236}">
                    <a16:creationId xmlns:a16="http://schemas.microsoft.com/office/drawing/2014/main" id="{4E09DCDC-A916-3DB3-AE55-BA173CD2F2E9}"/>
                  </a:ext>
                </a:extLst>
              </p:cNvPr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>
                <a:extLst>
                  <a:ext uri="{FF2B5EF4-FFF2-40B4-BE49-F238E27FC236}">
                    <a16:creationId xmlns:a16="http://schemas.microsoft.com/office/drawing/2014/main" id="{AF655229-3BD4-CF8F-3364-7CFA270B0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>
                <a:extLst>
                  <a:ext uri="{FF2B5EF4-FFF2-40B4-BE49-F238E27FC236}">
                    <a16:creationId xmlns:a16="http://schemas.microsoft.com/office/drawing/2014/main" id="{0224D5A3-82F8-1F2D-3235-6E707AC5FEFA}"/>
                  </a:ext>
                </a:extLst>
              </p:cNvPr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>
                <a:extLst>
                  <a:ext uri="{FF2B5EF4-FFF2-40B4-BE49-F238E27FC236}">
                    <a16:creationId xmlns:a16="http://schemas.microsoft.com/office/drawing/2014/main" id="{63D643BF-EA9B-BCF7-CAC9-258848553C22}"/>
                  </a:ext>
                </a:extLst>
              </p:cNvPr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>
                <a:extLst>
                  <a:ext uri="{FF2B5EF4-FFF2-40B4-BE49-F238E27FC236}">
                    <a16:creationId xmlns:a16="http://schemas.microsoft.com/office/drawing/2014/main" id="{4587DD1C-C32A-2C8E-363D-4125EB7D38DF}"/>
                  </a:ext>
                </a:extLst>
              </p:cNvPr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>
                <a:extLst>
                  <a:ext uri="{FF2B5EF4-FFF2-40B4-BE49-F238E27FC236}">
                    <a16:creationId xmlns:a16="http://schemas.microsoft.com/office/drawing/2014/main" id="{712AA4A8-D6B2-74B7-7548-8B1B92AD2B3E}"/>
                  </a:ext>
                </a:extLst>
              </p:cNvPr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>
                <a:extLst>
                  <a:ext uri="{FF2B5EF4-FFF2-40B4-BE49-F238E27FC236}">
                    <a16:creationId xmlns:a16="http://schemas.microsoft.com/office/drawing/2014/main" id="{6750D660-E50E-8624-4002-C87EAEE71E2E}"/>
                  </a:ext>
                </a:extLst>
              </p:cNvPr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8C5C149-2FD1-D2F8-BC95-34BEF7381503}"/>
                </a:ext>
              </a:extLst>
            </p:cNvPr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(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)</a:t>
              </a: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4B266F1-D204-15D1-3C09-58454C21BBA3}"/>
              </a:ext>
            </a:extLst>
          </p:cNvPr>
          <p:cNvGraphicFramePr>
            <a:graphicFrameLocks noGrp="1"/>
          </p:cNvGraphicFramePr>
          <p:nvPr/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A0F28B-2992-3FA0-445B-EE8E8A1C8CDA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3BE169-1941-6739-C081-51B4E1279B78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06C5F4-7A4D-6E48-89BC-FA04CEBB4686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val="34120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CD8AA-A1AD-F4B6-EDE1-CE4EB664E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>
            <a:extLst>
              <a:ext uri="{FF2B5EF4-FFF2-40B4-BE49-F238E27FC236}">
                <a16:creationId xmlns:a16="http://schemas.microsoft.com/office/drawing/2014/main" id="{0FD10CF0-285B-4B27-AAC3-69F04022E60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4863BD9-165A-1C0A-7D30-5BDFA622A355}"/>
              </a:ext>
            </a:extLst>
          </p:cNvPr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A0AC20B-7D91-A733-CEBB-DC5412AE982A}"/>
                </a:ext>
              </a:extLst>
            </p:cNvPr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>
                <a:extLst>
                  <a:ext uri="{FF2B5EF4-FFF2-40B4-BE49-F238E27FC236}">
                    <a16:creationId xmlns:a16="http://schemas.microsoft.com/office/drawing/2014/main" id="{C8D11306-CEFA-F158-D6B1-D36C0B7A8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>
                <a:extLst>
                  <a:ext uri="{FF2B5EF4-FFF2-40B4-BE49-F238E27FC236}">
                    <a16:creationId xmlns:a16="http://schemas.microsoft.com/office/drawing/2014/main" id="{08C93529-38A9-8A14-90B5-8EEF21EDC2D0}"/>
                  </a:ext>
                </a:extLst>
              </p:cNvPr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>
                <a:extLst>
                  <a:ext uri="{FF2B5EF4-FFF2-40B4-BE49-F238E27FC236}">
                    <a16:creationId xmlns:a16="http://schemas.microsoft.com/office/drawing/2014/main" id="{7FE1CCE4-EFD9-1B57-8C9D-DDAA9AAE4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>
                <a:extLst>
                  <a:ext uri="{FF2B5EF4-FFF2-40B4-BE49-F238E27FC236}">
                    <a16:creationId xmlns:a16="http://schemas.microsoft.com/office/drawing/2014/main" id="{6BBB0AAA-7DA3-70FF-0923-3DE86A33087A}"/>
                  </a:ext>
                </a:extLst>
              </p:cNvPr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>
                <a:extLst>
                  <a:ext uri="{FF2B5EF4-FFF2-40B4-BE49-F238E27FC236}">
                    <a16:creationId xmlns:a16="http://schemas.microsoft.com/office/drawing/2014/main" id="{4AEB3E56-27DC-9397-6EAA-06C1AF00E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>
                <a:extLst>
                  <a:ext uri="{FF2B5EF4-FFF2-40B4-BE49-F238E27FC236}">
                    <a16:creationId xmlns:a16="http://schemas.microsoft.com/office/drawing/2014/main" id="{161CB201-AEEB-6B17-6461-70AD558B99F7}"/>
                  </a:ext>
                </a:extLst>
              </p:cNvPr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>
                <a:extLst>
                  <a:ext uri="{FF2B5EF4-FFF2-40B4-BE49-F238E27FC236}">
                    <a16:creationId xmlns:a16="http://schemas.microsoft.com/office/drawing/2014/main" id="{7301BB2B-FB85-E0F3-A413-A488AA4479AF}"/>
                  </a:ext>
                </a:extLst>
              </p:cNvPr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>
                <a:extLst>
                  <a:ext uri="{FF2B5EF4-FFF2-40B4-BE49-F238E27FC236}">
                    <a16:creationId xmlns:a16="http://schemas.microsoft.com/office/drawing/2014/main" id="{84620AA4-A3EA-B691-B304-B1EBDF795D78}"/>
                  </a:ext>
                </a:extLst>
              </p:cNvPr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>
                <a:extLst>
                  <a:ext uri="{FF2B5EF4-FFF2-40B4-BE49-F238E27FC236}">
                    <a16:creationId xmlns:a16="http://schemas.microsoft.com/office/drawing/2014/main" id="{91F7A937-F739-7CF4-7836-0209013208FF}"/>
                  </a:ext>
                </a:extLst>
              </p:cNvPr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>
                <a:extLst>
                  <a:ext uri="{FF2B5EF4-FFF2-40B4-BE49-F238E27FC236}">
                    <a16:creationId xmlns:a16="http://schemas.microsoft.com/office/drawing/2014/main" id="{B67EBB56-4804-6878-D618-A5561DED3EA7}"/>
                  </a:ext>
                </a:extLst>
              </p:cNvPr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>
                <a:extLst>
                  <a:ext uri="{FF2B5EF4-FFF2-40B4-BE49-F238E27FC236}">
                    <a16:creationId xmlns:a16="http://schemas.microsoft.com/office/drawing/2014/main" id="{26C7CB1C-033F-12BD-0405-E6E210D9610D}"/>
                  </a:ext>
                </a:extLst>
              </p:cNvPr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82F85DF-2950-4406-E8F9-79F470E7B0C9}"/>
                </a:ext>
              </a:extLst>
            </p:cNvPr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EE5F3EF3-1FF9-EF85-EC35-63C5EF376A5D}"/>
                  </a:ext>
                </a:extLst>
              </p:cNvPr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A5ED7DFF-DDC5-0946-89FC-484974ED432E}"/>
                  </a:ext>
                </a:extLst>
              </p:cNvPr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4BA5264B-8766-15F8-1266-4B2B03571EED}"/>
                  </a:ext>
                </a:extLst>
              </p:cNvPr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2CEF8226-DF0B-64AA-AE7A-86E15B67760D}"/>
                  </a:ext>
                </a:extLst>
              </p:cNvPr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>
                <a:extLst>
                  <a:ext uri="{FF2B5EF4-FFF2-40B4-BE49-F238E27FC236}">
                    <a16:creationId xmlns:a16="http://schemas.microsoft.com/office/drawing/2014/main" id="{767CAC79-3EC7-33C9-41A3-82562415A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>
                <a:extLst>
                  <a:ext uri="{FF2B5EF4-FFF2-40B4-BE49-F238E27FC236}">
                    <a16:creationId xmlns:a16="http://schemas.microsoft.com/office/drawing/2014/main" id="{9E7C799C-24E8-6B2E-12F6-DD274375A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>
                <a:extLst>
                  <a:ext uri="{FF2B5EF4-FFF2-40B4-BE49-F238E27FC236}">
                    <a16:creationId xmlns:a16="http://schemas.microsoft.com/office/drawing/2014/main" id="{806264BC-4DCA-AA39-549F-D4BD87542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>
                <a:extLst>
                  <a:ext uri="{FF2B5EF4-FFF2-40B4-BE49-F238E27FC236}">
                    <a16:creationId xmlns:a16="http://schemas.microsoft.com/office/drawing/2014/main" id="{E786EE44-470A-58B7-D274-28882A592F58}"/>
                  </a:ext>
                </a:extLst>
              </p:cNvPr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>
                <a:extLst>
                  <a:ext uri="{FF2B5EF4-FFF2-40B4-BE49-F238E27FC236}">
                    <a16:creationId xmlns:a16="http://schemas.microsoft.com/office/drawing/2014/main" id="{A98B6907-862D-A630-8848-141FB9E12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>
                <a:extLst>
                  <a:ext uri="{FF2B5EF4-FFF2-40B4-BE49-F238E27FC236}">
                    <a16:creationId xmlns:a16="http://schemas.microsoft.com/office/drawing/2014/main" id="{67ABF319-86BF-B5CA-35DF-0DBBF98F8BDC}"/>
                  </a:ext>
                </a:extLst>
              </p:cNvPr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101EE379-6A72-C4E3-A7AF-7DB3FAD9D584}"/>
                  </a:ext>
                </a:extLst>
              </p:cNvPr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>
                <a:extLst>
                  <a:ext uri="{FF2B5EF4-FFF2-40B4-BE49-F238E27FC236}">
                    <a16:creationId xmlns:a16="http://schemas.microsoft.com/office/drawing/2014/main" id="{7E38A0C8-B9B6-6D70-A64E-9200CE1EE746}"/>
                  </a:ext>
                </a:extLst>
              </p:cNvPr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>
                <a:extLst>
                  <a:ext uri="{FF2B5EF4-FFF2-40B4-BE49-F238E27FC236}">
                    <a16:creationId xmlns:a16="http://schemas.microsoft.com/office/drawing/2014/main" id="{E4E019E0-3C0C-33E8-5EA0-39661FE34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>
                <a:extLst>
                  <a:ext uri="{FF2B5EF4-FFF2-40B4-BE49-F238E27FC236}">
                    <a16:creationId xmlns:a16="http://schemas.microsoft.com/office/drawing/2014/main" id="{068B6428-1CDA-82F6-1BD8-73E5ADFCB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>
                <a:extLst>
                  <a:ext uri="{FF2B5EF4-FFF2-40B4-BE49-F238E27FC236}">
                    <a16:creationId xmlns:a16="http://schemas.microsoft.com/office/drawing/2014/main" id="{3E14F26E-6FAA-FBC0-B0DF-3673732DF128}"/>
                  </a:ext>
                </a:extLst>
              </p:cNvPr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>
                <a:extLst>
                  <a:ext uri="{FF2B5EF4-FFF2-40B4-BE49-F238E27FC236}">
                    <a16:creationId xmlns:a16="http://schemas.microsoft.com/office/drawing/2014/main" id="{ACA77812-CA07-4581-F1DF-A75CBA9E6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>
                <a:extLst>
                  <a:ext uri="{FF2B5EF4-FFF2-40B4-BE49-F238E27FC236}">
                    <a16:creationId xmlns:a16="http://schemas.microsoft.com/office/drawing/2014/main" id="{5244FDFD-5EEB-5811-783A-597F141A18F5}"/>
                  </a:ext>
                </a:extLst>
              </p:cNvPr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>
                <a:extLst>
                  <a:ext uri="{FF2B5EF4-FFF2-40B4-BE49-F238E27FC236}">
                    <a16:creationId xmlns:a16="http://schemas.microsoft.com/office/drawing/2014/main" id="{8A45159F-8811-C091-7963-53E9201EE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>
                <a:extLst>
                  <a:ext uri="{FF2B5EF4-FFF2-40B4-BE49-F238E27FC236}">
                    <a16:creationId xmlns:a16="http://schemas.microsoft.com/office/drawing/2014/main" id="{2237E9D5-D779-6474-5842-71A960F93E07}"/>
                  </a:ext>
                </a:extLst>
              </p:cNvPr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>
                <a:extLst>
                  <a:ext uri="{FF2B5EF4-FFF2-40B4-BE49-F238E27FC236}">
                    <a16:creationId xmlns:a16="http://schemas.microsoft.com/office/drawing/2014/main" id="{15A9601F-FD61-B7CF-46AF-777105D64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>
                <a:extLst>
                  <a:ext uri="{FF2B5EF4-FFF2-40B4-BE49-F238E27FC236}">
                    <a16:creationId xmlns:a16="http://schemas.microsoft.com/office/drawing/2014/main" id="{4689E8FA-1F30-7ACC-4B5A-3D84BF6FF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>
                <a:extLst>
                  <a:ext uri="{FF2B5EF4-FFF2-40B4-BE49-F238E27FC236}">
                    <a16:creationId xmlns:a16="http://schemas.microsoft.com/office/drawing/2014/main" id="{1C81734D-A6FC-540B-DCD0-A128ED81C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>
                <a:extLst>
                  <a:ext uri="{FF2B5EF4-FFF2-40B4-BE49-F238E27FC236}">
                    <a16:creationId xmlns:a16="http://schemas.microsoft.com/office/drawing/2014/main" id="{E4523D98-B293-EBE2-B5C0-E7ADAA73F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>
                <a:extLst>
                  <a:ext uri="{FF2B5EF4-FFF2-40B4-BE49-F238E27FC236}">
                    <a16:creationId xmlns:a16="http://schemas.microsoft.com/office/drawing/2014/main" id="{B43047EB-389E-B842-9732-77CC1033F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>
                <a:extLst>
                  <a:ext uri="{FF2B5EF4-FFF2-40B4-BE49-F238E27FC236}">
                    <a16:creationId xmlns:a16="http://schemas.microsoft.com/office/drawing/2014/main" id="{A9B5692C-3953-E4F4-2CEE-D03095CD7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>
                <a:extLst>
                  <a:ext uri="{FF2B5EF4-FFF2-40B4-BE49-F238E27FC236}">
                    <a16:creationId xmlns:a16="http://schemas.microsoft.com/office/drawing/2014/main" id="{ECA3AAD9-6A2E-27D7-B32F-F8985444B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>
                <a:extLst>
                  <a:ext uri="{FF2B5EF4-FFF2-40B4-BE49-F238E27FC236}">
                    <a16:creationId xmlns:a16="http://schemas.microsoft.com/office/drawing/2014/main" id="{F27FC427-AB82-BCE3-D444-C7809F76C478}"/>
                  </a:ext>
                </a:extLst>
              </p:cNvPr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>
                <a:extLst>
                  <a:ext uri="{FF2B5EF4-FFF2-40B4-BE49-F238E27FC236}">
                    <a16:creationId xmlns:a16="http://schemas.microsoft.com/office/drawing/2014/main" id="{0F3992F3-AB46-D873-965F-512B44A52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>
                <a:extLst>
                  <a:ext uri="{FF2B5EF4-FFF2-40B4-BE49-F238E27FC236}">
                    <a16:creationId xmlns:a16="http://schemas.microsoft.com/office/drawing/2014/main" id="{2AB63CBF-E618-B9F4-036A-A6A0556FB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>
                <a:extLst>
                  <a:ext uri="{FF2B5EF4-FFF2-40B4-BE49-F238E27FC236}">
                    <a16:creationId xmlns:a16="http://schemas.microsoft.com/office/drawing/2014/main" id="{C92E23AD-BD78-5AFF-83AB-23867B6D904C}"/>
                  </a:ext>
                </a:extLst>
              </p:cNvPr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>
                <a:extLst>
                  <a:ext uri="{FF2B5EF4-FFF2-40B4-BE49-F238E27FC236}">
                    <a16:creationId xmlns:a16="http://schemas.microsoft.com/office/drawing/2014/main" id="{3FBFCAEF-7CA6-7621-B981-A61FC917C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>
                <a:extLst>
                  <a:ext uri="{FF2B5EF4-FFF2-40B4-BE49-F238E27FC236}">
                    <a16:creationId xmlns:a16="http://schemas.microsoft.com/office/drawing/2014/main" id="{1CB7E930-6795-E316-7BEE-AF46220385E2}"/>
                  </a:ext>
                </a:extLst>
              </p:cNvPr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>
                <a:extLst>
                  <a:ext uri="{FF2B5EF4-FFF2-40B4-BE49-F238E27FC236}">
                    <a16:creationId xmlns:a16="http://schemas.microsoft.com/office/drawing/2014/main" id="{75038750-F09F-4DB2-CB26-5866DC423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>
                <a:extLst>
                  <a:ext uri="{FF2B5EF4-FFF2-40B4-BE49-F238E27FC236}">
                    <a16:creationId xmlns:a16="http://schemas.microsoft.com/office/drawing/2014/main" id="{978B8CCA-87AF-0AFC-6B93-104FD70E04B8}"/>
                  </a:ext>
                </a:extLst>
              </p:cNvPr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>
                <a:extLst>
                  <a:ext uri="{FF2B5EF4-FFF2-40B4-BE49-F238E27FC236}">
                    <a16:creationId xmlns:a16="http://schemas.microsoft.com/office/drawing/2014/main" id="{901BC5E6-D28A-1B41-BBE9-2B9B17FFB462}"/>
                  </a:ext>
                </a:extLst>
              </p:cNvPr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>
                <a:extLst>
                  <a:ext uri="{FF2B5EF4-FFF2-40B4-BE49-F238E27FC236}">
                    <a16:creationId xmlns:a16="http://schemas.microsoft.com/office/drawing/2014/main" id="{CA762CD9-0F9D-2ECB-71FD-1F3BD2F7D6B3}"/>
                  </a:ext>
                </a:extLst>
              </p:cNvPr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>
                <a:extLst>
                  <a:ext uri="{FF2B5EF4-FFF2-40B4-BE49-F238E27FC236}">
                    <a16:creationId xmlns:a16="http://schemas.microsoft.com/office/drawing/2014/main" id="{8EA9EC01-5C8A-B9BB-9A4D-336099F5780F}"/>
                  </a:ext>
                </a:extLst>
              </p:cNvPr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>
                <a:extLst>
                  <a:ext uri="{FF2B5EF4-FFF2-40B4-BE49-F238E27FC236}">
                    <a16:creationId xmlns:a16="http://schemas.microsoft.com/office/drawing/2014/main" id="{A02C2D83-E7AF-0401-23D2-9890BD131EFA}"/>
                  </a:ext>
                </a:extLst>
              </p:cNvPr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2A23274-2412-692E-C8ED-87BFD9D29BCF}"/>
                </a:ext>
              </a:extLst>
            </p:cNvPr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6B59EA-E16D-E453-65EF-79F36FFC969B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347C19-C226-7F94-15A0-4241CD3B2AFC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E19385B0-FD6F-8D27-8EEB-27D645406F82}"/>
              </a:ext>
            </a:extLst>
          </p:cNvPr>
          <p:cNvSpPr txBox="1">
            <a:spLocks/>
          </p:cNvSpPr>
          <p:nvPr/>
        </p:nvSpPr>
        <p:spPr>
          <a:xfrm>
            <a:off x="3459793" y="4653743"/>
            <a:ext cx="7955869" cy="180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DE3DD-9D14-6A42-4A49-78770C623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7B091168-69F3-576A-82C6-09C736D6F5CD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D779B43A-A78D-02E8-DF0F-4C15B484C08A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919BB573-3A3E-A7E3-AD97-FC2EA2C06B63}"/>
              </a:ext>
            </a:extLst>
          </p:cNvPr>
          <p:cNvSpPr/>
          <p:nvPr/>
        </p:nvSpPr>
        <p:spPr>
          <a:xfrm>
            <a:off x="213606" y="3469465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F879AF40-F404-F52B-6EB7-0D49DE340AA4}"/>
              </a:ext>
            </a:extLst>
          </p:cNvPr>
          <p:cNvSpPr/>
          <p:nvPr/>
        </p:nvSpPr>
        <p:spPr>
          <a:xfrm>
            <a:off x="188055" y="4763484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95846F01-B4AB-18D9-9358-4F68B6881D15}"/>
              </a:ext>
            </a:extLst>
          </p:cNvPr>
          <p:cNvSpPr/>
          <p:nvPr/>
        </p:nvSpPr>
        <p:spPr>
          <a:xfrm>
            <a:off x="159807" y="3873247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7E386C2D-4A0C-4425-AE69-88C1CD1BBDFB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0AE919CA-C524-E48F-6B70-0F0394FEE8FF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7783DFDD-96A9-0BC0-9965-12FCF3B0CFB6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C02650AA-8246-D58D-5022-BA7446E060F7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D79CB627-55CC-5F03-100A-7455812E6D0C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C62216F3-4F73-BAA7-83A3-D6CBB4F1498D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23B5FE63-0F4C-CCF2-6952-162A323C53B2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3870D0A4-6A17-DB11-E2F9-3579A523625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855C4F33-6E27-A87D-724E-63FDFBA762FE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9FA67C7C-E910-625D-FE1E-956EE7D8BB6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B58B65D2-B392-B7E4-30A3-3824B738B4BB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C09347A-579A-EA92-C55F-114AEB33957A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ADBD6448-A017-DEF4-A3C5-68B4947A0FE4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709D6FB0-DD53-F2B6-D75E-24FF12E149E2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BE6CEF0C-3C59-EAE4-9BF0-BA6FB43984BD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DE4F2E4E-E676-D93D-27FC-E064EAABAA86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A779B1D8-C2AD-171C-71F7-D10D815D5CB4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A794D35B-1F0E-FF10-426A-3DF65D9C21A4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C41B0A53-943F-69C2-7514-E654D180333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8DD18FB3-E38F-B8BD-AB1B-C2DE38549E26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BFEBAB10-0DF5-7779-6377-BDBA0217C1DE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4F5DD33F-F0D4-7E11-3ABF-1150DEBC0495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3BA590DA-E3BA-E0DE-9C1A-D0A39F45B00C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A2C331C8-1CF3-768F-21D7-8D24942AF935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717EC72-F7BA-F5B6-0D6B-FE15A9F02702}"/>
              </a:ext>
            </a:extLst>
          </p:cNvPr>
          <p:cNvGrpSpPr/>
          <p:nvPr/>
        </p:nvGrpSpPr>
        <p:grpSpPr>
          <a:xfrm>
            <a:off x="925950" y="2913207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B7420AFF-7B62-3974-CFBD-7C25B6928561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B120D5F1-A308-6CE9-7D2E-88972A814AE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 dm² = </a:t>
              </a:r>
              <a:r>
                <a:rPr lang="en-US" sz="4800" dirty="0">
                  <a:latin typeface="Calibri" panose="020F0502020204030204" pitchFamily="34" charset="0"/>
                  <a:cs typeface="Calibri" panose="020F0502020204030204" pitchFamily="34" charset="0"/>
                </a:rPr>
                <a:t>….. </a:t>
              </a: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77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25197-2CB6-3EEA-1151-8548D588D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DFF6C00D-2946-8DF0-500F-1B5C3F4A6446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CB3BEE09-C435-8FA5-AC26-1516E6B4FE2F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06DFBBBB-7D2C-4679-6257-1E7F3EE3DEE4}"/>
              </a:ext>
            </a:extLst>
          </p:cNvPr>
          <p:cNvSpPr/>
          <p:nvPr/>
        </p:nvSpPr>
        <p:spPr>
          <a:xfrm>
            <a:off x="213606" y="3469465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0E17C11C-441D-23FD-7C0D-AC6F4DD1616C}"/>
              </a:ext>
            </a:extLst>
          </p:cNvPr>
          <p:cNvSpPr/>
          <p:nvPr/>
        </p:nvSpPr>
        <p:spPr>
          <a:xfrm>
            <a:off x="188055" y="4763484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5BC9B2DF-1404-BFBE-6E6C-25A27C982ACF}"/>
              </a:ext>
            </a:extLst>
          </p:cNvPr>
          <p:cNvSpPr/>
          <p:nvPr/>
        </p:nvSpPr>
        <p:spPr>
          <a:xfrm>
            <a:off x="159807" y="3873247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992F9286-914A-E32D-D2F3-580CF0547F8F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0C660AE5-741F-FD31-0C30-35A7B12C7C88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249C1812-3226-3202-4D97-152E4A55E5EF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7F99D933-71EE-5141-F194-DA87C263D16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4A3471D0-0871-64D0-6B13-17B6303185EB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229BDEBD-A61D-9DCA-8741-CD00E05B30D3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27BB98D2-14E4-AB06-0C11-5A22371BB714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19667772-F415-CA38-A46E-31B56FE6CE3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4349C2A-E3EE-B84A-BD4B-0872D7367346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FD37BD77-06D4-C311-B467-6EA0570F71F4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310DD84B-FBAF-5471-E40B-605E42C37783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6A68844F-D6B1-69B9-4894-E9BF30AD3954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78AB5246-97C1-C06D-A293-61993969F64E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FB646C32-46C5-3146-E562-982888DD523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A3D03A1A-7C5A-E2D5-B7A6-05FC416D8580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82532635-1487-D749-F2C7-95E642A1575F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C0B950AB-0288-D648-B2D7-16513C3B6302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B445D4A3-7226-FE96-5ED1-849F06843900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C9C9A737-D920-8493-1D79-CAB8E31E7B92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55C76B8-19E3-67A8-80B3-EC21BF2E4ED5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60E3439E-CA92-18AE-101E-991D66FF4EE4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5296E73C-EC0F-62EB-8690-05D6CC8F6347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97BC6DE7-6640-FEF8-7B2B-850E94CF3927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F8995F9B-9427-D2B1-C3FB-62DE97AC7479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6F20395-0C2C-E1BC-8153-EF65AFE80DC6}"/>
              </a:ext>
            </a:extLst>
          </p:cNvPr>
          <p:cNvGrpSpPr/>
          <p:nvPr/>
        </p:nvGrpSpPr>
        <p:grpSpPr>
          <a:xfrm>
            <a:off x="925950" y="2913207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20FEF554-FFC1-EB82-2A1E-B5642E290DD7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90CD9C4-64AC-9087-862F-9E1D6E704220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 dm² = 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  <a:r>
                <a:rPr lang="en-US" sz="4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8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B1DCB-08EA-98D2-E8BE-557321DB4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80101CB4-FCE3-7045-801B-23EB4379F8AF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C74CD6ED-0692-5D30-1A7A-0CCAF00B10FF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421598CD-60BD-A260-BD98-0E9DC7B501C6}"/>
              </a:ext>
            </a:extLst>
          </p:cNvPr>
          <p:cNvSpPr/>
          <p:nvPr/>
        </p:nvSpPr>
        <p:spPr>
          <a:xfrm>
            <a:off x="213606" y="3469465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184FE326-1BC9-71C1-3051-1BC589467D97}"/>
              </a:ext>
            </a:extLst>
          </p:cNvPr>
          <p:cNvSpPr/>
          <p:nvPr/>
        </p:nvSpPr>
        <p:spPr>
          <a:xfrm>
            <a:off x="188055" y="4763484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0B7DD332-491C-6D13-645D-FED0E353A7BC}"/>
              </a:ext>
            </a:extLst>
          </p:cNvPr>
          <p:cNvSpPr/>
          <p:nvPr/>
        </p:nvSpPr>
        <p:spPr>
          <a:xfrm>
            <a:off x="159807" y="3873247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301FB224-9000-99DF-2E2D-00B33584EA26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FD7BAA7E-9595-0E6B-10F0-417906696AA4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81C7C6C9-4EC5-6756-F6C4-51FAF3D4B3A6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4DAB0601-884F-58C1-BA34-1866B61414A8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7CB0D1B4-0329-7F3A-E6DD-8E86580C311E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8EC43BDF-D864-7862-0BCB-574A00AC8039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1F4E1FA8-F32E-8986-E7A5-6305F457A09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04AE0ECC-2D72-BAB0-9621-9D63811007F0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9723DDBE-6282-8B29-83DF-0C9AF1AC4ACF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87225901-356A-D827-4F73-D66F457B5436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028C3845-DD14-45C4-02FD-B6FE464B325E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CD78ECF1-CAB9-4473-0217-0898622E0CD2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455AFC2B-F1E8-AD6A-8B56-D64033F09AD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988A6D03-94C9-9BD4-7035-92FE5F62888B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BE376A60-04DD-2B74-8894-1F02D37D1302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844C0208-5B8D-0295-07DD-DEA39D6F81CF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D1ECA925-BB40-0589-936C-3568576A0512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614320D5-CC10-9F6F-A970-00275DB36A29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948D8F2F-3B02-D8F8-970C-FD39BE855D5D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3D2E3CB4-37FE-4BF6-3C1A-5F81D2D4F8D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A13A8B44-0FE0-7827-C8D7-94B741D8E733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F0FEB898-DAE5-2F66-FE21-DFE66A498B0A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B4EB422F-325A-307D-30D9-EAA9C4AF9A88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1AF88F3B-A2C5-A1FC-1D23-E30C6BE3ED06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63B9AD1-40E4-03DB-8B1B-CF3FDCC7B437}"/>
              </a:ext>
            </a:extLst>
          </p:cNvPr>
          <p:cNvGrpSpPr/>
          <p:nvPr/>
        </p:nvGrpSpPr>
        <p:grpSpPr>
          <a:xfrm>
            <a:off x="925950" y="2913207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A7AD4D85-4618-5B0E-78C5-9B876B03A425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27FA745-E082-2BCE-EBFC-00330E144F3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1600 cm² = </a:t>
              </a:r>
              <a:r>
                <a:rPr lang="en-US" sz="4800" dirty="0">
                  <a:latin typeface="Calibri" panose="020F0502020204030204" pitchFamily="34" charset="0"/>
                  <a:cs typeface="Calibri" panose="020F0502020204030204" pitchFamily="34" charset="0"/>
                </a:rPr>
                <a:t>….. </a:t>
              </a: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7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BF93E-40FB-FDF5-8409-41E608326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E615759A-D6B4-163F-627E-B2D678CA8DC9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D87505FD-3BEB-1AFE-8371-1CBEFF233B6F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6B2346E3-BA99-0CFD-21DF-90C4EA381153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C4081D90-10AE-5421-0F88-6E4BAB71033A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7D47BF21-DC32-F3E5-8779-38C7548E9BEB}"/>
              </a:ext>
            </a:extLst>
          </p:cNvPr>
          <p:cNvSpPr/>
          <p:nvPr/>
        </p:nvSpPr>
        <p:spPr>
          <a:xfrm>
            <a:off x="159807" y="3873247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9A101FD8-0BA6-D527-18BE-D71C3714A8C8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F7E6D95D-4546-D977-C2DD-FBE8F2AF2259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DF03FF0D-CB87-05C8-F6E6-B12BA764C0D5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8FD3D560-7721-2C26-E26B-C5C887272AED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1D25C9A0-9A1F-4FEB-282E-BCEA475828D5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EF19AB52-A1AC-FDC0-D778-F94898AC9C0E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07A78601-4C4F-B29B-54B0-68FBDC0EA76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E6516EC1-1423-942C-CDBC-39D71E7273B7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CF5212BB-0CAB-08C9-CC04-FB285F4A40D6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F3900BE4-85DD-BBCD-04E5-B08D7180915F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507D53AB-1657-F206-9645-11F9A7260021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81D646E7-F77C-AE0A-B234-8A769EBB5930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B38E3122-71F8-32F8-B3EF-50A1F467D31D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CEC28D5A-7147-BC7D-AC31-1D55CEB95865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AB49D77B-405E-2DD8-0084-943203DE53BD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7A332CEC-76DD-E8B4-CE5F-FBEBAC4FBFE5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85CD4E3B-8B45-E895-30DD-EEC260AE6BC7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14C97CAF-64E1-A61C-D909-5D33FD033C54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534E71F7-84A8-00D4-EF3A-6B2F09E92328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EEA5CD82-90C7-C72E-E7E5-97D73E9B3867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7C5A2CDA-5577-914E-012E-479032D25B6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839A5D9A-2493-2934-B8EC-61A7C12490FA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B44A6A4F-B81C-164D-9922-1AC31084907C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30A361C2-6A05-CD99-B429-F9E90AD14A15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40303B1-D31C-1819-C16D-626DFCF92890}"/>
              </a:ext>
            </a:extLst>
          </p:cNvPr>
          <p:cNvGrpSpPr/>
          <p:nvPr/>
        </p:nvGrpSpPr>
        <p:grpSpPr>
          <a:xfrm>
            <a:off x="925950" y="2913207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068811A5-41EC-01C4-43D5-DEB63280CA8D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0F92397B-4EC9-DB56-1155-74841E34CFED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1600 cm² = 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6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807" y="3873247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2913207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3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F9210-5F37-A626-DC84-3BF9BF718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2C1F83C9-0C82-B5DC-E607-36A26FB07488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C61C5E9-18C0-1D3C-9C39-C4F21FCC1EBF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3910C4D6-DA3C-208E-8535-B3FC36DB15A8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FE3C570B-B6FF-CCB6-F178-587FB0B46D3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1E7EEC67-44B0-8896-8451-F6E5CDB96D14}"/>
              </a:ext>
            </a:extLst>
          </p:cNvPr>
          <p:cNvSpPr/>
          <p:nvPr/>
        </p:nvSpPr>
        <p:spPr>
          <a:xfrm>
            <a:off x="159807" y="3873247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3875E924-A700-8155-D92C-B7F4BBA94F5D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C2170DB5-D443-B1A2-69DC-7283AD55DDD8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3F1D0E33-1F1C-D7B3-AB7D-D084E3C00171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EC1CF3CE-DFC5-902B-BE84-3AADE58C8A0C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F2D6CCF7-9A24-39C4-121D-F8EFB41B84E2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834E52EB-A802-DB7E-990E-9A1FD5B08897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A1BD0041-24D2-961E-A9F2-B8D64395B93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5BF75305-DC2D-8E6A-4C0A-2A5FEF30A6B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F06B16A5-226A-D39C-3322-6E52B2A5B3E9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33162255-0C1F-2FB8-FAC9-E5675E681F37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B2D64AD2-AA14-F8C5-58AE-62B617FF9FEB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223A39DA-B2A7-F463-5D6D-F96C77D95F02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62D2E899-6253-9D0A-A502-7387EE38BEA3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A330BEA4-3B9F-462A-E0F2-964E5EA09C1C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AE12974F-D7EF-69C1-745F-E7A84DDA8187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189E05A1-02FC-9938-D79C-811CFAD828BC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D3B97D9B-09B0-953F-343C-430FEBC8F3A1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51BE68DF-A99A-5C6C-1398-8A1D50CB9A2F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A53F2EE1-CE88-5971-62C3-0908B8661CEB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0F28A248-1CB2-DB4B-19CC-D26FA3EB5321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E6A05F67-CDF5-81E4-1E25-F463488AC5B7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521021D1-B1DD-EAEA-2DD3-93B0D453B30A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667A661A-2185-BB63-7DAF-A5C9BB98D378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57FEBD37-9876-CE13-54F2-D2D4565218BA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D85B29D-56C6-AF20-C5D2-2769754D56FB}"/>
              </a:ext>
            </a:extLst>
          </p:cNvPr>
          <p:cNvGrpSpPr/>
          <p:nvPr/>
        </p:nvGrpSpPr>
        <p:grpSpPr>
          <a:xfrm>
            <a:off x="925950" y="2913207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492E15AC-4656-53C8-623F-4A2E32B7A25E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E20B65D1-9925-B310-E928-594AA0F8617C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3 m² 20 dm² = 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320</a:t>
              </a: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258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0748FFC4-4A88-4F3F-A42E-4A4426AA700A}"/>
              </a:ext>
            </a:extLst>
          </p:cNvPr>
          <p:cNvSpPr/>
          <p:nvPr/>
        </p:nvSpPr>
        <p:spPr>
          <a:xfrm>
            <a:off x="2947183" y="158687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Tư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05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11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2025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256217" y="999569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sp>
        <p:nvSpPr>
          <p:cNvPr id="2" name="矩形: 圆角 13">
            <a:extLst>
              <a:ext uri="{FF2B5EF4-FFF2-40B4-BE49-F238E27FC236}">
                <a16:creationId xmlns:a16="http://schemas.microsoft.com/office/drawing/2014/main" id="{573FBA67-BDF4-B293-2525-EC43BDF7755E}"/>
              </a:ext>
            </a:extLst>
          </p:cNvPr>
          <p:cNvSpPr/>
          <p:nvPr/>
        </p:nvSpPr>
        <p:spPr>
          <a:xfrm>
            <a:off x="285709" y="1672540"/>
            <a:ext cx="12077611" cy="1444360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ĐỀ - XI - MÉT VUÔNG, MÉT VUÔNG, MI- LI - MÉT VUÔNG 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(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3)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526</Words>
  <Application>Microsoft Office PowerPoint</Application>
  <PresentationFormat>Widescreen</PresentationFormat>
  <Paragraphs>92</Paragraphs>
  <Slides>25</Slides>
  <Notes>14</Notes>
  <HiddenSlides>0</HiddenSlides>
  <MMClips>3</MMClips>
  <ScaleCrop>false</ScaleCrop>
  <HeadingPairs>
    <vt:vector size="8" baseType="variant">
      <vt:variant>
        <vt:lpstr>Fonts Used</vt:lpstr>
      </vt:variant>
      <vt:variant>
        <vt:i4>28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58" baseType="lpstr">
      <vt:lpstr>等线</vt:lpstr>
      <vt:lpstr>Microsoft YaHei</vt:lpstr>
      <vt:lpstr>#9Slide02 Noi dung dai</vt:lpstr>
      <vt:lpstr>#9Slide03 Arima Madurai Black</vt:lpstr>
      <vt:lpstr>#9Slide05 SVNEgregio Script</vt:lpstr>
      <vt:lpstr>#9Slide07 HoneyCream</vt:lpstr>
      <vt:lpstr>.VnTime</vt:lpstr>
      <vt:lpstr>Abril Fatface</vt:lpstr>
      <vt:lpstr>Aldrich</vt:lpstr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Cambria</vt:lpstr>
      <vt:lpstr>Concert One</vt:lpstr>
      <vt:lpstr>Dekko</vt:lpstr>
      <vt:lpstr>Delius</vt:lpstr>
      <vt:lpstr>Exo</vt:lpstr>
      <vt:lpstr>Lato</vt:lpstr>
      <vt:lpstr>Nunito Black</vt:lpstr>
      <vt:lpstr>Open Sans</vt:lpstr>
      <vt:lpstr>RocknRoll One</vt:lpstr>
      <vt:lpstr>SVN-Newton</vt:lpstr>
      <vt:lpstr>Times New Roman</vt:lpstr>
      <vt:lpstr>字魂36号-正文宋楷</vt:lpstr>
      <vt:lpstr>包图主题2</vt:lpstr>
      <vt:lpstr>Math Subject for Middle School - 7th Grade: Ratio, Proportion and Percent by Slidesgo</vt:lpstr>
      <vt:lpstr>1_SlidesMania</vt:lpstr>
      <vt:lpstr>Office Theme</vt:lpstr>
      <vt:lpstr>Equation</vt:lpstr>
      <vt:lpstr>   Môn: Toán  Lớp: 4A3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62</cp:revision>
  <dcterms:created xsi:type="dcterms:W3CDTF">2023-08-13T11:22:07Z</dcterms:created>
  <dcterms:modified xsi:type="dcterms:W3CDTF">2025-11-04T14:32:42Z</dcterms:modified>
</cp:coreProperties>
</file>