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1" d="100"/>
          <a:sy n="71" d="100"/>
        </p:scale>
        <p:origin x="-66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38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2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nhân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game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tục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lần</a:t>
            </a:r>
            <a:r>
              <a:rPr lang="en-US" baseline="0" dirty="0">
                <a:sym typeface="Wingdings" panose="05000000000000000000" pitchFamily="2" charset="2"/>
              </a:rPr>
              <a:t> 3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game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Google Shape;2855;gddba04b644_0_6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6" name="Google Shape;2856;gddba04b644_0_6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+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ĐEN</a:t>
            </a:r>
            <a:r>
              <a:rPr lang="en-US" baseline="0" dirty="0"/>
              <a:t> (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)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tiệm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QUẢ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XOÀI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tiệm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trả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lời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câu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hỏi</a:t>
            </a:r>
            <a:r>
              <a:rPr lang="en-US" baseline="0" dirty="0">
                <a:sym typeface="Wingdings" panose="05000000000000000000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anose="05000000000000000000" pitchFamily="2" charset="2"/>
              </a:rPr>
              <a:t>Trả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lời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câu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hỏi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,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NHÂN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VẬT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nhân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vật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đến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tiệm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r>
              <a:rPr lang="en-US" baseline="0" dirty="0">
                <a:sym typeface="Wingdings" panose="05000000000000000000" pitchFamily="2" charset="2"/>
              </a:rPr>
              <a:t>, </a:t>
            </a:r>
            <a:r>
              <a:rPr lang="en-US" baseline="0" dirty="0" err="1">
                <a:sym typeface="Wingdings" panose="05000000000000000000" pitchFamily="2" charset="2"/>
              </a:rPr>
              <a:t>đến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tiệm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thì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ảnh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tương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ứng</a:t>
            </a:r>
            <a:r>
              <a:rPr lang="en-US" baseline="0" dirty="0">
                <a:sym typeface="Wingdings" panose="05000000000000000000" pitchFamily="2" charset="2"/>
              </a:rPr>
              <a:t> (</a:t>
            </a:r>
            <a:r>
              <a:rPr lang="en-US" baseline="0" dirty="0" err="1">
                <a:sym typeface="Wingdings" panose="05000000000000000000" pitchFamily="2" charset="2"/>
              </a:rPr>
              <a:t>KẸO</a:t>
            </a:r>
            <a:r>
              <a:rPr lang="en-US" baseline="0" dirty="0">
                <a:sym typeface="Wingdings" panose="05000000000000000000" pitchFamily="2" charset="2"/>
              </a:rPr>
              <a:t>/</a:t>
            </a:r>
            <a:r>
              <a:rPr lang="en-US" baseline="0" dirty="0" err="1">
                <a:sym typeface="Wingdings" panose="05000000000000000000" pitchFamily="2" charset="2"/>
              </a:rPr>
              <a:t>HOA</a:t>
            </a:r>
            <a:r>
              <a:rPr lang="en-US" baseline="0" dirty="0">
                <a:sym typeface="Wingdings" panose="05000000000000000000" pitchFamily="2" charset="2"/>
              </a:rPr>
              <a:t>/</a:t>
            </a:r>
            <a:r>
              <a:rPr lang="en-US" baseline="0" dirty="0" err="1">
                <a:sym typeface="Wingdings" panose="05000000000000000000" pitchFamily="2" charset="2"/>
              </a:rPr>
              <a:t>LỒNG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ĐÈN</a:t>
            </a:r>
            <a:r>
              <a:rPr lang="en-US" baseline="0" dirty="0">
                <a:sym typeface="Wingdings" panose="05000000000000000000" pitchFamily="2" charset="2"/>
              </a:rPr>
              <a:t>/</a:t>
            </a:r>
            <a:r>
              <a:rPr lang="en-US" baseline="0" dirty="0" err="1">
                <a:sym typeface="Wingdings" panose="05000000000000000000" pitchFamily="2" charset="2"/>
              </a:rPr>
              <a:t>BÁNH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CHƯNG</a:t>
            </a:r>
            <a:r>
              <a:rPr lang="en-US" baseline="0" dirty="0">
                <a:sym typeface="Wingdings" panose="05000000000000000000" pitchFamily="2" charset="2"/>
              </a:rPr>
              <a:t>)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tiệm</a:t>
            </a:r>
            <a:r>
              <a:rPr lang="en-US" baseline="0" dirty="0">
                <a:sym typeface="Wingdings" panose="05000000000000000000" pitchFamily="2" charset="2"/>
              </a:rPr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anose="05000000000000000000" pitchFamily="2" charset="2"/>
              </a:rPr>
              <a:t>Mua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hết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cả</a:t>
            </a:r>
            <a:r>
              <a:rPr lang="en-US" baseline="0" dirty="0">
                <a:sym typeface="Wingdings" panose="05000000000000000000" pitchFamily="2" charset="2"/>
              </a:rPr>
              <a:t> 5 </a:t>
            </a:r>
            <a:r>
              <a:rPr lang="en-US" baseline="0" dirty="0" err="1">
                <a:sym typeface="Wingdings" panose="05000000000000000000" pitchFamily="2" charset="2"/>
              </a:rPr>
              <a:t>tiệm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nhân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vật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bài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mới</a:t>
            </a:r>
            <a:r>
              <a:rPr lang="en-US" baseline="0" dirty="0"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ĐỒNG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TIỀN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nhân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vật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xuất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hiển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lấy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tiền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mua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đồ</a:t>
            </a:r>
            <a:r>
              <a:rPr lang="en-US" baseline="0" dirty="0">
                <a:sym typeface="Wingdings" panose="05000000000000000000" pitchFamily="2" charset="2"/>
              </a:rPr>
              <a:t> (</a:t>
            </a:r>
            <a:r>
              <a:rPr lang="en-US" baseline="0" dirty="0" err="1">
                <a:sym typeface="Wingdings" panose="05000000000000000000" pitchFamily="2" charset="2"/>
              </a:rPr>
              <a:t>Chỉ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cần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ĐỒNG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TIỀN</a:t>
            </a:r>
            <a:r>
              <a:rPr lang="en-US" baseline="0" dirty="0">
                <a:sym typeface="Wingdings" panose="05000000000000000000" pitchFamily="2" charset="2"/>
              </a:rPr>
              <a:t>, </a:t>
            </a:r>
            <a:r>
              <a:rPr lang="en-US" baseline="0" dirty="0" err="1">
                <a:sym typeface="Wingdings" panose="05000000000000000000" pitchFamily="2" charset="2"/>
              </a:rPr>
              <a:t>các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hiệu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ứng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trả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tiền</a:t>
            </a:r>
            <a:r>
              <a:rPr lang="en-US" baseline="0" dirty="0">
                <a:sym typeface="Wingdings" panose="05000000000000000000" pitchFamily="2" charset="2"/>
              </a:rPr>
              <a:t> + </a:t>
            </a:r>
            <a:r>
              <a:rPr lang="en-US" baseline="0" dirty="0" err="1">
                <a:sym typeface="Wingdings" panose="05000000000000000000" pitchFamily="2" charset="2"/>
              </a:rPr>
              <a:t>mua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đồ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đều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tự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động</a:t>
            </a:r>
            <a:endParaRPr lang="en-US" baseline="0" dirty="0">
              <a:sym typeface="Wingdings" panose="05000000000000000000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anose="05000000000000000000" pitchFamily="2" charset="2"/>
              </a:rPr>
              <a:t>Mua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,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NHÂN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VẬT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quay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chợ</a:t>
            </a:r>
            <a:endParaRPr lang="en-US" baseline="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anose="05000000000000000000" pitchFamily="2" charset="2"/>
              </a:rPr>
              <a:t>Mẹo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nhỏ</a:t>
            </a:r>
            <a:r>
              <a:rPr lang="en-US" baseline="0" dirty="0">
                <a:sym typeface="Wingdings" panose="05000000000000000000" pitchFamily="2" charset="2"/>
              </a:rPr>
              <a:t>: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thay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câu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trả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lời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thuận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tiện</a:t>
            </a:r>
            <a:r>
              <a:rPr lang="en-US" baseline="0" dirty="0">
                <a:sym typeface="Wingdings" panose="05000000000000000000" pitchFamily="2" charset="2"/>
              </a:rPr>
              <a:t>, </a:t>
            </a:r>
            <a:r>
              <a:rPr lang="en-US" baseline="0" dirty="0" err="1">
                <a:sym typeface="Wingdings" panose="05000000000000000000" pitchFamily="2" charset="2"/>
              </a:rPr>
              <a:t>thầy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nhỏ</a:t>
            </a:r>
            <a:r>
              <a:rPr lang="en-US" baseline="0" dirty="0">
                <a:sym typeface="Wingdings" panose="05000000000000000000" pitchFamily="2" charset="2"/>
              </a:rPr>
              <a:t> slide (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giữ</a:t>
            </a:r>
            <a:r>
              <a:rPr lang="en-US" baseline="0" dirty="0">
                <a:sym typeface="Wingdings" panose="05000000000000000000" pitchFamily="2" charset="2"/>
              </a:rPr>
              <a:t> ctrl + </a:t>
            </a:r>
            <a:r>
              <a:rPr lang="en-US" baseline="0" dirty="0" err="1">
                <a:sym typeface="Wingdings" panose="05000000000000000000" pitchFamily="2" charset="2"/>
              </a:rPr>
              <a:t>lăn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chuột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lên</a:t>
            </a:r>
            <a:r>
              <a:rPr lang="en-US" baseline="0" dirty="0">
                <a:sym typeface="Wingdings" panose="05000000000000000000" pitchFamily="2" charset="2"/>
              </a:rPr>
              <a:t>/</a:t>
            </a:r>
            <a:r>
              <a:rPr lang="en-US" baseline="0" dirty="0" err="1">
                <a:sym typeface="Wingdings" panose="05000000000000000000" pitchFamily="2" charset="2"/>
              </a:rPr>
              <a:t>xuống</a:t>
            </a:r>
            <a:r>
              <a:rPr lang="en-US" baseline="0" dirty="0">
                <a:sym typeface="Wingdings" panose="05000000000000000000" pitchFamily="2" charset="2"/>
              </a:rPr>
              <a:t>)  </a:t>
            </a:r>
            <a:r>
              <a:rPr lang="en-US" baseline="0" dirty="0" err="1">
                <a:sym typeface="Wingdings" panose="05000000000000000000" pitchFamily="2" charset="2"/>
              </a:rPr>
              <a:t>kéo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nhân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vật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ra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ngoài</a:t>
            </a:r>
            <a:r>
              <a:rPr lang="en-US" baseline="0" dirty="0">
                <a:sym typeface="Wingdings" panose="05000000000000000000" pitchFamily="2" charset="2"/>
              </a:rPr>
              <a:t> slide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nhập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dễ</a:t>
            </a:r>
            <a:r>
              <a:rPr lang="en-US" baseline="0" dirty="0">
                <a:sym typeface="Wingdings" panose="05000000000000000000" pitchFamily="2" charset="2"/>
              </a:rPr>
              <a:t>; </a:t>
            </a:r>
            <a:r>
              <a:rPr lang="en-US" baseline="0" dirty="0" err="1">
                <a:sym typeface="Wingdings" panose="05000000000000000000" pitchFamily="2" charset="2"/>
              </a:rPr>
              <a:t>nhập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kéo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nhân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vật</a:t>
            </a:r>
            <a:r>
              <a:rPr lang="en-US" baseline="0" dirty="0">
                <a:sym typeface="Wingdings" panose="05000000000000000000" pitchFamily="2" charset="2"/>
              </a:rPr>
              <a:t> quay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vị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cũ</a:t>
            </a:r>
            <a:r>
              <a:rPr lang="en-US" baseline="0" dirty="0"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ĐỒNG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TIỀN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nhân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vật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xuất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hiển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lấy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tiền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mua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đồ</a:t>
            </a:r>
            <a:r>
              <a:rPr lang="en-US" baseline="0" dirty="0">
                <a:sym typeface="Wingdings" panose="05000000000000000000" pitchFamily="2" charset="2"/>
              </a:rPr>
              <a:t> (</a:t>
            </a:r>
            <a:r>
              <a:rPr lang="en-US" baseline="0" dirty="0" err="1">
                <a:sym typeface="Wingdings" panose="05000000000000000000" pitchFamily="2" charset="2"/>
              </a:rPr>
              <a:t>Chỉ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cần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ĐỒNG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TIỀN</a:t>
            </a:r>
            <a:r>
              <a:rPr lang="en-US" baseline="0" dirty="0">
                <a:sym typeface="Wingdings" panose="05000000000000000000" pitchFamily="2" charset="2"/>
              </a:rPr>
              <a:t>, </a:t>
            </a:r>
            <a:r>
              <a:rPr lang="en-US" baseline="0" dirty="0" err="1">
                <a:sym typeface="Wingdings" panose="05000000000000000000" pitchFamily="2" charset="2"/>
              </a:rPr>
              <a:t>các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hiệu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ứng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trả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tiền</a:t>
            </a:r>
            <a:r>
              <a:rPr lang="en-US" baseline="0" dirty="0">
                <a:sym typeface="Wingdings" panose="05000000000000000000" pitchFamily="2" charset="2"/>
              </a:rPr>
              <a:t> + </a:t>
            </a:r>
            <a:r>
              <a:rPr lang="en-US" baseline="0" dirty="0" err="1">
                <a:sym typeface="Wingdings" panose="05000000000000000000" pitchFamily="2" charset="2"/>
              </a:rPr>
              <a:t>mua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đồ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đều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tự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động</a:t>
            </a:r>
            <a:endParaRPr lang="en-US" baseline="0" dirty="0">
              <a:sym typeface="Wingdings" panose="05000000000000000000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anose="05000000000000000000" pitchFamily="2" charset="2"/>
              </a:rPr>
              <a:t>Mua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,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NHÂN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VẬT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quay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chợ</a:t>
            </a:r>
            <a:endParaRPr lang="en-US" baseline="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anose="05000000000000000000" pitchFamily="2" charset="2"/>
              </a:rPr>
              <a:t>Mẹo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nhỏ</a:t>
            </a:r>
            <a:r>
              <a:rPr lang="en-US" baseline="0" dirty="0">
                <a:sym typeface="Wingdings" panose="05000000000000000000" pitchFamily="2" charset="2"/>
              </a:rPr>
              <a:t>: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thay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câu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trả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lời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thuận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tiện</a:t>
            </a:r>
            <a:r>
              <a:rPr lang="en-US" baseline="0" dirty="0">
                <a:sym typeface="Wingdings" panose="05000000000000000000" pitchFamily="2" charset="2"/>
              </a:rPr>
              <a:t>, </a:t>
            </a:r>
            <a:r>
              <a:rPr lang="en-US" baseline="0" dirty="0" err="1">
                <a:sym typeface="Wingdings" panose="05000000000000000000" pitchFamily="2" charset="2"/>
              </a:rPr>
              <a:t>thầy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nhỏ</a:t>
            </a:r>
            <a:r>
              <a:rPr lang="en-US" baseline="0" dirty="0">
                <a:sym typeface="Wingdings" panose="05000000000000000000" pitchFamily="2" charset="2"/>
              </a:rPr>
              <a:t> slide (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giữ</a:t>
            </a:r>
            <a:r>
              <a:rPr lang="en-US" baseline="0" dirty="0">
                <a:sym typeface="Wingdings" panose="05000000000000000000" pitchFamily="2" charset="2"/>
              </a:rPr>
              <a:t> ctrl + </a:t>
            </a:r>
            <a:r>
              <a:rPr lang="en-US" baseline="0" dirty="0" err="1">
                <a:sym typeface="Wingdings" panose="05000000000000000000" pitchFamily="2" charset="2"/>
              </a:rPr>
              <a:t>lăn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chuột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lên</a:t>
            </a:r>
            <a:r>
              <a:rPr lang="en-US" baseline="0" dirty="0">
                <a:sym typeface="Wingdings" panose="05000000000000000000" pitchFamily="2" charset="2"/>
              </a:rPr>
              <a:t>/</a:t>
            </a:r>
            <a:r>
              <a:rPr lang="en-US" baseline="0" dirty="0" err="1">
                <a:sym typeface="Wingdings" panose="05000000000000000000" pitchFamily="2" charset="2"/>
              </a:rPr>
              <a:t>xuống</a:t>
            </a:r>
            <a:r>
              <a:rPr lang="en-US" baseline="0" dirty="0">
                <a:sym typeface="Wingdings" panose="05000000000000000000" pitchFamily="2" charset="2"/>
              </a:rPr>
              <a:t>)  </a:t>
            </a:r>
            <a:r>
              <a:rPr lang="en-US" baseline="0" dirty="0" err="1">
                <a:sym typeface="Wingdings" panose="05000000000000000000" pitchFamily="2" charset="2"/>
              </a:rPr>
              <a:t>kéo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nhân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vật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ra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ngoài</a:t>
            </a:r>
            <a:r>
              <a:rPr lang="en-US" baseline="0" dirty="0">
                <a:sym typeface="Wingdings" panose="05000000000000000000" pitchFamily="2" charset="2"/>
              </a:rPr>
              <a:t> slide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nhập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dễ</a:t>
            </a:r>
            <a:r>
              <a:rPr lang="en-US" baseline="0" dirty="0">
                <a:sym typeface="Wingdings" panose="05000000000000000000" pitchFamily="2" charset="2"/>
              </a:rPr>
              <a:t>; </a:t>
            </a:r>
            <a:r>
              <a:rPr lang="en-US" baseline="0" dirty="0" err="1">
                <a:sym typeface="Wingdings" panose="05000000000000000000" pitchFamily="2" charset="2"/>
              </a:rPr>
              <a:t>nhập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kéo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nhân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vật</a:t>
            </a:r>
            <a:r>
              <a:rPr lang="en-US" baseline="0" dirty="0">
                <a:sym typeface="Wingdings" panose="05000000000000000000" pitchFamily="2" charset="2"/>
              </a:rPr>
              <a:t> quay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vị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cũ</a:t>
            </a:r>
            <a:r>
              <a:rPr lang="en-US" baseline="0" dirty="0">
                <a:sym typeface="Wingdings" panose="05000000000000000000" pitchFamily="2" charset="2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ĐỒNG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TIỀN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nhân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vật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xuất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hiển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lấy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tiền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mua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đồ</a:t>
            </a:r>
            <a:r>
              <a:rPr lang="en-US" baseline="0" dirty="0">
                <a:sym typeface="Wingdings" panose="05000000000000000000" pitchFamily="2" charset="2"/>
              </a:rPr>
              <a:t> (</a:t>
            </a:r>
            <a:r>
              <a:rPr lang="en-US" baseline="0" dirty="0" err="1">
                <a:sym typeface="Wingdings" panose="05000000000000000000" pitchFamily="2" charset="2"/>
              </a:rPr>
              <a:t>Chỉ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cần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ĐỒNG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TIỀN</a:t>
            </a:r>
            <a:r>
              <a:rPr lang="en-US" baseline="0" dirty="0">
                <a:sym typeface="Wingdings" panose="05000000000000000000" pitchFamily="2" charset="2"/>
              </a:rPr>
              <a:t>, </a:t>
            </a:r>
            <a:r>
              <a:rPr lang="en-US" baseline="0" dirty="0" err="1">
                <a:sym typeface="Wingdings" panose="05000000000000000000" pitchFamily="2" charset="2"/>
              </a:rPr>
              <a:t>các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hiệu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ứng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trả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tiền</a:t>
            </a:r>
            <a:r>
              <a:rPr lang="en-US" baseline="0" dirty="0">
                <a:sym typeface="Wingdings" panose="05000000000000000000" pitchFamily="2" charset="2"/>
              </a:rPr>
              <a:t> + </a:t>
            </a:r>
            <a:r>
              <a:rPr lang="en-US" baseline="0" dirty="0" err="1">
                <a:sym typeface="Wingdings" panose="05000000000000000000" pitchFamily="2" charset="2"/>
              </a:rPr>
              <a:t>mua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đồ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đều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tự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động</a:t>
            </a:r>
            <a:endParaRPr lang="en-US" baseline="0" dirty="0">
              <a:sym typeface="Wingdings" panose="05000000000000000000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anose="05000000000000000000" pitchFamily="2" charset="2"/>
              </a:rPr>
              <a:t>Mua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,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NHÂN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VẬT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quay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chợ</a:t>
            </a:r>
            <a:endParaRPr lang="en-US" baseline="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anose="05000000000000000000" pitchFamily="2" charset="2"/>
              </a:rPr>
              <a:t>Mẹo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nhỏ</a:t>
            </a:r>
            <a:r>
              <a:rPr lang="en-US" baseline="0" dirty="0">
                <a:sym typeface="Wingdings" panose="05000000000000000000" pitchFamily="2" charset="2"/>
              </a:rPr>
              <a:t>: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thay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câu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trả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lời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thuận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tiện</a:t>
            </a:r>
            <a:r>
              <a:rPr lang="en-US" baseline="0" dirty="0">
                <a:sym typeface="Wingdings" panose="05000000000000000000" pitchFamily="2" charset="2"/>
              </a:rPr>
              <a:t>, </a:t>
            </a:r>
            <a:r>
              <a:rPr lang="en-US" baseline="0" dirty="0" err="1">
                <a:sym typeface="Wingdings" panose="05000000000000000000" pitchFamily="2" charset="2"/>
              </a:rPr>
              <a:t>thầy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nhỏ</a:t>
            </a:r>
            <a:r>
              <a:rPr lang="en-US" baseline="0" dirty="0">
                <a:sym typeface="Wingdings" panose="05000000000000000000" pitchFamily="2" charset="2"/>
              </a:rPr>
              <a:t> slide (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giữ</a:t>
            </a:r>
            <a:r>
              <a:rPr lang="en-US" baseline="0" dirty="0">
                <a:sym typeface="Wingdings" panose="05000000000000000000" pitchFamily="2" charset="2"/>
              </a:rPr>
              <a:t> ctrl + </a:t>
            </a:r>
            <a:r>
              <a:rPr lang="en-US" baseline="0" dirty="0" err="1">
                <a:sym typeface="Wingdings" panose="05000000000000000000" pitchFamily="2" charset="2"/>
              </a:rPr>
              <a:t>lăn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chuột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lên</a:t>
            </a:r>
            <a:r>
              <a:rPr lang="en-US" baseline="0" dirty="0">
                <a:sym typeface="Wingdings" panose="05000000000000000000" pitchFamily="2" charset="2"/>
              </a:rPr>
              <a:t>/</a:t>
            </a:r>
            <a:r>
              <a:rPr lang="en-US" baseline="0" dirty="0" err="1">
                <a:sym typeface="Wingdings" panose="05000000000000000000" pitchFamily="2" charset="2"/>
              </a:rPr>
              <a:t>xuống</a:t>
            </a:r>
            <a:r>
              <a:rPr lang="en-US" baseline="0" dirty="0">
                <a:sym typeface="Wingdings" panose="05000000000000000000" pitchFamily="2" charset="2"/>
              </a:rPr>
              <a:t>)  </a:t>
            </a:r>
            <a:r>
              <a:rPr lang="en-US" baseline="0" dirty="0" err="1">
                <a:sym typeface="Wingdings" panose="05000000000000000000" pitchFamily="2" charset="2"/>
              </a:rPr>
              <a:t>kéo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nhân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vật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ra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ngoài</a:t>
            </a:r>
            <a:r>
              <a:rPr lang="en-US" baseline="0" dirty="0">
                <a:sym typeface="Wingdings" panose="05000000000000000000" pitchFamily="2" charset="2"/>
              </a:rPr>
              <a:t> slide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nhập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dễ</a:t>
            </a:r>
            <a:r>
              <a:rPr lang="en-US" baseline="0" dirty="0">
                <a:sym typeface="Wingdings" panose="05000000000000000000" pitchFamily="2" charset="2"/>
              </a:rPr>
              <a:t>; </a:t>
            </a:r>
            <a:r>
              <a:rPr lang="en-US" baseline="0" dirty="0" err="1">
                <a:sym typeface="Wingdings" panose="05000000000000000000" pitchFamily="2" charset="2"/>
              </a:rPr>
              <a:t>nhập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kéo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nhân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vật</a:t>
            </a:r>
            <a:r>
              <a:rPr lang="en-US" baseline="0" dirty="0">
                <a:sym typeface="Wingdings" panose="05000000000000000000" pitchFamily="2" charset="2"/>
              </a:rPr>
              <a:t> quay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vị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cũ</a:t>
            </a:r>
            <a:r>
              <a:rPr lang="en-US" baseline="0" dirty="0">
                <a:sym typeface="Wingdings" panose="05000000000000000000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ĐỒNG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TIỀN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nhân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vật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xuất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hiển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lấy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tiền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mua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đồ</a:t>
            </a:r>
            <a:r>
              <a:rPr lang="en-US" baseline="0" dirty="0">
                <a:sym typeface="Wingdings" panose="05000000000000000000" pitchFamily="2" charset="2"/>
              </a:rPr>
              <a:t> (</a:t>
            </a:r>
            <a:r>
              <a:rPr lang="en-US" baseline="0" dirty="0" err="1">
                <a:sym typeface="Wingdings" panose="05000000000000000000" pitchFamily="2" charset="2"/>
              </a:rPr>
              <a:t>Chỉ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cần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ĐỒNG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TIỀN</a:t>
            </a:r>
            <a:r>
              <a:rPr lang="en-US" baseline="0" dirty="0">
                <a:sym typeface="Wingdings" panose="05000000000000000000" pitchFamily="2" charset="2"/>
              </a:rPr>
              <a:t>, </a:t>
            </a:r>
            <a:r>
              <a:rPr lang="en-US" baseline="0" dirty="0" err="1">
                <a:sym typeface="Wingdings" panose="05000000000000000000" pitchFamily="2" charset="2"/>
              </a:rPr>
              <a:t>các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hiệu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ứng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trả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tiền</a:t>
            </a:r>
            <a:r>
              <a:rPr lang="en-US" baseline="0" dirty="0">
                <a:sym typeface="Wingdings" panose="05000000000000000000" pitchFamily="2" charset="2"/>
              </a:rPr>
              <a:t> + </a:t>
            </a:r>
            <a:r>
              <a:rPr lang="en-US" baseline="0" dirty="0" err="1">
                <a:sym typeface="Wingdings" panose="05000000000000000000" pitchFamily="2" charset="2"/>
              </a:rPr>
              <a:t>mua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đồ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đều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tự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động</a:t>
            </a:r>
            <a:endParaRPr lang="en-US" baseline="0" dirty="0">
              <a:sym typeface="Wingdings" panose="05000000000000000000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anose="05000000000000000000" pitchFamily="2" charset="2"/>
              </a:rPr>
              <a:t>Mua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,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NHÂN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VẬT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quay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chợ</a:t>
            </a:r>
            <a:endParaRPr lang="en-US" baseline="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anose="05000000000000000000" pitchFamily="2" charset="2"/>
              </a:rPr>
              <a:t>Mẹo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nhỏ</a:t>
            </a:r>
            <a:r>
              <a:rPr lang="en-US" baseline="0" dirty="0">
                <a:sym typeface="Wingdings" panose="05000000000000000000" pitchFamily="2" charset="2"/>
              </a:rPr>
              <a:t>: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thay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câu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trả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lời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thuận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tiện</a:t>
            </a:r>
            <a:r>
              <a:rPr lang="en-US" baseline="0" dirty="0">
                <a:sym typeface="Wingdings" panose="05000000000000000000" pitchFamily="2" charset="2"/>
              </a:rPr>
              <a:t>, </a:t>
            </a:r>
            <a:r>
              <a:rPr lang="en-US" baseline="0" dirty="0" err="1">
                <a:sym typeface="Wingdings" panose="05000000000000000000" pitchFamily="2" charset="2"/>
              </a:rPr>
              <a:t>thầy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nhỏ</a:t>
            </a:r>
            <a:r>
              <a:rPr lang="en-US" baseline="0" dirty="0">
                <a:sym typeface="Wingdings" panose="05000000000000000000" pitchFamily="2" charset="2"/>
              </a:rPr>
              <a:t> slide (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giữ</a:t>
            </a:r>
            <a:r>
              <a:rPr lang="en-US" baseline="0" dirty="0">
                <a:sym typeface="Wingdings" panose="05000000000000000000" pitchFamily="2" charset="2"/>
              </a:rPr>
              <a:t> ctrl + </a:t>
            </a:r>
            <a:r>
              <a:rPr lang="en-US" baseline="0" dirty="0" err="1">
                <a:sym typeface="Wingdings" panose="05000000000000000000" pitchFamily="2" charset="2"/>
              </a:rPr>
              <a:t>lăn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chuột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lên</a:t>
            </a:r>
            <a:r>
              <a:rPr lang="en-US" baseline="0" dirty="0">
                <a:sym typeface="Wingdings" panose="05000000000000000000" pitchFamily="2" charset="2"/>
              </a:rPr>
              <a:t>/</a:t>
            </a:r>
            <a:r>
              <a:rPr lang="en-US" baseline="0" dirty="0" err="1">
                <a:sym typeface="Wingdings" panose="05000000000000000000" pitchFamily="2" charset="2"/>
              </a:rPr>
              <a:t>xuống</a:t>
            </a:r>
            <a:r>
              <a:rPr lang="en-US" baseline="0" dirty="0">
                <a:sym typeface="Wingdings" panose="05000000000000000000" pitchFamily="2" charset="2"/>
              </a:rPr>
              <a:t>)  </a:t>
            </a:r>
            <a:r>
              <a:rPr lang="en-US" baseline="0" dirty="0" err="1">
                <a:sym typeface="Wingdings" panose="05000000000000000000" pitchFamily="2" charset="2"/>
              </a:rPr>
              <a:t>kéo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nhân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vật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ra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ngoài</a:t>
            </a:r>
            <a:r>
              <a:rPr lang="en-US" baseline="0" dirty="0">
                <a:sym typeface="Wingdings" panose="05000000000000000000" pitchFamily="2" charset="2"/>
              </a:rPr>
              <a:t> slide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nhập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dễ</a:t>
            </a:r>
            <a:r>
              <a:rPr lang="en-US" baseline="0" dirty="0">
                <a:sym typeface="Wingdings" panose="05000000000000000000" pitchFamily="2" charset="2"/>
              </a:rPr>
              <a:t>; </a:t>
            </a:r>
            <a:r>
              <a:rPr lang="en-US" baseline="0" dirty="0" err="1">
                <a:sym typeface="Wingdings" panose="05000000000000000000" pitchFamily="2" charset="2"/>
              </a:rPr>
              <a:t>nhập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kéo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nhân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vật</a:t>
            </a:r>
            <a:r>
              <a:rPr lang="en-US" baseline="0" dirty="0">
                <a:sym typeface="Wingdings" panose="05000000000000000000" pitchFamily="2" charset="2"/>
              </a:rPr>
              <a:t> quay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vị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cũ</a:t>
            </a:r>
            <a:r>
              <a:rPr lang="en-US" baseline="0" dirty="0">
                <a:sym typeface="Wingdings" panose="05000000000000000000" pitchFamily="2" charset="2"/>
              </a:rPr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+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/>
              <a:t>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thầy</a:t>
            </a:r>
            <a:r>
              <a:rPr lang="en-US" baseline="0" dirty="0"/>
              <a:t>/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/</a:t>
            </a:r>
            <a:r>
              <a:rPr lang="en-US" baseline="0" dirty="0" err="1"/>
              <a:t>SAI</a:t>
            </a:r>
            <a:r>
              <a:rPr lang="en-US" baseline="0" dirty="0"/>
              <a:t> (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tay</a:t>
            </a:r>
            <a:r>
              <a:rPr lang="en-US" baseline="0" dirty="0"/>
              <a:t>)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ĐỒNG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TIỀN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nhân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vật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xuất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hiển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lấy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tiền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mua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đồ</a:t>
            </a:r>
            <a:r>
              <a:rPr lang="en-US" baseline="0" dirty="0">
                <a:sym typeface="Wingdings" panose="05000000000000000000" pitchFamily="2" charset="2"/>
              </a:rPr>
              <a:t> (</a:t>
            </a:r>
            <a:r>
              <a:rPr lang="en-US" baseline="0" dirty="0" err="1">
                <a:sym typeface="Wingdings" panose="05000000000000000000" pitchFamily="2" charset="2"/>
              </a:rPr>
              <a:t>Chỉ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cần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ĐỒNG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TIỀN</a:t>
            </a:r>
            <a:r>
              <a:rPr lang="en-US" baseline="0" dirty="0">
                <a:sym typeface="Wingdings" panose="05000000000000000000" pitchFamily="2" charset="2"/>
              </a:rPr>
              <a:t>, </a:t>
            </a:r>
            <a:r>
              <a:rPr lang="en-US" baseline="0" dirty="0" err="1">
                <a:sym typeface="Wingdings" panose="05000000000000000000" pitchFamily="2" charset="2"/>
              </a:rPr>
              <a:t>các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hiệu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ứng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trả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tiền</a:t>
            </a:r>
            <a:r>
              <a:rPr lang="en-US" baseline="0" dirty="0">
                <a:sym typeface="Wingdings" panose="05000000000000000000" pitchFamily="2" charset="2"/>
              </a:rPr>
              <a:t> + </a:t>
            </a:r>
            <a:r>
              <a:rPr lang="en-US" baseline="0" dirty="0" err="1">
                <a:sym typeface="Wingdings" panose="05000000000000000000" pitchFamily="2" charset="2"/>
              </a:rPr>
              <a:t>mua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đồ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đều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tự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động</a:t>
            </a:r>
            <a:endParaRPr lang="en-US" baseline="0" dirty="0">
              <a:sym typeface="Wingdings" panose="05000000000000000000" pitchFamily="2" charset="2"/>
            </a:endParaRPr>
          </a:p>
          <a:p>
            <a:pPr marL="228600" indent="-228600">
              <a:buAutoNum type="arabicPeriod"/>
            </a:pPr>
            <a:r>
              <a:rPr lang="en-US" baseline="0" dirty="0" err="1">
                <a:sym typeface="Wingdings" panose="05000000000000000000" pitchFamily="2" charset="2"/>
              </a:rPr>
              <a:t>Mua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, </a:t>
            </a:r>
            <a:r>
              <a:rPr lang="en-US" baseline="0" dirty="0" err="1">
                <a:sym typeface="Wingdings" panose="05000000000000000000" pitchFamily="2" charset="2"/>
              </a:rPr>
              <a:t>bấm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NHÂN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VẬT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quay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chợ</a:t>
            </a:r>
            <a:endParaRPr lang="en-US" baseline="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baseline="0" dirty="0" err="1">
                <a:sym typeface="Wingdings" panose="05000000000000000000" pitchFamily="2" charset="2"/>
              </a:rPr>
              <a:t>Mẹo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nhỏ</a:t>
            </a:r>
            <a:r>
              <a:rPr lang="en-US" baseline="0" dirty="0">
                <a:sym typeface="Wingdings" panose="05000000000000000000" pitchFamily="2" charset="2"/>
              </a:rPr>
              <a:t>: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thay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câu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trả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lời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thuận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tiện</a:t>
            </a:r>
            <a:r>
              <a:rPr lang="en-US" baseline="0" dirty="0">
                <a:sym typeface="Wingdings" panose="05000000000000000000" pitchFamily="2" charset="2"/>
              </a:rPr>
              <a:t>, </a:t>
            </a:r>
            <a:r>
              <a:rPr lang="en-US" baseline="0" dirty="0" err="1">
                <a:sym typeface="Wingdings" panose="05000000000000000000" pitchFamily="2" charset="2"/>
              </a:rPr>
              <a:t>thầy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cô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nhỏ</a:t>
            </a:r>
            <a:r>
              <a:rPr lang="en-US" baseline="0" dirty="0">
                <a:sym typeface="Wingdings" panose="05000000000000000000" pitchFamily="2" charset="2"/>
              </a:rPr>
              <a:t> slide (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giữ</a:t>
            </a:r>
            <a:r>
              <a:rPr lang="en-US" baseline="0" dirty="0">
                <a:sym typeface="Wingdings" panose="05000000000000000000" pitchFamily="2" charset="2"/>
              </a:rPr>
              <a:t> ctrl + </a:t>
            </a:r>
            <a:r>
              <a:rPr lang="en-US" baseline="0" dirty="0" err="1">
                <a:sym typeface="Wingdings" panose="05000000000000000000" pitchFamily="2" charset="2"/>
              </a:rPr>
              <a:t>lăn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chuột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lên</a:t>
            </a:r>
            <a:r>
              <a:rPr lang="en-US" baseline="0" dirty="0">
                <a:sym typeface="Wingdings" panose="05000000000000000000" pitchFamily="2" charset="2"/>
              </a:rPr>
              <a:t>/</a:t>
            </a:r>
            <a:r>
              <a:rPr lang="en-US" baseline="0" dirty="0" err="1">
                <a:sym typeface="Wingdings" panose="05000000000000000000" pitchFamily="2" charset="2"/>
              </a:rPr>
              <a:t>xuống</a:t>
            </a:r>
            <a:r>
              <a:rPr lang="en-US" baseline="0" dirty="0">
                <a:sym typeface="Wingdings" panose="05000000000000000000" pitchFamily="2" charset="2"/>
              </a:rPr>
              <a:t>)  </a:t>
            </a:r>
            <a:r>
              <a:rPr lang="en-US" baseline="0" dirty="0" err="1">
                <a:sym typeface="Wingdings" panose="05000000000000000000" pitchFamily="2" charset="2"/>
              </a:rPr>
              <a:t>kéo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nhân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vật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ra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ngoài</a:t>
            </a:r>
            <a:r>
              <a:rPr lang="en-US" baseline="0" dirty="0">
                <a:sym typeface="Wingdings" panose="05000000000000000000" pitchFamily="2" charset="2"/>
              </a:rPr>
              <a:t> slide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nhập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dễ</a:t>
            </a:r>
            <a:r>
              <a:rPr lang="en-US" baseline="0" dirty="0">
                <a:sym typeface="Wingdings" panose="05000000000000000000" pitchFamily="2" charset="2"/>
              </a:rPr>
              <a:t>; </a:t>
            </a:r>
            <a:r>
              <a:rPr lang="en-US" baseline="0" dirty="0" err="1">
                <a:sym typeface="Wingdings" panose="05000000000000000000" pitchFamily="2" charset="2"/>
              </a:rPr>
              <a:t>nhập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kéo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nhân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vật</a:t>
            </a:r>
            <a:r>
              <a:rPr lang="en-US" baseline="0" dirty="0">
                <a:sym typeface="Wingdings" panose="05000000000000000000" pitchFamily="2" charset="2"/>
              </a:rPr>
              <a:t> quay </a:t>
            </a:r>
            <a:r>
              <a:rPr lang="en-US" baseline="0" dirty="0" err="1">
                <a:sym typeface="Wingdings" panose="05000000000000000000" pitchFamily="2" charset="2"/>
              </a:rPr>
              <a:t>lại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vị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trí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cũ</a:t>
            </a:r>
            <a:r>
              <a:rPr lang="en-US" baseline="0">
                <a:sym typeface="Wingdings" panose="05000000000000000000" pitchFamily="2" charset="2"/>
              </a:rPr>
              <a:t>.</a:t>
            </a:r>
            <a:endParaRPr lang="en-US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E306F2-EE83-4E8B-8E24-BF931C07E3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2" name="Google Shape;21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3" name="Google Shape;21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646CDB-C79E-42A0-8153-203025C867BC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4"/>
          <p:cNvPicPr preferRelativeResize="0"/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"/>
          <p:cNvSpPr txBox="1">
            <a:spLocks noGrp="1"/>
          </p:cNvSpPr>
          <p:nvPr>
            <p:ph type="title"/>
          </p:nvPr>
        </p:nvSpPr>
        <p:spPr>
          <a:xfrm>
            <a:off x="950967" y="731520"/>
            <a:ext cx="10290000" cy="3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body" idx="1"/>
          </p:nvPr>
        </p:nvSpPr>
        <p:spPr>
          <a:xfrm>
            <a:off x="950967" y="1362200"/>
            <a:ext cx="102900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 rtl="0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735"/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60" name="Google Shape;160;p4"/>
          <p:cNvGrpSpPr/>
          <p:nvPr/>
        </p:nvGrpSpPr>
        <p:grpSpPr>
          <a:xfrm rot="-420730">
            <a:off x="181743" y="2446919"/>
            <a:ext cx="805468" cy="1058675"/>
            <a:chOff x="1391550" y="1144975"/>
            <a:chExt cx="545075" cy="716425"/>
          </a:xfrm>
        </p:grpSpPr>
        <p:sp>
          <p:nvSpPr>
            <p:cNvPr id="161" name="Google Shape;161;p4"/>
            <p:cNvSpPr/>
            <p:nvPr/>
          </p:nvSpPr>
          <p:spPr>
            <a:xfrm>
              <a:off x="1400150" y="1144975"/>
              <a:ext cx="536475" cy="716425"/>
            </a:xfrm>
            <a:custGeom>
              <a:avLst/>
              <a:gdLst/>
              <a:ahLst/>
              <a:cxnLst/>
              <a:rect l="l" t="t" r="r" b="b"/>
              <a:pathLst>
                <a:path w="21459" h="28657" extrusionOk="0">
                  <a:moveTo>
                    <a:pt x="13708" y="0"/>
                  </a:moveTo>
                  <a:lnTo>
                    <a:pt x="13441" y="19"/>
                  </a:lnTo>
                  <a:lnTo>
                    <a:pt x="13173" y="57"/>
                  </a:lnTo>
                  <a:lnTo>
                    <a:pt x="12906" y="115"/>
                  </a:lnTo>
                  <a:lnTo>
                    <a:pt x="12658" y="210"/>
                  </a:lnTo>
                  <a:lnTo>
                    <a:pt x="12429" y="306"/>
                  </a:lnTo>
                  <a:lnTo>
                    <a:pt x="12200" y="458"/>
                  </a:lnTo>
                  <a:lnTo>
                    <a:pt x="11990" y="611"/>
                  </a:lnTo>
                  <a:lnTo>
                    <a:pt x="11799" y="783"/>
                  </a:lnTo>
                  <a:lnTo>
                    <a:pt x="11646" y="955"/>
                  </a:lnTo>
                  <a:lnTo>
                    <a:pt x="11493" y="1146"/>
                  </a:lnTo>
                  <a:lnTo>
                    <a:pt x="11379" y="1337"/>
                  </a:lnTo>
                  <a:lnTo>
                    <a:pt x="11283" y="1547"/>
                  </a:lnTo>
                  <a:lnTo>
                    <a:pt x="11188" y="1757"/>
                  </a:lnTo>
                  <a:lnTo>
                    <a:pt x="11111" y="1967"/>
                  </a:lnTo>
                  <a:lnTo>
                    <a:pt x="11073" y="2196"/>
                  </a:lnTo>
                  <a:lnTo>
                    <a:pt x="11035" y="2425"/>
                  </a:lnTo>
                  <a:lnTo>
                    <a:pt x="10940" y="2749"/>
                  </a:lnTo>
                  <a:lnTo>
                    <a:pt x="10901" y="3074"/>
                  </a:lnTo>
                  <a:lnTo>
                    <a:pt x="10882" y="3418"/>
                  </a:lnTo>
                  <a:lnTo>
                    <a:pt x="10920" y="3742"/>
                  </a:lnTo>
                  <a:lnTo>
                    <a:pt x="11130" y="5308"/>
                  </a:lnTo>
                  <a:lnTo>
                    <a:pt x="11340" y="6892"/>
                  </a:lnTo>
                  <a:lnTo>
                    <a:pt x="11531" y="8496"/>
                  </a:lnTo>
                  <a:lnTo>
                    <a:pt x="11703" y="10119"/>
                  </a:lnTo>
                  <a:lnTo>
                    <a:pt x="8553" y="10443"/>
                  </a:lnTo>
                  <a:lnTo>
                    <a:pt x="8553" y="10443"/>
                  </a:lnTo>
                  <a:lnTo>
                    <a:pt x="9851" y="3933"/>
                  </a:lnTo>
                  <a:lnTo>
                    <a:pt x="9909" y="3608"/>
                  </a:lnTo>
                  <a:lnTo>
                    <a:pt x="9909" y="3284"/>
                  </a:lnTo>
                  <a:lnTo>
                    <a:pt x="9870" y="2959"/>
                  </a:lnTo>
                  <a:lnTo>
                    <a:pt x="9813" y="2635"/>
                  </a:lnTo>
                  <a:lnTo>
                    <a:pt x="9718" y="2329"/>
                  </a:lnTo>
                  <a:lnTo>
                    <a:pt x="9584" y="2024"/>
                  </a:lnTo>
                  <a:lnTo>
                    <a:pt x="9412" y="1757"/>
                  </a:lnTo>
                  <a:lnTo>
                    <a:pt x="9221" y="1489"/>
                  </a:lnTo>
                  <a:lnTo>
                    <a:pt x="9011" y="1279"/>
                  </a:lnTo>
                  <a:lnTo>
                    <a:pt x="8782" y="1088"/>
                  </a:lnTo>
                  <a:lnTo>
                    <a:pt x="8534" y="917"/>
                  </a:lnTo>
                  <a:lnTo>
                    <a:pt x="8267" y="783"/>
                  </a:lnTo>
                  <a:lnTo>
                    <a:pt x="7999" y="687"/>
                  </a:lnTo>
                  <a:lnTo>
                    <a:pt x="7713" y="611"/>
                  </a:lnTo>
                  <a:lnTo>
                    <a:pt x="7408" y="592"/>
                  </a:lnTo>
                  <a:lnTo>
                    <a:pt x="7102" y="573"/>
                  </a:lnTo>
                  <a:lnTo>
                    <a:pt x="5556" y="649"/>
                  </a:lnTo>
                  <a:lnTo>
                    <a:pt x="5327" y="668"/>
                  </a:lnTo>
                  <a:lnTo>
                    <a:pt x="5097" y="707"/>
                  </a:lnTo>
                  <a:lnTo>
                    <a:pt x="4887" y="764"/>
                  </a:lnTo>
                  <a:lnTo>
                    <a:pt x="4677" y="840"/>
                  </a:lnTo>
                  <a:lnTo>
                    <a:pt x="4467" y="917"/>
                  </a:lnTo>
                  <a:lnTo>
                    <a:pt x="4277" y="1012"/>
                  </a:lnTo>
                  <a:lnTo>
                    <a:pt x="4105" y="1127"/>
                  </a:lnTo>
                  <a:lnTo>
                    <a:pt x="3933" y="1260"/>
                  </a:lnTo>
                  <a:lnTo>
                    <a:pt x="3780" y="1394"/>
                  </a:lnTo>
                  <a:lnTo>
                    <a:pt x="3627" y="1566"/>
                  </a:lnTo>
                  <a:lnTo>
                    <a:pt x="3494" y="1718"/>
                  </a:lnTo>
                  <a:lnTo>
                    <a:pt x="3360" y="1890"/>
                  </a:lnTo>
                  <a:lnTo>
                    <a:pt x="3265" y="2081"/>
                  </a:lnTo>
                  <a:lnTo>
                    <a:pt x="3169" y="2291"/>
                  </a:lnTo>
                  <a:lnTo>
                    <a:pt x="3074" y="2501"/>
                  </a:lnTo>
                  <a:lnTo>
                    <a:pt x="3016" y="2711"/>
                  </a:lnTo>
                  <a:lnTo>
                    <a:pt x="2940" y="2921"/>
                  </a:lnTo>
                  <a:lnTo>
                    <a:pt x="2864" y="3150"/>
                  </a:lnTo>
                  <a:lnTo>
                    <a:pt x="229" y="13956"/>
                  </a:lnTo>
                  <a:lnTo>
                    <a:pt x="172" y="14223"/>
                  </a:lnTo>
                  <a:lnTo>
                    <a:pt x="153" y="14472"/>
                  </a:lnTo>
                  <a:lnTo>
                    <a:pt x="153" y="14739"/>
                  </a:lnTo>
                  <a:lnTo>
                    <a:pt x="172" y="15006"/>
                  </a:lnTo>
                  <a:lnTo>
                    <a:pt x="38" y="15674"/>
                  </a:lnTo>
                  <a:lnTo>
                    <a:pt x="0" y="15999"/>
                  </a:lnTo>
                  <a:lnTo>
                    <a:pt x="0" y="16304"/>
                  </a:lnTo>
                  <a:lnTo>
                    <a:pt x="19" y="16629"/>
                  </a:lnTo>
                  <a:lnTo>
                    <a:pt x="76" y="16934"/>
                  </a:lnTo>
                  <a:lnTo>
                    <a:pt x="172" y="17221"/>
                  </a:lnTo>
                  <a:lnTo>
                    <a:pt x="286" y="17507"/>
                  </a:lnTo>
                  <a:lnTo>
                    <a:pt x="439" y="17774"/>
                  </a:lnTo>
                  <a:lnTo>
                    <a:pt x="630" y="18023"/>
                  </a:lnTo>
                  <a:lnTo>
                    <a:pt x="821" y="18252"/>
                  </a:lnTo>
                  <a:lnTo>
                    <a:pt x="1050" y="18443"/>
                  </a:lnTo>
                  <a:lnTo>
                    <a:pt x="1279" y="18615"/>
                  </a:lnTo>
                  <a:lnTo>
                    <a:pt x="1546" y="18748"/>
                  </a:lnTo>
                  <a:lnTo>
                    <a:pt x="1814" y="18863"/>
                  </a:lnTo>
                  <a:lnTo>
                    <a:pt x="2100" y="18939"/>
                  </a:lnTo>
                  <a:lnTo>
                    <a:pt x="2386" y="18996"/>
                  </a:lnTo>
                  <a:lnTo>
                    <a:pt x="2692" y="19015"/>
                  </a:lnTo>
                  <a:lnTo>
                    <a:pt x="3857" y="19035"/>
                  </a:lnTo>
                  <a:lnTo>
                    <a:pt x="5021" y="19015"/>
                  </a:lnTo>
                  <a:lnTo>
                    <a:pt x="6186" y="19015"/>
                  </a:lnTo>
                  <a:lnTo>
                    <a:pt x="7331" y="18977"/>
                  </a:lnTo>
                  <a:lnTo>
                    <a:pt x="8477" y="18939"/>
                  </a:lnTo>
                  <a:lnTo>
                    <a:pt x="9622" y="18901"/>
                  </a:lnTo>
                  <a:lnTo>
                    <a:pt x="10749" y="18844"/>
                  </a:lnTo>
                  <a:lnTo>
                    <a:pt x="11856" y="18767"/>
                  </a:lnTo>
                  <a:lnTo>
                    <a:pt x="12200" y="18729"/>
                  </a:lnTo>
                  <a:lnTo>
                    <a:pt x="12371" y="21879"/>
                  </a:lnTo>
                  <a:lnTo>
                    <a:pt x="12429" y="22528"/>
                  </a:lnTo>
                  <a:lnTo>
                    <a:pt x="12505" y="23846"/>
                  </a:lnTo>
                  <a:lnTo>
                    <a:pt x="12600" y="25163"/>
                  </a:lnTo>
                  <a:lnTo>
                    <a:pt x="12600" y="25239"/>
                  </a:lnTo>
                  <a:lnTo>
                    <a:pt x="12639" y="25564"/>
                  </a:lnTo>
                  <a:lnTo>
                    <a:pt x="12696" y="25946"/>
                  </a:lnTo>
                  <a:lnTo>
                    <a:pt x="12772" y="26347"/>
                  </a:lnTo>
                  <a:lnTo>
                    <a:pt x="12849" y="26557"/>
                  </a:lnTo>
                  <a:lnTo>
                    <a:pt x="12925" y="26767"/>
                  </a:lnTo>
                  <a:lnTo>
                    <a:pt x="13020" y="26977"/>
                  </a:lnTo>
                  <a:lnTo>
                    <a:pt x="13135" y="27187"/>
                  </a:lnTo>
                  <a:lnTo>
                    <a:pt x="13269" y="27397"/>
                  </a:lnTo>
                  <a:lnTo>
                    <a:pt x="13421" y="27588"/>
                  </a:lnTo>
                  <a:lnTo>
                    <a:pt x="13612" y="27779"/>
                  </a:lnTo>
                  <a:lnTo>
                    <a:pt x="13822" y="27969"/>
                  </a:lnTo>
                  <a:lnTo>
                    <a:pt x="14071" y="28122"/>
                  </a:lnTo>
                  <a:lnTo>
                    <a:pt x="14338" y="28275"/>
                  </a:lnTo>
                  <a:lnTo>
                    <a:pt x="14548" y="28370"/>
                  </a:lnTo>
                  <a:lnTo>
                    <a:pt x="14758" y="28447"/>
                  </a:lnTo>
                  <a:lnTo>
                    <a:pt x="14987" y="28504"/>
                  </a:lnTo>
                  <a:lnTo>
                    <a:pt x="15235" y="28561"/>
                  </a:lnTo>
                  <a:lnTo>
                    <a:pt x="15502" y="28599"/>
                  </a:lnTo>
                  <a:lnTo>
                    <a:pt x="15770" y="28638"/>
                  </a:lnTo>
                  <a:lnTo>
                    <a:pt x="16037" y="28657"/>
                  </a:lnTo>
                  <a:lnTo>
                    <a:pt x="16648" y="28657"/>
                  </a:lnTo>
                  <a:lnTo>
                    <a:pt x="16972" y="28638"/>
                  </a:lnTo>
                  <a:lnTo>
                    <a:pt x="17297" y="28599"/>
                  </a:lnTo>
                  <a:lnTo>
                    <a:pt x="17622" y="28542"/>
                  </a:lnTo>
                  <a:lnTo>
                    <a:pt x="17946" y="28466"/>
                  </a:lnTo>
                  <a:lnTo>
                    <a:pt x="18252" y="28389"/>
                  </a:lnTo>
                  <a:lnTo>
                    <a:pt x="18576" y="28294"/>
                  </a:lnTo>
                  <a:lnTo>
                    <a:pt x="18882" y="28179"/>
                  </a:lnTo>
                  <a:lnTo>
                    <a:pt x="19168" y="28046"/>
                  </a:lnTo>
                  <a:lnTo>
                    <a:pt x="19454" y="27912"/>
                  </a:lnTo>
                  <a:lnTo>
                    <a:pt x="19722" y="27740"/>
                  </a:lnTo>
                  <a:lnTo>
                    <a:pt x="19970" y="27568"/>
                  </a:lnTo>
                  <a:lnTo>
                    <a:pt x="20199" y="27378"/>
                  </a:lnTo>
                  <a:lnTo>
                    <a:pt x="20409" y="27148"/>
                  </a:lnTo>
                  <a:lnTo>
                    <a:pt x="20581" y="26919"/>
                  </a:lnTo>
                  <a:lnTo>
                    <a:pt x="20753" y="26690"/>
                  </a:lnTo>
                  <a:lnTo>
                    <a:pt x="20867" y="26461"/>
                  </a:lnTo>
                  <a:lnTo>
                    <a:pt x="20963" y="26232"/>
                  </a:lnTo>
                  <a:lnTo>
                    <a:pt x="21039" y="26003"/>
                  </a:lnTo>
                  <a:lnTo>
                    <a:pt x="21077" y="25793"/>
                  </a:lnTo>
                  <a:lnTo>
                    <a:pt x="21115" y="25564"/>
                  </a:lnTo>
                  <a:lnTo>
                    <a:pt x="21134" y="25354"/>
                  </a:lnTo>
                  <a:lnTo>
                    <a:pt x="21154" y="25144"/>
                  </a:lnTo>
                  <a:lnTo>
                    <a:pt x="21134" y="24953"/>
                  </a:lnTo>
                  <a:lnTo>
                    <a:pt x="21096" y="24571"/>
                  </a:lnTo>
                  <a:lnTo>
                    <a:pt x="21020" y="24227"/>
                  </a:lnTo>
                  <a:lnTo>
                    <a:pt x="20924" y="23941"/>
                  </a:lnTo>
                  <a:lnTo>
                    <a:pt x="20848" y="23693"/>
                  </a:lnTo>
                  <a:lnTo>
                    <a:pt x="20237" y="20734"/>
                  </a:lnTo>
                  <a:lnTo>
                    <a:pt x="19626" y="17698"/>
                  </a:lnTo>
                  <a:lnTo>
                    <a:pt x="19951" y="17507"/>
                  </a:lnTo>
                  <a:lnTo>
                    <a:pt x="20123" y="17393"/>
                  </a:lnTo>
                  <a:lnTo>
                    <a:pt x="20275" y="17259"/>
                  </a:lnTo>
                  <a:lnTo>
                    <a:pt x="20428" y="17125"/>
                  </a:lnTo>
                  <a:lnTo>
                    <a:pt x="20581" y="16973"/>
                  </a:lnTo>
                  <a:lnTo>
                    <a:pt x="20714" y="16801"/>
                  </a:lnTo>
                  <a:lnTo>
                    <a:pt x="20848" y="16610"/>
                  </a:lnTo>
                  <a:lnTo>
                    <a:pt x="20963" y="16438"/>
                  </a:lnTo>
                  <a:lnTo>
                    <a:pt x="21058" y="16228"/>
                  </a:lnTo>
                  <a:lnTo>
                    <a:pt x="21154" y="16037"/>
                  </a:lnTo>
                  <a:lnTo>
                    <a:pt x="21230" y="15808"/>
                  </a:lnTo>
                  <a:lnTo>
                    <a:pt x="21306" y="15579"/>
                  </a:lnTo>
                  <a:lnTo>
                    <a:pt x="21364" y="15350"/>
                  </a:lnTo>
                  <a:lnTo>
                    <a:pt x="21402" y="15083"/>
                  </a:lnTo>
                  <a:lnTo>
                    <a:pt x="21440" y="14815"/>
                  </a:lnTo>
                  <a:lnTo>
                    <a:pt x="21459" y="14548"/>
                  </a:lnTo>
                  <a:lnTo>
                    <a:pt x="21459" y="14262"/>
                  </a:lnTo>
                  <a:lnTo>
                    <a:pt x="21459" y="13632"/>
                  </a:lnTo>
                  <a:lnTo>
                    <a:pt x="21383" y="12944"/>
                  </a:lnTo>
                  <a:lnTo>
                    <a:pt x="21287" y="12219"/>
                  </a:lnTo>
                  <a:lnTo>
                    <a:pt x="21230" y="11894"/>
                  </a:lnTo>
                  <a:lnTo>
                    <a:pt x="21134" y="11589"/>
                  </a:lnTo>
                  <a:lnTo>
                    <a:pt x="21039" y="11302"/>
                  </a:lnTo>
                  <a:lnTo>
                    <a:pt x="20905" y="11016"/>
                  </a:lnTo>
                  <a:lnTo>
                    <a:pt x="20753" y="10749"/>
                  </a:lnTo>
                  <a:lnTo>
                    <a:pt x="20600" y="10520"/>
                  </a:lnTo>
                  <a:lnTo>
                    <a:pt x="20409" y="10291"/>
                  </a:lnTo>
                  <a:lnTo>
                    <a:pt x="20218" y="10081"/>
                  </a:lnTo>
                  <a:lnTo>
                    <a:pt x="20008" y="9890"/>
                  </a:lnTo>
                  <a:lnTo>
                    <a:pt x="19779" y="9718"/>
                  </a:lnTo>
                  <a:lnTo>
                    <a:pt x="19531" y="9565"/>
                  </a:lnTo>
                  <a:lnTo>
                    <a:pt x="19283" y="9431"/>
                  </a:lnTo>
                  <a:lnTo>
                    <a:pt x="19015" y="9336"/>
                  </a:lnTo>
                  <a:lnTo>
                    <a:pt x="18748" y="9260"/>
                  </a:lnTo>
                  <a:lnTo>
                    <a:pt x="18462" y="9183"/>
                  </a:lnTo>
                  <a:lnTo>
                    <a:pt x="18156" y="9164"/>
                  </a:lnTo>
                  <a:lnTo>
                    <a:pt x="17908" y="7484"/>
                  </a:lnTo>
                  <a:lnTo>
                    <a:pt x="17679" y="5823"/>
                  </a:lnTo>
                  <a:lnTo>
                    <a:pt x="17450" y="4181"/>
                  </a:lnTo>
                  <a:lnTo>
                    <a:pt x="17240" y="2558"/>
                  </a:lnTo>
                  <a:lnTo>
                    <a:pt x="17202" y="2272"/>
                  </a:lnTo>
                  <a:lnTo>
                    <a:pt x="17125" y="2005"/>
                  </a:lnTo>
                  <a:lnTo>
                    <a:pt x="17049" y="1757"/>
                  </a:lnTo>
                  <a:lnTo>
                    <a:pt x="16934" y="1527"/>
                  </a:lnTo>
                  <a:lnTo>
                    <a:pt x="16820" y="1298"/>
                  </a:lnTo>
                  <a:lnTo>
                    <a:pt x="16667" y="1088"/>
                  </a:lnTo>
                  <a:lnTo>
                    <a:pt x="16514" y="897"/>
                  </a:lnTo>
                  <a:lnTo>
                    <a:pt x="16342" y="726"/>
                  </a:lnTo>
                  <a:lnTo>
                    <a:pt x="16152" y="554"/>
                  </a:lnTo>
                  <a:lnTo>
                    <a:pt x="15961" y="420"/>
                  </a:lnTo>
                  <a:lnTo>
                    <a:pt x="15732" y="287"/>
                  </a:lnTo>
                  <a:lnTo>
                    <a:pt x="15521" y="191"/>
                  </a:lnTo>
                  <a:lnTo>
                    <a:pt x="15273" y="115"/>
                  </a:lnTo>
                  <a:lnTo>
                    <a:pt x="15025" y="57"/>
                  </a:lnTo>
                  <a:lnTo>
                    <a:pt x="14777" y="19"/>
                  </a:lnTo>
                  <a:lnTo>
                    <a:pt x="1451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439275" y="1184100"/>
              <a:ext cx="458225" cy="638175"/>
            </a:xfrm>
            <a:custGeom>
              <a:avLst/>
              <a:gdLst/>
              <a:ahLst/>
              <a:cxnLst/>
              <a:rect l="l" t="t" r="r" b="b"/>
              <a:pathLst>
                <a:path w="18329" h="25527" extrusionOk="0">
                  <a:moveTo>
                    <a:pt x="12143" y="1"/>
                  </a:moveTo>
                  <a:lnTo>
                    <a:pt x="12009" y="20"/>
                  </a:lnTo>
                  <a:lnTo>
                    <a:pt x="11895" y="39"/>
                  </a:lnTo>
                  <a:lnTo>
                    <a:pt x="11780" y="58"/>
                  </a:lnTo>
                  <a:lnTo>
                    <a:pt x="11666" y="96"/>
                  </a:lnTo>
                  <a:lnTo>
                    <a:pt x="11551" y="153"/>
                  </a:lnTo>
                  <a:lnTo>
                    <a:pt x="11475" y="211"/>
                  </a:lnTo>
                  <a:lnTo>
                    <a:pt x="11379" y="287"/>
                  </a:lnTo>
                  <a:lnTo>
                    <a:pt x="11303" y="363"/>
                  </a:lnTo>
                  <a:lnTo>
                    <a:pt x="11188" y="535"/>
                  </a:lnTo>
                  <a:lnTo>
                    <a:pt x="11093" y="726"/>
                  </a:lnTo>
                  <a:lnTo>
                    <a:pt x="11035" y="936"/>
                  </a:lnTo>
                  <a:lnTo>
                    <a:pt x="11016" y="1165"/>
                  </a:lnTo>
                  <a:lnTo>
                    <a:pt x="11016" y="1203"/>
                  </a:lnTo>
                  <a:lnTo>
                    <a:pt x="10959" y="1375"/>
                  </a:lnTo>
                  <a:lnTo>
                    <a:pt x="10902" y="1566"/>
                  </a:lnTo>
                  <a:lnTo>
                    <a:pt x="10883" y="1757"/>
                  </a:lnTo>
                  <a:lnTo>
                    <a:pt x="10902" y="1948"/>
                  </a:lnTo>
                  <a:lnTo>
                    <a:pt x="11035" y="2807"/>
                  </a:lnTo>
                  <a:lnTo>
                    <a:pt x="11303" y="4926"/>
                  </a:lnTo>
                  <a:lnTo>
                    <a:pt x="11494" y="6530"/>
                  </a:lnTo>
                  <a:lnTo>
                    <a:pt x="11723" y="8649"/>
                  </a:lnTo>
                  <a:lnTo>
                    <a:pt x="11856" y="9947"/>
                  </a:lnTo>
                  <a:lnTo>
                    <a:pt x="9546" y="10196"/>
                  </a:lnTo>
                  <a:lnTo>
                    <a:pt x="6854" y="10482"/>
                  </a:lnTo>
                  <a:lnTo>
                    <a:pt x="6415" y="10558"/>
                  </a:lnTo>
                  <a:lnTo>
                    <a:pt x="5671" y="10673"/>
                  </a:lnTo>
                  <a:lnTo>
                    <a:pt x="5270" y="10730"/>
                  </a:lnTo>
                  <a:lnTo>
                    <a:pt x="4907" y="10787"/>
                  </a:lnTo>
                  <a:lnTo>
                    <a:pt x="4983" y="10463"/>
                  </a:lnTo>
                  <a:lnTo>
                    <a:pt x="5079" y="10157"/>
                  </a:lnTo>
                  <a:lnTo>
                    <a:pt x="5213" y="9699"/>
                  </a:lnTo>
                  <a:lnTo>
                    <a:pt x="5308" y="9317"/>
                  </a:lnTo>
                  <a:lnTo>
                    <a:pt x="5442" y="8668"/>
                  </a:lnTo>
                  <a:lnTo>
                    <a:pt x="5804" y="6816"/>
                  </a:lnTo>
                  <a:lnTo>
                    <a:pt x="5862" y="6549"/>
                  </a:lnTo>
                  <a:lnTo>
                    <a:pt x="6148" y="5041"/>
                  </a:lnTo>
                  <a:lnTo>
                    <a:pt x="6587" y="2903"/>
                  </a:lnTo>
                  <a:lnTo>
                    <a:pt x="6740" y="2063"/>
                  </a:lnTo>
                  <a:lnTo>
                    <a:pt x="6778" y="1872"/>
                  </a:lnTo>
                  <a:lnTo>
                    <a:pt x="6759" y="1681"/>
                  </a:lnTo>
                  <a:lnTo>
                    <a:pt x="6740" y="1509"/>
                  </a:lnTo>
                  <a:lnTo>
                    <a:pt x="6683" y="1318"/>
                  </a:lnTo>
                  <a:lnTo>
                    <a:pt x="6606" y="1165"/>
                  </a:lnTo>
                  <a:lnTo>
                    <a:pt x="6511" y="1013"/>
                  </a:lnTo>
                  <a:lnTo>
                    <a:pt x="6415" y="898"/>
                  </a:lnTo>
                  <a:lnTo>
                    <a:pt x="6282" y="783"/>
                  </a:lnTo>
                  <a:lnTo>
                    <a:pt x="6148" y="688"/>
                  </a:lnTo>
                  <a:lnTo>
                    <a:pt x="5976" y="631"/>
                  </a:lnTo>
                  <a:lnTo>
                    <a:pt x="5804" y="593"/>
                  </a:lnTo>
                  <a:lnTo>
                    <a:pt x="5613" y="593"/>
                  </a:lnTo>
                  <a:lnTo>
                    <a:pt x="4430" y="650"/>
                  </a:lnTo>
                  <a:lnTo>
                    <a:pt x="4048" y="669"/>
                  </a:lnTo>
                  <a:lnTo>
                    <a:pt x="3819" y="688"/>
                  </a:lnTo>
                  <a:lnTo>
                    <a:pt x="3628" y="764"/>
                  </a:lnTo>
                  <a:lnTo>
                    <a:pt x="3437" y="860"/>
                  </a:lnTo>
                  <a:lnTo>
                    <a:pt x="3284" y="974"/>
                  </a:lnTo>
                  <a:lnTo>
                    <a:pt x="3170" y="1127"/>
                  </a:lnTo>
                  <a:lnTo>
                    <a:pt x="3074" y="1299"/>
                  </a:lnTo>
                  <a:lnTo>
                    <a:pt x="2998" y="1471"/>
                  </a:lnTo>
                  <a:lnTo>
                    <a:pt x="2941" y="1662"/>
                  </a:lnTo>
                  <a:lnTo>
                    <a:pt x="2922" y="1719"/>
                  </a:lnTo>
                  <a:lnTo>
                    <a:pt x="2864" y="1833"/>
                  </a:lnTo>
                  <a:lnTo>
                    <a:pt x="2826" y="1948"/>
                  </a:lnTo>
                  <a:lnTo>
                    <a:pt x="2349" y="3953"/>
                  </a:lnTo>
                  <a:lnTo>
                    <a:pt x="2005" y="5327"/>
                  </a:lnTo>
                  <a:lnTo>
                    <a:pt x="1413" y="7733"/>
                  </a:lnTo>
                  <a:lnTo>
                    <a:pt x="1089" y="9069"/>
                  </a:lnTo>
                  <a:lnTo>
                    <a:pt x="459" y="11608"/>
                  </a:lnTo>
                  <a:lnTo>
                    <a:pt x="191" y="12773"/>
                  </a:lnTo>
                  <a:lnTo>
                    <a:pt x="153" y="12907"/>
                  </a:lnTo>
                  <a:lnTo>
                    <a:pt x="153" y="13040"/>
                  </a:lnTo>
                  <a:lnTo>
                    <a:pt x="153" y="13174"/>
                  </a:lnTo>
                  <a:lnTo>
                    <a:pt x="172" y="13308"/>
                  </a:lnTo>
                  <a:lnTo>
                    <a:pt x="211" y="13441"/>
                  </a:lnTo>
                  <a:lnTo>
                    <a:pt x="20" y="14396"/>
                  </a:lnTo>
                  <a:lnTo>
                    <a:pt x="1" y="14549"/>
                  </a:lnTo>
                  <a:lnTo>
                    <a:pt x="1" y="14701"/>
                  </a:lnTo>
                  <a:lnTo>
                    <a:pt x="20" y="14854"/>
                  </a:lnTo>
                  <a:lnTo>
                    <a:pt x="39" y="14988"/>
                  </a:lnTo>
                  <a:lnTo>
                    <a:pt x="77" y="15121"/>
                  </a:lnTo>
                  <a:lnTo>
                    <a:pt x="134" y="15255"/>
                  </a:lnTo>
                  <a:lnTo>
                    <a:pt x="211" y="15369"/>
                  </a:lnTo>
                  <a:lnTo>
                    <a:pt x="287" y="15484"/>
                  </a:lnTo>
                  <a:lnTo>
                    <a:pt x="363" y="15560"/>
                  </a:lnTo>
                  <a:lnTo>
                    <a:pt x="459" y="15637"/>
                  </a:lnTo>
                  <a:lnTo>
                    <a:pt x="554" y="15713"/>
                  </a:lnTo>
                  <a:lnTo>
                    <a:pt x="650" y="15770"/>
                  </a:lnTo>
                  <a:lnTo>
                    <a:pt x="764" y="15809"/>
                  </a:lnTo>
                  <a:lnTo>
                    <a:pt x="898" y="15847"/>
                  </a:lnTo>
                  <a:lnTo>
                    <a:pt x="1012" y="15866"/>
                  </a:lnTo>
                  <a:lnTo>
                    <a:pt x="1146" y="15885"/>
                  </a:lnTo>
                  <a:lnTo>
                    <a:pt x="3914" y="15885"/>
                  </a:lnTo>
                  <a:lnTo>
                    <a:pt x="5480" y="15847"/>
                  </a:lnTo>
                  <a:lnTo>
                    <a:pt x="7045" y="15809"/>
                  </a:lnTo>
                  <a:lnTo>
                    <a:pt x="8611" y="15732"/>
                  </a:lnTo>
                  <a:lnTo>
                    <a:pt x="10176" y="15637"/>
                  </a:lnTo>
                  <a:lnTo>
                    <a:pt x="12143" y="15465"/>
                  </a:lnTo>
                  <a:lnTo>
                    <a:pt x="12162" y="16190"/>
                  </a:lnTo>
                  <a:lnTo>
                    <a:pt x="12257" y="17851"/>
                  </a:lnTo>
                  <a:lnTo>
                    <a:pt x="12372" y="19971"/>
                  </a:lnTo>
                  <a:lnTo>
                    <a:pt x="12391" y="20219"/>
                  </a:lnTo>
                  <a:lnTo>
                    <a:pt x="12467" y="21632"/>
                  </a:lnTo>
                  <a:lnTo>
                    <a:pt x="12525" y="22548"/>
                  </a:lnTo>
                  <a:lnTo>
                    <a:pt x="12601" y="23464"/>
                  </a:lnTo>
                  <a:lnTo>
                    <a:pt x="12620" y="23732"/>
                  </a:lnTo>
                  <a:lnTo>
                    <a:pt x="12677" y="24171"/>
                  </a:lnTo>
                  <a:lnTo>
                    <a:pt x="12716" y="24362"/>
                  </a:lnTo>
                  <a:lnTo>
                    <a:pt x="12792" y="24553"/>
                  </a:lnTo>
                  <a:lnTo>
                    <a:pt x="12868" y="24743"/>
                  </a:lnTo>
                  <a:lnTo>
                    <a:pt x="12964" y="24896"/>
                  </a:lnTo>
                  <a:lnTo>
                    <a:pt x="13116" y="25049"/>
                  </a:lnTo>
                  <a:lnTo>
                    <a:pt x="13288" y="25202"/>
                  </a:lnTo>
                  <a:lnTo>
                    <a:pt x="13460" y="25297"/>
                  </a:lnTo>
                  <a:lnTo>
                    <a:pt x="13670" y="25393"/>
                  </a:lnTo>
                  <a:lnTo>
                    <a:pt x="13918" y="25450"/>
                  </a:lnTo>
                  <a:lnTo>
                    <a:pt x="14186" y="25488"/>
                  </a:lnTo>
                  <a:lnTo>
                    <a:pt x="14491" y="25526"/>
                  </a:lnTo>
                  <a:lnTo>
                    <a:pt x="14797" y="25526"/>
                  </a:lnTo>
                  <a:lnTo>
                    <a:pt x="15121" y="25507"/>
                  </a:lnTo>
                  <a:lnTo>
                    <a:pt x="15465" y="25469"/>
                  </a:lnTo>
                  <a:lnTo>
                    <a:pt x="15789" y="25412"/>
                  </a:lnTo>
                  <a:lnTo>
                    <a:pt x="16114" y="25354"/>
                  </a:lnTo>
                  <a:lnTo>
                    <a:pt x="16438" y="25259"/>
                  </a:lnTo>
                  <a:lnTo>
                    <a:pt x="16744" y="25144"/>
                  </a:lnTo>
                  <a:lnTo>
                    <a:pt x="17011" y="25030"/>
                  </a:lnTo>
                  <a:lnTo>
                    <a:pt x="17278" y="24877"/>
                  </a:lnTo>
                  <a:lnTo>
                    <a:pt x="17488" y="24724"/>
                  </a:lnTo>
                  <a:lnTo>
                    <a:pt x="17679" y="24533"/>
                  </a:lnTo>
                  <a:lnTo>
                    <a:pt x="17756" y="24438"/>
                  </a:lnTo>
                  <a:lnTo>
                    <a:pt x="17813" y="24343"/>
                  </a:lnTo>
                  <a:lnTo>
                    <a:pt x="17889" y="24190"/>
                  </a:lnTo>
                  <a:lnTo>
                    <a:pt x="17947" y="24037"/>
                  </a:lnTo>
                  <a:lnTo>
                    <a:pt x="17985" y="23846"/>
                  </a:lnTo>
                  <a:lnTo>
                    <a:pt x="18004" y="23674"/>
                  </a:lnTo>
                  <a:lnTo>
                    <a:pt x="18004" y="23483"/>
                  </a:lnTo>
                  <a:lnTo>
                    <a:pt x="17985" y="23292"/>
                  </a:lnTo>
                  <a:lnTo>
                    <a:pt x="17947" y="23102"/>
                  </a:lnTo>
                  <a:lnTo>
                    <a:pt x="17889" y="22930"/>
                  </a:lnTo>
                  <a:lnTo>
                    <a:pt x="17775" y="22567"/>
                  </a:lnTo>
                  <a:lnTo>
                    <a:pt x="17737" y="22433"/>
                  </a:lnTo>
                  <a:lnTo>
                    <a:pt x="17278" y="20257"/>
                  </a:lnTo>
                  <a:lnTo>
                    <a:pt x="16954" y="18672"/>
                  </a:lnTo>
                  <a:lnTo>
                    <a:pt x="16553" y="16515"/>
                  </a:lnTo>
                  <a:lnTo>
                    <a:pt x="16267" y="15064"/>
                  </a:lnTo>
                  <a:lnTo>
                    <a:pt x="16515" y="15007"/>
                  </a:lnTo>
                  <a:lnTo>
                    <a:pt x="16763" y="14949"/>
                  </a:lnTo>
                  <a:lnTo>
                    <a:pt x="17011" y="14873"/>
                  </a:lnTo>
                  <a:lnTo>
                    <a:pt x="17240" y="14797"/>
                  </a:lnTo>
                  <a:lnTo>
                    <a:pt x="17450" y="14682"/>
                  </a:lnTo>
                  <a:lnTo>
                    <a:pt x="17641" y="14529"/>
                  </a:lnTo>
                  <a:lnTo>
                    <a:pt x="17832" y="14377"/>
                  </a:lnTo>
                  <a:lnTo>
                    <a:pt x="17966" y="14186"/>
                  </a:lnTo>
                  <a:lnTo>
                    <a:pt x="18080" y="14014"/>
                  </a:lnTo>
                  <a:lnTo>
                    <a:pt x="18157" y="13823"/>
                  </a:lnTo>
                  <a:lnTo>
                    <a:pt x="18214" y="13632"/>
                  </a:lnTo>
                  <a:lnTo>
                    <a:pt x="18252" y="13403"/>
                  </a:lnTo>
                  <a:lnTo>
                    <a:pt x="18290" y="13174"/>
                  </a:lnTo>
                  <a:lnTo>
                    <a:pt x="18309" y="12945"/>
                  </a:lnTo>
                  <a:lnTo>
                    <a:pt x="18328" y="12468"/>
                  </a:lnTo>
                  <a:lnTo>
                    <a:pt x="18309" y="12047"/>
                  </a:lnTo>
                  <a:lnTo>
                    <a:pt x="18271" y="11627"/>
                  </a:lnTo>
                  <a:lnTo>
                    <a:pt x="18233" y="11246"/>
                  </a:lnTo>
                  <a:lnTo>
                    <a:pt x="18176" y="10902"/>
                  </a:lnTo>
                  <a:lnTo>
                    <a:pt x="18157" y="10864"/>
                  </a:lnTo>
                  <a:lnTo>
                    <a:pt x="18118" y="10673"/>
                  </a:lnTo>
                  <a:lnTo>
                    <a:pt x="18080" y="10520"/>
                  </a:lnTo>
                  <a:lnTo>
                    <a:pt x="18023" y="10348"/>
                  </a:lnTo>
                  <a:lnTo>
                    <a:pt x="17947" y="10196"/>
                  </a:lnTo>
                  <a:lnTo>
                    <a:pt x="17870" y="10043"/>
                  </a:lnTo>
                  <a:lnTo>
                    <a:pt x="17775" y="9909"/>
                  </a:lnTo>
                  <a:lnTo>
                    <a:pt x="17679" y="9776"/>
                  </a:lnTo>
                  <a:lnTo>
                    <a:pt x="17584" y="9661"/>
                  </a:lnTo>
                  <a:lnTo>
                    <a:pt x="17450" y="9546"/>
                  </a:lnTo>
                  <a:lnTo>
                    <a:pt x="17317" y="9451"/>
                  </a:lnTo>
                  <a:lnTo>
                    <a:pt x="17183" y="9356"/>
                  </a:lnTo>
                  <a:lnTo>
                    <a:pt x="17030" y="9298"/>
                  </a:lnTo>
                  <a:lnTo>
                    <a:pt x="16878" y="9241"/>
                  </a:lnTo>
                  <a:lnTo>
                    <a:pt x="16706" y="9184"/>
                  </a:lnTo>
                  <a:lnTo>
                    <a:pt x="16534" y="9165"/>
                  </a:lnTo>
                  <a:lnTo>
                    <a:pt x="16343" y="9146"/>
                  </a:lnTo>
                  <a:lnTo>
                    <a:pt x="16076" y="9165"/>
                  </a:lnTo>
                  <a:lnTo>
                    <a:pt x="15808" y="9184"/>
                  </a:lnTo>
                  <a:lnTo>
                    <a:pt x="15274" y="9241"/>
                  </a:lnTo>
                  <a:lnTo>
                    <a:pt x="15255" y="9126"/>
                  </a:lnTo>
                  <a:lnTo>
                    <a:pt x="15007" y="7542"/>
                  </a:lnTo>
                  <a:lnTo>
                    <a:pt x="14701" y="5461"/>
                  </a:lnTo>
                  <a:lnTo>
                    <a:pt x="14472" y="3838"/>
                  </a:lnTo>
                  <a:lnTo>
                    <a:pt x="14186" y="1776"/>
                  </a:lnTo>
                  <a:lnTo>
                    <a:pt x="14109" y="1184"/>
                  </a:lnTo>
                  <a:lnTo>
                    <a:pt x="14071" y="917"/>
                  </a:lnTo>
                  <a:lnTo>
                    <a:pt x="13976" y="669"/>
                  </a:lnTo>
                  <a:lnTo>
                    <a:pt x="13899" y="554"/>
                  </a:lnTo>
                  <a:lnTo>
                    <a:pt x="13842" y="440"/>
                  </a:lnTo>
                  <a:lnTo>
                    <a:pt x="13766" y="344"/>
                  </a:lnTo>
                  <a:lnTo>
                    <a:pt x="13670" y="268"/>
                  </a:lnTo>
                  <a:lnTo>
                    <a:pt x="13517" y="153"/>
                  </a:lnTo>
                  <a:lnTo>
                    <a:pt x="13346" y="77"/>
                  </a:lnTo>
                  <a:lnTo>
                    <a:pt x="13155" y="20"/>
                  </a:lnTo>
                  <a:lnTo>
                    <a:pt x="129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391550" y="1246150"/>
              <a:ext cx="975" cy="1450"/>
            </a:xfrm>
            <a:custGeom>
              <a:avLst/>
              <a:gdLst/>
              <a:ahLst/>
              <a:cxnLst/>
              <a:rect l="l" t="t" r="r" b="b"/>
              <a:pathLst>
                <a:path w="39" h="58" extrusionOk="0">
                  <a:moveTo>
                    <a:pt x="0" y="1"/>
                  </a:moveTo>
                  <a:lnTo>
                    <a:pt x="0" y="20"/>
                  </a:lnTo>
                  <a:lnTo>
                    <a:pt x="0" y="39"/>
                  </a:lnTo>
                  <a:lnTo>
                    <a:pt x="19" y="58"/>
                  </a:lnTo>
                  <a:lnTo>
                    <a:pt x="39" y="39"/>
                  </a:lnTo>
                  <a:lnTo>
                    <a:pt x="39" y="20"/>
                  </a:lnTo>
                  <a:lnTo>
                    <a:pt x="39" y="1"/>
                  </a:lnTo>
                  <a:close/>
                </a:path>
              </a:pathLst>
            </a:custGeom>
            <a:solidFill>
              <a:srgbClr val="E623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1512300" y="1200325"/>
              <a:ext cx="96450" cy="56350"/>
            </a:xfrm>
            <a:custGeom>
              <a:avLst/>
              <a:gdLst/>
              <a:ahLst/>
              <a:cxnLst/>
              <a:rect l="l" t="t" r="r" b="b"/>
              <a:pathLst>
                <a:path w="3858" h="2254" extrusionOk="0">
                  <a:moveTo>
                    <a:pt x="1509" y="1"/>
                  </a:moveTo>
                  <a:lnTo>
                    <a:pt x="1127" y="20"/>
                  </a:lnTo>
                  <a:lnTo>
                    <a:pt x="898" y="39"/>
                  </a:lnTo>
                  <a:lnTo>
                    <a:pt x="707" y="115"/>
                  </a:lnTo>
                  <a:lnTo>
                    <a:pt x="516" y="211"/>
                  </a:lnTo>
                  <a:lnTo>
                    <a:pt x="363" y="325"/>
                  </a:lnTo>
                  <a:lnTo>
                    <a:pt x="249" y="478"/>
                  </a:lnTo>
                  <a:lnTo>
                    <a:pt x="153" y="650"/>
                  </a:lnTo>
                  <a:lnTo>
                    <a:pt x="77" y="822"/>
                  </a:lnTo>
                  <a:lnTo>
                    <a:pt x="20" y="1013"/>
                  </a:lnTo>
                  <a:lnTo>
                    <a:pt x="1" y="1070"/>
                  </a:lnTo>
                  <a:lnTo>
                    <a:pt x="917" y="1375"/>
                  </a:lnTo>
                  <a:lnTo>
                    <a:pt x="1833" y="1700"/>
                  </a:lnTo>
                  <a:lnTo>
                    <a:pt x="2750" y="1986"/>
                  </a:lnTo>
                  <a:lnTo>
                    <a:pt x="3208" y="2120"/>
                  </a:lnTo>
                  <a:lnTo>
                    <a:pt x="3666" y="2254"/>
                  </a:lnTo>
                  <a:lnTo>
                    <a:pt x="3819" y="1414"/>
                  </a:lnTo>
                  <a:lnTo>
                    <a:pt x="3857" y="1223"/>
                  </a:lnTo>
                  <a:lnTo>
                    <a:pt x="3838" y="1032"/>
                  </a:lnTo>
                  <a:lnTo>
                    <a:pt x="3819" y="860"/>
                  </a:lnTo>
                  <a:lnTo>
                    <a:pt x="3762" y="669"/>
                  </a:lnTo>
                  <a:lnTo>
                    <a:pt x="3189" y="516"/>
                  </a:lnTo>
                  <a:lnTo>
                    <a:pt x="2635" y="364"/>
                  </a:lnTo>
                  <a:lnTo>
                    <a:pt x="150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1711325" y="1190775"/>
              <a:ext cx="82600" cy="63525"/>
            </a:xfrm>
            <a:custGeom>
              <a:avLst/>
              <a:gdLst/>
              <a:ahLst/>
              <a:cxnLst/>
              <a:rect l="l" t="t" r="r" b="b"/>
              <a:pathLst>
                <a:path w="3304" h="2541" extrusionOk="0">
                  <a:moveTo>
                    <a:pt x="2788" y="1"/>
                  </a:moveTo>
                  <a:lnTo>
                    <a:pt x="1471" y="459"/>
                  </a:lnTo>
                  <a:lnTo>
                    <a:pt x="803" y="688"/>
                  </a:lnTo>
                  <a:lnTo>
                    <a:pt x="134" y="898"/>
                  </a:lnTo>
                  <a:lnTo>
                    <a:pt x="134" y="936"/>
                  </a:lnTo>
                  <a:lnTo>
                    <a:pt x="77" y="1108"/>
                  </a:lnTo>
                  <a:lnTo>
                    <a:pt x="20" y="1299"/>
                  </a:lnTo>
                  <a:lnTo>
                    <a:pt x="1" y="1490"/>
                  </a:lnTo>
                  <a:lnTo>
                    <a:pt x="20" y="1681"/>
                  </a:lnTo>
                  <a:lnTo>
                    <a:pt x="153" y="2540"/>
                  </a:lnTo>
                  <a:lnTo>
                    <a:pt x="936" y="2311"/>
                  </a:lnTo>
                  <a:lnTo>
                    <a:pt x="1738" y="2063"/>
                  </a:lnTo>
                  <a:lnTo>
                    <a:pt x="3304" y="1509"/>
                  </a:lnTo>
                  <a:lnTo>
                    <a:pt x="3227" y="917"/>
                  </a:lnTo>
                  <a:lnTo>
                    <a:pt x="3189" y="650"/>
                  </a:lnTo>
                  <a:lnTo>
                    <a:pt x="3094" y="402"/>
                  </a:lnTo>
                  <a:lnTo>
                    <a:pt x="3017" y="287"/>
                  </a:lnTo>
                  <a:lnTo>
                    <a:pt x="2960" y="173"/>
                  </a:lnTo>
                  <a:lnTo>
                    <a:pt x="2884" y="77"/>
                  </a:lnTo>
                  <a:lnTo>
                    <a:pt x="2788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1489400" y="1282900"/>
              <a:ext cx="103600" cy="64950"/>
            </a:xfrm>
            <a:custGeom>
              <a:avLst/>
              <a:gdLst/>
              <a:ahLst/>
              <a:cxnLst/>
              <a:rect l="l" t="t" r="r" b="b"/>
              <a:pathLst>
                <a:path w="4144" h="2598" extrusionOk="0">
                  <a:moveTo>
                    <a:pt x="344" y="1"/>
                  </a:moveTo>
                  <a:lnTo>
                    <a:pt x="0" y="1375"/>
                  </a:lnTo>
                  <a:lnTo>
                    <a:pt x="401" y="1471"/>
                  </a:lnTo>
                  <a:lnTo>
                    <a:pt x="802" y="1585"/>
                  </a:lnTo>
                  <a:lnTo>
                    <a:pt x="1585" y="1833"/>
                  </a:lnTo>
                  <a:lnTo>
                    <a:pt x="2348" y="2101"/>
                  </a:lnTo>
                  <a:lnTo>
                    <a:pt x="3093" y="2368"/>
                  </a:lnTo>
                  <a:lnTo>
                    <a:pt x="3857" y="2597"/>
                  </a:lnTo>
                  <a:lnTo>
                    <a:pt x="4143" y="1089"/>
                  </a:lnTo>
                  <a:lnTo>
                    <a:pt x="3685" y="936"/>
                  </a:lnTo>
                  <a:lnTo>
                    <a:pt x="3208" y="802"/>
                  </a:lnTo>
                  <a:lnTo>
                    <a:pt x="2253" y="478"/>
                  </a:lnTo>
                  <a:lnTo>
                    <a:pt x="1795" y="344"/>
                  </a:lnTo>
                  <a:lnTo>
                    <a:pt x="1317" y="211"/>
                  </a:lnTo>
                  <a:lnTo>
                    <a:pt x="821" y="96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1721825" y="1280050"/>
              <a:ext cx="85000" cy="67325"/>
            </a:xfrm>
            <a:custGeom>
              <a:avLst/>
              <a:gdLst/>
              <a:ahLst/>
              <a:cxnLst/>
              <a:rect l="l" t="t" r="r" b="b"/>
              <a:pathLst>
                <a:path w="3400" h="2693" extrusionOk="0">
                  <a:moveTo>
                    <a:pt x="3170" y="0"/>
                  </a:moveTo>
                  <a:lnTo>
                    <a:pt x="2368" y="267"/>
                  </a:lnTo>
                  <a:lnTo>
                    <a:pt x="1585" y="554"/>
                  </a:lnTo>
                  <a:lnTo>
                    <a:pt x="803" y="840"/>
                  </a:lnTo>
                  <a:lnTo>
                    <a:pt x="1" y="1088"/>
                  </a:lnTo>
                  <a:lnTo>
                    <a:pt x="192" y="2692"/>
                  </a:lnTo>
                  <a:lnTo>
                    <a:pt x="994" y="2444"/>
                  </a:lnTo>
                  <a:lnTo>
                    <a:pt x="1795" y="2177"/>
                  </a:lnTo>
                  <a:lnTo>
                    <a:pt x="2597" y="1890"/>
                  </a:lnTo>
                  <a:lnTo>
                    <a:pt x="3399" y="1623"/>
                  </a:lnTo>
                  <a:lnTo>
                    <a:pt x="3170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1466475" y="1377400"/>
              <a:ext cx="108850" cy="60650"/>
            </a:xfrm>
            <a:custGeom>
              <a:avLst/>
              <a:gdLst/>
              <a:ahLst/>
              <a:cxnLst/>
              <a:rect l="l" t="t" r="r" b="b"/>
              <a:pathLst>
                <a:path w="4354" h="2426" extrusionOk="0">
                  <a:moveTo>
                    <a:pt x="325" y="1"/>
                  </a:moveTo>
                  <a:lnTo>
                    <a:pt x="1" y="1337"/>
                  </a:lnTo>
                  <a:lnTo>
                    <a:pt x="440" y="1375"/>
                  </a:lnTo>
                  <a:lnTo>
                    <a:pt x="860" y="1452"/>
                  </a:lnTo>
                  <a:lnTo>
                    <a:pt x="1299" y="1547"/>
                  </a:lnTo>
                  <a:lnTo>
                    <a:pt x="1719" y="1662"/>
                  </a:lnTo>
                  <a:lnTo>
                    <a:pt x="2292" y="1834"/>
                  </a:lnTo>
                  <a:lnTo>
                    <a:pt x="2864" y="2044"/>
                  </a:lnTo>
                  <a:lnTo>
                    <a:pt x="3991" y="2425"/>
                  </a:lnTo>
                  <a:lnTo>
                    <a:pt x="4125" y="1967"/>
                  </a:lnTo>
                  <a:lnTo>
                    <a:pt x="4220" y="1585"/>
                  </a:lnTo>
                  <a:lnTo>
                    <a:pt x="4354" y="936"/>
                  </a:lnTo>
                  <a:lnTo>
                    <a:pt x="3475" y="650"/>
                  </a:lnTo>
                  <a:lnTo>
                    <a:pt x="2578" y="383"/>
                  </a:lnTo>
                  <a:lnTo>
                    <a:pt x="2139" y="268"/>
                  </a:lnTo>
                  <a:lnTo>
                    <a:pt x="1700" y="154"/>
                  </a:lnTo>
                  <a:lnTo>
                    <a:pt x="1242" y="77"/>
                  </a:lnTo>
                  <a:lnTo>
                    <a:pt x="764" y="20"/>
                  </a:lnTo>
                  <a:lnTo>
                    <a:pt x="325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1599650" y="1372625"/>
              <a:ext cx="221000" cy="82600"/>
            </a:xfrm>
            <a:custGeom>
              <a:avLst/>
              <a:gdLst/>
              <a:ahLst/>
              <a:cxnLst/>
              <a:rect l="l" t="t" r="r" b="b"/>
              <a:pathLst>
                <a:path w="8840" h="3304" extrusionOk="0">
                  <a:moveTo>
                    <a:pt x="8592" y="1"/>
                  </a:moveTo>
                  <a:lnTo>
                    <a:pt x="7752" y="249"/>
                  </a:lnTo>
                  <a:lnTo>
                    <a:pt x="6950" y="535"/>
                  </a:lnTo>
                  <a:lnTo>
                    <a:pt x="6129" y="822"/>
                  </a:lnTo>
                  <a:lnTo>
                    <a:pt x="5308" y="1108"/>
                  </a:lnTo>
                  <a:lnTo>
                    <a:pt x="5441" y="2406"/>
                  </a:lnTo>
                  <a:lnTo>
                    <a:pt x="3131" y="2655"/>
                  </a:lnTo>
                  <a:lnTo>
                    <a:pt x="439" y="2941"/>
                  </a:lnTo>
                  <a:lnTo>
                    <a:pt x="0" y="3017"/>
                  </a:lnTo>
                  <a:lnTo>
                    <a:pt x="554" y="3132"/>
                  </a:lnTo>
                  <a:lnTo>
                    <a:pt x="1108" y="3227"/>
                  </a:lnTo>
                  <a:lnTo>
                    <a:pt x="1699" y="3285"/>
                  </a:lnTo>
                  <a:lnTo>
                    <a:pt x="1986" y="3304"/>
                  </a:lnTo>
                  <a:lnTo>
                    <a:pt x="2291" y="3304"/>
                  </a:lnTo>
                  <a:lnTo>
                    <a:pt x="2692" y="3285"/>
                  </a:lnTo>
                  <a:lnTo>
                    <a:pt x="3093" y="3246"/>
                  </a:lnTo>
                  <a:lnTo>
                    <a:pt x="3494" y="3189"/>
                  </a:lnTo>
                  <a:lnTo>
                    <a:pt x="3876" y="3132"/>
                  </a:lnTo>
                  <a:lnTo>
                    <a:pt x="4277" y="3056"/>
                  </a:lnTo>
                  <a:lnTo>
                    <a:pt x="4659" y="2960"/>
                  </a:lnTo>
                  <a:lnTo>
                    <a:pt x="5403" y="2750"/>
                  </a:lnTo>
                  <a:lnTo>
                    <a:pt x="6167" y="2502"/>
                  </a:lnTo>
                  <a:lnTo>
                    <a:pt x="6911" y="2235"/>
                  </a:lnTo>
                  <a:lnTo>
                    <a:pt x="7656" y="1967"/>
                  </a:lnTo>
                  <a:lnTo>
                    <a:pt x="8420" y="1719"/>
                  </a:lnTo>
                  <a:lnTo>
                    <a:pt x="8840" y="1585"/>
                  </a:lnTo>
                  <a:lnTo>
                    <a:pt x="8592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1443100" y="1455675"/>
              <a:ext cx="454400" cy="95500"/>
            </a:xfrm>
            <a:custGeom>
              <a:avLst/>
              <a:gdLst/>
              <a:ahLst/>
              <a:cxnLst/>
              <a:rect l="l" t="t" r="r" b="b"/>
              <a:pathLst>
                <a:path w="18176" h="3820" extrusionOk="0">
                  <a:moveTo>
                    <a:pt x="18004" y="1"/>
                  </a:moveTo>
                  <a:lnTo>
                    <a:pt x="17431" y="39"/>
                  </a:lnTo>
                  <a:lnTo>
                    <a:pt x="16858" y="96"/>
                  </a:lnTo>
                  <a:lnTo>
                    <a:pt x="16285" y="192"/>
                  </a:lnTo>
                  <a:lnTo>
                    <a:pt x="15751" y="287"/>
                  </a:lnTo>
                  <a:lnTo>
                    <a:pt x="15274" y="402"/>
                  </a:lnTo>
                  <a:lnTo>
                    <a:pt x="14796" y="535"/>
                  </a:lnTo>
                  <a:lnTo>
                    <a:pt x="14338" y="669"/>
                  </a:lnTo>
                  <a:lnTo>
                    <a:pt x="13880" y="822"/>
                  </a:lnTo>
                  <a:lnTo>
                    <a:pt x="12963" y="1146"/>
                  </a:lnTo>
                  <a:lnTo>
                    <a:pt x="12066" y="1471"/>
                  </a:lnTo>
                  <a:lnTo>
                    <a:pt x="11150" y="1757"/>
                  </a:lnTo>
                  <a:lnTo>
                    <a:pt x="10672" y="1891"/>
                  </a:lnTo>
                  <a:lnTo>
                    <a:pt x="10214" y="2005"/>
                  </a:lnTo>
                  <a:lnTo>
                    <a:pt x="9737" y="2101"/>
                  </a:lnTo>
                  <a:lnTo>
                    <a:pt x="9260" y="2177"/>
                  </a:lnTo>
                  <a:lnTo>
                    <a:pt x="8782" y="2215"/>
                  </a:lnTo>
                  <a:lnTo>
                    <a:pt x="8286" y="2235"/>
                  </a:lnTo>
                  <a:lnTo>
                    <a:pt x="7866" y="2215"/>
                  </a:lnTo>
                  <a:lnTo>
                    <a:pt x="7427" y="2177"/>
                  </a:lnTo>
                  <a:lnTo>
                    <a:pt x="7007" y="2101"/>
                  </a:lnTo>
                  <a:lnTo>
                    <a:pt x="6606" y="2025"/>
                  </a:lnTo>
                  <a:lnTo>
                    <a:pt x="6186" y="1929"/>
                  </a:lnTo>
                  <a:lnTo>
                    <a:pt x="5785" y="1815"/>
                  </a:lnTo>
                  <a:lnTo>
                    <a:pt x="4983" y="1566"/>
                  </a:lnTo>
                  <a:lnTo>
                    <a:pt x="4181" y="1299"/>
                  </a:lnTo>
                  <a:lnTo>
                    <a:pt x="3379" y="1051"/>
                  </a:lnTo>
                  <a:lnTo>
                    <a:pt x="2959" y="955"/>
                  </a:lnTo>
                  <a:lnTo>
                    <a:pt x="2559" y="860"/>
                  </a:lnTo>
                  <a:lnTo>
                    <a:pt x="2139" y="784"/>
                  </a:lnTo>
                  <a:lnTo>
                    <a:pt x="1699" y="726"/>
                  </a:lnTo>
                  <a:lnTo>
                    <a:pt x="1375" y="707"/>
                  </a:lnTo>
                  <a:lnTo>
                    <a:pt x="1031" y="707"/>
                  </a:lnTo>
                  <a:lnTo>
                    <a:pt x="668" y="726"/>
                  </a:lnTo>
                  <a:lnTo>
                    <a:pt x="306" y="745"/>
                  </a:lnTo>
                  <a:lnTo>
                    <a:pt x="38" y="1910"/>
                  </a:lnTo>
                  <a:lnTo>
                    <a:pt x="0" y="2044"/>
                  </a:lnTo>
                  <a:lnTo>
                    <a:pt x="668" y="2044"/>
                  </a:lnTo>
                  <a:lnTo>
                    <a:pt x="1012" y="2063"/>
                  </a:lnTo>
                  <a:lnTo>
                    <a:pt x="1337" y="2082"/>
                  </a:lnTo>
                  <a:lnTo>
                    <a:pt x="1661" y="2139"/>
                  </a:lnTo>
                  <a:lnTo>
                    <a:pt x="1986" y="2196"/>
                  </a:lnTo>
                  <a:lnTo>
                    <a:pt x="2329" y="2273"/>
                  </a:lnTo>
                  <a:lnTo>
                    <a:pt x="2654" y="2368"/>
                  </a:lnTo>
                  <a:lnTo>
                    <a:pt x="3399" y="2616"/>
                  </a:lnTo>
                  <a:lnTo>
                    <a:pt x="4124" y="2865"/>
                  </a:lnTo>
                  <a:lnTo>
                    <a:pt x="4830" y="3113"/>
                  </a:lnTo>
                  <a:lnTo>
                    <a:pt x="5556" y="3342"/>
                  </a:lnTo>
                  <a:lnTo>
                    <a:pt x="6262" y="3552"/>
                  </a:lnTo>
                  <a:lnTo>
                    <a:pt x="6644" y="3628"/>
                  </a:lnTo>
                  <a:lnTo>
                    <a:pt x="7007" y="3705"/>
                  </a:lnTo>
                  <a:lnTo>
                    <a:pt x="7389" y="3762"/>
                  </a:lnTo>
                  <a:lnTo>
                    <a:pt x="7771" y="3800"/>
                  </a:lnTo>
                  <a:lnTo>
                    <a:pt x="8152" y="3819"/>
                  </a:lnTo>
                  <a:lnTo>
                    <a:pt x="8553" y="3819"/>
                  </a:lnTo>
                  <a:lnTo>
                    <a:pt x="8954" y="3800"/>
                  </a:lnTo>
                  <a:lnTo>
                    <a:pt x="9355" y="3781"/>
                  </a:lnTo>
                  <a:lnTo>
                    <a:pt x="9756" y="3724"/>
                  </a:lnTo>
                  <a:lnTo>
                    <a:pt x="10138" y="3647"/>
                  </a:lnTo>
                  <a:lnTo>
                    <a:pt x="10539" y="3571"/>
                  </a:lnTo>
                  <a:lnTo>
                    <a:pt x="10921" y="3475"/>
                  </a:lnTo>
                  <a:lnTo>
                    <a:pt x="11665" y="3265"/>
                  </a:lnTo>
                  <a:lnTo>
                    <a:pt x="12429" y="3036"/>
                  </a:lnTo>
                  <a:lnTo>
                    <a:pt x="13173" y="2769"/>
                  </a:lnTo>
                  <a:lnTo>
                    <a:pt x="13918" y="2502"/>
                  </a:lnTo>
                  <a:lnTo>
                    <a:pt x="14682" y="2254"/>
                  </a:lnTo>
                  <a:lnTo>
                    <a:pt x="15102" y="2120"/>
                  </a:lnTo>
                  <a:lnTo>
                    <a:pt x="15503" y="2005"/>
                  </a:lnTo>
                  <a:lnTo>
                    <a:pt x="15923" y="1910"/>
                  </a:lnTo>
                  <a:lnTo>
                    <a:pt x="16343" y="1815"/>
                  </a:lnTo>
                  <a:lnTo>
                    <a:pt x="16763" y="1738"/>
                  </a:lnTo>
                  <a:lnTo>
                    <a:pt x="17183" y="1681"/>
                  </a:lnTo>
                  <a:lnTo>
                    <a:pt x="17603" y="1643"/>
                  </a:lnTo>
                  <a:lnTo>
                    <a:pt x="18042" y="1605"/>
                  </a:lnTo>
                  <a:lnTo>
                    <a:pt x="18175" y="1605"/>
                  </a:lnTo>
                  <a:lnTo>
                    <a:pt x="18156" y="1184"/>
                  </a:lnTo>
                  <a:lnTo>
                    <a:pt x="18118" y="764"/>
                  </a:lnTo>
                  <a:lnTo>
                    <a:pt x="18080" y="383"/>
                  </a:lnTo>
                  <a:lnTo>
                    <a:pt x="18023" y="39"/>
                  </a:lnTo>
                  <a:lnTo>
                    <a:pt x="180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446425" y="1569750"/>
              <a:ext cx="90725" cy="11475"/>
            </a:xfrm>
            <a:custGeom>
              <a:avLst/>
              <a:gdLst/>
              <a:ahLst/>
              <a:cxnLst/>
              <a:rect l="l" t="t" r="r" b="b"/>
              <a:pathLst>
                <a:path w="3629" h="459" extrusionOk="0">
                  <a:moveTo>
                    <a:pt x="803" y="1"/>
                  </a:moveTo>
                  <a:lnTo>
                    <a:pt x="402" y="20"/>
                  </a:lnTo>
                  <a:lnTo>
                    <a:pt x="1" y="58"/>
                  </a:lnTo>
                  <a:lnTo>
                    <a:pt x="77" y="134"/>
                  </a:lnTo>
                  <a:lnTo>
                    <a:pt x="173" y="211"/>
                  </a:lnTo>
                  <a:lnTo>
                    <a:pt x="268" y="287"/>
                  </a:lnTo>
                  <a:lnTo>
                    <a:pt x="364" y="344"/>
                  </a:lnTo>
                  <a:lnTo>
                    <a:pt x="478" y="383"/>
                  </a:lnTo>
                  <a:lnTo>
                    <a:pt x="612" y="421"/>
                  </a:lnTo>
                  <a:lnTo>
                    <a:pt x="726" y="440"/>
                  </a:lnTo>
                  <a:lnTo>
                    <a:pt x="860" y="459"/>
                  </a:lnTo>
                  <a:lnTo>
                    <a:pt x="3628" y="459"/>
                  </a:lnTo>
                  <a:lnTo>
                    <a:pt x="3132" y="306"/>
                  </a:lnTo>
                  <a:lnTo>
                    <a:pt x="2616" y="192"/>
                  </a:lnTo>
                  <a:lnTo>
                    <a:pt x="2101" y="96"/>
                  </a:lnTo>
                  <a:lnTo>
                    <a:pt x="1566" y="20"/>
                  </a:lnTo>
                  <a:lnTo>
                    <a:pt x="1204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743300" y="1554000"/>
              <a:ext cx="127000" cy="76400"/>
            </a:xfrm>
            <a:custGeom>
              <a:avLst/>
              <a:gdLst/>
              <a:ahLst/>
              <a:cxnLst/>
              <a:rect l="l" t="t" r="r" b="b"/>
              <a:pathLst>
                <a:path w="5080" h="3056" extrusionOk="0">
                  <a:moveTo>
                    <a:pt x="5079" y="1"/>
                  </a:moveTo>
                  <a:lnTo>
                    <a:pt x="4392" y="96"/>
                  </a:lnTo>
                  <a:lnTo>
                    <a:pt x="3743" y="211"/>
                  </a:lnTo>
                  <a:lnTo>
                    <a:pt x="3266" y="325"/>
                  </a:lnTo>
                  <a:lnTo>
                    <a:pt x="2788" y="459"/>
                  </a:lnTo>
                  <a:lnTo>
                    <a:pt x="2311" y="593"/>
                  </a:lnTo>
                  <a:lnTo>
                    <a:pt x="1853" y="745"/>
                  </a:lnTo>
                  <a:lnTo>
                    <a:pt x="1" y="1394"/>
                  </a:lnTo>
                  <a:lnTo>
                    <a:pt x="96" y="3055"/>
                  </a:lnTo>
                  <a:lnTo>
                    <a:pt x="1375" y="2616"/>
                  </a:lnTo>
                  <a:lnTo>
                    <a:pt x="2674" y="2158"/>
                  </a:lnTo>
                  <a:lnTo>
                    <a:pt x="3094" y="2044"/>
                  </a:lnTo>
                  <a:lnTo>
                    <a:pt x="3533" y="1910"/>
                  </a:lnTo>
                  <a:lnTo>
                    <a:pt x="3953" y="1814"/>
                  </a:lnTo>
                  <a:lnTo>
                    <a:pt x="4392" y="1719"/>
                  </a:lnTo>
                  <a:lnTo>
                    <a:pt x="4106" y="268"/>
                  </a:lnTo>
                  <a:lnTo>
                    <a:pt x="4354" y="211"/>
                  </a:lnTo>
                  <a:lnTo>
                    <a:pt x="4602" y="153"/>
                  </a:lnTo>
                  <a:lnTo>
                    <a:pt x="4850" y="77"/>
                  </a:lnTo>
                  <a:lnTo>
                    <a:pt x="5079" y="1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1748550" y="1650900"/>
              <a:ext cx="122700" cy="74000"/>
            </a:xfrm>
            <a:custGeom>
              <a:avLst/>
              <a:gdLst/>
              <a:ahLst/>
              <a:cxnLst/>
              <a:rect l="l" t="t" r="r" b="b"/>
              <a:pathLst>
                <a:path w="4908" h="2960" extrusionOk="0">
                  <a:moveTo>
                    <a:pt x="4583" y="0"/>
                  </a:moveTo>
                  <a:lnTo>
                    <a:pt x="4048" y="96"/>
                  </a:lnTo>
                  <a:lnTo>
                    <a:pt x="3533" y="191"/>
                  </a:lnTo>
                  <a:lnTo>
                    <a:pt x="3075" y="287"/>
                  </a:lnTo>
                  <a:lnTo>
                    <a:pt x="2636" y="420"/>
                  </a:lnTo>
                  <a:lnTo>
                    <a:pt x="2177" y="535"/>
                  </a:lnTo>
                  <a:lnTo>
                    <a:pt x="1738" y="688"/>
                  </a:lnTo>
                  <a:lnTo>
                    <a:pt x="860" y="993"/>
                  </a:lnTo>
                  <a:lnTo>
                    <a:pt x="1" y="1299"/>
                  </a:lnTo>
                  <a:lnTo>
                    <a:pt x="20" y="1547"/>
                  </a:lnTo>
                  <a:lnTo>
                    <a:pt x="96" y="2960"/>
                  </a:lnTo>
                  <a:lnTo>
                    <a:pt x="1280" y="2539"/>
                  </a:lnTo>
                  <a:lnTo>
                    <a:pt x="2464" y="2139"/>
                  </a:lnTo>
                  <a:lnTo>
                    <a:pt x="3075" y="1967"/>
                  </a:lnTo>
                  <a:lnTo>
                    <a:pt x="3686" y="1795"/>
                  </a:lnTo>
                  <a:lnTo>
                    <a:pt x="4297" y="1680"/>
                  </a:lnTo>
                  <a:lnTo>
                    <a:pt x="4907" y="1585"/>
                  </a:lnTo>
                  <a:lnTo>
                    <a:pt x="4583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1754775" y="1744925"/>
              <a:ext cx="134600" cy="69225"/>
            </a:xfrm>
            <a:custGeom>
              <a:avLst/>
              <a:gdLst/>
              <a:ahLst/>
              <a:cxnLst/>
              <a:rect l="l" t="t" r="r" b="b"/>
              <a:pathLst>
                <a:path w="5384" h="2769" extrusionOk="0">
                  <a:moveTo>
                    <a:pt x="5117" y="0"/>
                  </a:moveTo>
                  <a:lnTo>
                    <a:pt x="4639" y="58"/>
                  </a:lnTo>
                  <a:lnTo>
                    <a:pt x="4181" y="115"/>
                  </a:lnTo>
                  <a:lnTo>
                    <a:pt x="3723" y="191"/>
                  </a:lnTo>
                  <a:lnTo>
                    <a:pt x="3284" y="268"/>
                  </a:lnTo>
                  <a:lnTo>
                    <a:pt x="2864" y="363"/>
                  </a:lnTo>
                  <a:lnTo>
                    <a:pt x="2444" y="478"/>
                  </a:lnTo>
                  <a:lnTo>
                    <a:pt x="1623" y="726"/>
                  </a:lnTo>
                  <a:lnTo>
                    <a:pt x="821" y="1012"/>
                  </a:lnTo>
                  <a:lnTo>
                    <a:pt x="0" y="1299"/>
                  </a:lnTo>
                  <a:lnTo>
                    <a:pt x="57" y="1738"/>
                  </a:lnTo>
                  <a:lnTo>
                    <a:pt x="96" y="1929"/>
                  </a:lnTo>
                  <a:lnTo>
                    <a:pt x="172" y="2120"/>
                  </a:lnTo>
                  <a:lnTo>
                    <a:pt x="248" y="2310"/>
                  </a:lnTo>
                  <a:lnTo>
                    <a:pt x="344" y="2463"/>
                  </a:lnTo>
                  <a:lnTo>
                    <a:pt x="496" y="2616"/>
                  </a:lnTo>
                  <a:lnTo>
                    <a:pt x="668" y="2769"/>
                  </a:lnTo>
                  <a:lnTo>
                    <a:pt x="1432" y="2482"/>
                  </a:lnTo>
                  <a:lnTo>
                    <a:pt x="2215" y="2234"/>
                  </a:lnTo>
                  <a:lnTo>
                    <a:pt x="2978" y="2005"/>
                  </a:lnTo>
                  <a:lnTo>
                    <a:pt x="3360" y="1910"/>
                  </a:lnTo>
                  <a:lnTo>
                    <a:pt x="3761" y="1814"/>
                  </a:lnTo>
                  <a:lnTo>
                    <a:pt x="4143" y="1738"/>
                  </a:lnTo>
                  <a:lnTo>
                    <a:pt x="4544" y="1680"/>
                  </a:lnTo>
                  <a:lnTo>
                    <a:pt x="4926" y="1642"/>
                  </a:lnTo>
                  <a:lnTo>
                    <a:pt x="5327" y="1604"/>
                  </a:lnTo>
                  <a:lnTo>
                    <a:pt x="5365" y="1413"/>
                  </a:lnTo>
                  <a:lnTo>
                    <a:pt x="5384" y="1241"/>
                  </a:lnTo>
                  <a:lnTo>
                    <a:pt x="5384" y="1050"/>
                  </a:lnTo>
                  <a:lnTo>
                    <a:pt x="5365" y="859"/>
                  </a:lnTo>
                  <a:lnTo>
                    <a:pt x="5327" y="669"/>
                  </a:lnTo>
                  <a:lnTo>
                    <a:pt x="5269" y="497"/>
                  </a:lnTo>
                  <a:lnTo>
                    <a:pt x="5155" y="134"/>
                  </a:lnTo>
                  <a:lnTo>
                    <a:pt x="5117" y="0"/>
                  </a:lnTo>
                  <a:close/>
                </a:path>
              </a:pathLst>
            </a:custGeom>
            <a:solidFill>
              <a:srgbClr val="FF8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5" name="Google Shape;175;p4"/>
          <p:cNvGrpSpPr/>
          <p:nvPr/>
        </p:nvGrpSpPr>
        <p:grpSpPr>
          <a:xfrm rot="-669090">
            <a:off x="245264" y="5391286"/>
            <a:ext cx="725285" cy="880449"/>
            <a:chOff x="3703100" y="2534450"/>
            <a:chExt cx="543975" cy="660350"/>
          </a:xfrm>
        </p:grpSpPr>
        <p:sp>
          <p:nvSpPr>
            <p:cNvPr id="176" name="Google Shape;176;p4"/>
            <p:cNvSpPr/>
            <p:nvPr/>
          </p:nvSpPr>
          <p:spPr>
            <a:xfrm>
              <a:off x="3703100" y="2534450"/>
              <a:ext cx="543975" cy="660350"/>
            </a:xfrm>
            <a:custGeom>
              <a:avLst/>
              <a:gdLst/>
              <a:ahLst/>
              <a:cxnLst/>
              <a:rect l="l" t="t" r="r" b="b"/>
              <a:pathLst>
                <a:path w="21759" h="26414" extrusionOk="0">
                  <a:moveTo>
                    <a:pt x="7245" y="0"/>
                  </a:moveTo>
                  <a:lnTo>
                    <a:pt x="7031" y="24"/>
                  </a:lnTo>
                  <a:lnTo>
                    <a:pt x="6841" y="72"/>
                  </a:lnTo>
                  <a:lnTo>
                    <a:pt x="6628" y="143"/>
                  </a:lnTo>
                  <a:lnTo>
                    <a:pt x="6438" y="214"/>
                  </a:lnTo>
                  <a:lnTo>
                    <a:pt x="6248" y="309"/>
                  </a:lnTo>
                  <a:lnTo>
                    <a:pt x="6081" y="428"/>
                  </a:lnTo>
                  <a:lnTo>
                    <a:pt x="5915" y="547"/>
                  </a:lnTo>
                  <a:lnTo>
                    <a:pt x="5749" y="689"/>
                  </a:lnTo>
                  <a:lnTo>
                    <a:pt x="5606" y="855"/>
                  </a:lnTo>
                  <a:lnTo>
                    <a:pt x="5487" y="1022"/>
                  </a:lnTo>
                  <a:lnTo>
                    <a:pt x="5392" y="1212"/>
                  </a:lnTo>
                  <a:lnTo>
                    <a:pt x="5297" y="1425"/>
                  </a:lnTo>
                  <a:lnTo>
                    <a:pt x="5226" y="1639"/>
                  </a:lnTo>
                  <a:lnTo>
                    <a:pt x="72" y="20262"/>
                  </a:lnTo>
                  <a:lnTo>
                    <a:pt x="24" y="20475"/>
                  </a:lnTo>
                  <a:lnTo>
                    <a:pt x="0" y="20689"/>
                  </a:lnTo>
                  <a:lnTo>
                    <a:pt x="0" y="20903"/>
                  </a:lnTo>
                  <a:lnTo>
                    <a:pt x="24" y="21117"/>
                  </a:lnTo>
                  <a:lnTo>
                    <a:pt x="48" y="21331"/>
                  </a:lnTo>
                  <a:lnTo>
                    <a:pt x="119" y="21544"/>
                  </a:lnTo>
                  <a:lnTo>
                    <a:pt x="190" y="21734"/>
                  </a:lnTo>
                  <a:lnTo>
                    <a:pt x="285" y="21924"/>
                  </a:lnTo>
                  <a:lnTo>
                    <a:pt x="404" y="22114"/>
                  </a:lnTo>
                  <a:lnTo>
                    <a:pt x="523" y="22281"/>
                  </a:lnTo>
                  <a:lnTo>
                    <a:pt x="666" y="22447"/>
                  </a:lnTo>
                  <a:lnTo>
                    <a:pt x="832" y="22590"/>
                  </a:lnTo>
                  <a:lnTo>
                    <a:pt x="1022" y="22708"/>
                  </a:lnTo>
                  <a:lnTo>
                    <a:pt x="1212" y="22803"/>
                  </a:lnTo>
                  <a:lnTo>
                    <a:pt x="1402" y="22898"/>
                  </a:lnTo>
                  <a:lnTo>
                    <a:pt x="1616" y="22970"/>
                  </a:lnTo>
                  <a:lnTo>
                    <a:pt x="13872" y="26366"/>
                  </a:lnTo>
                  <a:lnTo>
                    <a:pt x="14086" y="26414"/>
                  </a:lnTo>
                  <a:lnTo>
                    <a:pt x="14514" y="26414"/>
                  </a:lnTo>
                  <a:lnTo>
                    <a:pt x="14727" y="26390"/>
                  </a:lnTo>
                  <a:lnTo>
                    <a:pt x="14941" y="26366"/>
                  </a:lnTo>
                  <a:lnTo>
                    <a:pt x="15131" y="26295"/>
                  </a:lnTo>
                  <a:lnTo>
                    <a:pt x="15321" y="26224"/>
                  </a:lnTo>
                  <a:lnTo>
                    <a:pt x="15511" y="26129"/>
                  </a:lnTo>
                  <a:lnTo>
                    <a:pt x="15701" y="26010"/>
                  </a:lnTo>
                  <a:lnTo>
                    <a:pt x="15867" y="25867"/>
                  </a:lnTo>
                  <a:lnTo>
                    <a:pt x="16010" y="25725"/>
                  </a:lnTo>
                  <a:lnTo>
                    <a:pt x="16153" y="25582"/>
                  </a:lnTo>
                  <a:lnTo>
                    <a:pt x="16271" y="25392"/>
                  </a:lnTo>
                  <a:lnTo>
                    <a:pt x="16390" y="25202"/>
                  </a:lnTo>
                  <a:lnTo>
                    <a:pt x="16461" y="25012"/>
                  </a:lnTo>
                  <a:lnTo>
                    <a:pt x="16533" y="24799"/>
                  </a:lnTo>
                  <a:lnTo>
                    <a:pt x="21687" y="6176"/>
                  </a:lnTo>
                  <a:lnTo>
                    <a:pt x="21734" y="5962"/>
                  </a:lnTo>
                  <a:lnTo>
                    <a:pt x="21758" y="5749"/>
                  </a:lnTo>
                  <a:lnTo>
                    <a:pt x="21758" y="5535"/>
                  </a:lnTo>
                  <a:lnTo>
                    <a:pt x="21758" y="5321"/>
                  </a:lnTo>
                  <a:lnTo>
                    <a:pt x="21711" y="5107"/>
                  </a:lnTo>
                  <a:lnTo>
                    <a:pt x="21663" y="4893"/>
                  </a:lnTo>
                  <a:lnTo>
                    <a:pt x="21568" y="4703"/>
                  </a:lnTo>
                  <a:lnTo>
                    <a:pt x="21473" y="4490"/>
                  </a:lnTo>
                  <a:lnTo>
                    <a:pt x="21354" y="4300"/>
                  </a:lnTo>
                  <a:lnTo>
                    <a:pt x="21236" y="4133"/>
                  </a:lnTo>
                  <a:lnTo>
                    <a:pt x="21069" y="3991"/>
                  </a:lnTo>
                  <a:lnTo>
                    <a:pt x="20927" y="3848"/>
                  </a:lnTo>
                  <a:lnTo>
                    <a:pt x="20737" y="3706"/>
                  </a:lnTo>
                  <a:lnTo>
                    <a:pt x="20547" y="3611"/>
                  </a:lnTo>
                  <a:lnTo>
                    <a:pt x="20357" y="3516"/>
                  </a:lnTo>
                  <a:lnTo>
                    <a:pt x="20143" y="3445"/>
                  </a:lnTo>
                  <a:lnTo>
                    <a:pt x="7910" y="72"/>
                  </a:lnTo>
                  <a:lnTo>
                    <a:pt x="7673" y="24"/>
                  </a:lnTo>
                  <a:lnTo>
                    <a:pt x="7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3736350" y="2586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91" y="1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3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99"/>
                  </a:lnTo>
                  <a:lnTo>
                    <a:pt x="4965" y="666"/>
                  </a:lnTo>
                  <a:lnTo>
                    <a:pt x="24" y="18504"/>
                  </a:lnTo>
                  <a:lnTo>
                    <a:pt x="1" y="18694"/>
                  </a:lnTo>
                  <a:lnTo>
                    <a:pt x="1" y="18861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36"/>
                  </a:lnTo>
                  <a:lnTo>
                    <a:pt x="333" y="19454"/>
                  </a:lnTo>
                  <a:lnTo>
                    <a:pt x="476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4" y="22994"/>
                  </a:lnTo>
                  <a:lnTo>
                    <a:pt x="13350" y="22946"/>
                  </a:lnTo>
                  <a:lnTo>
                    <a:pt x="13516" y="22899"/>
                  </a:lnTo>
                  <a:lnTo>
                    <a:pt x="13635" y="22780"/>
                  </a:lnTo>
                  <a:lnTo>
                    <a:pt x="13754" y="22661"/>
                  </a:lnTo>
                  <a:lnTo>
                    <a:pt x="13849" y="22519"/>
                  </a:lnTo>
                  <a:lnTo>
                    <a:pt x="13920" y="22352"/>
                  </a:lnTo>
                  <a:lnTo>
                    <a:pt x="18861" y="4490"/>
                  </a:lnTo>
                  <a:lnTo>
                    <a:pt x="18884" y="4324"/>
                  </a:lnTo>
                  <a:lnTo>
                    <a:pt x="18884" y="4157"/>
                  </a:lnTo>
                  <a:lnTo>
                    <a:pt x="18837" y="3991"/>
                  </a:lnTo>
                  <a:lnTo>
                    <a:pt x="18789" y="3825"/>
                  </a:lnTo>
                  <a:lnTo>
                    <a:pt x="18671" y="3682"/>
                  </a:lnTo>
                  <a:lnTo>
                    <a:pt x="18552" y="3564"/>
                  </a:lnTo>
                  <a:lnTo>
                    <a:pt x="18409" y="3469"/>
                  </a:lnTo>
                  <a:lnTo>
                    <a:pt x="18243" y="3421"/>
                  </a:lnTo>
                  <a:lnTo>
                    <a:pt x="6058" y="48"/>
                  </a:lnTo>
                  <a:lnTo>
                    <a:pt x="5891" y="1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3741700" y="2567700"/>
              <a:ext cx="472125" cy="574850"/>
            </a:xfrm>
            <a:custGeom>
              <a:avLst/>
              <a:gdLst/>
              <a:ahLst/>
              <a:cxnLst/>
              <a:rect l="l" t="t" r="r" b="b"/>
              <a:pathLst>
                <a:path w="18885" h="22994" extrusionOk="0">
                  <a:moveTo>
                    <a:pt x="5867" y="0"/>
                  </a:moveTo>
                  <a:lnTo>
                    <a:pt x="5701" y="24"/>
                  </a:lnTo>
                  <a:lnTo>
                    <a:pt x="5535" y="48"/>
                  </a:lnTo>
                  <a:lnTo>
                    <a:pt x="5392" y="119"/>
                  </a:lnTo>
                  <a:lnTo>
                    <a:pt x="5250" y="214"/>
                  </a:lnTo>
                  <a:lnTo>
                    <a:pt x="5131" y="333"/>
                  </a:lnTo>
                  <a:lnTo>
                    <a:pt x="5036" y="476"/>
                  </a:lnTo>
                  <a:lnTo>
                    <a:pt x="4965" y="642"/>
                  </a:lnTo>
                  <a:lnTo>
                    <a:pt x="24" y="18504"/>
                  </a:lnTo>
                  <a:lnTo>
                    <a:pt x="0" y="18694"/>
                  </a:lnTo>
                  <a:lnTo>
                    <a:pt x="0" y="18860"/>
                  </a:lnTo>
                  <a:lnTo>
                    <a:pt x="48" y="19027"/>
                  </a:lnTo>
                  <a:lnTo>
                    <a:pt x="119" y="19193"/>
                  </a:lnTo>
                  <a:lnTo>
                    <a:pt x="214" y="19312"/>
                  </a:lnTo>
                  <a:lnTo>
                    <a:pt x="333" y="19431"/>
                  </a:lnTo>
                  <a:lnTo>
                    <a:pt x="475" y="19526"/>
                  </a:lnTo>
                  <a:lnTo>
                    <a:pt x="642" y="19597"/>
                  </a:lnTo>
                  <a:lnTo>
                    <a:pt x="12827" y="22970"/>
                  </a:lnTo>
                  <a:lnTo>
                    <a:pt x="13017" y="22994"/>
                  </a:lnTo>
                  <a:lnTo>
                    <a:pt x="13183" y="22994"/>
                  </a:lnTo>
                  <a:lnTo>
                    <a:pt x="13350" y="22946"/>
                  </a:lnTo>
                  <a:lnTo>
                    <a:pt x="13516" y="22875"/>
                  </a:lnTo>
                  <a:lnTo>
                    <a:pt x="13635" y="22780"/>
                  </a:lnTo>
                  <a:lnTo>
                    <a:pt x="13753" y="22661"/>
                  </a:lnTo>
                  <a:lnTo>
                    <a:pt x="13848" y="22518"/>
                  </a:lnTo>
                  <a:lnTo>
                    <a:pt x="13920" y="22352"/>
                  </a:lnTo>
                  <a:lnTo>
                    <a:pt x="18860" y="4490"/>
                  </a:lnTo>
                  <a:lnTo>
                    <a:pt x="18884" y="4324"/>
                  </a:lnTo>
                  <a:lnTo>
                    <a:pt x="18884" y="4134"/>
                  </a:lnTo>
                  <a:lnTo>
                    <a:pt x="18837" y="3967"/>
                  </a:lnTo>
                  <a:lnTo>
                    <a:pt x="18765" y="3825"/>
                  </a:lnTo>
                  <a:lnTo>
                    <a:pt x="18670" y="3682"/>
                  </a:lnTo>
                  <a:lnTo>
                    <a:pt x="18552" y="3563"/>
                  </a:lnTo>
                  <a:lnTo>
                    <a:pt x="18409" y="3468"/>
                  </a:lnTo>
                  <a:lnTo>
                    <a:pt x="18243" y="3397"/>
                  </a:lnTo>
                  <a:lnTo>
                    <a:pt x="6057" y="48"/>
                  </a:lnTo>
                  <a:lnTo>
                    <a:pt x="5867" y="0"/>
                  </a:lnTo>
                  <a:close/>
                </a:path>
              </a:pathLst>
            </a:custGeom>
            <a:solidFill>
              <a:srgbClr val="CECE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3865800" y="27209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5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CCB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3960225" y="274702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4"/>
            <p:cNvSpPr/>
            <p:nvPr/>
          </p:nvSpPr>
          <p:spPr>
            <a:xfrm>
              <a:off x="4054650" y="27731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33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33" y="2969"/>
                  </a:lnTo>
                  <a:lnTo>
                    <a:pt x="2304" y="2945"/>
                  </a:lnTo>
                  <a:lnTo>
                    <a:pt x="2399" y="2874"/>
                  </a:lnTo>
                  <a:lnTo>
                    <a:pt x="2447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4"/>
            <p:cNvSpPr/>
            <p:nvPr/>
          </p:nvSpPr>
          <p:spPr>
            <a:xfrm>
              <a:off x="3842050" y="28064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3936475" y="2832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24" y="2114"/>
                  </a:lnTo>
                  <a:lnTo>
                    <a:pt x="0" y="2209"/>
                  </a:lnTo>
                  <a:lnTo>
                    <a:pt x="48" y="2304"/>
                  </a:lnTo>
                  <a:lnTo>
                    <a:pt x="95" y="2399"/>
                  </a:lnTo>
                  <a:lnTo>
                    <a:pt x="190" y="2423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99" y="2875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031475" y="2858675"/>
              <a:ext cx="73675" cy="74250"/>
            </a:xfrm>
            <a:custGeom>
              <a:avLst/>
              <a:gdLst/>
              <a:ahLst/>
              <a:cxnLst/>
              <a:rect l="l" t="t" r="r" b="b"/>
              <a:pathLst>
                <a:path w="2947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3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3818300" y="2891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1"/>
                  </a:moveTo>
                  <a:lnTo>
                    <a:pt x="666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24" y="2115"/>
                  </a:lnTo>
                  <a:lnTo>
                    <a:pt x="1" y="2210"/>
                  </a:lnTo>
                  <a:lnTo>
                    <a:pt x="48" y="2305"/>
                  </a:lnTo>
                  <a:lnTo>
                    <a:pt x="96" y="2376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13325" y="29180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6" y="1"/>
                  </a:moveTo>
                  <a:lnTo>
                    <a:pt x="641" y="48"/>
                  </a:lnTo>
                  <a:lnTo>
                    <a:pt x="570" y="96"/>
                  </a:lnTo>
                  <a:lnTo>
                    <a:pt x="523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376"/>
                  </a:lnTo>
                  <a:lnTo>
                    <a:pt x="166" y="2424"/>
                  </a:lnTo>
                  <a:lnTo>
                    <a:pt x="2090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5" y="856"/>
                  </a:lnTo>
                  <a:lnTo>
                    <a:pt x="2945" y="761"/>
                  </a:lnTo>
                  <a:lnTo>
                    <a:pt x="2922" y="666"/>
                  </a:lnTo>
                  <a:lnTo>
                    <a:pt x="2850" y="595"/>
                  </a:lnTo>
                  <a:lnTo>
                    <a:pt x="2755" y="547"/>
                  </a:lnTo>
                  <a:lnTo>
                    <a:pt x="855" y="25"/>
                  </a:lnTo>
                  <a:lnTo>
                    <a:pt x="736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007725" y="2944175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1" y="1"/>
                  </a:moveTo>
                  <a:lnTo>
                    <a:pt x="666" y="48"/>
                  </a:lnTo>
                  <a:lnTo>
                    <a:pt x="571" y="96"/>
                  </a:lnTo>
                  <a:lnTo>
                    <a:pt x="547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5" y="2305"/>
                  </a:lnTo>
                  <a:lnTo>
                    <a:pt x="96" y="2400"/>
                  </a:lnTo>
                  <a:lnTo>
                    <a:pt x="191" y="2424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4" y="2780"/>
                  </a:lnTo>
                  <a:lnTo>
                    <a:pt x="2946" y="856"/>
                  </a:lnTo>
                  <a:lnTo>
                    <a:pt x="2970" y="761"/>
                  </a:lnTo>
                  <a:lnTo>
                    <a:pt x="2922" y="666"/>
                  </a:lnTo>
                  <a:lnTo>
                    <a:pt x="2875" y="595"/>
                  </a:lnTo>
                  <a:lnTo>
                    <a:pt x="2780" y="547"/>
                  </a:lnTo>
                  <a:lnTo>
                    <a:pt x="856" y="25"/>
                  </a:lnTo>
                  <a:lnTo>
                    <a:pt x="761" y="1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3795150" y="297745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66" y="2423"/>
                  </a:lnTo>
                  <a:lnTo>
                    <a:pt x="2090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56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3889550" y="3003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23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5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376" y="2874"/>
                  </a:lnTo>
                  <a:lnTo>
                    <a:pt x="2424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3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3983975" y="302970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4" y="95"/>
                  </a:lnTo>
                  <a:lnTo>
                    <a:pt x="547" y="190"/>
                  </a:lnTo>
                  <a:lnTo>
                    <a:pt x="1" y="2114"/>
                  </a:lnTo>
                  <a:lnTo>
                    <a:pt x="1" y="2209"/>
                  </a:lnTo>
                  <a:lnTo>
                    <a:pt x="24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70" y="856"/>
                  </a:lnTo>
                  <a:lnTo>
                    <a:pt x="2970" y="761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7877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867600" y="271377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24" y="2115"/>
                  </a:lnTo>
                  <a:lnTo>
                    <a:pt x="0" y="2210"/>
                  </a:lnTo>
                  <a:lnTo>
                    <a:pt x="48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CE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4"/>
            <p:cNvSpPr/>
            <p:nvPr/>
          </p:nvSpPr>
          <p:spPr>
            <a:xfrm>
              <a:off x="3962600" y="2739900"/>
              <a:ext cx="73650" cy="74275"/>
            </a:xfrm>
            <a:custGeom>
              <a:avLst/>
              <a:gdLst/>
              <a:ahLst/>
              <a:cxnLst/>
              <a:rect l="l" t="t" r="r" b="b"/>
              <a:pathLst>
                <a:path w="2946" h="2971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400"/>
                  </a:lnTo>
                  <a:lnTo>
                    <a:pt x="167" y="2447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5"/>
                  </a:lnTo>
                  <a:lnTo>
                    <a:pt x="2756" y="547"/>
                  </a:lnTo>
                  <a:lnTo>
                    <a:pt x="856" y="25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4"/>
            <p:cNvSpPr/>
            <p:nvPr/>
          </p:nvSpPr>
          <p:spPr>
            <a:xfrm>
              <a:off x="4057025" y="27660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37" y="0"/>
                  </a:moveTo>
                  <a:lnTo>
                    <a:pt x="665" y="48"/>
                  </a:lnTo>
                  <a:lnTo>
                    <a:pt x="570" y="119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33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79"/>
                  </a:lnTo>
                  <a:lnTo>
                    <a:pt x="2969" y="760"/>
                  </a:lnTo>
                  <a:lnTo>
                    <a:pt x="2922" y="665"/>
                  </a:lnTo>
                  <a:lnTo>
                    <a:pt x="2874" y="594"/>
                  </a:lnTo>
                  <a:lnTo>
                    <a:pt x="2779" y="546"/>
                  </a:lnTo>
                  <a:lnTo>
                    <a:pt x="855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3843825" y="2799300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99"/>
                  </a:lnTo>
                  <a:lnTo>
                    <a:pt x="191" y="2423"/>
                  </a:lnTo>
                  <a:lnTo>
                    <a:pt x="2115" y="2969"/>
                  </a:lnTo>
                  <a:lnTo>
                    <a:pt x="2210" y="2969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47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3938850" y="2825425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0"/>
                  </a:moveTo>
                  <a:lnTo>
                    <a:pt x="642" y="48"/>
                  </a:lnTo>
                  <a:lnTo>
                    <a:pt x="570" y="95"/>
                  </a:lnTo>
                  <a:lnTo>
                    <a:pt x="523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99"/>
                  </a:lnTo>
                  <a:lnTo>
                    <a:pt x="190" y="2447"/>
                  </a:lnTo>
                  <a:lnTo>
                    <a:pt x="2091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46" y="760"/>
                  </a:lnTo>
                  <a:lnTo>
                    <a:pt x="2922" y="665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4033275" y="28515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47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3820675" y="2884800"/>
              <a:ext cx="73650" cy="74250"/>
            </a:xfrm>
            <a:custGeom>
              <a:avLst/>
              <a:gdLst/>
              <a:ahLst/>
              <a:cxnLst/>
              <a:rect l="l" t="t" r="r" b="b"/>
              <a:pathLst>
                <a:path w="2946" h="2970" extrusionOk="0">
                  <a:moveTo>
                    <a:pt x="737" y="1"/>
                  </a:moveTo>
                  <a:lnTo>
                    <a:pt x="642" y="48"/>
                  </a:lnTo>
                  <a:lnTo>
                    <a:pt x="571" y="96"/>
                  </a:lnTo>
                  <a:lnTo>
                    <a:pt x="523" y="191"/>
                  </a:lnTo>
                  <a:lnTo>
                    <a:pt x="1" y="2115"/>
                  </a:lnTo>
                  <a:lnTo>
                    <a:pt x="1" y="2210"/>
                  </a:lnTo>
                  <a:lnTo>
                    <a:pt x="24" y="2305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091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46" y="761"/>
                  </a:lnTo>
                  <a:lnTo>
                    <a:pt x="2922" y="666"/>
                  </a:lnTo>
                  <a:lnTo>
                    <a:pt x="2851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3915100" y="29109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7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6" y="2875"/>
                  </a:lnTo>
                  <a:lnTo>
                    <a:pt x="2423" y="2780"/>
                  </a:lnTo>
                  <a:lnTo>
                    <a:pt x="2946" y="856"/>
                  </a:lnTo>
                  <a:lnTo>
                    <a:pt x="2969" y="761"/>
                  </a:lnTo>
                  <a:lnTo>
                    <a:pt x="2922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4009525" y="2937050"/>
              <a:ext cx="74250" cy="74275"/>
            </a:xfrm>
            <a:custGeom>
              <a:avLst/>
              <a:gdLst/>
              <a:ahLst/>
              <a:cxnLst/>
              <a:rect l="l" t="t" r="r" b="b"/>
              <a:pathLst>
                <a:path w="2970" h="2971" extrusionOk="0">
                  <a:moveTo>
                    <a:pt x="760" y="1"/>
                  </a:moveTo>
                  <a:lnTo>
                    <a:pt x="665" y="48"/>
                  </a:lnTo>
                  <a:lnTo>
                    <a:pt x="594" y="96"/>
                  </a:lnTo>
                  <a:lnTo>
                    <a:pt x="546" y="191"/>
                  </a:lnTo>
                  <a:lnTo>
                    <a:pt x="0" y="2115"/>
                  </a:lnTo>
                  <a:lnTo>
                    <a:pt x="0" y="2210"/>
                  </a:lnTo>
                  <a:lnTo>
                    <a:pt x="24" y="2305"/>
                  </a:lnTo>
                  <a:lnTo>
                    <a:pt x="95" y="2400"/>
                  </a:lnTo>
                  <a:lnTo>
                    <a:pt x="190" y="2424"/>
                  </a:lnTo>
                  <a:lnTo>
                    <a:pt x="2114" y="2970"/>
                  </a:lnTo>
                  <a:lnTo>
                    <a:pt x="2209" y="2970"/>
                  </a:lnTo>
                  <a:lnTo>
                    <a:pt x="2304" y="2946"/>
                  </a:lnTo>
                  <a:lnTo>
                    <a:pt x="2375" y="2875"/>
                  </a:lnTo>
                  <a:lnTo>
                    <a:pt x="2423" y="2780"/>
                  </a:lnTo>
                  <a:lnTo>
                    <a:pt x="2969" y="856"/>
                  </a:lnTo>
                  <a:lnTo>
                    <a:pt x="2969" y="761"/>
                  </a:lnTo>
                  <a:lnTo>
                    <a:pt x="2945" y="666"/>
                  </a:lnTo>
                  <a:lnTo>
                    <a:pt x="2874" y="595"/>
                  </a:lnTo>
                  <a:lnTo>
                    <a:pt x="2779" y="547"/>
                  </a:lnTo>
                  <a:lnTo>
                    <a:pt x="855" y="25"/>
                  </a:lnTo>
                  <a:lnTo>
                    <a:pt x="7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3796925" y="2970325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71" y="95"/>
                  </a:lnTo>
                  <a:lnTo>
                    <a:pt x="547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5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5"/>
                  </a:lnTo>
                  <a:lnTo>
                    <a:pt x="2376" y="2874"/>
                  </a:lnTo>
                  <a:lnTo>
                    <a:pt x="2423" y="2779"/>
                  </a:lnTo>
                  <a:lnTo>
                    <a:pt x="2946" y="855"/>
                  </a:lnTo>
                  <a:lnTo>
                    <a:pt x="2970" y="760"/>
                  </a:lnTo>
                  <a:lnTo>
                    <a:pt x="2922" y="665"/>
                  </a:lnTo>
                  <a:lnTo>
                    <a:pt x="2875" y="594"/>
                  </a:lnTo>
                  <a:lnTo>
                    <a:pt x="2780" y="546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3891350" y="2996450"/>
              <a:ext cx="74250" cy="74250"/>
            </a:xfrm>
            <a:custGeom>
              <a:avLst/>
              <a:gdLst/>
              <a:ahLst/>
              <a:cxnLst/>
              <a:rect l="l" t="t" r="r" b="b"/>
              <a:pathLst>
                <a:path w="2970" h="2970" extrusionOk="0">
                  <a:moveTo>
                    <a:pt x="760" y="0"/>
                  </a:moveTo>
                  <a:lnTo>
                    <a:pt x="665" y="48"/>
                  </a:lnTo>
                  <a:lnTo>
                    <a:pt x="594" y="95"/>
                  </a:lnTo>
                  <a:lnTo>
                    <a:pt x="546" y="190"/>
                  </a:lnTo>
                  <a:lnTo>
                    <a:pt x="0" y="2114"/>
                  </a:lnTo>
                  <a:lnTo>
                    <a:pt x="0" y="2209"/>
                  </a:lnTo>
                  <a:lnTo>
                    <a:pt x="24" y="2304"/>
                  </a:lnTo>
                  <a:lnTo>
                    <a:pt x="95" y="2376"/>
                  </a:lnTo>
                  <a:lnTo>
                    <a:pt x="190" y="2423"/>
                  </a:lnTo>
                  <a:lnTo>
                    <a:pt x="2114" y="2969"/>
                  </a:lnTo>
                  <a:lnTo>
                    <a:pt x="2209" y="2969"/>
                  </a:lnTo>
                  <a:lnTo>
                    <a:pt x="2304" y="2946"/>
                  </a:lnTo>
                  <a:lnTo>
                    <a:pt x="2375" y="2874"/>
                  </a:lnTo>
                  <a:lnTo>
                    <a:pt x="2423" y="2779"/>
                  </a:lnTo>
                  <a:lnTo>
                    <a:pt x="2969" y="855"/>
                  </a:lnTo>
                  <a:lnTo>
                    <a:pt x="2969" y="760"/>
                  </a:lnTo>
                  <a:lnTo>
                    <a:pt x="2946" y="665"/>
                  </a:lnTo>
                  <a:lnTo>
                    <a:pt x="2874" y="594"/>
                  </a:lnTo>
                  <a:lnTo>
                    <a:pt x="2779" y="547"/>
                  </a:lnTo>
                  <a:lnTo>
                    <a:pt x="855" y="24"/>
                  </a:lnTo>
                  <a:lnTo>
                    <a:pt x="7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3985750" y="3022575"/>
              <a:ext cx="74275" cy="74250"/>
            </a:xfrm>
            <a:custGeom>
              <a:avLst/>
              <a:gdLst/>
              <a:ahLst/>
              <a:cxnLst/>
              <a:rect l="l" t="t" r="r" b="b"/>
              <a:pathLst>
                <a:path w="2971" h="2970" extrusionOk="0">
                  <a:moveTo>
                    <a:pt x="761" y="0"/>
                  </a:moveTo>
                  <a:lnTo>
                    <a:pt x="666" y="48"/>
                  </a:lnTo>
                  <a:lnTo>
                    <a:pt x="595" y="95"/>
                  </a:lnTo>
                  <a:lnTo>
                    <a:pt x="547" y="190"/>
                  </a:lnTo>
                  <a:lnTo>
                    <a:pt x="25" y="2114"/>
                  </a:lnTo>
                  <a:lnTo>
                    <a:pt x="1" y="2209"/>
                  </a:lnTo>
                  <a:lnTo>
                    <a:pt x="48" y="2304"/>
                  </a:lnTo>
                  <a:lnTo>
                    <a:pt x="96" y="2376"/>
                  </a:lnTo>
                  <a:lnTo>
                    <a:pt x="191" y="2423"/>
                  </a:lnTo>
                  <a:lnTo>
                    <a:pt x="2115" y="2970"/>
                  </a:lnTo>
                  <a:lnTo>
                    <a:pt x="2210" y="2970"/>
                  </a:lnTo>
                  <a:lnTo>
                    <a:pt x="2305" y="2946"/>
                  </a:lnTo>
                  <a:lnTo>
                    <a:pt x="2400" y="2874"/>
                  </a:lnTo>
                  <a:lnTo>
                    <a:pt x="2424" y="2779"/>
                  </a:lnTo>
                  <a:lnTo>
                    <a:pt x="2970" y="855"/>
                  </a:lnTo>
                  <a:lnTo>
                    <a:pt x="2970" y="760"/>
                  </a:lnTo>
                  <a:lnTo>
                    <a:pt x="2946" y="665"/>
                  </a:lnTo>
                  <a:lnTo>
                    <a:pt x="2875" y="594"/>
                  </a:lnTo>
                  <a:lnTo>
                    <a:pt x="2780" y="547"/>
                  </a:lnTo>
                  <a:lnTo>
                    <a:pt x="856" y="24"/>
                  </a:lnTo>
                  <a:lnTo>
                    <a:pt x="76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3881850" y="2608675"/>
              <a:ext cx="290400" cy="136000"/>
            </a:xfrm>
            <a:custGeom>
              <a:avLst/>
              <a:gdLst/>
              <a:ahLst/>
              <a:cxnLst/>
              <a:rect l="l" t="t" r="r" b="b"/>
              <a:pathLst>
                <a:path w="11616" h="5440" extrusionOk="0">
                  <a:moveTo>
                    <a:pt x="998" y="0"/>
                  </a:moveTo>
                  <a:lnTo>
                    <a:pt x="855" y="24"/>
                  </a:lnTo>
                  <a:lnTo>
                    <a:pt x="736" y="95"/>
                  </a:lnTo>
                  <a:lnTo>
                    <a:pt x="618" y="167"/>
                  </a:lnTo>
                  <a:lnTo>
                    <a:pt x="523" y="262"/>
                  </a:lnTo>
                  <a:lnTo>
                    <a:pt x="451" y="380"/>
                  </a:lnTo>
                  <a:lnTo>
                    <a:pt x="404" y="523"/>
                  </a:lnTo>
                  <a:lnTo>
                    <a:pt x="24" y="1829"/>
                  </a:lnTo>
                  <a:lnTo>
                    <a:pt x="0" y="1972"/>
                  </a:lnTo>
                  <a:lnTo>
                    <a:pt x="0" y="2114"/>
                  </a:lnTo>
                  <a:lnTo>
                    <a:pt x="48" y="2257"/>
                  </a:lnTo>
                  <a:lnTo>
                    <a:pt x="95" y="2376"/>
                  </a:lnTo>
                  <a:lnTo>
                    <a:pt x="166" y="2471"/>
                  </a:lnTo>
                  <a:lnTo>
                    <a:pt x="285" y="2590"/>
                  </a:lnTo>
                  <a:lnTo>
                    <a:pt x="404" y="2661"/>
                  </a:lnTo>
                  <a:lnTo>
                    <a:pt x="523" y="2708"/>
                  </a:lnTo>
                  <a:lnTo>
                    <a:pt x="10356" y="5416"/>
                  </a:lnTo>
                  <a:lnTo>
                    <a:pt x="10499" y="5440"/>
                  </a:lnTo>
                  <a:lnTo>
                    <a:pt x="10641" y="5440"/>
                  </a:lnTo>
                  <a:lnTo>
                    <a:pt x="10760" y="5416"/>
                  </a:lnTo>
                  <a:lnTo>
                    <a:pt x="10903" y="5345"/>
                  </a:lnTo>
                  <a:lnTo>
                    <a:pt x="10998" y="5274"/>
                  </a:lnTo>
                  <a:lnTo>
                    <a:pt x="11093" y="5179"/>
                  </a:lnTo>
                  <a:lnTo>
                    <a:pt x="11188" y="5060"/>
                  </a:lnTo>
                  <a:lnTo>
                    <a:pt x="11235" y="4917"/>
                  </a:lnTo>
                  <a:lnTo>
                    <a:pt x="11592" y="3611"/>
                  </a:lnTo>
                  <a:lnTo>
                    <a:pt x="11615" y="3468"/>
                  </a:lnTo>
                  <a:lnTo>
                    <a:pt x="11615" y="3326"/>
                  </a:lnTo>
                  <a:lnTo>
                    <a:pt x="11592" y="3207"/>
                  </a:lnTo>
                  <a:lnTo>
                    <a:pt x="11520" y="3065"/>
                  </a:lnTo>
                  <a:lnTo>
                    <a:pt x="11449" y="2970"/>
                  </a:lnTo>
                  <a:lnTo>
                    <a:pt x="11354" y="2875"/>
                  </a:lnTo>
                  <a:lnTo>
                    <a:pt x="11235" y="2780"/>
                  </a:lnTo>
                  <a:lnTo>
                    <a:pt x="11093" y="2732"/>
                  </a:lnTo>
                  <a:lnTo>
                    <a:pt x="1259" y="24"/>
                  </a:lnTo>
                  <a:lnTo>
                    <a:pt x="1117" y="0"/>
                  </a:lnTo>
                  <a:close/>
                </a:path>
              </a:pathLst>
            </a:custGeom>
            <a:solidFill>
              <a:srgbClr val="2F3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4" name="Google Shape;204;p4"/>
          <p:cNvSpPr/>
          <p:nvPr/>
        </p:nvSpPr>
        <p:spPr>
          <a:xfrm rot="7888966" flipH="1">
            <a:off x="11281724" y="-1238559"/>
            <a:ext cx="2021083" cy="4122069"/>
          </a:xfrm>
          <a:custGeom>
            <a:avLst/>
            <a:gdLst/>
            <a:ahLst/>
            <a:cxnLst/>
            <a:rect l="l" t="t" r="r" b="b"/>
            <a:pathLst>
              <a:path w="102744" h="209550" extrusionOk="0">
                <a:moveTo>
                  <a:pt x="26654" y="0"/>
                </a:moveTo>
                <a:lnTo>
                  <a:pt x="25258" y="10344"/>
                </a:lnTo>
                <a:lnTo>
                  <a:pt x="34967" y="12058"/>
                </a:lnTo>
                <a:lnTo>
                  <a:pt x="35348" y="11487"/>
                </a:lnTo>
                <a:lnTo>
                  <a:pt x="35792" y="10915"/>
                </a:lnTo>
                <a:lnTo>
                  <a:pt x="36363" y="10471"/>
                </a:lnTo>
                <a:lnTo>
                  <a:pt x="36935" y="10090"/>
                </a:lnTo>
                <a:lnTo>
                  <a:pt x="37569" y="9837"/>
                </a:lnTo>
                <a:lnTo>
                  <a:pt x="38267" y="9646"/>
                </a:lnTo>
                <a:lnTo>
                  <a:pt x="39029" y="9583"/>
                </a:lnTo>
                <a:lnTo>
                  <a:pt x="39790" y="9583"/>
                </a:lnTo>
                <a:lnTo>
                  <a:pt x="40235" y="9710"/>
                </a:lnTo>
                <a:lnTo>
                  <a:pt x="40679" y="9837"/>
                </a:lnTo>
                <a:lnTo>
                  <a:pt x="41123" y="10027"/>
                </a:lnTo>
                <a:lnTo>
                  <a:pt x="41567" y="10217"/>
                </a:lnTo>
                <a:lnTo>
                  <a:pt x="41948" y="10471"/>
                </a:lnTo>
                <a:lnTo>
                  <a:pt x="42329" y="10788"/>
                </a:lnTo>
                <a:lnTo>
                  <a:pt x="42646" y="11106"/>
                </a:lnTo>
                <a:lnTo>
                  <a:pt x="42900" y="11423"/>
                </a:lnTo>
                <a:lnTo>
                  <a:pt x="43217" y="11804"/>
                </a:lnTo>
                <a:lnTo>
                  <a:pt x="43408" y="12248"/>
                </a:lnTo>
                <a:lnTo>
                  <a:pt x="43598" y="12629"/>
                </a:lnTo>
                <a:lnTo>
                  <a:pt x="43725" y="13073"/>
                </a:lnTo>
                <a:lnTo>
                  <a:pt x="43852" y="13517"/>
                </a:lnTo>
                <a:lnTo>
                  <a:pt x="43915" y="14025"/>
                </a:lnTo>
                <a:lnTo>
                  <a:pt x="43915" y="14469"/>
                </a:lnTo>
                <a:lnTo>
                  <a:pt x="43852" y="14977"/>
                </a:lnTo>
                <a:lnTo>
                  <a:pt x="43788" y="15485"/>
                </a:lnTo>
                <a:lnTo>
                  <a:pt x="43661" y="15929"/>
                </a:lnTo>
                <a:lnTo>
                  <a:pt x="43471" y="16373"/>
                </a:lnTo>
                <a:lnTo>
                  <a:pt x="43281" y="16754"/>
                </a:lnTo>
                <a:lnTo>
                  <a:pt x="42963" y="17135"/>
                </a:lnTo>
                <a:lnTo>
                  <a:pt x="42710" y="17515"/>
                </a:lnTo>
                <a:lnTo>
                  <a:pt x="42392" y="17833"/>
                </a:lnTo>
                <a:lnTo>
                  <a:pt x="42011" y="18150"/>
                </a:lnTo>
                <a:lnTo>
                  <a:pt x="41631" y="18404"/>
                </a:lnTo>
                <a:lnTo>
                  <a:pt x="41250" y="18658"/>
                </a:lnTo>
                <a:lnTo>
                  <a:pt x="40806" y="18785"/>
                </a:lnTo>
                <a:lnTo>
                  <a:pt x="40361" y="18975"/>
                </a:lnTo>
                <a:lnTo>
                  <a:pt x="39917" y="19038"/>
                </a:lnTo>
                <a:lnTo>
                  <a:pt x="39473" y="19102"/>
                </a:lnTo>
                <a:lnTo>
                  <a:pt x="38521" y="19102"/>
                </a:lnTo>
                <a:lnTo>
                  <a:pt x="37760" y="18912"/>
                </a:lnTo>
                <a:lnTo>
                  <a:pt x="37061" y="18658"/>
                </a:lnTo>
                <a:lnTo>
                  <a:pt x="36490" y="18277"/>
                </a:lnTo>
                <a:lnTo>
                  <a:pt x="35919" y="17896"/>
                </a:lnTo>
                <a:lnTo>
                  <a:pt x="35411" y="17325"/>
                </a:lnTo>
                <a:lnTo>
                  <a:pt x="35031" y="16754"/>
                </a:lnTo>
                <a:lnTo>
                  <a:pt x="34713" y="16119"/>
                </a:lnTo>
                <a:lnTo>
                  <a:pt x="34523" y="15421"/>
                </a:lnTo>
                <a:lnTo>
                  <a:pt x="24686" y="14533"/>
                </a:lnTo>
                <a:lnTo>
                  <a:pt x="23100" y="26273"/>
                </a:lnTo>
                <a:lnTo>
                  <a:pt x="32810" y="27987"/>
                </a:lnTo>
                <a:lnTo>
                  <a:pt x="33190" y="27415"/>
                </a:lnTo>
                <a:lnTo>
                  <a:pt x="33698" y="26844"/>
                </a:lnTo>
                <a:lnTo>
                  <a:pt x="34206" y="26400"/>
                </a:lnTo>
                <a:lnTo>
                  <a:pt x="34840" y="26019"/>
                </a:lnTo>
                <a:lnTo>
                  <a:pt x="35475" y="25765"/>
                </a:lnTo>
                <a:lnTo>
                  <a:pt x="36173" y="25575"/>
                </a:lnTo>
                <a:lnTo>
                  <a:pt x="36871" y="25512"/>
                </a:lnTo>
                <a:lnTo>
                  <a:pt x="37633" y="25512"/>
                </a:lnTo>
                <a:lnTo>
                  <a:pt x="38140" y="25638"/>
                </a:lnTo>
                <a:lnTo>
                  <a:pt x="38585" y="25765"/>
                </a:lnTo>
                <a:lnTo>
                  <a:pt x="39029" y="25956"/>
                </a:lnTo>
                <a:lnTo>
                  <a:pt x="39410" y="26146"/>
                </a:lnTo>
                <a:lnTo>
                  <a:pt x="39790" y="26400"/>
                </a:lnTo>
                <a:lnTo>
                  <a:pt x="40171" y="26717"/>
                </a:lnTo>
                <a:lnTo>
                  <a:pt x="40488" y="27035"/>
                </a:lnTo>
                <a:lnTo>
                  <a:pt x="40806" y="27352"/>
                </a:lnTo>
                <a:lnTo>
                  <a:pt x="41060" y="27733"/>
                </a:lnTo>
                <a:lnTo>
                  <a:pt x="41313" y="28113"/>
                </a:lnTo>
                <a:lnTo>
                  <a:pt x="41440" y="28558"/>
                </a:lnTo>
                <a:lnTo>
                  <a:pt x="41631" y="29002"/>
                </a:lnTo>
                <a:lnTo>
                  <a:pt x="41694" y="29446"/>
                </a:lnTo>
                <a:lnTo>
                  <a:pt x="41758" y="29954"/>
                </a:lnTo>
                <a:lnTo>
                  <a:pt x="41758" y="30398"/>
                </a:lnTo>
                <a:lnTo>
                  <a:pt x="41758" y="30906"/>
                </a:lnTo>
                <a:lnTo>
                  <a:pt x="41631" y="31350"/>
                </a:lnTo>
                <a:lnTo>
                  <a:pt x="41504" y="31858"/>
                </a:lnTo>
                <a:lnTo>
                  <a:pt x="41313" y="32302"/>
                </a:lnTo>
                <a:lnTo>
                  <a:pt x="41123" y="32683"/>
                </a:lnTo>
                <a:lnTo>
                  <a:pt x="40869" y="33063"/>
                </a:lnTo>
                <a:lnTo>
                  <a:pt x="40552" y="33444"/>
                </a:lnTo>
                <a:lnTo>
                  <a:pt x="40235" y="33762"/>
                </a:lnTo>
                <a:lnTo>
                  <a:pt x="39917" y="34079"/>
                </a:lnTo>
                <a:lnTo>
                  <a:pt x="39536" y="34333"/>
                </a:lnTo>
                <a:lnTo>
                  <a:pt x="39156" y="34523"/>
                </a:lnTo>
                <a:lnTo>
                  <a:pt x="38711" y="34713"/>
                </a:lnTo>
                <a:lnTo>
                  <a:pt x="38267" y="34904"/>
                </a:lnTo>
                <a:lnTo>
                  <a:pt x="37823" y="34967"/>
                </a:lnTo>
                <a:lnTo>
                  <a:pt x="37315" y="35031"/>
                </a:lnTo>
                <a:lnTo>
                  <a:pt x="36363" y="35031"/>
                </a:lnTo>
                <a:lnTo>
                  <a:pt x="35665" y="34840"/>
                </a:lnTo>
                <a:lnTo>
                  <a:pt x="34967" y="34587"/>
                </a:lnTo>
                <a:lnTo>
                  <a:pt x="34333" y="34206"/>
                </a:lnTo>
                <a:lnTo>
                  <a:pt x="33761" y="33762"/>
                </a:lnTo>
                <a:lnTo>
                  <a:pt x="33317" y="33254"/>
                </a:lnTo>
                <a:lnTo>
                  <a:pt x="32873" y="32683"/>
                </a:lnTo>
                <a:lnTo>
                  <a:pt x="32556" y="32048"/>
                </a:lnTo>
                <a:lnTo>
                  <a:pt x="32365" y="31350"/>
                </a:lnTo>
                <a:lnTo>
                  <a:pt x="22592" y="30462"/>
                </a:lnTo>
                <a:lnTo>
                  <a:pt x="21006" y="42202"/>
                </a:lnTo>
                <a:lnTo>
                  <a:pt x="30715" y="43915"/>
                </a:lnTo>
                <a:lnTo>
                  <a:pt x="31096" y="43281"/>
                </a:lnTo>
                <a:lnTo>
                  <a:pt x="31540" y="42773"/>
                </a:lnTo>
                <a:lnTo>
                  <a:pt x="32111" y="42329"/>
                </a:lnTo>
                <a:lnTo>
                  <a:pt x="32683" y="41948"/>
                </a:lnTo>
                <a:lnTo>
                  <a:pt x="33317" y="41631"/>
                </a:lnTo>
                <a:lnTo>
                  <a:pt x="34015" y="41504"/>
                </a:lnTo>
                <a:lnTo>
                  <a:pt x="34777" y="41377"/>
                </a:lnTo>
                <a:lnTo>
                  <a:pt x="35538" y="41440"/>
                </a:lnTo>
                <a:lnTo>
                  <a:pt x="35983" y="41567"/>
                </a:lnTo>
                <a:lnTo>
                  <a:pt x="36427" y="41694"/>
                </a:lnTo>
                <a:lnTo>
                  <a:pt x="36871" y="41821"/>
                </a:lnTo>
                <a:lnTo>
                  <a:pt x="37315" y="42075"/>
                </a:lnTo>
                <a:lnTo>
                  <a:pt x="37696" y="42329"/>
                </a:lnTo>
                <a:lnTo>
                  <a:pt x="38077" y="42583"/>
                </a:lnTo>
                <a:lnTo>
                  <a:pt x="38394" y="42963"/>
                </a:lnTo>
                <a:lnTo>
                  <a:pt x="38648" y="43281"/>
                </a:lnTo>
                <a:lnTo>
                  <a:pt x="38965" y="43662"/>
                </a:lnTo>
                <a:lnTo>
                  <a:pt x="39156" y="44042"/>
                </a:lnTo>
                <a:lnTo>
                  <a:pt x="39346" y="44487"/>
                </a:lnTo>
                <a:lnTo>
                  <a:pt x="39473" y="44931"/>
                </a:lnTo>
                <a:lnTo>
                  <a:pt x="39600" y="45375"/>
                </a:lnTo>
                <a:lnTo>
                  <a:pt x="39663" y="45819"/>
                </a:lnTo>
                <a:lnTo>
                  <a:pt x="39663" y="46327"/>
                </a:lnTo>
                <a:lnTo>
                  <a:pt x="39600" y="46835"/>
                </a:lnTo>
                <a:lnTo>
                  <a:pt x="39536" y="47279"/>
                </a:lnTo>
                <a:lnTo>
                  <a:pt x="39410" y="47787"/>
                </a:lnTo>
                <a:lnTo>
                  <a:pt x="39219" y="48167"/>
                </a:lnTo>
                <a:lnTo>
                  <a:pt x="39029" y="48612"/>
                </a:lnTo>
                <a:lnTo>
                  <a:pt x="38711" y="48992"/>
                </a:lnTo>
                <a:lnTo>
                  <a:pt x="38458" y="49373"/>
                </a:lnTo>
                <a:lnTo>
                  <a:pt x="38140" y="49690"/>
                </a:lnTo>
                <a:lnTo>
                  <a:pt x="37760" y="50008"/>
                </a:lnTo>
                <a:lnTo>
                  <a:pt x="37379" y="50262"/>
                </a:lnTo>
                <a:lnTo>
                  <a:pt x="36998" y="50452"/>
                </a:lnTo>
                <a:lnTo>
                  <a:pt x="36554" y="50642"/>
                </a:lnTo>
                <a:lnTo>
                  <a:pt x="36110" y="50769"/>
                </a:lnTo>
                <a:lnTo>
                  <a:pt x="35665" y="50896"/>
                </a:lnTo>
                <a:lnTo>
                  <a:pt x="35221" y="50960"/>
                </a:lnTo>
                <a:lnTo>
                  <a:pt x="34713" y="50960"/>
                </a:lnTo>
                <a:lnTo>
                  <a:pt x="34269" y="50896"/>
                </a:lnTo>
                <a:lnTo>
                  <a:pt x="33508" y="50769"/>
                </a:lnTo>
                <a:lnTo>
                  <a:pt x="32810" y="50515"/>
                </a:lnTo>
                <a:lnTo>
                  <a:pt x="32238" y="50135"/>
                </a:lnTo>
                <a:lnTo>
                  <a:pt x="31667" y="49690"/>
                </a:lnTo>
                <a:lnTo>
                  <a:pt x="31160" y="49183"/>
                </a:lnTo>
                <a:lnTo>
                  <a:pt x="30779" y="48612"/>
                </a:lnTo>
                <a:lnTo>
                  <a:pt x="30461" y="47977"/>
                </a:lnTo>
                <a:lnTo>
                  <a:pt x="30271" y="47279"/>
                </a:lnTo>
                <a:lnTo>
                  <a:pt x="20435" y="46390"/>
                </a:lnTo>
                <a:lnTo>
                  <a:pt x="18848" y="58131"/>
                </a:lnTo>
                <a:lnTo>
                  <a:pt x="28558" y="59844"/>
                </a:lnTo>
                <a:lnTo>
                  <a:pt x="28938" y="59210"/>
                </a:lnTo>
                <a:lnTo>
                  <a:pt x="29446" y="58702"/>
                </a:lnTo>
                <a:lnTo>
                  <a:pt x="29954" y="58258"/>
                </a:lnTo>
                <a:lnTo>
                  <a:pt x="30588" y="57877"/>
                </a:lnTo>
                <a:lnTo>
                  <a:pt x="31223" y="57560"/>
                </a:lnTo>
                <a:lnTo>
                  <a:pt x="31921" y="57369"/>
                </a:lnTo>
                <a:lnTo>
                  <a:pt x="32619" y="57306"/>
                </a:lnTo>
                <a:lnTo>
                  <a:pt x="33381" y="57369"/>
                </a:lnTo>
                <a:lnTo>
                  <a:pt x="33888" y="57433"/>
                </a:lnTo>
                <a:lnTo>
                  <a:pt x="34333" y="57560"/>
                </a:lnTo>
                <a:lnTo>
                  <a:pt x="34777" y="57750"/>
                </a:lnTo>
                <a:lnTo>
                  <a:pt x="35158" y="58004"/>
                </a:lnTo>
                <a:lnTo>
                  <a:pt x="35538" y="58258"/>
                </a:lnTo>
                <a:lnTo>
                  <a:pt x="35919" y="58512"/>
                </a:lnTo>
                <a:lnTo>
                  <a:pt x="36236" y="58829"/>
                </a:lnTo>
                <a:lnTo>
                  <a:pt x="36554" y="59210"/>
                </a:lnTo>
                <a:lnTo>
                  <a:pt x="36808" y="59590"/>
                </a:lnTo>
                <a:lnTo>
                  <a:pt x="37061" y="59971"/>
                </a:lnTo>
                <a:lnTo>
                  <a:pt x="37252" y="60415"/>
                </a:lnTo>
                <a:lnTo>
                  <a:pt x="37379" y="60860"/>
                </a:lnTo>
                <a:lnTo>
                  <a:pt x="37442" y="61304"/>
                </a:lnTo>
                <a:lnTo>
                  <a:pt x="37506" y="61748"/>
                </a:lnTo>
                <a:lnTo>
                  <a:pt x="37506" y="62256"/>
                </a:lnTo>
                <a:lnTo>
                  <a:pt x="37506" y="62763"/>
                </a:lnTo>
                <a:lnTo>
                  <a:pt x="37379" y="63208"/>
                </a:lnTo>
                <a:lnTo>
                  <a:pt x="37252" y="63652"/>
                </a:lnTo>
                <a:lnTo>
                  <a:pt x="37061" y="64096"/>
                </a:lnTo>
                <a:lnTo>
                  <a:pt x="36871" y="64540"/>
                </a:lnTo>
                <a:lnTo>
                  <a:pt x="36617" y="64921"/>
                </a:lnTo>
                <a:lnTo>
                  <a:pt x="36300" y="65302"/>
                </a:lnTo>
                <a:lnTo>
                  <a:pt x="35983" y="65619"/>
                </a:lnTo>
                <a:lnTo>
                  <a:pt x="35665" y="65873"/>
                </a:lnTo>
                <a:lnTo>
                  <a:pt x="35285" y="66190"/>
                </a:lnTo>
                <a:lnTo>
                  <a:pt x="34904" y="66381"/>
                </a:lnTo>
                <a:lnTo>
                  <a:pt x="34460" y="66571"/>
                </a:lnTo>
                <a:lnTo>
                  <a:pt x="34015" y="66698"/>
                </a:lnTo>
                <a:lnTo>
                  <a:pt x="33571" y="66825"/>
                </a:lnTo>
                <a:lnTo>
                  <a:pt x="33063" y="66888"/>
                </a:lnTo>
                <a:lnTo>
                  <a:pt x="32619" y="66888"/>
                </a:lnTo>
                <a:lnTo>
                  <a:pt x="32111" y="66825"/>
                </a:lnTo>
                <a:lnTo>
                  <a:pt x="31413" y="66698"/>
                </a:lnTo>
                <a:lnTo>
                  <a:pt x="30715" y="66444"/>
                </a:lnTo>
                <a:lnTo>
                  <a:pt x="30081" y="66063"/>
                </a:lnTo>
                <a:lnTo>
                  <a:pt x="29510" y="65619"/>
                </a:lnTo>
                <a:lnTo>
                  <a:pt x="29065" y="65112"/>
                </a:lnTo>
                <a:lnTo>
                  <a:pt x="28621" y="64540"/>
                </a:lnTo>
                <a:lnTo>
                  <a:pt x="28304" y="63906"/>
                </a:lnTo>
                <a:lnTo>
                  <a:pt x="28113" y="63208"/>
                </a:lnTo>
                <a:lnTo>
                  <a:pt x="18340" y="62319"/>
                </a:lnTo>
                <a:lnTo>
                  <a:pt x="16754" y="74060"/>
                </a:lnTo>
                <a:lnTo>
                  <a:pt x="26463" y="75773"/>
                </a:lnTo>
                <a:lnTo>
                  <a:pt x="26844" y="75138"/>
                </a:lnTo>
                <a:lnTo>
                  <a:pt x="27288" y="74631"/>
                </a:lnTo>
                <a:lnTo>
                  <a:pt x="27860" y="74123"/>
                </a:lnTo>
                <a:lnTo>
                  <a:pt x="28431" y="73806"/>
                </a:lnTo>
                <a:lnTo>
                  <a:pt x="29065" y="73488"/>
                </a:lnTo>
                <a:lnTo>
                  <a:pt x="29763" y="73298"/>
                </a:lnTo>
                <a:lnTo>
                  <a:pt x="30525" y="73235"/>
                </a:lnTo>
                <a:lnTo>
                  <a:pt x="31286" y="73298"/>
                </a:lnTo>
                <a:lnTo>
                  <a:pt x="31731" y="73362"/>
                </a:lnTo>
                <a:lnTo>
                  <a:pt x="32175" y="73488"/>
                </a:lnTo>
                <a:lnTo>
                  <a:pt x="32619" y="73679"/>
                </a:lnTo>
                <a:lnTo>
                  <a:pt x="33063" y="73933"/>
                </a:lnTo>
                <a:lnTo>
                  <a:pt x="33444" y="74187"/>
                </a:lnTo>
                <a:lnTo>
                  <a:pt x="33825" y="74440"/>
                </a:lnTo>
                <a:lnTo>
                  <a:pt x="34142" y="74758"/>
                </a:lnTo>
                <a:lnTo>
                  <a:pt x="34396" y="75138"/>
                </a:lnTo>
                <a:lnTo>
                  <a:pt x="34713" y="75519"/>
                </a:lnTo>
                <a:lnTo>
                  <a:pt x="34904" y="75900"/>
                </a:lnTo>
                <a:lnTo>
                  <a:pt x="35094" y="76344"/>
                </a:lnTo>
                <a:lnTo>
                  <a:pt x="35221" y="76788"/>
                </a:lnTo>
                <a:lnTo>
                  <a:pt x="35348" y="77233"/>
                </a:lnTo>
                <a:lnTo>
                  <a:pt x="35411" y="77677"/>
                </a:lnTo>
                <a:lnTo>
                  <a:pt x="35411" y="78185"/>
                </a:lnTo>
                <a:lnTo>
                  <a:pt x="35348" y="78629"/>
                </a:lnTo>
                <a:lnTo>
                  <a:pt x="35285" y="79137"/>
                </a:lnTo>
                <a:lnTo>
                  <a:pt x="35158" y="79581"/>
                </a:lnTo>
                <a:lnTo>
                  <a:pt x="34967" y="80025"/>
                </a:lnTo>
                <a:lnTo>
                  <a:pt x="34777" y="80469"/>
                </a:lnTo>
                <a:lnTo>
                  <a:pt x="34523" y="80850"/>
                </a:lnTo>
                <a:lnTo>
                  <a:pt x="34206" y="81167"/>
                </a:lnTo>
                <a:lnTo>
                  <a:pt x="33888" y="81548"/>
                </a:lnTo>
                <a:lnTo>
                  <a:pt x="33508" y="81802"/>
                </a:lnTo>
                <a:lnTo>
                  <a:pt x="33127" y="82056"/>
                </a:lnTo>
                <a:lnTo>
                  <a:pt x="32746" y="82310"/>
                </a:lnTo>
                <a:lnTo>
                  <a:pt x="32302" y="82500"/>
                </a:lnTo>
                <a:lnTo>
                  <a:pt x="31858" y="82627"/>
                </a:lnTo>
                <a:lnTo>
                  <a:pt x="31413" y="82754"/>
                </a:lnTo>
                <a:lnTo>
                  <a:pt x="30969" y="82817"/>
                </a:lnTo>
                <a:lnTo>
                  <a:pt x="30461" y="82817"/>
                </a:lnTo>
                <a:lnTo>
                  <a:pt x="30017" y="82754"/>
                </a:lnTo>
                <a:lnTo>
                  <a:pt x="29256" y="82627"/>
                </a:lnTo>
                <a:lnTo>
                  <a:pt x="28558" y="82310"/>
                </a:lnTo>
                <a:lnTo>
                  <a:pt x="27986" y="81992"/>
                </a:lnTo>
                <a:lnTo>
                  <a:pt x="27415" y="81548"/>
                </a:lnTo>
                <a:lnTo>
                  <a:pt x="26908" y="81040"/>
                </a:lnTo>
                <a:lnTo>
                  <a:pt x="26527" y="80469"/>
                </a:lnTo>
                <a:lnTo>
                  <a:pt x="26210" y="79835"/>
                </a:lnTo>
                <a:lnTo>
                  <a:pt x="26019" y="79137"/>
                </a:lnTo>
                <a:lnTo>
                  <a:pt x="16183" y="78248"/>
                </a:lnTo>
                <a:lnTo>
                  <a:pt x="14596" y="89988"/>
                </a:lnTo>
                <a:lnTo>
                  <a:pt x="24306" y="91638"/>
                </a:lnTo>
                <a:lnTo>
                  <a:pt x="24686" y="91067"/>
                </a:lnTo>
                <a:lnTo>
                  <a:pt x="25194" y="90496"/>
                </a:lnTo>
                <a:lnTo>
                  <a:pt x="25702" y="90052"/>
                </a:lnTo>
                <a:lnTo>
                  <a:pt x="26336" y="89671"/>
                </a:lnTo>
                <a:lnTo>
                  <a:pt x="26971" y="89417"/>
                </a:lnTo>
                <a:lnTo>
                  <a:pt x="27669" y="89227"/>
                </a:lnTo>
                <a:lnTo>
                  <a:pt x="28367" y="89163"/>
                </a:lnTo>
                <a:lnTo>
                  <a:pt x="29129" y="89227"/>
                </a:lnTo>
                <a:lnTo>
                  <a:pt x="29636" y="89290"/>
                </a:lnTo>
                <a:lnTo>
                  <a:pt x="30081" y="89417"/>
                </a:lnTo>
                <a:lnTo>
                  <a:pt x="30525" y="89608"/>
                </a:lnTo>
                <a:lnTo>
                  <a:pt x="30906" y="89798"/>
                </a:lnTo>
                <a:lnTo>
                  <a:pt x="31286" y="90052"/>
                </a:lnTo>
                <a:lnTo>
                  <a:pt x="31667" y="90369"/>
                </a:lnTo>
                <a:lnTo>
                  <a:pt x="31985" y="90687"/>
                </a:lnTo>
                <a:lnTo>
                  <a:pt x="32302" y="91067"/>
                </a:lnTo>
                <a:lnTo>
                  <a:pt x="32556" y="91385"/>
                </a:lnTo>
                <a:lnTo>
                  <a:pt x="32810" y="91829"/>
                </a:lnTo>
                <a:lnTo>
                  <a:pt x="33000" y="92210"/>
                </a:lnTo>
                <a:lnTo>
                  <a:pt x="33127" y="92654"/>
                </a:lnTo>
                <a:lnTo>
                  <a:pt x="33190" y="93162"/>
                </a:lnTo>
                <a:lnTo>
                  <a:pt x="33254" y="93606"/>
                </a:lnTo>
                <a:lnTo>
                  <a:pt x="33254" y="94113"/>
                </a:lnTo>
                <a:lnTo>
                  <a:pt x="33254" y="94558"/>
                </a:lnTo>
                <a:lnTo>
                  <a:pt x="33127" y="95065"/>
                </a:lnTo>
                <a:lnTo>
                  <a:pt x="33000" y="95510"/>
                </a:lnTo>
                <a:lnTo>
                  <a:pt x="32810" y="95954"/>
                </a:lnTo>
                <a:lnTo>
                  <a:pt x="32619" y="96398"/>
                </a:lnTo>
                <a:lnTo>
                  <a:pt x="32365" y="96779"/>
                </a:lnTo>
                <a:lnTo>
                  <a:pt x="32048" y="97096"/>
                </a:lnTo>
                <a:lnTo>
                  <a:pt x="31731" y="97413"/>
                </a:lnTo>
                <a:lnTo>
                  <a:pt x="31413" y="97731"/>
                </a:lnTo>
                <a:lnTo>
                  <a:pt x="31033" y="97985"/>
                </a:lnTo>
                <a:lnTo>
                  <a:pt x="30652" y="98238"/>
                </a:lnTo>
                <a:lnTo>
                  <a:pt x="30208" y="98429"/>
                </a:lnTo>
                <a:lnTo>
                  <a:pt x="29763" y="98556"/>
                </a:lnTo>
                <a:lnTo>
                  <a:pt x="29319" y="98683"/>
                </a:lnTo>
                <a:lnTo>
                  <a:pt x="28811" y="98683"/>
                </a:lnTo>
                <a:lnTo>
                  <a:pt x="28367" y="98746"/>
                </a:lnTo>
                <a:lnTo>
                  <a:pt x="27860" y="98683"/>
                </a:lnTo>
                <a:lnTo>
                  <a:pt x="27161" y="98492"/>
                </a:lnTo>
                <a:lnTo>
                  <a:pt x="26463" y="98238"/>
                </a:lnTo>
                <a:lnTo>
                  <a:pt x="25829" y="97921"/>
                </a:lnTo>
                <a:lnTo>
                  <a:pt x="25258" y="97477"/>
                </a:lnTo>
                <a:lnTo>
                  <a:pt x="24813" y="96969"/>
                </a:lnTo>
                <a:lnTo>
                  <a:pt x="24369" y="96335"/>
                </a:lnTo>
                <a:lnTo>
                  <a:pt x="24052" y="95700"/>
                </a:lnTo>
                <a:lnTo>
                  <a:pt x="23861" y="95065"/>
                </a:lnTo>
                <a:lnTo>
                  <a:pt x="14088" y="94113"/>
                </a:lnTo>
                <a:lnTo>
                  <a:pt x="12502" y="105854"/>
                </a:lnTo>
                <a:lnTo>
                  <a:pt x="22211" y="107567"/>
                </a:lnTo>
                <a:lnTo>
                  <a:pt x="22592" y="106996"/>
                </a:lnTo>
                <a:lnTo>
                  <a:pt x="23036" y="106425"/>
                </a:lnTo>
                <a:lnTo>
                  <a:pt x="23608" y="105981"/>
                </a:lnTo>
                <a:lnTo>
                  <a:pt x="24179" y="105600"/>
                </a:lnTo>
                <a:lnTo>
                  <a:pt x="24813" y="105346"/>
                </a:lnTo>
                <a:lnTo>
                  <a:pt x="25511" y="105156"/>
                </a:lnTo>
                <a:lnTo>
                  <a:pt x="26273" y="105092"/>
                </a:lnTo>
                <a:lnTo>
                  <a:pt x="27035" y="105092"/>
                </a:lnTo>
                <a:lnTo>
                  <a:pt x="27479" y="105219"/>
                </a:lnTo>
                <a:lnTo>
                  <a:pt x="27923" y="105346"/>
                </a:lnTo>
                <a:lnTo>
                  <a:pt x="28367" y="105537"/>
                </a:lnTo>
                <a:lnTo>
                  <a:pt x="28811" y="105727"/>
                </a:lnTo>
                <a:lnTo>
                  <a:pt x="29192" y="105981"/>
                </a:lnTo>
                <a:lnTo>
                  <a:pt x="29573" y="106298"/>
                </a:lnTo>
                <a:lnTo>
                  <a:pt x="29890" y="106615"/>
                </a:lnTo>
                <a:lnTo>
                  <a:pt x="30144" y="106933"/>
                </a:lnTo>
                <a:lnTo>
                  <a:pt x="30461" y="107313"/>
                </a:lnTo>
                <a:lnTo>
                  <a:pt x="30652" y="107758"/>
                </a:lnTo>
                <a:lnTo>
                  <a:pt x="30842" y="108138"/>
                </a:lnTo>
                <a:lnTo>
                  <a:pt x="30969" y="108583"/>
                </a:lnTo>
                <a:lnTo>
                  <a:pt x="31096" y="109027"/>
                </a:lnTo>
                <a:lnTo>
                  <a:pt x="31160" y="109535"/>
                </a:lnTo>
                <a:lnTo>
                  <a:pt x="31160" y="109979"/>
                </a:lnTo>
                <a:lnTo>
                  <a:pt x="31096" y="110487"/>
                </a:lnTo>
                <a:lnTo>
                  <a:pt x="31033" y="110994"/>
                </a:lnTo>
                <a:lnTo>
                  <a:pt x="30906" y="111438"/>
                </a:lnTo>
                <a:lnTo>
                  <a:pt x="30715" y="111883"/>
                </a:lnTo>
                <a:lnTo>
                  <a:pt x="30525" y="112263"/>
                </a:lnTo>
                <a:lnTo>
                  <a:pt x="30271" y="112644"/>
                </a:lnTo>
                <a:lnTo>
                  <a:pt x="29954" y="113025"/>
                </a:lnTo>
                <a:lnTo>
                  <a:pt x="29636" y="113342"/>
                </a:lnTo>
                <a:lnTo>
                  <a:pt x="29256" y="113660"/>
                </a:lnTo>
                <a:lnTo>
                  <a:pt x="28875" y="113913"/>
                </a:lnTo>
                <a:lnTo>
                  <a:pt x="28494" y="114167"/>
                </a:lnTo>
                <a:lnTo>
                  <a:pt x="28050" y="114294"/>
                </a:lnTo>
                <a:lnTo>
                  <a:pt x="27606" y="114485"/>
                </a:lnTo>
                <a:lnTo>
                  <a:pt x="27161" y="114548"/>
                </a:lnTo>
                <a:lnTo>
                  <a:pt x="26717" y="114612"/>
                </a:lnTo>
                <a:lnTo>
                  <a:pt x="25765" y="114612"/>
                </a:lnTo>
                <a:lnTo>
                  <a:pt x="25004" y="114421"/>
                </a:lnTo>
                <a:lnTo>
                  <a:pt x="24306" y="114167"/>
                </a:lnTo>
                <a:lnTo>
                  <a:pt x="23735" y="113850"/>
                </a:lnTo>
                <a:lnTo>
                  <a:pt x="23163" y="113406"/>
                </a:lnTo>
                <a:lnTo>
                  <a:pt x="22656" y="112835"/>
                </a:lnTo>
                <a:lnTo>
                  <a:pt x="22275" y="112263"/>
                </a:lnTo>
                <a:lnTo>
                  <a:pt x="21958" y="111629"/>
                </a:lnTo>
                <a:lnTo>
                  <a:pt x="21767" y="110931"/>
                </a:lnTo>
                <a:lnTo>
                  <a:pt x="11931" y="110042"/>
                </a:lnTo>
                <a:lnTo>
                  <a:pt x="10344" y="121783"/>
                </a:lnTo>
                <a:lnTo>
                  <a:pt x="20054" y="123496"/>
                </a:lnTo>
                <a:lnTo>
                  <a:pt x="20435" y="122925"/>
                </a:lnTo>
                <a:lnTo>
                  <a:pt x="20942" y="122354"/>
                </a:lnTo>
                <a:lnTo>
                  <a:pt x="21450" y="121910"/>
                </a:lnTo>
                <a:lnTo>
                  <a:pt x="22085" y="121529"/>
                </a:lnTo>
                <a:lnTo>
                  <a:pt x="22719" y="121275"/>
                </a:lnTo>
                <a:lnTo>
                  <a:pt x="23417" y="121085"/>
                </a:lnTo>
                <a:lnTo>
                  <a:pt x="24115" y="121021"/>
                </a:lnTo>
                <a:lnTo>
                  <a:pt x="24877" y="121021"/>
                </a:lnTo>
                <a:lnTo>
                  <a:pt x="25385" y="121148"/>
                </a:lnTo>
                <a:lnTo>
                  <a:pt x="25829" y="121275"/>
                </a:lnTo>
                <a:lnTo>
                  <a:pt x="26273" y="121465"/>
                </a:lnTo>
                <a:lnTo>
                  <a:pt x="26654" y="121656"/>
                </a:lnTo>
                <a:lnTo>
                  <a:pt x="27035" y="121910"/>
                </a:lnTo>
                <a:lnTo>
                  <a:pt x="27415" y="122227"/>
                </a:lnTo>
                <a:lnTo>
                  <a:pt x="27733" y="122544"/>
                </a:lnTo>
                <a:lnTo>
                  <a:pt x="28050" y="122862"/>
                </a:lnTo>
                <a:lnTo>
                  <a:pt x="28304" y="123242"/>
                </a:lnTo>
                <a:lnTo>
                  <a:pt x="28558" y="123623"/>
                </a:lnTo>
                <a:lnTo>
                  <a:pt x="28748" y="124067"/>
                </a:lnTo>
                <a:lnTo>
                  <a:pt x="28875" y="124512"/>
                </a:lnTo>
                <a:lnTo>
                  <a:pt x="28938" y="124956"/>
                </a:lnTo>
                <a:lnTo>
                  <a:pt x="29002" y="125463"/>
                </a:lnTo>
                <a:lnTo>
                  <a:pt x="29002" y="125908"/>
                </a:lnTo>
                <a:lnTo>
                  <a:pt x="29002" y="126415"/>
                </a:lnTo>
                <a:lnTo>
                  <a:pt x="28875" y="126923"/>
                </a:lnTo>
                <a:lnTo>
                  <a:pt x="28748" y="127367"/>
                </a:lnTo>
                <a:lnTo>
                  <a:pt x="28558" y="127812"/>
                </a:lnTo>
                <a:lnTo>
                  <a:pt x="28367" y="128192"/>
                </a:lnTo>
                <a:lnTo>
                  <a:pt x="28113" y="128573"/>
                </a:lnTo>
                <a:lnTo>
                  <a:pt x="27796" y="128954"/>
                </a:lnTo>
                <a:lnTo>
                  <a:pt x="27479" y="129271"/>
                </a:lnTo>
                <a:lnTo>
                  <a:pt x="27161" y="129588"/>
                </a:lnTo>
                <a:lnTo>
                  <a:pt x="26781" y="129842"/>
                </a:lnTo>
                <a:lnTo>
                  <a:pt x="26400" y="130033"/>
                </a:lnTo>
                <a:lnTo>
                  <a:pt x="25956" y="130223"/>
                </a:lnTo>
                <a:lnTo>
                  <a:pt x="25511" y="130413"/>
                </a:lnTo>
                <a:lnTo>
                  <a:pt x="25067" y="130477"/>
                </a:lnTo>
                <a:lnTo>
                  <a:pt x="24560" y="130540"/>
                </a:lnTo>
                <a:lnTo>
                  <a:pt x="23608" y="130540"/>
                </a:lnTo>
                <a:lnTo>
                  <a:pt x="22910" y="130350"/>
                </a:lnTo>
                <a:lnTo>
                  <a:pt x="22211" y="130096"/>
                </a:lnTo>
                <a:lnTo>
                  <a:pt x="21577" y="129715"/>
                </a:lnTo>
                <a:lnTo>
                  <a:pt x="21006" y="129271"/>
                </a:lnTo>
                <a:lnTo>
                  <a:pt x="20561" y="128763"/>
                </a:lnTo>
                <a:lnTo>
                  <a:pt x="20117" y="128192"/>
                </a:lnTo>
                <a:lnTo>
                  <a:pt x="19800" y="127558"/>
                </a:lnTo>
                <a:lnTo>
                  <a:pt x="19610" y="126860"/>
                </a:lnTo>
                <a:lnTo>
                  <a:pt x="9837" y="125971"/>
                </a:lnTo>
                <a:lnTo>
                  <a:pt x="8250" y="137712"/>
                </a:lnTo>
                <a:lnTo>
                  <a:pt x="17960" y="139425"/>
                </a:lnTo>
                <a:lnTo>
                  <a:pt x="18340" y="138790"/>
                </a:lnTo>
                <a:lnTo>
                  <a:pt x="18785" y="138283"/>
                </a:lnTo>
                <a:lnTo>
                  <a:pt x="19356" y="137838"/>
                </a:lnTo>
                <a:lnTo>
                  <a:pt x="19927" y="137458"/>
                </a:lnTo>
                <a:lnTo>
                  <a:pt x="20561" y="137204"/>
                </a:lnTo>
                <a:lnTo>
                  <a:pt x="21260" y="137013"/>
                </a:lnTo>
                <a:lnTo>
                  <a:pt x="22021" y="136950"/>
                </a:lnTo>
                <a:lnTo>
                  <a:pt x="22783" y="136950"/>
                </a:lnTo>
                <a:lnTo>
                  <a:pt x="23227" y="137077"/>
                </a:lnTo>
                <a:lnTo>
                  <a:pt x="23671" y="137204"/>
                </a:lnTo>
                <a:lnTo>
                  <a:pt x="24115" y="137331"/>
                </a:lnTo>
                <a:lnTo>
                  <a:pt x="24560" y="137585"/>
                </a:lnTo>
                <a:lnTo>
                  <a:pt x="24940" y="137838"/>
                </a:lnTo>
                <a:lnTo>
                  <a:pt x="25321" y="138092"/>
                </a:lnTo>
                <a:lnTo>
                  <a:pt x="25638" y="138473"/>
                </a:lnTo>
                <a:lnTo>
                  <a:pt x="25892" y="138790"/>
                </a:lnTo>
                <a:lnTo>
                  <a:pt x="26210" y="139171"/>
                </a:lnTo>
                <a:lnTo>
                  <a:pt x="26400" y="139552"/>
                </a:lnTo>
                <a:lnTo>
                  <a:pt x="26590" y="139996"/>
                </a:lnTo>
                <a:lnTo>
                  <a:pt x="26717" y="140440"/>
                </a:lnTo>
                <a:lnTo>
                  <a:pt x="26844" y="140885"/>
                </a:lnTo>
                <a:lnTo>
                  <a:pt x="26908" y="141392"/>
                </a:lnTo>
                <a:lnTo>
                  <a:pt x="26908" y="141837"/>
                </a:lnTo>
                <a:lnTo>
                  <a:pt x="26844" y="142344"/>
                </a:lnTo>
                <a:lnTo>
                  <a:pt x="26781" y="142788"/>
                </a:lnTo>
                <a:lnTo>
                  <a:pt x="26654" y="143296"/>
                </a:lnTo>
                <a:lnTo>
                  <a:pt x="26463" y="143740"/>
                </a:lnTo>
                <a:lnTo>
                  <a:pt x="26273" y="144121"/>
                </a:lnTo>
                <a:lnTo>
                  <a:pt x="26019" y="144502"/>
                </a:lnTo>
                <a:lnTo>
                  <a:pt x="25702" y="144883"/>
                </a:lnTo>
                <a:lnTo>
                  <a:pt x="25385" y="145200"/>
                </a:lnTo>
                <a:lnTo>
                  <a:pt x="25004" y="145517"/>
                </a:lnTo>
                <a:lnTo>
                  <a:pt x="24623" y="145771"/>
                </a:lnTo>
                <a:lnTo>
                  <a:pt x="24242" y="145962"/>
                </a:lnTo>
                <a:lnTo>
                  <a:pt x="23798" y="146152"/>
                </a:lnTo>
                <a:lnTo>
                  <a:pt x="23417" y="146279"/>
                </a:lnTo>
                <a:lnTo>
                  <a:pt x="22910" y="146406"/>
                </a:lnTo>
                <a:lnTo>
                  <a:pt x="22465" y="146469"/>
                </a:lnTo>
                <a:lnTo>
                  <a:pt x="21958" y="146469"/>
                </a:lnTo>
                <a:lnTo>
                  <a:pt x="21513" y="146406"/>
                </a:lnTo>
                <a:lnTo>
                  <a:pt x="20752" y="146279"/>
                </a:lnTo>
                <a:lnTo>
                  <a:pt x="20054" y="146025"/>
                </a:lnTo>
                <a:lnTo>
                  <a:pt x="19483" y="145644"/>
                </a:lnTo>
                <a:lnTo>
                  <a:pt x="18911" y="145200"/>
                </a:lnTo>
                <a:lnTo>
                  <a:pt x="18404" y="144692"/>
                </a:lnTo>
                <a:lnTo>
                  <a:pt x="18023" y="144121"/>
                </a:lnTo>
                <a:lnTo>
                  <a:pt x="17706" y="143487"/>
                </a:lnTo>
                <a:lnTo>
                  <a:pt x="17515" y="142788"/>
                </a:lnTo>
                <a:lnTo>
                  <a:pt x="7679" y="141900"/>
                </a:lnTo>
                <a:lnTo>
                  <a:pt x="6092" y="153640"/>
                </a:lnTo>
                <a:lnTo>
                  <a:pt x="15802" y="155354"/>
                </a:lnTo>
                <a:lnTo>
                  <a:pt x="16183" y="154719"/>
                </a:lnTo>
                <a:lnTo>
                  <a:pt x="16690" y="154212"/>
                </a:lnTo>
                <a:lnTo>
                  <a:pt x="17198" y="153767"/>
                </a:lnTo>
                <a:lnTo>
                  <a:pt x="17833" y="153387"/>
                </a:lnTo>
                <a:lnTo>
                  <a:pt x="18467" y="153069"/>
                </a:lnTo>
                <a:lnTo>
                  <a:pt x="19165" y="152942"/>
                </a:lnTo>
                <a:lnTo>
                  <a:pt x="19863" y="152815"/>
                </a:lnTo>
                <a:lnTo>
                  <a:pt x="20625" y="152879"/>
                </a:lnTo>
                <a:lnTo>
                  <a:pt x="21133" y="152942"/>
                </a:lnTo>
                <a:lnTo>
                  <a:pt x="21577" y="153133"/>
                </a:lnTo>
                <a:lnTo>
                  <a:pt x="22021" y="153260"/>
                </a:lnTo>
                <a:lnTo>
                  <a:pt x="22402" y="153513"/>
                </a:lnTo>
                <a:lnTo>
                  <a:pt x="22783" y="153767"/>
                </a:lnTo>
                <a:lnTo>
                  <a:pt x="23163" y="154021"/>
                </a:lnTo>
                <a:lnTo>
                  <a:pt x="23481" y="154338"/>
                </a:lnTo>
                <a:lnTo>
                  <a:pt x="23798" y="154719"/>
                </a:lnTo>
                <a:lnTo>
                  <a:pt x="24052" y="155100"/>
                </a:lnTo>
                <a:lnTo>
                  <a:pt x="24306" y="155481"/>
                </a:lnTo>
                <a:lnTo>
                  <a:pt x="24496" y="155925"/>
                </a:lnTo>
                <a:lnTo>
                  <a:pt x="24623" y="156369"/>
                </a:lnTo>
                <a:lnTo>
                  <a:pt x="24686" y="156813"/>
                </a:lnTo>
                <a:lnTo>
                  <a:pt x="24750" y="157258"/>
                </a:lnTo>
                <a:lnTo>
                  <a:pt x="24750" y="157765"/>
                </a:lnTo>
                <a:lnTo>
                  <a:pt x="24750" y="158273"/>
                </a:lnTo>
                <a:lnTo>
                  <a:pt x="24623" y="158717"/>
                </a:lnTo>
                <a:lnTo>
                  <a:pt x="24496" y="159162"/>
                </a:lnTo>
                <a:lnTo>
                  <a:pt x="24306" y="159606"/>
                </a:lnTo>
                <a:lnTo>
                  <a:pt x="24115" y="160050"/>
                </a:lnTo>
                <a:lnTo>
                  <a:pt x="23861" y="160431"/>
                </a:lnTo>
                <a:lnTo>
                  <a:pt x="23544" y="160812"/>
                </a:lnTo>
                <a:lnTo>
                  <a:pt x="23227" y="161129"/>
                </a:lnTo>
                <a:lnTo>
                  <a:pt x="22910" y="161383"/>
                </a:lnTo>
                <a:lnTo>
                  <a:pt x="22529" y="161700"/>
                </a:lnTo>
                <a:lnTo>
                  <a:pt x="22148" y="161890"/>
                </a:lnTo>
                <a:lnTo>
                  <a:pt x="21704" y="162081"/>
                </a:lnTo>
                <a:lnTo>
                  <a:pt x="21260" y="162208"/>
                </a:lnTo>
                <a:lnTo>
                  <a:pt x="20815" y="162335"/>
                </a:lnTo>
                <a:lnTo>
                  <a:pt x="20308" y="162398"/>
                </a:lnTo>
                <a:lnTo>
                  <a:pt x="19863" y="162398"/>
                </a:lnTo>
                <a:lnTo>
                  <a:pt x="19356" y="162335"/>
                </a:lnTo>
                <a:lnTo>
                  <a:pt x="18658" y="162208"/>
                </a:lnTo>
                <a:lnTo>
                  <a:pt x="17960" y="161954"/>
                </a:lnTo>
                <a:lnTo>
                  <a:pt x="17325" y="161573"/>
                </a:lnTo>
                <a:lnTo>
                  <a:pt x="16754" y="161129"/>
                </a:lnTo>
                <a:lnTo>
                  <a:pt x="16310" y="160621"/>
                </a:lnTo>
                <a:lnTo>
                  <a:pt x="15865" y="160050"/>
                </a:lnTo>
                <a:lnTo>
                  <a:pt x="15548" y="159415"/>
                </a:lnTo>
                <a:lnTo>
                  <a:pt x="15358" y="158717"/>
                </a:lnTo>
                <a:lnTo>
                  <a:pt x="5585" y="157829"/>
                </a:lnTo>
                <a:lnTo>
                  <a:pt x="3998" y="169569"/>
                </a:lnTo>
                <a:lnTo>
                  <a:pt x="13708" y="171283"/>
                </a:lnTo>
                <a:lnTo>
                  <a:pt x="14088" y="170648"/>
                </a:lnTo>
                <a:lnTo>
                  <a:pt x="14533" y="170140"/>
                </a:lnTo>
                <a:lnTo>
                  <a:pt x="15104" y="169633"/>
                </a:lnTo>
                <a:lnTo>
                  <a:pt x="15675" y="169315"/>
                </a:lnTo>
                <a:lnTo>
                  <a:pt x="16310" y="168998"/>
                </a:lnTo>
                <a:lnTo>
                  <a:pt x="17008" y="168808"/>
                </a:lnTo>
                <a:lnTo>
                  <a:pt x="17769" y="168744"/>
                </a:lnTo>
                <a:lnTo>
                  <a:pt x="18531" y="168808"/>
                </a:lnTo>
                <a:lnTo>
                  <a:pt x="18975" y="168871"/>
                </a:lnTo>
                <a:lnTo>
                  <a:pt x="19419" y="168998"/>
                </a:lnTo>
                <a:lnTo>
                  <a:pt x="19863" y="169188"/>
                </a:lnTo>
                <a:lnTo>
                  <a:pt x="20308" y="169442"/>
                </a:lnTo>
                <a:lnTo>
                  <a:pt x="20688" y="169696"/>
                </a:lnTo>
                <a:lnTo>
                  <a:pt x="21069" y="169950"/>
                </a:lnTo>
                <a:lnTo>
                  <a:pt x="21386" y="170267"/>
                </a:lnTo>
                <a:lnTo>
                  <a:pt x="21640" y="170648"/>
                </a:lnTo>
                <a:lnTo>
                  <a:pt x="21958" y="171029"/>
                </a:lnTo>
                <a:lnTo>
                  <a:pt x="22148" y="171410"/>
                </a:lnTo>
                <a:lnTo>
                  <a:pt x="22338" y="171854"/>
                </a:lnTo>
                <a:lnTo>
                  <a:pt x="22465" y="172298"/>
                </a:lnTo>
                <a:lnTo>
                  <a:pt x="22592" y="172742"/>
                </a:lnTo>
                <a:lnTo>
                  <a:pt x="22656" y="173187"/>
                </a:lnTo>
                <a:lnTo>
                  <a:pt x="22656" y="173694"/>
                </a:lnTo>
                <a:lnTo>
                  <a:pt x="22592" y="174138"/>
                </a:lnTo>
                <a:lnTo>
                  <a:pt x="22529" y="174646"/>
                </a:lnTo>
                <a:lnTo>
                  <a:pt x="22402" y="175090"/>
                </a:lnTo>
                <a:lnTo>
                  <a:pt x="22211" y="175535"/>
                </a:lnTo>
                <a:lnTo>
                  <a:pt x="22021" y="175979"/>
                </a:lnTo>
                <a:lnTo>
                  <a:pt x="21767" y="176360"/>
                </a:lnTo>
                <a:lnTo>
                  <a:pt x="21450" y="176677"/>
                </a:lnTo>
                <a:lnTo>
                  <a:pt x="21133" y="177058"/>
                </a:lnTo>
                <a:lnTo>
                  <a:pt x="20752" y="177312"/>
                </a:lnTo>
                <a:lnTo>
                  <a:pt x="20371" y="177565"/>
                </a:lnTo>
                <a:lnTo>
                  <a:pt x="19990" y="177819"/>
                </a:lnTo>
                <a:lnTo>
                  <a:pt x="19546" y="178010"/>
                </a:lnTo>
                <a:lnTo>
                  <a:pt x="19165" y="178137"/>
                </a:lnTo>
                <a:lnTo>
                  <a:pt x="18658" y="178263"/>
                </a:lnTo>
                <a:lnTo>
                  <a:pt x="18213" y="178327"/>
                </a:lnTo>
                <a:lnTo>
                  <a:pt x="17706" y="178327"/>
                </a:lnTo>
                <a:lnTo>
                  <a:pt x="17262" y="178263"/>
                </a:lnTo>
                <a:lnTo>
                  <a:pt x="16500" y="178137"/>
                </a:lnTo>
                <a:lnTo>
                  <a:pt x="15802" y="177883"/>
                </a:lnTo>
                <a:lnTo>
                  <a:pt x="15231" y="177502"/>
                </a:lnTo>
                <a:lnTo>
                  <a:pt x="14660" y="177058"/>
                </a:lnTo>
                <a:lnTo>
                  <a:pt x="14152" y="176550"/>
                </a:lnTo>
                <a:lnTo>
                  <a:pt x="13771" y="175979"/>
                </a:lnTo>
                <a:lnTo>
                  <a:pt x="13454" y="175344"/>
                </a:lnTo>
                <a:lnTo>
                  <a:pt x="13263" y="174646"/>
                </a:lnTo>
                <a:lnTo>
                  <a:pt x="3427" y="173758"/>
                </a:lnTo>
                <a:lnTo>
                  <a:pt x="1840" y="185498"/>
                </a:lnTo>
                <a:lnTo>
                  <a:pt x="11550" y="187148"/>
                </a:lnTo>
                <a:lnTo>
                  <a:pt x="11931" y="186577"/>
                </a:lnTo>
                <a:lnTo>
                  <a:pt x="12438" y="186069"/>
                </a:lnTo>
                <a:lnTo>
                  <a:pt x="12946" y="185562"/>
                </a:lnTo>
                <a:lnTo>
                  <a:pt x="13581" y="185181"/>
                </a:lnTo>
                <a:lnTo>
                  <a:pt x="14215" y="184927"/>
                </a:lnTo>
                <a:lnTo>
                  <a:pt x="14913" y="184737"/>
                </a:lnTo>
                <a:lnTo>
                  <a:pt x="15612" y="184673"/>
                </a:lnTo>
                <a:lnTo>
                  <a:pt x="16373" y="184737"/>
                </a:lnTo>
                <a:lnTo>
                  <a:pt x="16881" y="184800"/>
                </a:lnTo>
                <a:lnTo>
                  <a:pt x="17325" y="184927"/>
                </a:lnTo>
                <a:lnTo>
                  <a:pt x="17769" y="185117"/>
                </a:lnTo>
                <a:lnTo>
                  <a:pt x="18150" y="185308"/>
                </a:lnTo>
                <a:lnTo>
                  <a:pt x="18531" y="185562"/>
                </a:lnTo>
                <a:lnTo>
                  <a:pt x="18911" y="185879"/>
                </a:lnTo>
                <a:lnTo>
                  <a:pt x="19229" y="186196"/>
                </a:lnTo>
                <a:lnTo>
                  <a:pt x="19546" y="186577"/>
                </a:lnTo>
                <a:lnTo>
                  <a:pt x="19800" y="186958"/>
                </a:lnTo>
                <a:lnTo>
                  <a:pt x="20054" y="187338"/>
                </a:lnTo>
                <a:lnTo>
                  <a:pt x="20244" y="187783"/>
                </a:lnTo>
                <a:lnTo>
                  <a:pt x="20371" y="188163"/>
                </a:lnTo>
                <a:lnTo>
                  <a:pt x="20435" y="188671"/>
                </a:lnTo>
                <a:lnTo>
                  <a:pt x="20498" y="189115"/>
                </a:lnTo>
                <a:lnTo>
                  <a:pt x="20498" y="189623"/>
                </a:lnTo>
                <a:lnTo>
                  <a:pt x="20498" y="190067"/>
                </a:lnTo>
                <a:lnTo>
                  <a:pt x="20371" y="190575"/>
                </a:lnTo>
                <a:lnTo>
                  <a:pt x="20244" y="191019"/>
                </a:lnTo>
                <a:lnTo>
                  <a:pt x="20054" y="191463"/>
                </a:lnTo>
                <a:lnTo>
                  <a:pt x="19863" y="191908"/>
                </a:lnTo>
                <a:lnTo>
                  <a:pt x="19610" y="192288"/>
                </a:lnTo>
                <a:lnTo>
                  <a:pt x="19292" y="192606"/>
                </a:lnTo>
                <a:lnTo>
                  <a:pt x="18975" y="192923"/>
                </a:lnTo>
                <a:lnTo>
                  <a:pt x="18658" y="193240"/>
                </a:lnTo>
                <a:lnTo>
                  <a:pt x="18277" y="193494"/>
                </a:lnTo>
                <a:lnTo>
                  <a:pt x="17896" y="193748"/>
                </a:lnTo>
                <a:lnTo>
                  <a:pt x="17452" y="193938"/>
                </a:lnTo>
                <a:lnTo>
                  <a:pt x="17008" y="194065"/>
                </a:lnTo>
                <a:lnTo>
                  <a:pt x="16563" y="194192"/>
                </a:lnTo>
                <a:lnTo>
                  <a:pt x="16056" y="194192"/>
                </a:lnTo>
                <a:lnTo>
                  <a:pt x="15612" y="194256"/>
                </a:lnTo>
                <a:lnTo>
                  <a:pt x="15104" y="194192"/>
                </a:lnTo>
                <a:lnTo>
                  <a:pt x="14406" y="194002"/>
                </a:lnTo>
                <a:lnTo>
                  <a:pt x="13708" y="193748"/>
                </a:lnTo>
                <a:lnTo>
                  <a:pt x="13073" y="193431"/>
                </a:lnTo>
                <a:lnTo>
                  <a:pt x="12502" y="192987"/>
                </a:lnTo>
                <a:lnTo>
                  <a:pt x="12058" y="192479"/>
                </a:lnTo>
                <a:lnTo>
                  <a:pt x="11613" y="191844"/>
                </a:lnTo>
                <a:lnTo>
                  <a:pt x="11296" y="191210"/>
                </a:lnTo>
                <a:lnTo>
                  <a:pt x="11106" y="190575"/>
                </a:lnTo>
                <a:lnTo>
                  <a:pt x="1333" y="189623"/>
                </a:lnTo>
                <a:lnTo>
                  <a:pt x="0" y="199587"/>
                </a:lnTo>
                <a:lnTo>
                  <a:pt x="74504" y="209550"/>
                </a:lnTo>
                <a:lnTo>
                  <a:pt x="102744" y="10154"/>
                </a:lnTo>
                <a:lnTo>
                  <a:pt x="2665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57150" dir="36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5" name="Google Shape;205;p4"/>
          <p:cNvGrpSpPr/>
          <p:nvPr/>
        </p:nvGrpSpPr>
        <p:grpSpPr>
          <a:xfrm rot="693926">
            <a:off x="11229181" y="2623522"/>
            <a:ext cx="730001" cy="1049525"/>
            <a:chOff x="1400150" y="2031300"/>
            <a:chExt cx="494000" cy="710225"/>
          </a:xfrm>
        </p:grpSpPr>
        <p:sp>
          <p:nvSpPr>
            <p:cNvPr id="206" name="Google Shape;206;p4"/>
            <p:cNvSpPr/>
            <p:nvPr/>
          </p:nvSpPr>
          <p:spPr>
            <a:xfrm>
              <a:off x="1400150" y="2031300"/>
              <a:ext cx="494000" cy="710225"/>
            </a:xfrm>
            <a:custGeom>
              <a:avLst/>
              <a:gdLst/>
              <a:ahLst/>
              <a:cxnLst/>
              <a:rect l="l" t="t" r="r" b="b"/>
              <a:pathLst>
                <a:path w="19760" h="28409" extrusionOk="0">
                  <a:moveTo>
                    <a:pt x="2635" y="0"/>
                  </a:moveTo>
                  <a:lnTo>
                    <a:pt x="2348" y="19"/>
                  </a:lnTo>
                  <a:lnTo>
                    <a:pt x="2043" y="58"/>
                  </a:lnTo>
                  <a:lnTo>
                    <a:pt x="1756" y="153"/>
                  </a:lnTo>
                  <a:lnTo>
                    <a:pt x="1489" y="249"/>
                  </a:lnTo>
                  <a:lnTo>
                    <a:pt x="1222" y="401"/>
                  </a:lnTo>
                  <a:lnTo>
                    <a:pt x="974" y="554"/>
                  </a:lnTo>
                  <a:lnTo>
                    <a:pt x="745" y="764"/>
                  </a:lnTo>
                  <a:lnTo>
                    <a:pt x="535" y="1012"/>
                  </a:lnTo>
                  <a:lnTo>
                    <a:pt x="363" y="1260"/>
                  </a:lnTo>
                  <a:lnTo>
                    <a:pt x="229" y="1528"/>
                  </a:lnTo>
                  <a:lnTo>
                    <a:pt x="115" y="1833"/>
                  </a:lnTo>
                  <a:lnTo>
                    <a:pt x="38" y="2139"/>
                  </a:lnTo>
                  <a:lnTo>
                    <a:pt x="0" y="2444"/>
                  </a:lnTo>
                  <a:lnTo>
                    <a:pt x="0" y="2769"/>
                  </a:lnTo>
                  <a:lnTo>
                    <a:pt x="19" y="3246"/>
                  </a:lnTo>
                  <a:lnTo>
                    <a:pt x="0" y="3780"/>
                  </a:lnTo>
                  <a:lnTo>
                    <a:pt x="0" y="4449"/>
                  </a:lnTo>
                  <a:lnTo>
                    <a:pt x="0" y="4831"/>
                  </a:lnTo>
                  <a:lnTo>
                    <a:pt x="19" y="5212"/>
                  </a:lnTo>
                  <a:lnTo>
                    <a:pt x="57" y="5613"/>
                  </a:lnTo>
                  <a:lnTo>
                    <a:pt x="95" y="6014"/>
                  </a:lnTo>
                  <a:lnTo>
                    <a:pt x="191" y="6396"/>
                  </a:lnTo>
                  <a:lnTo>
                    <a:pt x="305" y="6797"/>
                  </a:lnTo>
                  <a:lnTo>
                    <a:pt x="439" y="7179"/>
                  </a:lnTo>
                  <a:lnTo>
                    <a:pt x="630" y="7561"/>
                  </a:lnTo>
                  <a:lnTo>
                    <a:pt x="745" y="7732"/>
                  </a:lnTo>
                  <a:lnTo>
                    <a:pt x="859" y="7904"/>
                  </a:lnTo>
                  <a:lnTo>
                    <a:pt x="993" y="8076"/>
                  </a:lnTo>
                  <a:lnTo>
                    <a:pt x="1146" y="8229"/>
                  </a:lnTo>
                  <a:lnTo>
                    <a:pt x="1298" y="8401"/>
                  </a:lnTo>
                  <a:lnTo>
                    <a:pt x="1470" y="8534"/>
                  </a:lnTo>
                  <a:lnTo>
                    <a:pt x="1661" y="8687"/>
                  </a:lnTo>
                  <a:lnTo>
                    <a:pt x="1852" y="8821"/>
                  </a:lnTo>
                  <a:lnTo>
                    <a:pt x="2081" y="8935"/>
                  </a:lnTo>
                  <a:lnTo>
                    <a:pt x="2310" y="9050"/>
                  </a:lnTo>
                  <a:lnTo>
                    <a:pt x="2558" y="9145"/>
                  </a:lnTo>
                  <a:lnTo>
                    <a:pt x="2826" y="9241"/>
                  </a:lnTo>
                  <a:lnTo>
                    <a:pt x="3112" y="9336"/>
                  </a:lnTo>
                  <a:lnTo>
                    <a:pt x="3417" y="9393"/>
                  </a:lnTo>
                  <a:lnTo>
                    <a:pt x="3723" y="9432"/>
                  </a:lnTo>
                  <a:lnTo>
                    <a:pt x="4028" y="9451"/>
                  </a:lnTo>
                  <a:lnTo>
                    <a:pt x="4334" y="9432"/>
                  </a:lnTo>
                  <a:lnTo>
                    <a:pt x="4620" y="9413"/>
                  </a:lnTo>
                  <a:lnTo>
                    <a:pt x="4926" y="9355"/>
                  </a:lnTo>
                  <a:lnTo>
                    <a:pt x="5212" y="9298"/>
                  </a:lnTo>
                  <a:lnTo>
                    <a:pt x="5498" y="9203"/>
                  </a:lnTo>
                  <a:lnTo>
                    <a:pt x="5766" y="9107"/>
                  </a:lnTo>
                  <a:lnTo>
                    <a:pt x="6033" y="8973"/>
                  </a:lnTo>
                  <a:lnTo>
                    <a:pt x="6300" y="8821"/>
                  </a:lnTo>
                  <a:lnTo>
                    <a:pt x="6548" y="8668"/>
                  </a:lnTo>
                  <a:lnTo>
                    <a:pt x="6797" y="8477"/>
                  </a:lnTo>
                  <a:lnTo>
                    <a:pt x="7026" y="8286"/>
                  </a:lnTo>
                  <a:lnTo>
                    <a:pt x="7255" y="8057"/>
                  </a:lnTo>
                  <a:lnTo>
                    <a:pt x="8190" y="8019"/>
                  </a:lnTo>
                  <a:lnTo>
                    <a:pt x="9145" y="8019"/>
                  </a:lnTo>
                  <a:lnTo>
                    <a:pt x="8744" y="9374"/>
                  </a:lnTo>
                  <a:lnTo>
                    <a:pt x="8343" y="10749"/>
                  </a:lnTo>
                  <a:lnTo>
                    <a:pt x="7159" y="10711"/>
                  </a:lnTo>
                  <a:lnTo>
                    <a:pt x="6014" y="10634"/>
                  </a:lnTo>
                  <a:lnTo>
                    <a:pt x="5766" y="10634"/>
                  </a:lnTo>
                  <a:lnTo>
                    <a:pt x="5537" y="10653"/>
                  </a:lnTo>
                  <a:lnTo>
                    <a:pt x="5288" y="10692"/>
                  </a:lnTo>
                  <a:lnTo>
                    <a:pt x="5059" y="10768"/>
                  </a:lnTo>
                  <a:lnTo>
                    <a:pt x="4830" y="10844"/>
                  </a:lnTo>
                  <a:lnTo>
                    <a:pt x="4620" y="10959"/>
                  </a:lnTo>
                  <a:lnTo>
                    <a:pt x="4410" y="11093"/>
                  </a:lnTo>
                  <a:lnTo>
                    <a:pt x="4200" y="11226"/>
                  </a:lnTo>
                  <a:lnTo>
                    <a:pt x="4028" y="11379"/>
                  </a:lnTo>
                  <a:lnTo>
                    <a:pt x="3857" y="11551"/>
                  </a:lnTo>
                  <a:lnTo>
                    <a:pt x="3685" y="11742"/>
                  </a:lnTo>
                  <a:lnTo>
                    <a:pt x="3551" y="11933"/>
                  </a:lnTo>
                  <a:lnTo>
                    <a:pt x="3437" y="12143"/>
                  </a:lnTo>
                  <a:lnTo>
                    <a:pt x="3341" y="12372"/>
                  </a:lnTo>
                  <a:lnTo>
                    <a:pt x="3265" y="12582"/>
                  </a:lnTo>
                  <a:lnTo>
                    <a:pt x="3207" y="12830"/>
                  </a:lnTo>
                  <a:lnTo>
                    <a:pt x="3150" y="13250"/>
                  </a:lnTo>
                  <a:lnTo>
                    <a:pt x="3131" y="13651"/>
                  </a:lnTo>
                  <a:lnTo>
                    <a:pt x="3112" y="14033"/>
                  </a:lnTo>
                  <a:lnTo>
                    <a:pt x="3131" y="14415"/>
                  </a:lnTo>
                  <a:lnTo>
                    <a:pt x="3169" y="14777"/>
                  </a:lnTo>
                  <a:lnTo>
                    <a:pt x="3227" y="15140"/>
                  </a:lnTo>
                  <a:lnTo>
                    <a:pt x="3322" y="15484"/>
                  </a:lnTo>
                  <a:lnTo>
                    <a:pt x="3437" y="15846"/>
                  </a:lnTo>
                  <a:lnTo>
                    <a:pt x="3513" y="16037"/>
                  </a:lnTo>
                  <a:lnTo>
                    <a:pt x="3608" y="16247"/>
                  </a:lnTo>
                  <a:lnTo>
                    <a:pt x="3704" y="16419"/>
                  </a:lnTo>
                  <a:lnTo>
                    <a:pt x="3818" y="16591"/>
                  </a:lnTo>
                  <a:lnTo>
                    <a:pt x="3952" y="16763"/>
                  </a:lnTo>
                  <a:lnTo>
                    <a:pt x="4086" y="16916"/>
                  </a:lnTo>
                  <a:lnTo>
                    <a:pt x="4238" y="17068"/>
                  </a:lnTo>
                  <a:lnTo>
                    <a:pt x="4391" y="17183"/>
                  </a:lnTo>
                  <a:lnTo>
                    <a:pt x="4563" y="17297"/>
                  </a:lnTo>
                  <a:lnTo>
                    <a:pt x="4754" y="17412"/>
                  </a:lnTo>
                  <a:lnTo>
                    <a:pt x="4926" y="17507"/>
                  </a:lnTo>
                  <a:lnTo>
                    <a:pt x="5117" y="17584"/>
                  </a:lnTo>
                  <a:lnTo>
                    <a:pt x="5327" y="17641"/>
                  </a:lnTo>
                  <a:lnTo>
                    <a:pt x="5517" y="17698"/>
                  </a:lnTo>
                  <a:lnTo>
                    <a:pt x="5747" y="17736"/>
                  </a:lnTo>
                  <a:lnTo>
                    <a:pt x="5957" y="17756"/>
                  </a:lnTo>
                  <a:lnTo>
                    <a:pt x="6663" y="17794"/>
                  </a:lnTo>
                  <a:lnTo>
                    <a:pt x="6319" y="19684"/>
                  </a:lnTo>
                  <a:lnTo>
                    <a:pt x="6014" y="21593"/>
                  </a:lnTo>
                  <a:lnTo>
                    <a:pt x="5728" y="23521"/>
                  </a:lnTo>
                  <a:lnTo>
                    <a:pt x="5479" y="25488"/>
                  </a:lnTo>
                  <a:lnTo>
                    <a:pt x="5479" y="25755"/>
                  </a:lnTo>
                  <a:lnTo>
                    <a:pt x="5498" y="26041"/>
                  </a:lnTo>
                  <a:lnTo>
                    <a:pt x="5537" y="26328"/>
                  </a:lnTo>
                  <a:lnTo>
                    <a:pt x="5632" y="26595"/>
                  </a:lnTo>
                  <a:lnTo>
                    <a:pt x="5747" y="26862"/>
                  </a:lnTo>
                  <a:lnTo>
                    <a:pt x="5880" y="27110"/>
                  </a:lnTo>
                  <a:lnTo>
                    <a:pt x="6071" y="27359"/>
                  </a:lnTo>
                  <a:lnTo>
                    <a:pt x="6262" y="27588"/>
                  </a:lnTo>
                  <a:lnTo>
                    <a:pt x="6472" y="27760"/>
                  </a:lnTo>
                  <a:lnTo>
                    <a:pt x="6682" y="27931"/>
                  </a:lnTo>
                  <a:lnTo>
                    <a:pt x="6911" y="28065"/>
                  </a:lnTo>
                  <a:lnTo>
                    <a:pt x="7140" y="28199"/>
                  </a:lnTo>
                  <a:lnTo>
                    <a:pt x="7388" y="28275"/>
                  </a:lnTo>
                  <a:lnTo>
                    <a:pt x="7637" y="28351"/>
                  </a:lnTo>
                  <a:lnTo>
                    <a:pt x="7885" y="28390"/>
                  </a:lnTo>
                  <a:lnTo>
                    <a:pt x="8133" y="28409"/>
                  </a:lnTo>
                  <a:lnTo>
                    <a:pt x="8381" y="28390"/>
                  </a:lnTo>
                  <a:lnTo>
                    <a:pt x="9317" y="28313"/>
                  </a:lnTo>
                  <a:lnTo>
                    <a:pt x="10252" y="28275"/>
                  </a:lnTo>
                  <a:lnTo>
                    <a:pt x="11188" y="28275"/>
                  </a:lnTo>
                  <a:lnTo>
                    <a:pt x="12142" y="28332"/>
                  </a:lnTo>
                  <a:lnTo>
                    <a:pt x="12410" y="28332"/>
                  </a:lnTo>
                  <a:lnTo>
                    <a:pt x="12658" y="28313"/>
                  </a:lnTo>
                  <a:lnTo>
                    <a:pt x="12925" y="28256"/>
                  </a:lnTo>
                  <a:lnTo>
                    <a:pt x="13173" y="28180"/>
                  </a:lnTo>
                  <a:lnTo>
                    <a:pt x="13402" y="28084"/>
                  </a:lnTo>
                  <a:lnTo>
                    <a:pt x="13631" y="27970"/>
                  </a:lnTo>
                  <a:lnTo>
                    <a:pt x="13841" y="27817"/>
                  </a:lnTo>
                  <a:lnTo>
                    <a:pt x="14032" y="27645"/>
                  </a:lnTo>
                  <a:lnTo>
                    <a:pt x="14223" y="27473"/>
                  </a:lnTo>
                  <a:lnTo>
                    <a:pt x="14395" y="27263"/>
                  </a:lnTo>
                  <a:lnTo>
                    <a:pt x="14548" y="27053"/>
                  </a:lnTo>
                  <a:lnTo>
                    <a:pt x="14662" y="26805"/>
                  </a:lnTo>
                  <a:lnTo>
                    <a:pt x="14777" y="26557"/>
                  </a:lnTo>
                  <a:lnTo>
                    <a:pt x="14872" y="26309"/>
                  </a:lnTo>
                  <a:lnTo>
                    <a:pt x="14930" y="26022"/>
                  </a:lnTo>
                  <a:lnTo>
                    <a:pt x="14987" y="25736"/>
                  </a:lnTo>
                  <a:lnTo>
                    <a:pt x="15121" y="24342"/>
                  </a:lnTo>
                  <a:lnTo>
                    <a:pt x="15292" y="22949"/>
                  </a:lnTo>
                  <a:lnTo>
                    <a:pt x="15483" y="21555"/>
                  </a:lnTo>
                  <a:lnTo>
                    <a:pt x="15693" y="20161"/>
                  </a:lnTo>
                  <a:lnTo>
                    <a:pt x="15903" y="18767"/>
                  </a:lnTo>
                  <a:lnTo>
                    <a:pt x="16152" y="17374"/>
                  </a:lnTo>
                  <a:lnTo>
                    <a:pt x="16419" y="15980"/>
                  </a:lnTo>
                  <a:lnTo>
                    <a:pt x="16705" y="14586"/>
                  </a:lnTo>
                  <a:lnTo>
                    <a:pt x="17011" y="13193"/>
                  </a:lnTo>
                  <a:lnTo>
                    <a:pt x="17316" y="11818"/>
                  </a:lnTo>
                  <a:lnTo>
                    <a:pt x="17660" y="10424"/>
                  </a:lnTo>
                  <a:lnTo>
                    <a:pt x="18022" y="9050"/>
                  </a:lnTo>
                  <a:lnTo>
                    <a:pt x="18404" y="7675"/>
                  </a:lnTo>
                  <a:lnTo>
                    <a:pt x="18786" y="6301"/>
                  </a:lnTo>
                  <a:lnTo>
                    <a:pt x="19206" y="4926"/>
                  </a:lnTo>
                  <a:lnTo>
                    <a:pt x="19645" y="3570"/>
                  </a:lnTo>
                  <a:lnTo>
                    <a:pt x="19722" y="3246"/>
                  </a:lnTo>
                  <a:lnTo>
                    <a:pt x="19760" y="2940"/>
                  </a:lnTo>
                  <a:lnTo>
                    <a:pt x="19760" y="2616"/>
                  </a:lnTo>
                  <a:lnTo>
                    <a:pt x="19722" y="2291"/>
                  </a:lnTo>
                  <a:lnTo>
                    <a:pt x="19645" y="1967"/>
                  </a:lnTo>
                  <a:lnTo>
                    <a:pt x="19512" y="1661"/>
                  </a:lnTo>
                  <a:lnTo>
                    <a:pt x="19359" y="1356"/>
                  </a:lnTo>
                  <a:lnTo>
                    <a:pt x="19168" y="1089"/>
                  </a:lnTo>
                  <a:lnTo>
                    <a:pt x="18939" y="821"/>
                  </a:lnTo>
                  <a:lnTo>
                    <a:pt x="18710" y="611"/>
                  </a:lnTo>
                  <a:lnTo>
                    <a:pt x="18443" y="420"/>
                  </a:lnTo>
                  <a:lnTo>
                    <a:pt x="18156" y="268"/>
                  </a:lnTo>
                  <a:lnTo>
                    <a:pt x="17851" y="153"/>
                  </a:lnTo>
                  <a:lnTo>
                    <a:pt x="17545" y="77"/>
                  </a:lnTo>
                  <a:lnTo>
                    <a:pt x="17240" y="39"/>
                  </a:lnTo>
                  <a:lnTo>
                    <a:pt x="16915" y="39"/>
                  </a:lnTo>
                  <a:lnTo>
                    <a:pt x="15292" y="134"/>
                  </a:lnTo>
                  <a:lnTo>
                    <a:pt x="13689" y="191"/>
                  </a:lnTo>
                  <a:lnTo>
                    <a:pt x="12066" y="249"/>
                  </a:lnTo>
                  <a:lnTo>
                    <a:pt x="10443" y="268"/>
                  </a:lnTo>
                  <a:lnTo>
                    <a:pt x="8820" y="268"/>
                  </a:lnTo>
                  <a:lnTo>
                    <a:pt x="7198" y="249"/>
                  </a:lnTo>
                  <a:lnTo>
                    <a:pt x="5575" y="191"/>
                  </a:lnTo>
                  <a:lnTo>
                    <a:pt x="3952" y="115"/>
                  </a:lnTo>
                  <a:lnTo>
                    <a:pt x="3589" y="58"/>
                  </a:lnTo>
                  <a:lnTo>
                    <a:pt x="3246" y="39"/>
                  </a:lnTo>
                  <a:lnTo>
                    <a:pt x="29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4"/>
            <p:cNvSpPr/>
            <p:nvPr/>
          </p:nvSpPr>
          <p:spPr>
            <a:xfrm>
              <a:off x="1439275" y="2070425"/>
              <a:ext cx="415750" cy="631500"/>
            </a:xfrm>
            <a:custGeom>
              <a:avLst/>
              <a:gdLst/>
              <a:ahLst/>
              <a:cxnLst/>
              <a:rect l="l" t="t" r="r" b="b"/>
              <a:pathLst>
                <a:path w="16630" h="25260" extrusionOk="0">
                  <a:moveTo>
                    <a:pt x="1031" y="1"/>
                  </a:moveTo>
                  <a:lnTo>
                    <a:pt x="879" y="20"/>
                  </a:lnTo>
                  <a:lnTo>
                    <a:pt x="707" y="58"/>
                  </a:lnTo>
                  <a:lnTo>
                    <a:pt x="573" y="115"/>
                  </a:lnTo>
                  <a:lnTo>
                    <a:pt x="440" y="211"/>
                  </a:lnTo>
                  <a:lnTo>
                    <a:pt x="306" y="306"/>
                  </a:lnTo>
                  <a:lnTo>
                    <a:pt x="230" y="383"/>
                  </a:lnTo>
                  <a:lnTo>
                    <a:pt x="172" y="459"/>
                  </a:lnTo>
                  <a:lnTo>
                    <a:pt x="115" y="555"/>
                  </a:lnTo>
                  <a:lnTo>
                    <a:pt x="77" y="650"/>
                  </a:lnTo>
                  <a:lnTo>
                    <a:pt x="39" y="745"/>
                  </a:lnTo>
                  <a:lnTo>
                    <a:pt x="20" y="879"/>
                  </a:lnTo>
                  <a:lnTo>
                    <a:pt x="1" y="994"/>
                  </a:lnTo>
                  <a:lnTo>
                    <a:pt x="1" y="1127"/>
                  </a:lnTo>
                  <a:lnTo>
                    <a:pt x="20" y="1624"/>
                  </a:lnTo>
                  <a:lnTo>
                    <a:pt x="1" y="2158"/>
                  </a:lnTo>
                  <a:lnTo>
                    <a:pt x="1" y="2636"/>
                  </a:lnTo>
                  <a:lnTo>
                    <a:pt x="1" y="3132"/>
                  </a:lnTo>
                  <a:lnTo>
                    <a:pt x="20" y="3609"/>
                  </a:lnTo>
                  <a:lnTo>
                    <a:pt x="58" y="4086"/>
                  </a:lnTo>
                  <a:lnTo>
                    <a:pt x="115" y="4296"/>
                  </a:lnTo>
                  <a:lnTo>
                    <a:pt x="153" y="4526"/>
                  </a:lnTo>
                  <a:lnTo>
                    <a:pt x="230" y="4736"/>
                  </a:lnTo>
                  <a:lnTo>
                    <a:pt x="306" y="4946"/>
                  </a:lnTo>
                  <a:lnTo>
                    <a:pt x="401" y="5137"/>
                  </a:lnTo>
                  <a:lnTo>
                    <a:pt x="516" y="5327"/>
                  </a:lnTo>
                  <a:lnTo>
                    <a:pt x="650" y="5499"/>
                  </a:lnTo>
                  <a:lnTo>
                    <a:pt x="802" y="5671"/>
                  </a:lnTo>
                  <a:lnTo>
                    <a:pt x="993" y="5824"/>
                  </a:lnTo>
                  <a:lnTo>
                    <a:pt x="1222" y="5957"/>
                  </a:lnTo>
                  <a:lnTo>
                    <a:pt x="1451" y="6091"/>
                  </a:lnTo>
                  <a:lnTo>
                    <a:pt x="1738" y="6187"/>
                  </a:lnTo>
                  <a:lnTo>
                    <a:pt x="1948" y="6244"/>
                  </a:lnTo>
                  <a:lnTo>
                    <a:pt x="2177" y="6282"/>
                  </a:lnTo>
                  <a:lnTo>
                    <a:pt x="2387" y="6301"/>
                  </a:lnTo>
                  <a:lnTo>
                    <a:pt x="2826" y="6301"/>
                  </a:lnTo>
                  <a:lnTo>
                    <a:pt x="3036" y="6263"/>
                  </a:lnTo>
                  <a:lnTo>
                    <a:pt x="3246" y="6206"/>
                  </a:lnTo>
                  <a:lnTo>
                    <a:pt x="3437" y="6148"/>
                  </a:lnTo>
                  <a:lnTo>
                    <a:pt x="3628" y="6072"/>
                  </a:lnTo>
                  <a:lnTo>
                    <a:pt x="3819" y="5977"/>
                  </a:lnTo>
                  <a:lnTo>
                    <a:pt x="4010" y="5862"/>
                  </a:lnTo>
                  <a:lnTo>
                    <a:pt x="4182" y="5747"/>
                  </a:lnTo>
                  <a:lnTo>
                    <a:pt x="4334" y="5614"/>
                  </a:lnTo>
                  <a:lnTo>
                    <a:pt x="4487" y="5461"/>
                  </a:lnTo>
                  <a:lnTo>
                    <a:pt x="4640" y="5308"/>
                  </a:lnTo>
                  <a:lnTo>
                    <a:pt x="4754" y="5156"/>
                  </a:lnTo>
                  <a:lnTo>
                    <a:pt x="4869" y="4984"/>
                  </a:lnTo>
                  <a:lnTo>
                    <a:pt x="5480" y="4946"/>
                  </a:lnTo>
                  <a:lnTo>
                    <a:pt x="6091" y="4907"/>
                  </a:lnTo>
                  <a:lnTo>
                    <a:pt x="7313" y="4888"/>
                  </a:lnTo>
                  <a:lnTo>
                    <a:pt x="8534" y="4869"/>
                  </a:lnTo>
                  <a:lnTo>
                    <a:pt x="9756" y="4888"/>
                  </a:lnTo>
                  <a:lnTo>
                    <a:pt x="9737" y="4927"/>
                  </a:lnTo>
                  <a:lnTo>
                    <a:pt x="9699" y="5060"/>
                  </a:lnTo>
                  <a:lnTo>
                    <a:pt x="9050" y="7008"/>
                  </a:lnTo>
                  <a:lnTo>
                    <a:pt x="8534" y="8745"/>
                  </a:lnTo>
                  <a:lnTo>
                    <a:pt x="8038" y="10482"/>
                  </a:lnTo>
                  <a:lnTo>
                    <a:pt x="7981" y="10749"/>
                  </a:lnTo>
                  <a:lnTo>
                    <a:pt x="7064" y="10749"/>
                  </a:lnTo>
                  <a:lnTo>
                    <a:pt x="6148" y="10730"/>
                  </a:lnTo>
                  <a:lnTo>
                    <a:pt x="5251" y="10692"/>
                  </a:lnTo>
                  <a:lnTo>
                    <a:pt x="4334" y="10654"/>
                  </a:lnTo>
                  <a:lnTo>
                    <a:pt x="4201" y="10654"/>
                  </a:lnTo>
                  <a:lnTo>
                    <a:pt x="4086" y="10673"/>
                  </a:lnTo>
                  <a:lnTo>
                    <a:pt x="3933" y="10711"/>
                  </a:lnTo>
                  <a:lnTo>
                    <a:pt x="3800" y="10788"/>
                  </a:lnTo>
                  <a:lnTo>
                    <a:pt x="3647" y="10864"/>
                  </a:lnTo>
                  <a:lnTo>
                    <a:pt x="3513" y="10979"/>
                  </a:lnTo>
                  <a:lnTo>
                    <a:pt x="3399" y="11093"/>
                  </a:lnTo>
                  <a:lnTo>
                    <a:pt x="3303" y="11227"/>
                  </a:lnTo>
                  <a:lnTo>
                    <a:pt x="3246" y="11360"/>
                  </a:lnTo>
                  <a:lnTo>
                    <a:pt x="3208" y="11513"/>
                  </a:lnTo>
                  <a:lnTo>
                    <a:pt x="3170" y="11800"/>
                  </a:lnTo>
                  <a:lnTo>
                    <a:pt x="3132" y="12086"/>
                  </a:lnTo>
                  <a:lnTo>
                    <a:pt x="3132" y="12372"/>
                  </a:lnTo>
                  <a:lnTo>
                    <a:pt x="3132" y="12659"/>
                  </a:lnTo>
                  <a:lnTo>
                    <a:pt x="3151" y="12926"/>
                  </a:lnTo>
                  <a:lnTo>
                    <a:pt x="3189" y="13193"/>
                  </a:lnTo>
                  <a:lnTo>
                    <a:pt x="3265" y="13480"/>
                  </a:lnTo>
                  <a:lnTo>
                    <a:pt x="3342" y="13766"/>
                  </a:lnTo>
                  <a:lnTo>
                    <a:pt x="3418" y="13938"/>
                  </a:lnTo>
                  <a:lnTo>
                    <a:pt x="3532" y="14110"/>
                  </a:lnTo>
                  <a:lnTo>
                    <a:pt x="3647" y="14243"/>
                  </a:lnTo>
                  <a:lnTo>
                    <a:pt x="3781" y="14377"/>
                  </a:lnTo>
                  <a:lnTo>
                    <a:pt x="3933" y="14472"/>
                  </a:lnTo>
                  <a:lnTo>
                    <a:pt x="4105" y="14549"/>
                  </a:lnTo>
                  <a:lnTo>
                    <a:pt x="4277" y="14587"/>
                  </a:lnTo>
                  <a:lnTo>
                    <a:pt x="4487" y="14625"/>
                  </a:lnTo>
                  <a:lnTo>
                    <a:pt x="7007" y="14759"/>
                  </a:lnTo>
                  <a:lnTo>
                    <a:pt x="6759" y="15961"/>
                  </a:lnTo>
                  <a:lnTo>
                    <a:pt x="6568" y="16935"/>
                  </a:lnTo>
                  <a:lnTo>
                    <a:pt x="6377" y="17909"/>
                  </a:lnTo>
                  <a:lnTo>
                    <a:pt x="6091" y="19684"/>
                  </a:lnTo>
                  <a:lnTo>
                    <a:pt x="5823" y="21460"/>
                  </a:lnTo>
                  <a:lnTo>
                    <a:pt x="5556" y="23407"/>
                  </a:lnTo>
                  <a:lnTo>
                    <a:pt x="5480" y="24095"/>
                  </a:lnTo>
                  <a:lnTo>
                    <a:pt x="5480" y="24209"/>
                  </a:lnTo>
                  <a:lnTo>
                    <a:pt x="5499" y="24305"/>
                  </a:lnTo>
                  <a:lnTo>
                    <a:pt x="5518" y="24419"/>
                  </a:lnTo>
                  <a:lnTo>
                    <a:pt x="5556" y="24534"/>
                  </a:lnTo>
                  <a:lnTo>
                    <a:pt x="5613" y="24629"/>
                  </a:lnTo>
                  <a:lnTo>
                    <a:pt x="5671" y="24744"/>
                  </a:lnTo>
                  <a:lnTo>
                    <a:pt x="5823" y="24915"/>
                  </a:lnTo>
                  <a:lnTo>
                    <a:pt x="6014" y="25068"/>
                  </a:lnTo>
                  <a:lnTo>
                    <a:pt x="6110" y="25145"/>
                  </a:lnTo>
                  <a:lnTo>
                    <a:pt x="6224" y="25183"/>
                  </a:lnTo>
                  <a:lnTo>
                    <a:pt x="6320" y="25221"/>
                  </a:lnTo>
                  <a:lnTo>
                    <a:pt x="6434" y="25259"/>
                  </a:lnTo>
                  <a:lnTo>
                    <a:pt x="6664" y="25259"/>
                  </a:lnTo>
                  <a:lnTo>
                    <a:pt x="7656" y="25183"/>
                  </a:lnTo>
                  <a:lnTo>
                    <a:pt x="8668" y="25145"/>
                  </a:lnTo>
                  <a:lnTo>
                    <a:pt x="9661" y="25145"/>
                  </a:lnTo>
                  <a:lnTo>
                    <a:pt x="10673" y="25202"/>
                  </a:lnTo>
                  <a:lnTo>
                    <a:pt x="10806" y="25202"/>
                  </a:lnTo>
                  <a:lnTo>
                    <a:pt x="10921" y="25183"/>
                  </a:lnTo>
                  <a:lnTo>
                    <a:pt x="11035" y="25164"/>
                  </a:lnTo>
                  <a:lnTo>
                    <a:pt x="11131" y="25106"/>
                  </a:lnTo>
                  <a:lnTo>
                    <a:pt x="11245" y="25068"/>
                  </a:lnTo>
                  <a:lnTo>
                    <a:pt x="11322" y="25011"/>
                  </a:lnTo>
                  <a:lnTo>
                    <a:pt x="11494" y="24858"/>
                  </a:lnTo>
                  <a:lnTo>
                    <a:pt x="11627" y="24667"/>
                  </a:lnTo>
                  <a:lnTo>
                    <a:pt x="11742" y="24457"/>
                  </a:lnTo>
                  <a:lnTo>
                    <a:pt x="11818" y="24247"/>
                  </a:lnTo>
                  <a:lnTo>
                    <a:pt x="11856" y="24018"/>
                  </a:lnTo>
                  <a:lnTo>
                    <a:pt x="11895" y="23617"/>
                  </a:lnTo>
                  <a:lnTo>
                    <a:pt x="11990" y="22605"/>
                  </a:lnTo>
                  <a:lnTo>
                    <a:pt x="12124" y="21594"/>
                  </a:lnTo>
                  <a:lnTo>
                    <a:pt x="12334" y="19913"/>
                  </a:lnTo>
                  <a:lnTo>
                    <a:pt x="12582" y="18252"/>
                  </a:lnTo>
                  <a:lnTo>
                    <a:pt x="12754" y="17241"/>
                  </a:lnTo>
                  <a:lnTo>
                    <a:pt x="12926" y="16229"/>
                  </a:lnTo>
                  <a:lnTo>
                    <a:pt x="13212" y="14587"/>
                  </a:lnTo>
                  <a:lnTo>
                    <a:pt x="13556" y="12926"/>
                  </a:lnTo>
                  <a:lnTo>
                    <a:pt x="13766" y="11914"/>
                  </a:lnTo>
                  <a:lnTo>
                    <a:pt x="13995" y="10902"/>
                  </a:lnTo>
                  <a:lnTo>
                    <a:pt x="14377" y="9299"/>
                  </a:lnTo>
                  <a:lnTo>
                    <a:pt x="14777" y="7695"/>
                  </a:lnTo>
                  <a:lnTo>
                    <a:pt x="15045" y="6664"/>
                  </a:lnTo>
                  <a:lnTo>
                    <a:pt x="15331" y="5652"/>
                  </a:lnTo>
                  <a:lnTo>
                    <a:pt x="15770" y="4086"/>
                  </a:lnTo>
                  <a:lnTo>
                    <a:pt x="16267" y="2540"/>
                  </a:lnTo>
                  <a:lnTo>
                    <a:pt x="16572" y="1528"/>
                  </a:lnTo>
                  <a:lnTo>
                    <a:pt x="16610" y="1375"/>
                  </a:lnTo>
                  <a:lnTo>
                    <a:pt x="16629" y="1223"/>
                  </a:lnTo>
                  <a:lnTo>
                    <a:pt x="16610" y="1070"/>
                  </a:lnTo>
                  <a:lnTo>
                    <a:pt x="16591" y="917"/>
                  </a:lnTo>
                  <a:lnTo>
                    <a:pt x="16534" y="765"/>
                  </a:lnTo>
                  <a:lnTo>
                    <a:pt x="16457" y="631"/>
                  </a:lnTo>
                  <a:lnTo>
                    <a:pt x="16381" y="497"/>
                  </a:lnTo>
                  <a:lnTo>
                    <a:pt x="16286" y="383"/>
                  </a:lnTo>
                  <a:lnTo>
                    <a:pt x="16114" y="230"/>
                  </a:lnTo>
                  <a:lnTo>
                    <a:pt x="15999" y="173"/>
                  </a:lnTo>
                  <a:lnTo>
                    <a:pt x="15904" y="115"/>
                  </a:lnTo>
                  <a:lnTo>
                    <a:pt x="15789" y="77"/>
                  </a:lnTo>
                  <a:lnTo>
                    <a:pt x="15675" y="58"/>
                  </a:lnTo>
                  <a:lnTo>
                    <a:pt x="15560" y="39"/>
                  </a:lnTo>
                  <a:lnTo>
                    <a:pt x="15446" y="39"/>
                  </a:lnTo>
                  <a:lnTo>
                    <a:pt x="14644" y="77"/>
                  </a:lnTo>
                  <a:lnTo>
                    <a:pt x="13078" y="173"/>
                  </a:lnTo>
                  <a:lnTo>
                    <a:pt x="11513" y="230"/>
                  </a:lnTo>
                  <a:lnTo>
                    <a:pt x="9966" y="268"/>
                  </a:lnTo>
                  <a:lnTo>
                    <a:pt x="6835" y="268"/>
                  </a:lnTo>
                  <a:lnTo>
                    <a:pt x="5289" y="230"/>
                  </a:lnTo>
                  <a:lnTo>
                    <a:pt x="3723" y="192"/>
                  </a:lnTo>
                  <a:lnTo>
                    <a:pt x="2158" y="115"/>
                  </a:lnTo>
                  <a:lnTo>
                    <a:pt x="1929" y="77"/>
                  </a:lnTo>
                  <a:lnTo>
                    <a:pt x="1700" y="58"/>
                  </a:lnTo>
                  <a:lnTo>
                    <a:pt x="1528" y="58"/>
                  </a:lnTo>
                  <a:lnTo>
                    <a:pt x="1356" y="20"/>
                  </a:lnTo>
                  <a:lnTo>
                    <a:pt x="120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1439275" y="2059450"/>
              <a:ext cx="415750" cy="74500"/>
            </a:xfrm>
            <a:custGeom>
              <a:avLst/>
              <a:gdLst/>
              <a:ahLst/>
              <a:cxnLst/>
              <a:rect l="l" t="t" r="r" b="b"/>
              <a:pathLst>
                <a:path w="16630" h="2980" extrusionOk="0">
                  <a:moveTo>
                    <a:pt x="8038" y="1"/>
                  </a:moveTo>
                  <a:lnTo>
                    <a:pt x="7236" y="20"/>
                  </a:lnTo>
                  <a:lnTo>
                    <a:pt x="6434" y="39"/>
                  </a:lnTo>
                  <a:lnTo>
                    <a:pt x="5652" y="77"/>
                  </a:lnTo>
                  <a:lnTo>
                    <a:pt x="4850" y="115"/>
                  </a:lnTo>
                  <a:lnTo>
                    <a:pt x="4067" y="192"/>
                  </a:lnTo>
                  <a:lnTo>
                    <a:pt x="3265" y="268"/>
                  </a:lnTo>
                  <a:lnTo>
                    <a:pt x="2482" y="383"/>
                  </a:lnTo>
                  <a:lnTo>
                    <a:pt x="1700" y="497"/>
                  </a:lnTo>
                  <a:lnTo>
                    <a:pt x="917" y="631"/>
                  </a:lnTo>
                  <a:lnTo>
                    <a:pt x="306" y="745"/>
                  </a:lnTo>
                  <a:lnTo>
                    <a:pt x="230" y="822"/>
                  </a:lnTo>
                  <a:lnTo>
                    <a:pt x="172" y="898"/>
                  </a:lnTo>
                  <a:lnTo>
                    <a:pt x="115" y="994"/>
                  </a:lnTo>
                  <a:lnTo>
                    <a:pt x="77" y="1089"/>
                  </a:lnTo>
                  <a:lnTo>
                    <a:pt x="39" y="1184"/>
                  </a:lnTo>
                  <a:lnTo>
                    <a:pt x="20" y="1318"/>
                  </a:lnTo>
                  <a:lnTo>
                    <a:pt x="1" y="1433"/>
                  </a:lnTo>
                  <a:lnTo>
                    <a:pt x="1" y="1566"/>
                  </a:lnTo>
                  <a:lnTo>
                    <a:pt x="20" y="2063"/>
                  </a:lnTo>
                  <a:lnTo>
                    <a:pt x="1" y="2597"/>
                  </a:lnTo>
                  <a:lnTo>
                    <a:pt x="898" y="2444"/>
                  </a:lnTo>
                  <a:lnTo>
                    <a:pt x="1795" y="2330"/>
                  </a:lnTo>
                  <a:lnTo>
                    <a:pt x="2673" y="2215"/>
                  </a:lnTo>
                  <a:lnTo>
                    <a:pt x="3571" y="2139"/>
                  </a:lnTo>
                  <a:lnTo>
                    <a:pt x="4468" y="2063"/>
                  </a:lnTo>
                  <a:lnTo>
                    <a:pt x="5346" y="2005"/>
                  </a:lnTo>
                  <a:lnTo>
                    <a:pt x="6243" y="1967"/>
                  </a:lnTo>
                  <a:lnTo>
                    <a:pt x="8038" y="1967"/>
                  </a:lnTo>
                  <a:lnTo>
                    <a:pt x="8916" y="1986"/>
                  </a:lnTo>
                  <a:lnTo>
                    <a:pt x="9814" y="2044"/>
                  </a:lnTo>
                  <a:lnTo>
                    <a:pt x="10711" y="2101"/>
                  </a:lnTo>
                  <a:lnTo>
                    <a:pt x="11589" y="2196"/>
                  </a:lnTo>
                  <a:lnTo>
                    <a:pt x="12467" y="2292"/>
                  </a:lnTo>
                  <a:lnTo>
                    <a:pt x="13346" y="2425"/>
                  </a:lnTo>
                  <a:lnTo>
                    <a:pt x="14224" y="2559"/>
                  </a:lnTo>
                  <a:lnTo>
                    <a:pt x="15102" y="2731"/>
                  </a:lnTo>
                  <a:lnTo>
                    <a:pt x="15694" y="2845"/>
                  </a:lnTo>
                  <a:lnTo>
                    <a:pt x="16267" y="2979"/>
                  </a:lnTo>
                  <a:lnTo>
                    <a:pt x="16572" y="1967"/>
                  </a:lnTo>
                  <a:lnTo>
                    <a:pt x="16610" y="1814"/>
                  </a:lnTo>
                  <a:lnTo>
                    <a:pt x="16629" y="1662"/>
                  </a:lnTo>
                  <a:lnTo>
                    <a:pt x="16610" y="1509"/>
                  </a:lnTo>
                  <a:lnTo>
                    <a:pt x="16591" y="1356"/>
                  </a:lnTo>
                  <a:lnTo>
                    <a:pt x="16534" y="1204"/>
                  </a:lnTo>
                  <a:lnTo>
                    <a:pt x="16457" y="1070"/>
                  </a:lnTo>
                  <a:lnTo>
                    <a:pt x="16381" y="936"/>
                  </a:lnTo>
                  <a:lnTo>
                    <a:pt x="16286" y="822"/>
                  </a:lnTo>
                  <a:lnTo>
                    <a:pt x="15178" y="612"/>
                  </a:lnTo>
                  <a:lnTo>
                    <a:pt x="14644" y="516"/>
                  </a:lnTo>
                  <a:lnTo>
                    <a:pt x="13823" y="402"/>
                  </a:lnTo>
                  <a:lnTo>
                    <a:pt x="13002" y="306"/>
                  </a:lnTo>
                  <a:lnTo>
                    <a:pt x="12162" y="211"/>
                  </a:lnTo>
                  <a:lnTo>
                    <a:pt x="11341" y="134"/>
                  </a:lnTo>
                  <a:lnTo>
                    <a:pt x="10520" y="77"/>
                  </a:lnTo>
                  <a:lnTo>
                    <a:pt x="9680" y="39"/>
                  </a:lnTo>
                  <a:lnTo>
                    <a:pt x="8859" y="20"/>
                  </a:lnTo>
                  <a:lnTo>
                    <a:pt x="8038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1459325" y="2199300"/>
              <a:ext cx="98825" cy="28675"/>
            </a:xfrm>
            <a:custGeom>
              <a:avLst/>
              <a:gdLst/>
              <a:ahLst/>
              <a:cxnLst/>
              <a:rect l="l" t="t" r="r" b="b"/>
              <a:pathLst>
                <a:path w="3953" h="1147" extrusionOk="0">
                  <a:moveTo>
                    <a:pt x="3952" y="1"/>
                  </a:moveTo>
                  <a:lnTo>
                    <a:pt x="2998" y="77"/>
                  </a:lnTo>
                  <a:lnTo>
                    <a:pt x="2024" y="192"/>
                  </a:lnTo>
                  <a:lnTo>
                    <a:pt x="1070" y="325"/>
                  </a:lnTo>
                  <a:lnTo>
                    <a:pt x="115" y="497"/>
                  </a:lnTo>
                  <a:lnTo>
                    <a:pt x="0" y="516"/>
                  </a:lnTo>
                  <a:lnTo>
                    <a:pt x="191" y="669"/>
                  </a:lnTo>
                  <a:lnTo>
                    <a:pt x="420" y="802"/>
                  </a:lnTo>
                  <a:lnTo>
                    <a:pt x="649" y="936"/>
                  </a:lnTo>
                  <a:lnTo>
                    <a:pt x="936" y="1032"/>
                  </a:lnTo>
                  <a:lnTo>
                    <a:pt x="1146" y="1089"/>
                  </a:lnTo>
                  <a:lnTo>
                    <a:pt x="1375" y="1127"/>
                  </a:lnTo>
                  <a:lnTo>
                    <a:pt x="1585" y="1146"/>
                  </a:lnTo>
                  <a:lnTo>
                    <a:pt x="2024" y="1146"/>
                  </a:lnTo>
                  <a:lnTo>
                    <a:pt x="2234" y="1108"/>
                  </a:lnTo>
                  <a:lnTo>
                    <a:pt x="2444" y="1051"/>
                  </a:lnTo>
                  <a:lnTo>
                    <a:pt x="2635" y="993"/>
                  </a:lnTo>
                  <a:lnTo>
                    <a:pt x="2826" y="917"/>
                  </a:lnTo>
                  <a:lnTo>
                    <a:pt x="3017" y="822"/>
                  </a:lnTo>
                  <a:lnTo>
                    <a:pt x="3208" y="707"/>
                  </a:lnTo>
                  <a:lnTo>
                    <a:pt x="3380" y="592"/>
                  </a:lnTo>
                  <a:lnTo>
                    <a:pt x="3532" y="459"/>
                  </a:lnTo>
                  <a:lnTo>
                    <a:pt x="3685" y="306"/>
                  </a:lnTo>
                  <a:lnTo>
                    <a:pt x="3838" y="153"/>
                  </a:lnTo>
                  <a:lnTo>
                    <a:pt x="395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1665500" y="2196925"/>
              <a:ext cx="157075" cy="65875"/>
            </a:xfrm>
            <a:custGeom>
              <a:avLst/>
              <a:gdLst/>
              <a:ahLst/>
              <a:cxnLst/>
              <a:rect l="l" t="t" r="r" b="b"/>
              <a:pathLst>
                <a:path w="6283" h="2635" extrusionOk="0">
                  <a:moveTo>
                    <a:pt x="650" y="0"/>
                  </a:moveTo>
                  <a:lnTo>
                    <a:pt x="1" y="1948"/>
                  </a:lnTo>
                  <a:lnTo>
                    <a:pt x="726" y="1986"/>
                  </a:lnTo>
                  <a:lnTo>
                    <a:pt x="1452" y="2043"/>
                  </a:lnTo>
                  <a:lnTo>
                    <a:pt x="2158" y="2119"/>
                  </a:lnTo>
                  <a:lnTo>
                    <a:pt x="2884" y="2196"/>
                  </a:lnTo>
                  <a:lnTo>
                    <a:pt x="3590" y="2272"/>
                  </a:lnTo>
                  <a:lnTo>
                    <a:pt x="4316" y="2387"/>
                  </a:lnTo>
                  <a:lnTo>
                    <a:pt x="5022" y="2501"/>
                  </a:lnTo>
                  <a:lnTo>
                    <a:pt x="5728" y="2635"/>
                  </a:lnTo>
                  <a:lnTo>
                    <a:pt x="5996" y="1604"/>
                  </a:lnTo>
                  <a:lnTo>
                    <a:pt x="6282" y="592"/>
                  </a:lnTo>
                  <a:lnTo>
                    <a:pt x="6129" y="573"/>
                  </a:lnTo>
                  <a:lnTo>
                    <a:pt x="5442" y="458"/>
                  </a:lnTo>
                  <a:lnTo>
                    <a:pt x="4774" y="363"/>
                  </a:lnTo>
                  <a:lnTo>
                    <a:pt x="4087" y="267"/>
                  </a:lnTo>
                  <a:lnTo>
                    <a:pt x="3399" y="191"/>
                  </a:lnTo>
                  <a:lnTo>
                    <a:pt x="2025" y="77"/>
                  </a:lnTo>
                  <a:lnTo>
                    <a:pt x="650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4"/>
            <p:cNvSpPr/>
            <p:nvPr/>
          </p:nvSpPr>
          <p:spPr>
            <a:xfrm>
              <a:off x="1517550" y="2332475"/>
              <a:ext cx="271600" cy="61100"/>
            </a:xfrm>
            <a:custGeom>
              <a:avLst/>
              <a:gdLst/>
              <a:ahLst/>
              <a:cxnLst/>
              <a:rect l="l" t="t" r="r" b="b"/>
              <a:pathLst>
                <a:path w="10864" h="2444" extrusionOk="0">
                  <a:moveTo>
                    <a:pt x="4907" y="0"/>
                  </a:moveTo>
                  <a:lnTo>
                    <a:pt x="3972" y="19"/>
                  </a:lnTo>
                  <a:lnTo>
                    <a:pt x="3055" y="38"/>
                  </a:lnTo>
                  <a:lnTo>
                    <a:pt x="2120" y="96"/>
                  </a:lnTo>
                  <a:lnTo>
                    <a:pt x="1203" y="172"/>
                  </a:lnTo>
                  <a:lnTo>
                    <a:pt x="1184" y="172"/>
                  </a:lnTo>
                  <a:lnTo>
                    <a:pt x="955" y="191"/>
                  </a:lnTo>
                  <a:lnTo>
                    <a:pt x="802" y="229"/>
                  </a:lnTo>
                  <a:lnTo>
                    <a:pt x="669" y="306"/>
                  </a:lnTo>
                  <a:lnTo>
                    <a:pt x="516" y="382"/>
                  </a:lnTo>
                  <a:lnTo>
                    <a:pt x="382" y="497"/>
                  </a:lnTo>
                  <a:lnTo>
                    <a:pt x="268" y="611"/>
                  </a:lnTo>
                  <a:lnTo>
                    <a:pt x="172" y="745"/>
                  </a:lnTo>
                  <a:lnTo>
                    <a:pt x="115" y="878"/>
                  </a:lnTo>
                  <a:lnTo>
                    <a:pt x="77" y="1031"/>
                  </a:lnTo>
                  <a:lnTo>
                    <a:pt x="39" y="1318"/>
                  </a:lnTo>
                  <a:lnTo>
                    <a:pt x="1" y="1604"/>
                  </a:lnTo>
                  <a:lnTo>
                    <a:pt x="1" y="1890"/>
                  </a:lnTo>
                  <a:lnTo>
                    <a:pt x="1" y="2177"/>
                  </a:lnTo>
                  <a:lnTo>
                    <a:pt x="1222" y="2062"/>
                  </a:lnTo>
                  <a:lnTo>
                    <a:pt x="2444" y="2005"/>
                  </a:lnTo>
                  <a:lnTo>
                    <a:pt x="3666" y="1967"/>
                  </a:lnTo>
                  <a:lnTo>
                    <a:pt x="4907" y="1967"/>
                  </a:lnTo>
                  <a:lnTo>
                    <a:pt x="5594" y="1986"/>
                  </a:lnTo>
                  <a:lnTo>
                    <a:pt x="6282" y="2005"/>
                  </a:lnTo>
                  <a:lnTo>
                    <a:pt x="6988" y="2062"/>
                  </a:lnTo>
                  <a:lnTo>
                    <a:pt x="7675" y="2119"/>
                  </a:lnTo>
                  <a:lnTo>
                    <a:pt x="8363" y="2177"/>
                  </a:lnTo>
                  <a:lnTo>
                    <a:pt x="9050" y="2253"/>
                  </a:lnTo>
                  <a:lnTo>
                    <a:pt x="9737" y="2348"/>
                  </a:lnTo>
                  <a:lnTo>
                    <a:pt x="10425" y="2444"/>
                  </a:lnTo>
                  <a:lnTo>
                    <a:pt x="10635" y="1432"/>
                  </a:lnTo>
                  <a:lnTo>
                    <a:pt x="10864" y="420"/>
                  </a:lnTo>
                  <a:lnTo>
                    <a:pt x="10119" y="325"/>
                  </a:lnTo>
                  <a:lnTo>
                    <a:pt x="9375" y="229"/>
                  </a:lnTo>
                  <a:lnTo>
                    <a:pt x="8630" y="172"/>
                  </a:lnTo>
                  <a:lnTo>
                    <a:pt x="7885" y="115"/>
                  </a:lnTo>
                  <a:lnTo>
                    <a:pt x="7141" y="57"/>
                  </a:lnTo>
                  <a:lnTo>
                    <a:pt x="6396" y="38"/>
                  </a:lnTo>
                  <a:lnTo>
                    <a:pt x="5652" y="19"/>
                  </a:lnTo>
                  <a:lnTo>
                    <a:pt x="4907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4"/>
            <p:cNvSpPr/>
            <p:nvPr/>
          </p:nvSpPr>
          <p:spPr>
            <a:xfrm>
              <a:off x="1598700" y="2468975"/>
              <a:ext cx="163725" cy="57775"/>
            </a:xfrm>
            <a:custGeom>
              <a:avLst/>
              <a:gdLst/>
              <a:ahLst/>
              <a:cxnLst/>
              <a:rect l="l" t="t" r="r" b="b"/>
              <a:pathLst>
                <a:path w="6549" h="2311" extrusionOk="0">
                  <a:moveTo>
                    <a:pt x="1661" y="0"/>
                  </a:moveTo>
                  <a:lnTo>
                    <a:pt x="382" y="19"/>
                  </a:lnTo>
                  <a:lnTo>
                    <a:pt x="191" y="993"/>
                  </a:lnTo>
                  <a:lnTo>
                    <a:pt x="0" y="1967"/>
                  </a:lnTo>
                  <a:lnTo>
                    <a:pt x="0" y="1967"/>
                  </a:lnTo>
                  <a:lnTo>
                    <a:pt x="840" y="1948"/>
                  </a:lnTo>
                  <a:lnTo>
                    <a:pt x="1661" y="1967"/>
                  </a:lnTo>
                  <a:lnTo>
                    <a:pt x="2807" y="2005"/>
                  </a:lnTo>
                  <a:lnTo>
                    <a:pt x="3933" y="2062"/>
                  </a:lnTo>
                  <a:lnTo>
                    <a:pt x="5078" y="2177"/>
                  </a:lnTo>
                  <a:lnTo>
                    <a:pt x="6205" y="2310"/>
                  </a:lnTo>
                  <a:lnTo>
                    <a:pt x="6377" y="1299"/>
                  </a:lnTo>
                  <a:lnTo>
                    <a:pt x="6549" y="287"/>
                  </a:lnTo>
                  <a:lnTo>
                    <a:pt x="5327" y="153"/>
                  </a:lnTo>
                  <a:lnTo>
                    <a:pt x="4105" y="77"/>
                  </a:lnTo>
                  <a:lnTo>
                    <a:pt x="2883" y="19"/>
                  </a:lnTo>
                  <a:lnTo>
                    <a:pt x="1661" y="0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4"/>
            <p:cNvSpPr/>
            <p:nvPr/>
          </p:nvSpPr>
          <p:spPr>
            <a:xfrm>
              <a:off x="1578175" y="2605475"/>
              <a:ext cx="164200" cy="55400"/>
            </a:xfrm>
            <a:custGeom>
              <a:avLst/>
              <a:gdLst/>
              <a:ahLst/>
              <a:cxnLst/>
              <a:rect l="l" t="t" r="r" b="b"/>
              <a:pathLst>
                <a:path w="6568" h="2216" extrusionOk="0">
                  <a:moveTo>
                    <a:pt x="2482" y="1"/>
                  </a:moveTo>
                  <a:lnTo>
                    <a:pt x="1375" y="20"/>
                  </a:lnTo>
                  <a:lnTo>
                    <a:pt x="267" y="58"/>
                  </a:lnTo>
                  <a:lnTo>
                    <a:pt x="0" y="2005"/>
                  </a:lnTo>
                  <a:lnTo>
                    <a:pt x="0" y="2005"/>
                  </a:lnTo>
                  <a:lnTo>
                    <a:pt x="1241" y="1967"/>
                  </a:lnTo>
                  <a:lnTo>
                    <a:pt x="2482" y="1967"/>
                  </a:lnTo>
                  <a:lnTo>
                    <a:pt x="3437" y="1986"/>
                  </a:lnTo>
                  <a:lnTo>
                    <a:pt x="4410" y="2043"/>
                  </a:lnTo>
                  <a:lnTo>
                    <a:pt x="5384" y="2120"/>
                  </a:lnTo>
                  <a:lnTo>
                    <a:pt x="6339" y="2215"/>
                  </a:lnTo>
                  <a:lnTo>
                    <a:pt x="6434" y="1203"/>
                  </a:lnTo>
                  <a:lnTo>
                    <a:pt x="6568" y="192"/>
                  </a:lnTo>
                  <a:lnTo>
                    <a:pt x="5537" y="115"/>
                  </a:lnTo>
                  <a:lnTo>
                    <a:pt x="4525" y="58"/>
                  </a:lnTo>
                  <a:lnTo>
                    <a:pt x="3494" y="20"/>
                  </a:lnTo>
                  <a:lnTo>
                    <a:pt x="2482" y="1"/>
                  </a:lnTo>
                  <a:close/>
                </a:path>
              </a:pathLst>
            </a:custGeom>
            <a:solidFill>
              <a:srgbClr val="2DD3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10875201" y="5733500"/>
            <a:ext cx="731633" cy="798133"/>
            <a:chOff x="5261300" y="4859875"/>
            <a:chExt cx="548725" cy="598600"/>
          </a:xfrm>
        </p:grpSpPr>
        <p:sp>
          <p:nvSpPr>
            <p:cNvPr id="215" name="Google Shape;215;p4"/>
            <p:cNvSpPr/>
            <p:nvPr/>
          </p:nvSpPr>
          <p:spPr>
            <a:xfrm>
              <a:off x="5261300" y="4859875"/>
              <a:ext cx="548725" cy="598600"/>
            </a:xfrm>
            <a:custGeom>
              <a:avLst/>
              <a:gdLst/>
              <a:ahLst/>
              <a:cxnLst/>
              <a:rect l="l" t="t" r="r" b="b"/>
              <a:pathLst>
                <a:path w="21949" h="23944" extrusionOk="0">
                  <a:moveTo>
                    <a:pt x="11046" y="3017"/>
                  </a:moveTo>
                  <a:lnTo>
                    <a:pt x="11164" y="3041"/>
                  </a:lnTo>
                  <a:lnTo>
                    <a:pt x="11307" y="3112"/>
                  </a:lnTo>
                  <a:lnTo>
                    <a:pt x="11497" y="3231"/>
                  </a:lnTo>
                  <a:lnTo>
                    <a:pt x="11663" y="3397"/>
                  </a:lnTo>
                  <a:lnTo>
                    <a:pt x="11877" y="3611"/>
                  </a:lnTo>
                  <a:lnTo>
                    <a:pt x="12067" y="3896"/>
                  </a:lnTo>
                  <a:lnTo>
                    <a:pt x="12281" y="4252"/>
                  </a:lnTo>
                  <a:lnTo>
                    <a:pt x="12495" y="4656"/>
                  </a:lnTo>
                  <a:lnTo>
                    <a:pt x="11734" y="4941"/>
                  </a:lnTo>
                  <a:lnTo>
                    <a:pt x="10974" y="5274"/>
                  </a:lnTo>
                  <a:lnTo>
                    <a:pt x="10262" y="4965"/>
                  </a:lnTo>
                  <a:lnTo>
                    <a:pt x="9549" y="4680"/>
                  </a:lnTo>
                  <a:lnTo>
                    <a:pt x="9763" y="4276"/>
                  </a:lnTo>
                  <a:lnTo>
                    <a:pt x="9977" y="3920"/>
                  </a:lnTo>
                  <a:lnTo>
                    <a:pt x="10190" y="3635"/>
                  </a:lnTo>
                  <a:lnTo>
                    <a:pt x="10404" y="3421"/>
                  </a:lnTo>
                  <a:lnTo>
                    <a:pt x="10594" y="3231"/>
                  </a:lnTo>
                  <a:lnTo>
                    <a:pt x="10761" y="3112"/>
                  </a:lnTo>
                  <a:lnTo>
                    <a:pt x="10903" y="3041"/>
                  </a:lnTo>
                  <a:lnTo>
                    <a:pt x="11046" y="3017"/>
                  </a:lnTo>
                  <a:close/>
                  <a:moveTo>
                    <a:pt x="17079" y="6770"/>
                  </a:moveTo>
                  <a:lnTo>
                    <a:pt x="17411" y="6794"/>
                  </a:lnTo>
                  <a:lnTo>
                    <a:pt x="17696" y="6818"/>
                  </a:lnTo>
                  <a:lnTo>
                    <a:pt x="17934" y="6865"/>
                  </a:lnTo>
                  <a:lnTo>
                    <a:pt x="18148" y="6913"/>
                  </a:lnTo>
                  <a:lnTo>
                    <a:pt x="18314" y="6984"/>
                  </a:lnTo>
                  <a:lnTo>
                    <a:pt x="18457" y="7055"/>
                  </a:lnTo>
                  <a:lnTo>
                    <a:pt x="18552" y="7126"/>
                  </a:lnTo>
                  <a:lnTo>
                    <a:pt x="18623" y="7221"/>
                  </a:lnTo>
                  <a:lnTo>
                    <a:pt x="18647" y="7316"/>
                  </a:lnTo>
                  <a:lnTo>
                    <a:pt x="18694" y="7411"/>
                  </a:lnTo>
                  <a:lnTo>
                    <a:pt x="18480" y="7530"/>
                  </a:lnTo>
                  <a:lnTo>
                    <a:pt x="18314" y="7649"/>
                  </a:lnTo>
                  <a:lnTo>
                    <a:pt x="18124" y="7768"/>
                  </a:lnTo>
                  <a:lnTo>
                    <a:pt x="17981" y="7934"/>
                  </a:lnTo>
                  <a:lnTo>
                    <a:pt x="17863" y="8029"/>
                  </a:lnTo>
                  <a:lnTo>
                    <a:pt x="17768" y="8172"/>
                  </a:lnTo>
                  <a:lnTo>
                    <a:pt x="17673" y="8290"/>
                  </a:lnTo>
                  <a:lnTo>
                    <a:pt x="17554" y="8528"/>
                  </a:lnTo>
                  <a:lnTo>
                    <a:pt x="17483" y="8670"/>
                  </a:lnTo>
                  <a:lnTo>
                    <a:pt x="17411" y="8932"/>
                  </a:lnTo>
                  <a:lnTo>
                    <a:pt x="17364" y="9098"/>
                  </a:lnTo>
                  <a:lnTo>
                    <a:pt x="17340" y="9312"/>
                  </a:lnTo>
                  <a:lnTo>
                    <a:pt x="16746" y="8813"/>
                  </a:lnTo>
                  <a:lnTo>
                    <a:pt x="16604" y="7792"/>
                  </a:lnTo>
                  <a:lnTo>
                    <a:pt x="16414" y="6818"/>
                  </a:lnTo>
                  <a:lnTo>
                    <a:pt x="16770" y="6794"/>
                  </a:lnTo>
                  <a:lnTo>
                    <a:pt x="17079" y="6770"/>
                  </a:lnTo>
                  <a:close/>
                  <a:moveTo>
                    <a:pt x="4989" y="6794"/>
                  </a:moveTo>
                  <a:lnTo>
                    <a:pt x="5297" y="6818"/>
                  </a:lnTo>
                  <a:lnTo>
                    <a:pt x="5654" y="6841"/>
                  </a:lnTo>
                  <a:lnTo>
                    <a:pt x="5464" y="7768"/>
                  </a:lnTo>
                  <a:lnTo>
                    <a:pt x="5321" y="8742"/>
                  </a:lnTo>
                  <a:lnTo>
                    <a:pt x="4799" y="9193"/>
                  </a:lnTo>
                  <a:lnTo>
                    <a:pt x="4276" y="9668"/>
                  </a:lnTo>
                  <a:lnTo>
                    <a:pt x="4038" y="9312"/>
                  </a:lnTo>
                  <a:lnTo>
                    <a:pt x="3848" y="8979"/>
                  </a:lnTo>
                  <a:lnTo>
                    <a:pt x="3706" y="8670"/>
                  </a:lnTo>
                  <a:lnTo>
                    <a:pt x="3587" y="8362"/>
                  </a:lnTo>
                  <a:lnTo>
                    <a:pt x="3706" y="8267"/>
                  </a:lnTo>
                  <a:lnTo>
                    <a:pt x="3896" y="8124"/>
                  </a:lnTo>
                  <a:lnTo>
                    <a:pt x="4015" y="8005"/>
                  </a:lnTo>
                  <a:lnTo>
                    <a:pt x="4181" y="7792"/>
                  </a:lnTo>
                  <a:lnTo>
                    <a:pt x="4276" y="7649"/>
                  </a:lnTo>
                  <a:lnTo>
                    <a:pt x="4395" y="7435"/>
                  </a:lnTo>
                  <a:lnTo>
                    <a:pt x="4466" y="7269"/>
                  </a:lnTo>
                  <a:lnTo>
                    <a:pt x="4561" y="7008"/>
                  </a:lnTo>
                  <a:lnTo>
                    <a:pt x="4585" y="6889"/>
                  </a:lnTo>
                  <a:lnTo>
                    <a:pt x="4609" y="6818"/>
                  </a:lnTo>
                  <a:lnTo>
                    <a:pt x="4989" y="6794"/>
                  </a:lnTo>
                  <a:close/>
                  <a:moveTo>
                    <a:pt x="17791" y="14276"/>
                  </a:moveTo>
                  <a:lnTo>
                    <a:pt x="18100" y="14751"/>
                  </a:lnTo>
                  <a:lnTo>
                    <a:pt x="18338" y="15179"/>
                  </a:lnTo>
                  <a:lnTo>
                    <a:pt x="18504" y="15559"/>
                  </a:lnTo>
                  <a:lnTo>
                    <a:pt x="18599" y="15891"/>
                  </a:lnTo>
                  <a:lnTo>
                    <a:pt x="18670" y="16176"/>
                  </a:lnTo>
                  <a:lnTo>
                    <a:pt x="18694" y="16414"/>
                  </a:lnTo>
                  <a:lnTo>
                    <a:pt x="18670" y="16604"/>
                  </a:lnTo>
                  <a:lnTo>
                    <a:pt x="18623" y="16723"/>
                  </a:lnTo>
                  <a:lnTo>
                    <a:pt x="18552" y="16818"/>
                  </a:lnTo>
                  <a:lnTo>
                    <a:pt x="18457" y="16889"/>
                  </a:lnTo>
                  <a:lnTo>
                    <a:pt x="18338" y="16960"/>
                  </a:lnTo>
                  <a:lnTo>
                    <a:pt x="18171" y="17008"/>
                  </a:lnTo>
                  <a:lnTo>
                    <a:pt x="17958" y="17079"/>
                  </a:lnTo>
                  <a:lnTo>
                    <a:pt x="17720" y="17103"/>
                  </a:lnTo>
                  <a:lnTo>
                    <a:pt x="17459" y="17150"/>
                  </a:lnTo>
                  <a:lnTo>
                    <a:pt x="17126" y="17150"/>
                  </a:lnTo>
                  <a:lnTo>
                    <a:pt x="16794" y="17127"/>
                  </a:lnTo>
                  <a:lnTo>
                    <a:pt x="16414" y="17103"/>
                  </a:lnTo>
                  <a:lnTo>
                    <a:pt x="16604" y="16176"/>
                  </a:lnTo>
                  <a:lnTo>
                    <a:pt x="16746" y="15203"/>
                  </a:lnTo>
                  <a:lnTo>
                    <a:pt x="17293" y="14751"/>
                  </a:lnTo>
                  <a:lnTo>
                    <a:pt x="17791" y="14276"/>
                  </a:lnTo>
                  <a:close/>
                  <a:moveTo>
                    <a:pt x="4276" y="14229"/>
                  </a:moveTo>
                  <a:lnTo>
                    <a:pt x="4775" y="14680"/>
                  </a:lnTo>
                  <a:lnTo>
                    <a:pt x="5321" y="15131"/>
                  </a:lnTo>
                  <a:lnTo>
                    <a:pt x="5464" y="16153"/>
                  </a:lnTo>
                  <a:lnTo>
                    <a:pt x="5654" y="17150"/>
                  </a:lnTo>
                  <a:lnTo>
                    <a:pt x="5345" y="17174"/>
                  </a:lnTo>
                  <a:lnTo>
                    <a:pt x="4704" y="17174"/>
                  </a:lnTo>
                  <a:lnTo>
                    <a:pt x="4395" y="17127"/>
                  </a:lnTo>
                  <a:lnTo>
                    <a:pt x="4157" y="17103"/>
                  </a:lnTo>
                  <a:lnTo>
                    <a:pt x="3943" y="17032"/>
                  </a:lnTo>
                  <a:lnTo>
                    <a:pt x="3753" y="16960"/>
                  </a:lnTo>
                  <a:lnTo>
                    <a:pt x="3635" y="16889"/>
                  </a:lnTo>
                  <a:lnTo>
                    <a:pt x="3516" y="16818"/>
                  </a:lnTo>
                  <a:lnTo>
                    <a:pt x="3468" y="16723"/>
                  </a:lnTo>
                  <a:lnTo>
                    <a:pt x="3421" y="16604"/>
                  </a:lnTo>
                  <a:lnTo>
                    <a:pt x="3397" y="16414"/>
                  </a:lnTo>
                  <a:lnTo>
                    <a:pt x="3397" y="16176"/>
                  </a:lnTo>
                  <a:lnTo>
                    <a:pt x="3468" y="15868"/>
                  </a:lnTo>
                  <a:lnTo>
                    <a:pt x="3563" y="15535"/>
                  </a:lnTo>
                  <a:lnTo>
                    <a:pt x="3730" y="15155"/>
                  </a:lnTo>
                  <a:lnTo>
                    <a:pt x="3967" y="14704"/>
                  </a:lnTo>
                  <a:lnTo>
                    <a:pt x="4276" y="14229"/>
                  </a:lnTo>
                  <a:close/>
                  <a:moveTo>
                    <a:pt x="11093" y="18694"/>
                  </a:moveTo>
                  <a:lnTo>
                    <a:pt x="11687" y="18956"/>
                  </a:lnTo>
                  <a:lnTo>
                    <a:pt x="11568" y="19074"/>
                  </a:lnTo>
                  <a:lnTo>
                    <a:pt x="11449" y="19193"/>
                  </a:lnTo>
                  <a:lnTo>
                    <a:pt x="11378" y="19312"/>
                  </a:lnTo>
                  <a:lnTo>
                    <a:pt x="11283" y="19431"/>
                  </a:lnTo>
                  <a:lnTo>
                    <a:pt x="11164" y="19668"/>
                  </a:lnTo>
                  <a:lnTo>
                    <a:pt x="11093" y="19811"/>
                  </a:lnTo>
                  <a:lnTo>
                    <a:pt x="10998" y="20072"/>
                  </a:lnTo>
                  <a:lnTo>
                    <a:pt x="10974" y="20238"/>
                  </a:lnTo>
                  <a:lnTo>
                    <a:pt x="10927" y="20452"/>
                  </a:lnTo>
                  <a:lnTo>
                    <a:pt x="10927" y="20666"/>
                  </a:lnTo>
                  <a:lnTo>
                    <a:pt x="10927" y="20903"/>
                  </a:lnTo>
                  <a:lnTo>
                    <a:pt x="10808" y="20856"/>
                  </a:lnTo>
                  <a:lnTo>
                    <a:pt x="10666" y="20761"/>
                  </a:lnTo>
                  <a:lnTo>
                    <a:pt x="10499" y="20642"/>
                  </a:lnTo>
                  <a:lnTo>
                    <a:pt x="10333" y="20476"/>
                  </a:lnTo>
                  <a:lnTo>
                    <a:pt x="10143" y="20238"/>
                  </a:lnTo>
                  <a:lnTo>
                    <a:pt x="9953" y="19977"/>
                  </a:lnTo>
                  <a:lnTo>
                    <a:pt x="9763" y="19668"/>
                  </a:lnTo>
                  <a:lnTo>
                    <a:pt x="9573" y="19312"/>
                  </a:lnTo>
                  <a:lnTo>
                    <a:pt x="10333" y="19003"/>
                  </a:lnTo>
                  <a:lnTo>
                    <a:pt x="11093" y="18694"/>
                  </a:lnTo>
                  <a:close/>
                  <a:moveTo>
                    <a:pt x="11046" y="1"/>
                  </a:moveTo>
                  <a:lnTo>
                    <a:pt x="10689" y="24"/>
                  </a:lnTo>
                  <a:lnTo>
                    <a:pt x="10357" y="72"/>
                  </a:lnTo>
                  <a:lnTo>
                    <a:pt x="10048" y="143"/>
                  </a:lnTo>
                  <a:lnTo>
                    <a:pt x="9715" y="262"/>
                  </a:lnTo>
                  <a:lnTo>
                    <a:pt x="9407" y="404"/>
                  </a:lnTo>
                  <a:lnTo>
                    <a:pt x="9098" y="571"/>
                  </a:lnTo>
                  <a:lnTo>
                    <a:pt x="8813" y="784"/>
                  </a:lnTo>
                  <a:lnTo>
                    <a:pt x="8528" y="998"/>
                  </a:lnTo>
                  <a:lnTo>
                    <a:pt x="8243" y="1259"/>
                  </a:lnTo>
                  <a:lnTo>
                    <a:pt x="7981" y="1568"/>
                  </a:lnTo>
                  <a:lnTo>
                    <a:pt x="7720" y="1877"/>
                  </a:lnTo>
                  <a:lnTo>
                    <a:pt x="7459" y="2233"/>
                  </a:lnTo>
                  <a:lnTo>
                    <a:pt x="7221" y="2613"/>
                  </a:lnTo>
                  <a:lnTo>
                    <a:pt x="7008" y="3017"/>
                  </a:lnTo>
                  <a:lnTo>
                    <a:pt x="6770" y="3445"/>
                  </a:lnTo>
                  <a:lnTo>
                    <a:pt x="6580" y="3896"/>
                  </a:lnTo>
                  <a:lnTo>
                    <a:pt x="6152" y="3849"/>
                  </a:lnTo>
                  <a:lnTo>
                    <a:pt x="5749" y="3801"/>
                  </a:lnTo>
                  <a:lnTo>
                    <a:pt x="5345" y="3777"/>
                  </a:lnTo>
                  <a:lnTo>
                    <a:pt x="4965" y="3777"/>
                  </a:lnTo>
                  <a:lnTo>
                    <a:pt x="4347" y="3801"/>
                  </a:lnTo>
                  <a:lnTo>
                    <a:pt x="3777" y="3872"/>
                  </a:lnTo>
                  <a:lnTo>
                    <a:pt x="3231" y="3991"/>
                  </a:lnTo>
                  <a:lnTo>
                    <a:pt x="2970" y="4062"/>
                  </a:lnTo>
                  <a:lnTo>
                    <a:pt x="2732" y="4157"/>
                  </a:lnTo>
                  <a:lnTo>
                    <a:pt x="2518" y="4134"/>
                  </a:lnTo>
                  <a:lnTo>
                    <a:pt x="2328" y="4110"/>
                  </a:lnTo>
                  <a:lnTo>
                    <a:pt x="2091" y="4134"/>
                  </a:lnTo>
                  <a:lnTo>
                    <a:pt x="1853" y="4157"/>
                  </a:lnTo>
                  <a:lnTo>
                    <a:pt x="1639" y="4229"/>
                  </a:lnTo>
                  <a:lnTo>
                    <a:pt x="1426" y="4300"/>
                  </a:lnTo>
                  <a:lnTo>
                    <a:pt x="1212" y="4395"/>
                  </a:lnTo>
                  <a:lnTo>
                    <a:pt x="1022" y="4514"/>
                  </a:lnTo>
                  <a:lnTo>
                    <a:pt x="832" y="4656"/>
                  </a:lnTo>
                  <a:lnTo>
                    <a:pt x="666" y="4822"/>
                  </a:lnTo>
                  <a:lnTo>
                    <a:pt x="547" y="4941"/>
                  </a:lnTo>
                  <a:lnTo>
                    <a:pt x="452" y="5060"/>
                  </a:lnTo>
                  <a:lnTo>
                    <a:pt x="357" y="5202"/>
                  </a:lnTo>
                  <a:lnTo>
                    <a:pt x="238" y="5440"/>
                  </a:lnTo>
                  <a:lnTo>
                    <a:pt x="167" y="5583"/>
                  </a:lnTo>
                  <a:lnTo>
                    <a:pt x="95" y="5820"/>
                  </a:lnTo>
                  <a:lnTo>
                    <a:pt x="48" y="5986"/>
                  </a:lnTo>
                  <a:lnTo>
                    <a:pt x="0" y="6224"/>
                  </a:lnTo>
                  <a:lnTo>
                    <a:pt x="0" y="6438"/>
                  </a:lnTo>
                  <a:lnTo>
                    <a:pt x="24" y="6770"/>
                  </a:lnTo>
                  <a:lnTo>
                    <a:pt x="95" y="7079"/>
                  </a:lnTo>
                  <a:lnTo>
                    <a:pt x="214" y="7388"/>
                  </a:lnTo>
                  <a:lnTo>
                    <a:pt x="357" y="7673"/>
                  </a:lnTo>
                  <a:lnTo>
                    <a:pt x="404" y="8172"/>
                  </a:lnTo>
                  <a:lnTo>
                    <a:pt x="499" y="8670"/>
                  </a:lnTo>
                  <a:lnTo>
                    <a:pt x="642" y="9193"/>
                  </a:lnTo>
                  <a:lnTo>
                    <a:pt x="856" y="9739"/>
                  </a:lnTo>
                  <a:lnTo>
                    <a:pt x="1093" y="10286"/>
                  </a:lnTo>
                  <a:lnTo>
                    <a:pt x="1402" y="10832"/>
                  </a:lnTo>
                  <a:lnTo>
                    <a:pt x="1758" y="11378"/>
                  </a:lnTo>
                  <a:lnTo>
                    <a:pt x="2186" y="11948"/>
                  </a:lnTo>
                  <a:lnTo>
                    <a:pt x="1853" y="12376"/>
                  </a:lnTo>
                  <a:lnTo>
                    <a:pt x="1497" y="12946"/>
                  </a:lnTo>
                  <a:lnTo>
                    <a:pt x="1188" y="13492"/>
                  </a:lnTo>
                  <a:lnTo>
                    <a:pt x="927" y="14015"/>
                  </a:lnTo>
                  <a:lnTo>
                    <a:pt x="713" y="14490"/>
                  </a:lnTo>
                  <a:lnTo>
                    <a:pt x="570" y="14965"/>
                  </a:lnTo>
                  <a:lnTo>
                    <a:pt x="452" y="15393"/>
                  </a:lnTo>
                  <a:lnTo>
                    <a:pt x="404" y="15796"/>
                  </a:lnTo>
                  <a:lnTo>
                    <a:pt x="357" y="16176"/>
                  </a:lnTo>
                  <a:lnTo>
                    <a:pt x="357" y="16556"/>
                  </a:lnTo>
                  <a:lnTo>
                    <a:pt x="380" y="16889"/>
                  </a:lnTo>
                  <a:lnTo>
                    <a:pt x="428" y="17174"/>
                  </a:lnTo>
                  <a:lnTo>
                    <a:pt x="499" y="17459"/>
                  </a:lnTo>
                  <a:lnTo>
                    <a:pt x="594" y="17720"/>
                  </a:lnTo>
                  <a:lnTo>
                    <a:pt x="689" y="17958"/>
                  </a:lnTo>
                  <a:lnTo>
                    <a:pt x="784" y="18172"/>
                  </a:lnTo>
                  <a:lnTo>
                    <a:pt x="903" y="18338"/>
                  </a:lnTo>
                  <a:lnTo>
                    <a:pt x="1141" y="18670"/>
                  </a:lnTo>
                  <a:lnTo>
                    <a:pt x="1259" y="18837"/>
                  </a:lnTo>
                  <a:lnTo>
                    <a:pt x="1426" y="19003"/>
                  </a:lnTo>
                  <a:lnTo>
                    <a:pt x="1592" y="19146"/>
                  </a:lnTo>
                  <a:lnTo>
                    <a:pt x="1806" y="19312"/>
                  </a:lnTo>
                  <a:lnTo>
                    <a:pt x="2019" y="19454"/>
                  </a:lnTo>
                  <a:lnTo>
                    <a:pt x="2233" y="19597"/>
                  </a:lnTo>
                  <a:lnTo>
                    <a:pt x="2494" y="19716"/>
                  </a:lnTo>
                  <a:lnTo>
                    <a:pt x="2780" y="19834"/>
                  </a:lnTo>
                  <a:lnTo>
                    <a:pt x="3088" y="19953"/>
                  </a:lnTo>
                  <a:lnTo>
                    <a:pt x="3421" y="20024"/>
                  </a:lnTo>
                  <a:lnTo>
                    <a:pt x="3777" y="20096"/>
                  </a:lnTo>
                  <a:lnTo>
                    <a:pt x="4157" y="20167"/>
                  </a:lnTo>
                  <a:lnTo>
                    <a:pt x="4585" y="20191"/>
                  </a:lnTo>
                  <a:lnTo>
                    <a:pt x="5012" y="20214"/>
                  </a:lnTo>
                  <a:lnTo>
                    <a:pt x="5392" y="20191"/>
                  </a:lnTo>
                  <a:lnTo>
                    <a:pt x="5772" y="20167"/>
                  </a:lnTo>
                  <a:lnTo>
                    <a:pt x="6176" y="20143"/>
                  </a:lnTo>
                  <a:lnTo>
                    <a:pt x="6580" y="20072"/>
                  </a:lnTo>
                  <a:lnTo>
                    <a:pt x="6794" y="20547"/>
                  </a:lnTo>
                  <a:lnTo>
                    <a:pt x="7008" y="20975"/>
                  </a:lnTo>
                  <a:lnTo>
                    <a:pt x="7245" y="21378"/>
                  </a:lnTo>
                  <a:lnTo>
                    <a:pt x="7483" y="21735"/>
                  </a:lnTo>
                  <a:lnTo>
                    <a:pt x="7720" y="22091"/>
                  </a:lnTo>
                  <a:lnTo>
                    <a:pt x="7981" y="22400"/>
                  </a:lnTo>
                  <a:lnTo>
                    <a:pt x="8266" y="22685"/>
                  </a:lnTo>
                  <a:lnTo>
                    <a:pt x="8528" y="22946"/>
                  </a:lnTo>
                  <a:lnTo>
                    <a:pt x="8813" y="23184"/>
                  </a:lnTo>
                  <a:lnTo>
                    <a:pt x="9122" y="23397"/>
                  </a:lnTo>
                  <a:lnTo>
                    <a:pt x="9407" y="23564"/>
                  </a:lnTo>
                  <a:lnTo>
                    <a:pt x="9739" y="23706"/>
                  </a:lnTo>
                  <a:lnTo>
                    <a:pt x="10048" y="23801"/>
                  </a:lnTo>
                  <a:lnTo>
                    <a:pt x="10381" y="23896"/>
                  </a:lnTo>
                  <a:lnTo>
                    <a:pt x="10713" y="23944"/>
                  </a:lnTo>
                  <a:lnTo>
                    <a:pt x="11354" y="23944"/>
                  </a:lnTo>
                  <a:lnTo>
                    <a:pt x="11687" y="23896"/>
                  </a:lnTo>
                  <a:lnTo>
                    <a:pt x="11996" y="23801"/>
                  </a:lnTo>
                  <a:lnTo>
                    <a:pt x="12328" y="23706"/>
                  </a:lnTo>
                  <a:lnTo>
                    <a:pt x="12637" y="23564"/>
                  </a:lnTo>
                  <a:lnTo>
                    <a:pt x="12922" y="23397"/>
                  </a:lnTo>
                  <a:lnTo>
                    <a:pt x="13231" y="23207"/>
                  </a:lnTo>
                  <a:lnTo>
                    <a:pt x="13516" y="22970"/>
                  </a:lnTo>
                  <a:lnTo>
                    <a:pt x="13682" y="22946"/>
                  </a:lnTo>
                  <a:lnTo>
                    <a:pt x="13848" y="22899"/>
                  </a:lnTo>
                  <a:lnTo>
                    <a:pt x="14110" y="22827"/>
                  </a:lnTo>
                  <a:lnTo>
                    <a:pt x="14252" y="22756"/>
                  </a:lnTo>
                  <a:lnTo>
                    <a:pt x="14490" y="22613"/>
                  </a:lnTo>
                  <a:lnTo>
                    <a:pt x="14632" y="22518"/>
                  </a:lnTo>
                  <a:lnTo>
                    <a:pt x="14822" y="22352"/>
                  </a:lnTo>
                  <a:lnTo>
                    <a:pt x="14941" y="22233"/>
                  </a:lnTo>
                  <a:lnTo>
                    <a:pt x="15107" y="22043"/>
                  </a:lnTo>
                  <a:lnTo>
                    <a:pt x="15202" y="21901"/>
                  </a:lnTo>
                  <a:lnTo>
                    <a:pt x="15321" y="21687"/>
                  </a:lnTo>
                  <a:lnTo>
                    <a:pt x="15392" y="21497"/>
                  </a:lnTo>
                  <a:lnTo>
                    <a:pt x="15487" y="21260"/>
                  </a:lnTo>
                  <a:lnTo>
                    <a:pt x="15511" y="21141"/>
                  </a:lnTo>
                  <a:lnTo>
                    <a:pt x="15535" y="21022"/>
                  </a:lnTo>
                  <a:lnTo>
                    <a:pt x="15535" y="20903"/>
                  </a:lnTo>
                  <a:lnTo>
                    <a:pt x="15559" y="20666"/>
                  </a:lnTo>
                  <a:lnTo>
                    <a:pt x="15535" y="20381"/>
                  </a:lnTo>
                  <a:lnTo>
                    <a:pt x="15487" y="20096"/>
                  </a:lnTo>
                  <a:lnTo>
                    <a:pt x="15511" y="20048"/>
                  </a:lnTo>
                  <a:lnTo>
                    <a:pt x="15915" y="20119"/>
                  </a:lnTo>
                  <a:lnTo>
                    <a:pt x="16319" y="20143"/>
                  </a:lnTo>
                  <a:lnTo>
                    <a:pt x="16723" y="20167"/>
                  </a:lnTo>
                  <a:lnTo>
                    <a:pt x="17103" y="20191"/>
                  </a:lnTo>
                  <a:lnTo>
                    <a:pt x="17530" y="20167"/>
                  </a:lnTo>
                  <a:lnTo>
                    <a:pt x="17934" y="20143"/>
                  </a:lnTo>
                  <a:lnTo>
                    <a:pt x="18314" y="20096"/>
                  </a:lnTo>
                  <a:lnTo>
                    <a:pt x="18670" y="20024"/>
                  </a:lnTo>
                  <a:lnTo>
                    <a:pt x="19003" y="19929"/>
                  </a:lnTo>
                  <a:lnTo>
                    <a:pt x="19312" y="19834"/>
                  </a:lnTo>
                  <a:lnTo>
                    <a:pt x="19597" y="19716"/>
                  </a:lnTo>
                  <a:lnTo>
                    <a:pt x="19858" y="19573"/>
                  </a:lnTo>
                  <a:lnTo>
                    <a:pt x="20072" y="19431"/>
                  </a:lnTo>
                  <a:lnTo>
                    <a:pt x="20286" y="19288"/>
                  </a:lnTo>
                  <a:lnTo>
                    <a:pt x="20476" y="19146"/>
                  </a:lnTo>
                  <a:lnTo>
                    <a:pt x="20666" y="18979"/>
                  </a:lnTo>
                  <a:lnTo>
                    <a:pt x="20808" y="18837"/>
                  </a:lnTo>
                  <a:lnTo>
                    <a:pt x="20951" y="18670"/>
                  </a:lnTo>
                  <a:lnTo>
                    <a:pt x="21188" y="18338"/>
                  </a:lnTo>
                  <a:lnTo>
                    <a:pt x="21354" y="18029"/>
                  </a:lnTo>
                  <a:lnTo>
                    <a:pt x="21497" y="17697"/>
                  </a:lnTo>
                  <a:lnTo>
                    <a:pt x="21592" y="17364"/>
                  </a:lnTo>
                  <a:lnTo>
                    <a:pt x="21663" y="17008"/>
                  </a:lnTo>
                  <a:lnTo>
                    <a:pt x="21711" y="16628"/>
                  </a:lnTo>
                  <a:lnTo>
                    <a:pt x="21711" y="16248"/>
                  </a:lnTo>
                  <a:lnTo>
                    <a:pt x="21687" y="15868"/>
                  </a:lnTo>
                  <a:lnTo>
                    <a:pt x="21616" y="15464"/>
                  </a:lnTo>
                  <a:lnTo>
                    <a:pt x="21521" y="15060"/>
                  </a:lnTo>
                  <a:lnTo>
                    <a:pt x="21378" y="14632"/>
                  </a:lnTo>
                  <a:lnTo>
                    <a:pt x="21212" y="14205"/>
                  </a:lnTo>
                  <a:lnTo>
                    <a:pt x="21022" y="13777"/>
                  </a:lnTo>
                  <a:lnTo>
                    <a:pt x="20784" y="13350"/>
                  </a:lnTo>
                  <a:lnTo>
                    <a:pt x="20523" y="12898"/>
                  </a:lnTo>
                  <a:lnTo>
                    <a:pt x="20238" y="12447"/>
                  </a:lnTo>
                  <a:lnTo>
                    <a:pt x="19905" y="11996"/>
                  </a:lnTo>
                  <a:lnTo>
                    <a:pt x="20048" y="11806"/>
                  </a:lnTo>
                  <a:lnTo>
                    <a:pt x="20095" y="11806"/>
                  </a:lnTo>
                  <a:lnTo>
                    <a:pt x="20238" y="11758"/>
                  </a:lnTo>
                  <a:lnTo>
                    <a:pt x="20499" y="11687"/>
                  </a:lnTo>
                  <a:lnTo>
                    <a:pt x="20666" y="11592"/>
                  </a:lnTo>
                  <a:lnTo>
                    <a:pt x="20879" y="11473"/>
                  </a:lnTo>
                  <a:lnTo>
                    <a:pt x="21022" y="11378"/>
                  </a:lnTo>
                  <a:lnTo>
                    <a:pt x="21212" y="11212"/>
                  </a:lnTo>
                  <a:lnTo>
                    <a:pt x="21354" y="11093"/>
                  </a:lnTo>
                  <a:lnTo>
                    <a:pt x="21497" y="10903"/>
                  </a:lnTo>
                  <a:lnTo>
                    <a:pt x="21592" y="10761"/>
                  </a:lnTo>
                  <a:lnTo>
                    <a:pt x="21711" y="10547"/>
                  </a:lnTo>
                  <a:lnTo>
                    <a:pt x="21806" y="10357"/>
                  </a:lnTo>
                  <a:lnTo>
                    <a:pt x="21877" y="10119"/>
                  </a:lnTo>
                  <a:lnTo>
                    <a:pt x="21901" y="10001"/>
                  </a:lnTo>
                  <a:lnTo>
                    <a:pt x="21924" y="9882"/>
                  </a:lnTo>
                  <a:lnTo>
                    <a:pt x="21948" y="9763"/>
                  </a:lnTo>
                  <a:lnTo>
                    <a:pt x="21948" y="9526"/>
                  </a:lnTo>
                  <a:lnTo>
                    <a:pt x="21924" y="9217"/>
                  </a:lnTo>
                  <a:lnTo>
                    <a:pt x="21877" y="8932"/>
                  </a:lnTo>
                  <a:lnTo>
                    <a:pt x="21782" y="8647"/>
                  </a:lnTo>
                  <a:lnTo>
                    <a:pt x="21639" y="8385"/>
                  </a:lnTo>
                  <a:lnTo>
                    <a:pt x="21711" y="7910"/>
                  </a:lnTo>
                  <a:lnTo>
                    <a:pt x="21711" y="7483"/>
                  </a:lnTo>
                  <a:lnTo>
                    <a:pt x="21687" y="7079"/>
                  </a:lnTo>
                  <a:lnTo>
                    <a:pt x="21639" y="6723"/>
                  </a:lnTo>
                  <a:lnTo>
                    <a:pt x="21544" y="6390"/>
                  </a:lnTo>
                  <a:lnTo>
                    <a:pt x="21426" y="6105"/>
                  </a:lnTo>
                  <a:lnTo>
                    <a:pt x="21307" y="5844"/>
                  </a:lnTo>
                  <a:lnTo>
                    <a:pt x="21188" y="5606"/>
                  </a:lnTo>
                  <a:lnTo>
                    <a:pt x="20951" y="5274"/>
                  </a:lnTo>
                  <a:lnTo>
                    <a:pt x="20808" y="5131"/>
                  </a:lnTo>
                  <a:lnTo>
                    <a:pt x="20642" y="4965"/>
                  </a:lnTo>
                  <a:lnTo>
                    <a:pt x="20476" y="4799"/>
                  </a:lnTo>
                  <a:lnTo>
                    <a:pt x="20286" y="4632"/>
                  </a:lnTo>
                  <a:lnTo>
                    <a:pt x="20072" y="4490"/>
                  </a:lnTo>
                  <a:lnTo>
                    <a:pt x="19834" y="4347"/>
                  </a:lnTo>
                  <a:lnTo>
                    <a:pt x="19573" y="4229"/>
                  </a:lnTo>
                  <a:lnTo>
                    <a:pt x="19288" y="4110"/>
                  </a:lnTo>
                  <a:lnTo>
                    <a:pt x="18979" y="3991"/>
                  </a:lnTo>
                  <a:lnTo>
                    <a:pt x="18647" y="3920"/>
                  </a:lnTo>
                  <a:lnTo>
                    <a:pt x="18290" y="3849"/>
                  </a:lnTo>
                  <a:lnTo>
                    <a:pt x="17910" y="3777"/>
                  </a:lnTo>
                  <a:lnTo>
                    <a:pt x="17483" y="3754"/>
                  </a:lnTo>
                  <a:lnTo>
                    <a:pt x="17055" y="3730"/>
                  </a:lnTo>
                  <a:lnTo>
                    <a:pt x="16675" y="3754"/>
                  </a:lnTo>
                  <a:lnTo>
                    <a:pt x="16295" y="3777"/>
                  </a:lnTo>
                  <a:lnTo>
                    <a:pt x="15487" y="3872"/>
                  </a:lnTo>
                  <a:lnTo>
                    <a:pt x="15274" y="3421"/>
                  </a:lnTo>
                  <a:lnTo>
                    <a:pt x="15060" y="2970"/>
                  </a:lnTo>
                  <a:lnTo>
                    <a:pt x="14846" y="2590"/>
                  </a:lnTo>
                  <a:lnTo>
                    <a:pt x="14585" y="2210"/>
                  </a:lnTo>
                  <a:lnTo>
                    <a:pt x="14347" y="1853"/>
                  </a:lnTo>
                  <a:lnTo>
                    <a:pt x="14086" y="1544"/>
                  </a:lnTo>
                  <a:lnTo>
                    <a:pt x="13825" y="1259"/>
                  </a:lnTo>
                  <a:lnTo>
                    <a:pt x="13540" y="998"/>
                  </a:lnTo>
                  <a:lnTo>
                    <a:pt x="13255" y="761"/>
                  </a:lnTo>
                  <a:lnTo>
                    <a:pt x="12970" y="571"/>
                  </a:lnTo>
                  <a:lnTo>
                    <a:pt x="12661" y="404"/>
                  </a:lnTo>
                  <a:lnTo>
                    <a:pt x="12352" y="262"/>
                  </a:lnTo>
                  <a:lnTo>
                    <a:pt x="12043" y="143"/>
                  </a:lnTo>
                  <a:lnTo>
                    <a:pt x="11711" y="72"/>
                  </a:lnTo>
                  <a:lnTo>
                    <a:pt x="11378" y="24"/>
                  </a:lnTo>
                  <a:lnTo>
                    <a:pt x="110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5421025" y="4891350"/>
              <a:ext cx="232825" cy="536250"/>
            </a:xfrm>
            <a:custGeom>
              <a:avLst/>
              <a:gdLst/>
              <a:ahLst/>
              <a:cxnLst/>
              <a:rect l="l" t="t" r="r" b="b"/>
              <a:pathLst>
                <a:path w="9313" h="21450" extrusionOk="0">
                  <a:moveTo>
                    <a:pt x="4870" y="523"/>
                  </a:moveTo>
                  <a:lnTo>
                    <a:pt x="5060" y="571"/>
                  </a:lnTo>
                  <a:lnTo>
                    <a:pt x="5274" y="642"/>
                  </a:lnTo>
                  <a:lnTo>
                    <a:pt x="5464" y="737"/>
                  </a:lnTo>
                  <a:lnTo>
                    <a:pt x="5678" y="856"/>
                  </a:lnTo>
                  <a:lnTo>
                    <a:pt x="5868" y="998"/>
                  </a:lnTo>
                  <a:lnTo>
                    <a:pt x="6058" y="1141"/>
                  </a:lnTo>
                  <a:lnTo>
                    <a:pt x="6248" y="1331"/>
                  </a:lnTo>
                  <a:lnTo>
                    <a:pt x="6414" y="1544"/>
                  </a:lnTo>
                  <a:lnTo>
                    <a:pt x="6604" y="1782"/>
                  </a:lnTo>
                  <a:lnTo>
                    <a:pt x="6771" y="2019"/>
                  </a:lnTo>
                  <a:lnTo>
                    <a:pt x="6937" y="2281"/>
                  </a:lnTo>
                  <a:lnTo>
                    <a:pt x="7269" y="2875"/>
                  </a:lnTo>
                  <a:lnTo>
                    <a:pt x="7554" y="3540"/>
                  </a:lnTo>
                  <a:lnTo>
                    <a:pt x="7816" y="4276"/>
                  </a:lnTo>
                  <a:lnTo>
                    <a:pt x="8053" y="5060"/>
                  </a:lnTo>
                  <a:lnTo>
                    <a:pt x="8267" y="5891"/>
                  </a:lnTo>
                  <a:lnTo>
                    <a:pt x="8457" y="6794"/>
                  </a:lnTo>
                  <a:lnTo>
                    <a:pt x="8600" y="7720"/>
                  </a:lnTo>
                  <a:lnTo>
                    <a:pt x="8695" y="8694"/>
                  </a:lnTo>
                  <a:lnTo>
                    <a:pt x="8766" y="9692"/>
                  </a:lnTo>
                  <a:lnTo>
                    <a:pt x="8790" y="10713"/>
                  </a:lnTo>
                  <a:lnTo>
                    <a:pt x="8766" y="11734"/>
                  </a:lnTo>
                  <a:lnTo>
                    <a:pt x="8695" y="12732"/>
                  </a:lnTo>
                  <a:lnTo>
                    <a:pt x="8600" y="13706"/>
                  </a:lnTo>
                  <a:lnTo>
                    <a:pt x="8457" y="14632"/>
                  </a:lnTo>
                  <a:lnTo>
                    <a:pt x="8267" y="15535"/>
                  </a:lnTo>
                  <a:lnTo>
                    <a:pt x="8053" y="16366"/>
                  </a:lnTo>
                  <a:lnTo>
                    <a:pt x="7816" y="17150"/>
                  </a:lnTo>
                  <a:lnTo>
                    <a:pt x="7554" y="17887"/>
                  </a:lnTo>
                  <a:lnTo>
                    <a:pt x="7269" y="18552"/>
                  </a:lnTo>
                  <a:lnTo>
                    <a:pt x="6937" y="19145"/>
                  </a:lnTo>
                  <a:lnTo>
                    <a:pt x="6771" y="19407"/>
                  </a:lnTo>
                  <a:lnTo>
                    <a:pt x="6604" y="19668"/>
                  </a:lnTo>
                  <a:lnTo>
                    <a:pt x="6414" y="19882"/>
                  </a:lnTo>
                  <a:lnTo>
                    <a:pt x="6248" y="20096"/>
                  </a:lnTo>
                  <a:lnTo>
                    <a:pt x="6058" y="20286"/>
                  </a:lnTo>
                  <a:lnTo>
                    <a:pt x="5868" y="20452"/>
                  </a:lnTo>
                  <a:lnTo>
                    <a:pt x="5678" y="20594"/>
                  </a:lnTo>
                  <a:lnTo>
                    <a:pt x="5464" y="20713"/>
                  </a:lnTo>
                  <a:lnTo>
                    <a:pt x="5274" y="20784"/>
                  </a:lnTo>
                  <a:lnTo>
                    <a:pt x="5060" y="20856"/>
                  </a:lnTo>
                  <a:lnTo>
                    <a:pt x="4870" y="20903"/>
                  </a:lnTo>
                  <a:lnTo>
                    <a:pt x="4657" y="20927"/>
                  </a:lnTo>
                  <a:lnTo>
                    <a:pt x="4443" y="20903"/>
                  </a:lnTo>
                  <a:lnTo>
                    <a:pt x="4229" y="20856"/>
                  </a:lnTo>
                  <a:lnTo>
                    <a:pt x="4039" y="20784"/>
                  </a:lnTo>
                  <a:lnTo>
                    <a:pt x="3825" y="20713"/>
                  </a:lnTo>
                  <a:lnTo>
                    <a:pt x="3635" y="20594"/>
                  </a:lnTo>
                  <a:lnTo>
                    <a:pt x="3445" y="20452"/>
                  </a:lnTo>
                  <a:lnTo>
                    <a:pt x="3255" y="20286"/>
                  </a:lnTo>
                  <a:lnTo>
                    <a:pt x="3065" y="20096"/>
                  </a:lnTo>
                  <a:lnTo>
                    <a:pt x="2875" y="19882"/>
                  </a:lnTo>
                  <a:lnTo>
                    <a:pt x="2709" y="19668"/>
                  </a:lnTo>
                  <a:lnTo>
                    <a:pt x="2519" y="19407"/>
                  </a:lnTo>
                  <a:lnTo>
                    <a:pt x="2353" y="19145"/>
                  </a:lnTo>
                  <a:lnTo>
                    <a:pt x="2044" y="18552"/>
                  </a:lnTo>
                  <a:lnTo>
                    <a:pt x="1735" y="17887"/>
                  </a:lnTo>
                  <a:lnTo>
                    <a:pt x="1474" y="17150"/>
                  </a:lnTo>
                  <a:lnTo>
                    <a:pt x="1236" y="16366"/>
                  </a:lnTo>
                  <a:lnTo>
                    <a:pt x="1022" y="15535"/>
                  </a:lnTo>
                  <a:lnTo>
                    <a:pt x="856" y="14632"/>
                  </a:lnTo>
                  <a:lnTo>
                    <a:pt x="714" y="13706"/>
                  </a:lnTo>
                  <a:lnTo>
                    <a:pt x="619" y="12732"/>
                  </a:lnTo>
                  <a:lnTo>
                    <a:pt x="547" y="11734"/>
                  </a:lnTo>
                  <a:lnTo>
                    <a:pt x="524" y="10713"/>
                  </a:lnTo>
                  <a:lnTo>
                    <a:pt x="547" y="9692"/>
                  </a:lnTo>
                  <a:lnTo>
                    <a:pt x="619" y="8694"/>
                  </a:lnTo>
                  <a:lnTo>
                    <a:pt x="714" y="7720"/>
                  </a:lnTo>
                  <a:lnTo>
                    <a:pt x="856" y="6794"/>
                  </a:lnTo>
                  <a:lnTo>
                    <a:pt x="1022" y="5891"/>
                  </a:lnTo>
                  <a:lnTo>
                    <a:pt x="1236" y="5060"/>
                  </a:lnTo>
                  <a:lnTo>
                    <a:pt x="1474" y="4276"/>
                  </a:lnTo>
                  <a:lnTo>
                    <a:pt x="1735" y="3540"/>
                  </a:lnTo>
                  <a:lnTo>
                    <a:pt x="2044" y="2875"/>
                  </a:lnTo>
                  <a:lnTo>
                    <a:pt x="2353" y="2281"/>
                  </a:lnTo>
                  <a:lnTo>
                    <a:pt x="2519" y="2019"/>
                  </a:lnTo>
                  <a:lnTo>
                    <a:pt x="2709" y="1782"/>
                  </a:lnTo>
                  <a:lnTo>
                    <a:pt x="2875" y="1544"/>
                  </a:lnTo>
                  <a:lnTo>
                    <a:pt x="3065" y="1331"/>
                  </a:lnTo>
                  <a:lnTo>
                    <a:pt x="3255" y="1141"/>
                  </a:lnTo>
                  <a:lnTo>
                    <a:pt x="3445" y="998"/>
                  </a:lnTo>
                  <a:lnTo>
                    <a:pt x="3635" y="856"/>
                  </a:lnTo>
                  <a:lnTo>
                    <a:pt x="3825" y="737"/>
                  </a:lnTo>
                  <a:lnTo>
                    <a:pt x="4039" y="642"/>
                  </a:lnTo>
                  <a:lnTo>
                    <a:pt x="4229" y="571"/>
                  </a:lnTo>
                  <a:lnTo>
                    <a:pt x="4443" y="523"/>
                  </a:lnTo>
                  <a:close/>
                  <a:moveTo>
                    <a:pt x="4419" y="0"/>
                  </a:moveTo>
                  <a:lnTo>
                    <a:pt x="4158" y="48"/>
                  </a:lnTo>
                  <a:lnTo>
                    <a:pt x="3944" y="119"/>
                  </a:lnTo>
                  <a:lnTo>
                    <a:pt x="3706" y="214"/>
                  </a:lnTo>
                  <a:lnTo>
                    <a:pt x="3469" y="333"/>
                  </a:lnTo>
                  <a:lnTo>
                    <a:pt x="3255" y="475"/>
                  </a:lnTo>
                  <a:lnTo>
                    <a:pt x="3041" y="642"/>
                  </a:lnTo>
                  <a:lnTo>
                    <a:pt x="2828" y="832"/>
                  </a:lnTo>
                  <a:lnTo>
                    <a:pt x="2614" y="1046"/>
                  </a:lnTo>
                  <a:lnTo>
                    <a:pt x="2424" y="1259"/>
                  </a:lnTo>
                  <a:lnTo>
                    <a:pt x="2210" y="1521"/>
                  </a:lnTo>
                  <a:lnTo>
                    <a:pt x="2020" y="1806"/>
                  </a:lnTo>
                  <a:lnTo>
                    <a:pt x="1854" y="2091"/>
                  </a:lnTo>
                  <a:lnTo>
                    <a:pt x="1664" y="2423"/>
                  </a:lnTo>
                  <a:lnTo>
                    <a:pt x="1497" y="2756"/>
                  </a:lnTo>
                  <a:lnTo>
                    <a:pt x="1355" y="3112"/>
                  </a:lnTo>
                  <a:lnTo>
                    <a:pt x="1046" y="3848"/>
                  </a:lnTo>
                  <a:lnTo>
                    <a:pt x="785" y="4680"/>
                  </a:lnTo>
                  <a:lnTo>
                    <a:pt x="547" y="5559"/>
                  </a:lnTo>
                  <a:lnTo>
                    <a:pt x="357" y="6509"/>
                  </a:lnTo>
                  <a:lnTo>
                    <a:pt x="191" y="7506"/>
                  </a:lnTo>
                  <a:lnTo>
                    <a:pt x="96" y="8528"/>
                  </a:lnTo>
                  <a:lnTo>
                    <a:pt x="25" y="9597"/>
                  </a:lnTo>
                  <a:lnTo>
                    <a:pt x="1" y="10713"/>
                  </a:lnTo>
                  <a:lnTo>
                    <a:pt x="25" y="11829"/>
                  </a:lnTo>
                  <a:lnTo>
                    <a:pt x="96" y="12898"/>
                  </a:lnTo>
                  <a:lnTo>
                    <a:pt x="191" y="13944"/>
                  </a:lnTo>
                  <a:lnTo>
                    <a:pt x="357" y="14941"/>
                  </a:lnTo>
                  <a:lnTo>
                    <a:pt x="547" y="15868"/>
                  </a:lnTo>
                  <a:lnTo>
                    <a:pt x="785" y="16746"/>
                  </a:lnTo>
                  <a:lnTo>
                    <a:pt x="1046" y="17578"/>
                  </a:lnTo>
                  <a:lnTo>
                    <a:pt x="1355" y="18338"/>
                  </a:lnTo>
                  <a:lnTo>
                    <a:pt x="1497" y="18694"/>
                  </a:lnTo>
                  <a:lnTo>
                    <a:pt x="1664" y="19027"/>
                  </a:lnTo>
                  <a:lnTo>
                    <a:pt x="1854" y="19335"/>
                  </a:lnTo>
                  <a:lnTo>
                    <a:pt x="2020" y="19644"/>
                  </a:lnTo>
                  <a:lnTo>
                    <a:pt x="2210" y="19906"/>
                  </a:lnTo>
                  <a:lnTo>
                    <a:pt x="2424" y="20167"/>
                  </a:lnTo>
                  <a:lnTo>
                    <a:pt x="2614" y="20404"/>
                  </a:lnTo>
                  <a:lnTo>
                    <a:pt x="2828" y="20618"/>
                  </a:lnTo>
                  <a:lnTo>
                    <a:pt x="3041" y="20808"/>
                  </a:lnTo>
                  <a:lnTo>
                    <a:pt x="3255" y="20974"/>
                  </a:lnTo>
                  <a:lnTo>
                    <a:pt x="3469" y="21117"/>
                  </a:lnTo>
                  <a:lnTo>
                    <a:pt x="3706" y="21236"/>
                  </a:lnTo>
                  <a:lnTo>
                    <a:pt x="3944" y="21331"/>
                  </a:lnTo>
                  <a:lnTo>
                    <a:pt x="4158" y="21378"/>
                  </a:lnTo>
                  <a:lnTo>
                    <a:pt x="4419" y="21426"/>
                  </a:lnTo>
                  <a:lnTo>
                    <a:pt x="4657" y="21449"/>
                  </a:lnTo>
                  <a:lnTo>
                    <a:pt x="4894" y="21426"/>
                  </a:lnTo>
                  <a:lnTo>
                    <a:pt x="5132" y="21378"/>
                  </a:lnTo>
                  <a:lnTo>
                    <a:pt x="5369" y="21331"/>
                  </a:lnTo>
                  <a:lnTo>
                    <a:pt x="5607" y="21236"/>
                  </a:lnTo>
                  <a:lnTo>
                    <a:pt x="5820" y="21117"/>
                  </a:lnTo>
                  <a:lnTo>
                    <a:pt x="6058" y="20974"/>
                  </a:lnTo>
                  <a:lnTo>
                    <a:pt x="6272" y="20808"/>
                  </a:lnTo>
                  <a:lnTo>
                    <a:pt x="6486" y="20618"/>
                  </a:lnTo>
                  <a:lnTo>
                    <a:pt x="6676" y="20404"/>
                  </a:lnTo>
                  <a:lnTo>
                    <a:pt x="6889" y="20167"/>
                  </a:lnTo>
                  <a:lnTo>
                    <a:pt x="7079" y="19906"/>
                  </a:lnTo>
                  <a:lnTo>
                    <a:pt x="7269" y="19644"/>
                  </a:lnTo>
                  <a:lnTo>
                    <a:pt x="7459" y="19335"/>
                  </a:lnTo>
                  <a:lnTo>
                    <a:pt x="7626" y="19027"/>
                  </a:lnTo>
                  <a:lnTo>
                    <a:pt x="7792" y="18694"/>
                  </a:lnTo>
                  <a:lnTo>
                    <a:pt x="7958" y="18338"/>
                  </a:lnTo>
                  <a:lnTo>
                    <a:pt x="8243" y="17578"/>
                  </a:lnTo>
                  <a:lnTo>
                    <a:pt x="8528" y="16746"/>
                  </a:lnTo>
                  <a:lnTo>
                    <a:pt x="8742" y="15868"/>
                  </a:lnTo>
                  <a:lnTo>
                    <a:pt x="8956" y="14941"/>
                  </a:lnTo>
                  <a:lnTo>
                    <a:pt x="9098" y="13944"/>
                  </a:lnTo>
                  <a:lnTo>
                    <a:pt x="9217" y="12898"/>
                  </a:lnTo>
                  <a:lnTo>
                    <a:pt x="9288" y="11829"/>
                  </a:lnTo>
                  <a:lnTo>
                    <a:pt x="9312" y="10713"/>
                  </a:lnTo>
                  <a:lnTo>
                    <a:pt x="9288" y="9597"/>
                  </a:lnTo>
                  <a:lnTo>
                    <a:pt x="9217" y="8528"/>
                  </a:lnTo>
                  <a:lnTo>
                    <a:pt x="9098" y="7506"/>
                  </a:lnTo>
                  <a:lnTo>
                    <a:pt x="8956" y="6509"/>
                  </a:lnTo>
                  <a:lnTo>
                    <a:pt x="8742" y="5559"/>
                  </a:lnTo>
                  <a:lnTo>
                    <a:pt x="8528" y="4680"/>
                  </a:lnTo>
                  <a:lnTo>
                    <a:pt x="8243" y="3848"/>
                  </a:lnTo>
                  <a:lnTo>
                    <a:pt x="7958" y="3112"/>
                  </a:lnTo>
                  <a:lnTo>
                    <a:pt x="7792" y="2756"/>
                  </a:lnTo>
                  <a:lnTo>
                    <a:pt x="7626" y="2423"/>
                  </a:lnTo>
                  <a:lnTo>
                    <a:pt x="7459" y="2091"/>
                  </a:lnTo>
                  <a:lnTo>
                    <a:pt x="7269" y="1806"/>
                  </a:lnTo>
                  <a:lnTo>
                    <a:pt x="7079" y="1521"/>
                  </a:lnTo>
                  <a:lnTo>
                    <a:pt x="6889" y="1259"/>
                  </a:lnTo>
                  <a:lnTo>
                    <a:pt x="6676" y="1046"/>
                  </a:lnTo>
                  <a:lnTo>
                    <a:pt x="6486" y="832"/>
                  </a:lnTo>
                  <a:lnTo>
                    <a:pt x="6272" y="642"/>
                  </a:lnTo>
                  <a:lnTo>
                    <a:pt x="6058" y="475"/>
                  </a:lnTo>
                  <a:lnTo>
                    <a:pt x="5820" y="333"/>
                  </a:lnTo>
                  <a:lnTo>
                    <a:pt x="5607" y="214"/>
                  </a:lnTo>
                  <a:lnTo>
                    <a:pt x="5369" y="119"/>
                  </a:lnTo>
                  <a:lnTo>
                    <a:pt x="5132" y="48"/>
                  </a:lnTo>
                  <a:lnTo>
                    <a:pt x="4894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4"/>
            <p:cNvSpPr/>
            <p:nvPr/>
          </p:nvSpPr>
          <p:spPr>
            <a:xfrm>
              <a:off x="5301675" y="4984575"/>
              <a:ext cx="471525" cy="349200"/>
            </a:xfrm>
            <a:custGeom>
              <a:avLst/>
              <a:gdLst/>
              <a:ahLst/>
              <a:cxnLst/>
              <a:rect l="l" t="t" r="r" b="b"/>
              <a:pathLst>
                <a:path w="18861" h="13968" extrusionOk="0">
                  <a:moveTo>
                    <a:pt x="15915" y="547"/>
                  </a:moveTo>
                  <a:lnTo>
                    <a:pt x="16319" y="595"/>
                  </a:lnTo>
                  <a:lnTo>
                    <a:pt x="16723" y="690"/>
                  </a:lnTo>
                  <a:lnTo>
                    <a:pt x="17055" y="785"/>
                  </a:lnTo>
                  <a:lnTo>
                    <a:pt x="17364" y="927"/>
                  </a:lnTo>
                  <a:lnTo>
                    <a:pt x="17649" y="1117"/>
                  </a:lnTo>
                  <a:lnTo>
                    <a:pt x="17863" y="1331"/>
                  </a:lnTo>
                  <a:lnTo>
                    <a:pt x="18053" y="1568"/>
                  </a:lnTo>
                  <a:lnTo>
                    <a:pt x="18148" y="1735"/>
                  </a:lnTo>
                  <a:lnTo>
                    <a:pt x="18219" y="1925"/>
                  </a:lnTo>
                  <a:lnTo>
                    <a:pt x="18290" y="2115"/>
                  </a:lnTo>
                  <a:lnTo>
                    <a:pt x="18314" y="2328"/>
                  </a:lnTo>
                  <a:lnTo>
                    <a:pt x="18338" y="2566"/>
                  </a:lnTo>
                  <a:lnTo>
                    <a:pt x="18314" y="2780"/>
                  </a:lnTo>
                  <a:lnTo>
                    <a:pt x="18290" y="3041"/>
                  </a:lnTo>
                  <a:lnTo>
                    <a:pt x="18243" y="3279"/>
                  </a:lnTo>
                  <a:lnTo>
                    <a:pt x="18172" y="3540"/>
                  </a:lnTo>
                  <a:lnTo>
                    <a:pt x="18077" y="3801"/>
                  </a:lnTo>
                  <a:lnTo>
                    <a:pt x="17982" y="4086"/>
                  </a:lnTo>
                  <a:lnTo>
                    <a:pt x="17839" y="4371"/>
                  </a:lnTo>
                  <a:lnTo>
                    <a:pt x="17697" y="4656"/>
                  </a:lnTo>
                  <a:lnTo>
                    <a:pt x="17530" y="4965"/>
                  </a:lnTo>
                  <a:lnTo>
                    <a:pt x="17150" y="5559"/>
                  </a:lnTo>
                  <a:lnTo>
                    <a:pt x="16652" y="6224"/>
                  </a:lnTo>
                  <a:lnTo>
                    <a:pt x="16105" y="6865"/>
                  </a:lnTo>
                  <a:lnTo>
                    <a:pt x="15488" y="7507"/>
                  </a:lnTo>
                  <a:lnTo>
                    <a:pt x="14823" y="8148"/>
                  </a:lnTo>
                  <a:lnTo>
                    <a:pt x="14086" y="8766"/>
                  </a:lnTo>
                  <a:lnTo>
                    <a:pt x="13326" y="9383"/>
                  </a:lnTo>
                  <a:lnTo>
                    <a:pt x="12495" y="9953"/>
                  </a:lnTo>
                  <a:lnTo>
                    <a:pt x="11640" y="10523"/>
                  </a:lnTo>
                  <a:lnTo>
                    <a:pt x="10761" y="11046"/>
                  </a:lnTo>
                  <a:lnTo>
                    <a:pt x="9882" y="11545"/>
                  </a:lnTo>
                  <a:lnTo>
                    <a:pt x="9003" y="11972"/>
                  </a:lnTo>
                  <a:lnTo>
                    <a:pt x="8124" y="12352"/>
                  </a:lnTo>
                  <a:lnTo>
                    <a:pt x="7269" y="12685"/>
                  </a:lnTo>
                  <a:lnTo>
                    <a:pt x="6414" y="12946"/>
                  </a:lnTo>
                  <a:lnTo>
                    <a:pt x="5583" y="13160"/>
                  </a:lnTo>
                  <a:lnTo>
                    <a:pt x="4799" y="13326"/>
                  </a:lnTo>
                  <a:lnTo>
                    <a:pt x="4062" y="13421"/>
                  </a:lnTo>
                  <a:lnTo>
                    <a:pt x="3730" y="13445"/>
                  </a:lnTo>
                  <a:lnTo>
                    <a:pt x="3397" y="13445"/>
                  </a:lnTo>
                  <a:lnTo>
                    <a:pt x="3089" y="13421"/>
                  </a:lnTo>
                  <a:lnTo>
                    <a:pt x="2803" y="13421"/>
                  </a:lnTo>
                  <a:lnTo>
                    <a:pt x="2518" y="13374"/>
                  </a:lnTo>
                  <a:lnTo>
                    <a:pt x="2257" y="13326"/>
                  </a:lnTo>
                  <a:lnTo>
                    <a:pt x="2020" y="13255"/>
                  </a:lnTo>
                  <a:lnTo>
                    <a:pt x="1782" y="13184"/>
                  </a:lnTo>
                  <a:lnTo>
                    <a:pt x="1568" y="13089"/>
                  </a:lnTo>
                  <a:lnTo>
                    <a:pt x="1378" y="12970"/>
                  </a:lnTo>
                  <a:lnTo>
                    <a:pt x="1188" y="12851"/>
                  </a:lnTo>
                  <a:lnTo>
                    <a:pt x="1046" y="12732"/>
                  </a:lnTo>
                  <a:lnTo>
                    <a:pt x="903" y="12566"/>
                  </a:lnTo>
                  <a:lnTo>
                    <a:pt x="784" y="12400"/>
                  </a:lnTo>
                  <a:lnTo>
                    <a:pt x="689" y="12234"/>
                  </a:lnTo>
                  <a:lnTo>
                    <a:pt x="618" y="12044"/>
                  </a:lnTo>
                  <a:lnTo>
                    <a:pt x="571" y="11853"/>
                  </a:lnTo>
                  <a:lnTo>
                    <a:pt x="523" y="11640"/>
                  </a:lnTo>
                  <a:lnTo>
                    <a:pt x="523" y="11426"/>
                  </a:lnTo>
                  <a:lnTo>
                    <a:pt x="523" y="11188"/>
                  </a:lnTo>
                  <a:lnTo>
                    <a:pt x="547" y="10951"/>
                  </a:lnTo>
                  <a:lnTo>
                    <a:pt x="594" y="10690"/>
                  </a:lnTo>
                  <a:lnTo>
                    <a:pt x="666" y="10428"/>
                  </a:lnTo>
                  <a:lnTo>
                    <a:pt x="761" y="10167"/>
                  </a:lnTo>
                  <a:lnTo>
                    <a:pt x="879" y="9882"/>
                  </a:lnTo>
                  <a:lnTo>
                    <a:pt x="998" y="9597"/>
                  </a:lnTo>
                  <a:lnTo>
                    <a:pt x="1141" y="9312"/>
                  </a:lnTo>
                  <a:lnTo>
                    <a:pt x="1307" y="9027"/>
                  </a:lnTo>
                  <a:lnTo>
                    <a:pt x="1711" y="8409"/>
                  </a:lnTo>
                  <a:lnTo>
                    <a:pt x="2186" y="7768"/>
                  </a:lnTo>
                  <a:lnTo>
                    <a:pt x="2756" y="7103"/>
                  </a:lnTo>
                  <a:lnTo>
                    <a:pt x="3350" y="6462"/>
                  </a:lnTo>
                  <a:lnTo>
                    <a:pt x="4039" y="5820"/>
                  </a:lnTo>
                  <a:lnTo>
                    <a:pt x="4751" y="5203"/>
                  </a:lnTo>
                  <a:lnTo>
                    <a:pt x="5535" y="4609"/>
                  </a:lnTo>
                  <a:lnTo>
                    <a:pt x="6343" y="4015"/>
                  </a:lnTo>
                  <a:lnTo>
                    <a:pt x="7198" y="3445"/>
                  </a:lnTo>
                  <a:lnTo>
                    <a:pt x="7768" y="3112"/>
                  </a:lnTo>
                  <a:lnTo>
                    <a:pt x="8314" y="2780"/>
                  </a:lnTo>
                  <a:lnTo>
                    <a:pt x="8884" y="2471"/>
                  </a:lnTo>
                  <a:lnTo>
                    <a:pt x="9454" y="2210"/>
                  </a:lnTo>
                  <a:lnTo>
                    <a:pt x="10001" y="1948"/>
                  </a:lnTo>
                  <a:lnTo>
                    <a:pt x="10547" y="1711"/>
                  </a:lnTo>
                  <a:lnTo>
                    <a:pt x="11093" y="1497"/>
                  </a:lnTo>
                  <a:lnTo>
                    <a:pt x="11640" y="1283"/>
                  </a:lnTo>
                  <a:lnTo>
                    <a:pt x="12162" y="1117"/>
                  </a:lnTo>
                  <a:lnTo>
                    <a:pt x="12685" y="975"/>
                  </a:lnTo>
                  <a:lnTo>
                    <a:pt x="13184" y="832"/>
                  </a:lnTo>
                  <a:lnTo>
                    <a:pt x="13682" y="737"/>
                  </a:lnTo>
                  <a:lnTo>
                    <a:pt x="14157" y="642"/>
                  </a:lnTo>
                  <a:lnTo>
                    <a:pt x="14609" y="595"/>
                  </a:lnTo>
                  <a:lnTo>
                    <a:pt x="15060" y="547"/>
                  </a:lnTo>
                  <a:close/>
                  <a:moveTo>
                    <a:pt x="15226" y="1"/>
                  </a:moveTo>
                  <a:lnTo>
                    <a:pt x="14846" y="24"/>
                  </a:lnTo>
                  <a:lnTo>
                    <a:pt x="14490" y="48"/>
                  </a:lnTo>
                  <a:lnTo>
                    <a:pt x="14086" y="96"/>
                  </a:lnTo>
                  <a:lnTo>
                    <a:pt x="13302" y="262"/>
                  </a:lnTo>
                  <a:lnTo>
                    <a:pt x="12447" y="476"/>
                  </a:lnTo>
                  <a:lnTo>
                    <a:pt x="11592" y="737"/>
                  </a:lnTo>
                  <a:lnTo>
                    <a:pt x="10689" y="1070"/>
                  </a:lnTo>
                  <a:lnTo>
                    <a:pt x="9763" y="1473"/>
                  </a:lnTo>
                  <a:lnTo>
                    <a:pt x="8813" y="1925"/>
                  </a:lnTo>
                  <a:lnTo>
                    <a:pt x="7887" y="2423"/>
                  </a:lnTo>
                  <a:lnTo>
                    <a:pt x="6913" y="2994"/>
                  </a:lnTo>
                  <a:lnTo>
                    <a:pt x="6034" y="3587"/>
                  </a:lnTo>
                  <a:lnTo>
                    <a:pt x="5203" y="4181"/>
                  </a:lnTo>
                  <a:lnTo>
                    <a:pt x="4419" y="4799"/>
                  </a:lnTo>
                  <a:lnTo>
                    <a:pt x="3659" y="5440"/>
                  </a:lnTo>
                  <a:lnTo>
                    <a:pt x="2970" y="6105"/>
                  </a:lnTo>
                  <a:lnTo>
                    <a:pt x="2352" y="6770"/>
                  </a:lnTo>
                  <a:lnTo>
                    <a:pt x="1782" y="7435"/>
                  </a:lnTo>
                  <a:lnTo>
                    <a:pt x="1283" y="8100"/>
                  </a:lnTo>
                  <a:lnTo>
                    <a:pt x="1046" y="8457"/>
                  </a:lnTo>
                  <a:lnTo>
                    <a:pt x="832" y="8789"/>
                  </a:lnTo>
                  <a:lnTo>
                    <a:pt x="642" y="9122"/>
                  </a:lnTo>
                  <a:lnTo>
                    <a:pt x="476" y="9454"/>
                  </a:lnTo>
                  <a:lnTo>
                    <a:pt x="357" y="9763"/>
                  </a:lnTo>
                  <a:lnTo>
                    <a:pt x="238" y="10096"/>
                  </a:lnTo>
                  <a:lnTo>
                    <a:pt x="143" y="10381"/>
                  </a:lnTo>
                  <a:lnTo>
                    <a:pt x="72" y="10690"/>
                  </a:lnTo>
                  <a:lnTo>
                    <a:pt x="24" y="10975"/>
                  </a:lnTo>
                  <a:lnTo>
                    <a:pt x="1" y="11236"/>
                  </a:lnTo>
                  <a:lnTo>
                    <a:pt x="1" y="11521"/>
                  </a:lnTo>
                  <a:lnTo>
                    <a:pt x="24" y="11782"/>
                  </a:lnTo>
                  <a:lnTo>
                    <a:pt x="72" y="12020"/>
                  </a:lnTo>
                  <a:lnTo>
                    <a:pt x="143" y="12257"/>
                  </a:lnTo>
                  <a:lnTo>
                    <a:pt x="214" y="12471"/>
                  </a:lnTo>
                  <a:lnTo>
                    <a:pt x="333" y="12685"/>
                  </a:lnTo>
                  <a:lnTo>
                    <a:pt x="452" y="12851"/>
                  </a:lnTo>
                  <a:lnTo>
                    <a:pt x="571" y="12994"/>
                  </a:lnTo>
                  <a:lnTo>
                    <a:pt x="689" y="13112"/>
                  </a:lnTo>
                  <a:lnTo>
                    <a:pt x="832" y="13255"/>
                  </a:lnTo>
                  <a:lnTo>
                    <a:pt x="998" y="13350"/>
                  </a:lnTo>
                  <a:lnTo>
                    <a:pt x="1165" y="13469"/>
                  </a:lnTo>
                  <a:lnTo>
                    <a:pt x="1521" y="13635"/>
                  </a:lnTo>
                  <a:lnTo>
                    <a:pt x="1925" y="13777"/>
                  </a:lnTo>
                  <a:lnTo>
                    <a:pt x="2376" y="13896"/>
                  </a:lnTo>
                  <a:lnTo>
                    <a:pt x="2875" y="13944"/>
                  </a:lnTo>
                  <a:lnTo>
                    <a:pt x="3397" y="13968"/>
                  </a:lnTo>
                  <a:lnTo>
                    <a:pt x="3754" y="13968"/>
                  </a:lnTo>
                  <a:lnTo>
                    <a:pt x="4110" y="13944"/>
                  </a:lnTo>
                  <a:lnTo>
                    <a:pt x="4870" y="13849"/>
                  </a:lnTo>
                  <a:lnTo>
                    <a:pt x="5701" y="13682"/>
                  </a:lnTo>
                  <a:lnTo>
                    <a:pt x="6556" y="13469"/>
                  </a:lnTo>
                  <a:lnTo>
                    <a:pt x="7412" y="13184"/>
                  </a:lnTo>
                  <a:lnTo>
                    <a:pt x="8314" y="12851"/>
                  </a:lnTo>
                  <a:lnTo>
                    <a:pt x="9217" y="12447"/>
                  </a:lnTo>
                  <a:lnTo>
                    <a:pt x="10119" y="11996"/>
                  </a:lnTo>
                  <a:lnTo>
                    <a:pt x="11022" y="11521"/>
                  </a:lnTo>
                  <a:lnTo>
                    <a:pt x="11925" y="10975"/>
                  </a:lnTo>
                  <a:lnTo>
                    <a:pt x="12804" y="10405"/>
                  </a:lnTo>
                  <a:lnTo>
                    <a:pt x="13635" y="9787"/>
                  </a:lnTo>
                  <a:lnTo>
                    <a:pt x="14442" y="9169"/>
                  </a:lnTo>
                  <a:lnTo>
                    <a:pt x="15179" y="8528"/>
                  </a:lnTo>
                  <a:lnTo>
                    <a:pt x="15868" y="7863"/>
                  </a:lnTo>
                  <a:lnTo>
                    <a:pt x="16509" y="7198"/>
                  </a:lnTo>
                  <a:lnTo>
                    <a:pt x="17079" y="6533"/>
                  </a:lnTo>
                  <a:lnTo>
                    <a:pt x="17578" y="5868"/>
                  </a:lnTo>
                  <a:lnTo>
                    <a:pt x="17815" y="5511"/>
                  </a:lnTo>
                  <a:lnTo>
                    <a:pt x="18005" y="5179"/>
                  </a:lnTo>
                  <a:lnTo>
                    <a:pt x="18195" y="4846"/>
                  </a:lnTo>
                  <a:lnTo>
                    <a:pt x="18362" y="4514"/>
                  </a:lnTo>
                  <a:lnTo>
                    <a:pt x="18504" y="4205"/>
                  </a:lnTo>
                  <a:lnTo>
                    <a:pt x="18623" y="3896"/>
                  </a:lnTo>
                  <a:lnTo>
                    <a:pt x="18718" y="3587"/>
                  </a:lnTo>
                  <a:lnTo>
                    <a:pt x="18789" y="3302"/>
                  </a:lnTo>
                  <a:lnTo>
                    <a:pt x="18837" y="3017"/>
                  </a:lnTo>
                  <a:lnTo>
                    <a:pt x="18861" y="2732"/>
                  </a:lnTo>
                  <a:lnTo>
                    <a:pt x="18861" y="2471"/>
                  </a:lnTo>
                  <a:lnTo>
                    <a:pt x="18837" y="2210"/>
                  </a:lnTo>
                  <a:lnTo>
                    <a:pt x="18789" y="1948"/>
                  </a:lnTo>
                  <a:lnTo>
                    <a:pt x="18718" y="1711"/>
                  </a:lnTo>
                  <a:lnTo>
                    <a:pt x="18623" y="1497"/>
                  </a:lnTo>
                  <a:lnTo>
                    <a:pt x="18504" y="1283"/>
                  </a:lnTo>
                  <a:lnTo>
                    <a:pt x="18362" y="1093"/>
                  </a:lnTo>
                  <a:lnTo>
                    <a:pt x="18195" y="903"/>
                  </a:lnTo>
                  <a:lnTo>
                    <a:pt x="18005" y="737"/>
                  </a:lnTo>
                  <a:lnTo>
                    <a:pt x="17815" y="595"/>
                  </a:lnTo>
                  <a:lnTo>
                    <a:pt x="17602" y="452"/>
                  </a:lnTo>
                  <a:lnTo>
                    <a:pt x="17340" y="333"/>
                  </a:lnTo>
                  <a:lnTo>
                    <a:pt x="17103" y="238"/>
                  </a:lnTo>
                  <a:lnTo>
                    <a:pt x="16818" y="167"/>
                  </a:lnTo>
                  <a:lnTo>
                    <a:pt x="16533" y="96"/>
                  </a:lnTo>
                  <a:lnTo>
                    <a:pt x="16224" y="48"/>
                  </a:lnTo>
                  <a:lnTo>
                    <a:pt x="15891" y="24"/>
                  </a:lnTo>
                  <a:lnTo>
                    <a:pt x="15559" y="1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4"/>
            <p:cNvSpPr/>
            <p:nvPr/>
          </p:nvSpPr>
          <p:spPr>
            <a:xfrm>
              <a:off x="5301675" y="4985175"/>
              <a:ext cx="471525" cy="348000"/>
            </a:xfrm>
            <a:custGeom>
              <a:avLst/>
              <a:gdLst/>
              <a:ahLst/>
              <a:cxnLst/>
              <a:rect l="l" t="t" r="r" b="b"/>
              <a:pathLst>
                <a:path w="18861" h="13920" extrusionOk="0">
                  <a:moveTo>
                    <a:pt x="3682" y="547"/>
                  </a:moveTo>
                  <a:lnTo>
                    <a:pt x="4039" y="571"/>
                  </a:lnTo>
                  <a:lnTo>
                    <a:pt x="4775" y="666"/>
                  </a:lnTo>
                  <a:lnTo>
                    <a:pt x="5559" y="808"/>
                  </a:lnTo>
                  <a:lnTo>
                    <a:pt x="6390" y="1046"/>
                  </a:lnTo>
                  <a:lnTo>
                    <a:pt x="7245" y="1307"/>
                  </a:lnTo>
                  <a:lnTo>
                    <a:pt x="8100" y="1639"/>
                  </a:lnTo>
                  <a:lnTo>
                    <a:pt x="8979" y="2019"/>
                  </a:lnTo>
                  <a:lnTo>
                    <a:pt x="9858" y="2447"/>
                  </a:lnTo>
                  <a:lnTo>
                    <a:pt x="10737" y="2946"/>
                  </a:lnTo>
                  <a:lnTo>
                    <a:pt x="11616" y="3468"/>
                  </a:lnTo>
                  <a:lnTo>
                    <a:pt x="12471" y="4038"/>
                  </a:lnTo>
                  <a:lnTo>
                    <a:pt x="13279" y="4609"/>
                  </a:lnTo>
                  <a:lnTo>
                    <a:pt x="14062" y="5226"/>
                  </a:lnTo>
                  <a:lnTo>
                    <a:pt x="14775" y="5844"/>
                  </a:lnTo>
                  <a:lnTo>
                    <a:pt x="15416" y="6461"/>
                  </a:lnTo>
                  <a:lnTo>
                    <a:pt x="16034" y="7079"/>
                  </a:lnTo>
                  <a:lnTo>
                    <a:pt x="16580" y="7696"/>
                  </a:lnTo>
                  <a:lnTo>
                    <a:pt x="17032" y="8314"/>
                  </a:lnTo>
                  <a:lnTo>
                    <a:pt x="17459" y="8932"/>
                  </a:lnTo>
                  <a:lnTo>
                    <a:pt x="17792" y="9502"/>
                  </a:lnTo>
                  <a:lnTo>
                    <a:pt x="17910" y="9787"/>
                  </a:lnTo>
                  <a:lnTo>
                    <a:pt x="18029" y="10072"/>
                  </a:lnTo>
                  <a:lnTo>
                    <a:pt x="18148" y="10333"/>
                  </a:lnTo>
                  <a:lnTo>
                    <a:pt x="18219" y="10594"/>
                  </a:lnTo>
                  <a:lnTo>
                    <a:pt x="18267" y="10856"/>
                  </a:lnTo>
                  <a:lnTo>
                    <a:pt x="18314" y="11117"/>
                  </a:lnTo>
                  <a:lnTo>
                    <a:pt x="18314" y="11354"/>
                  </a:lnTo>
                  <a:lnTo>
                    <a:pt x="18314" y="11568"/>
                  </a:lnTo>
                  <a:lnTo>
                    <a:pt x="18290" y="11806"/>
                  </a:lnTo>
                  <a:lnTo>
                    <a:pt x="18243" y="11996"/>
                  </a:lnTo>
                  <a:lnTo>
                    <a:pt x="18172" y="12210"/>
                  </a:lnTo>
                  <a:lnTo>
                    <a:pt x="18053" y="12376"/>
                  </a:lnTo>
                  <a:lnTo>
                    <a:pt x="17934" y="12566"/>
                  </a:lnTo>
                  <a:lnTo>
                    <a:pt x="17792" y="12708"/>
                  </a:lnTo>
                  <a:lnTo>
                    <a:pt x="17625" y="12851"/>
                  </a:lnTo>
                  <a:lnTo>
                    <a:pt x="17435" y="12970"/>
                  </a:lnTo>
                  <a:lnTo>
                    <a:pt x="17245" y="13065"/>
                  </a:lnTo>
                  <a:lnTo>
                    <a:pt x="17032" y="13160"/>
                  </a:lnTo>
                  <a:lnTo>
                    <a:pt x="16770" y="13231"/>
                  </a:lnTo>
                  <a:lnTo>
                    <a:pt x="16533" y="13302"/>
                  </a:lnTo>
                  <a:lnTo>
                    <a:pt x="16248" y="13350"/>
                  </a:lnTo>
                  <a:lnTo>
                    <a:pt x="15963" y="13373"/>
                  </a:lnTo>
                  <a:lnTo>
                    <a:pt x="15654" y="13397"/>
                  </a:lnTo>
                  <a:lnTo>
                    <a:pt x="15345" y="13373"/>
                  </a:lnTo>
                  <a:lnTo>
                    <a:pt x="14680" y="13350"/>
                  </a:lnTo>
                  <a:lnTo>
                    <a:pt x="13944" y="13231"/>
                  </a:lnTo>
                  <a:lnTo>
                    <a:pt x="13184" y="13088"/>
                  </a:lnTo>
                  <a:lnTo>
                    <a:pt x="12400" y="12851"/>
                  </a:lnTo>
                  <a:lnTo>
                    <a:pt x="11568" y="12590"/>
                  </a:lnTo>
                  <a:lnTo>
                    <a:pt x="10737" y="12257"/>
                  </a:lnTo>
                  <a:lnTo>
                    <a:pt x="9858" y="11901"/>
                  </a:lnTo>
                  <a:lnTo>
                    <a:pt x="8979" y="11473"/>
                  </a:lnTo>
                  <a:lnTo>
                    <a:pt x="8100" y="10998"/>
                  </a:lnTo>
                  <a:lnTo>
                    <a:pt x="7222" y="10452"/>
                  </a:lnTo>
                  <a:lnTo>
                    <a:pt x="6366" y="9905"/>
                  </a:lnTo>
                  <a:lnTo>
                    <a:pt x="5559" y="9312"/>
                  </a:lnTo>
                  <a:lnTo>
                    <a:pt x="4799" y="8718"/>
                  </a:lnTo>
                  <a:lnTo>
                    <a:pt x="4086" y="8100"/>
                  </a:lnTo>
                  <a:lnTo>
                    <a:pt x="3421" y="7483"/>
                  </a:lnTo>
                  <a:lnTo>
                    <a:pt x="2827" y="6841"/>
                  </a:lnTo>
                  <a:lnTo>
                    <a:pt x="2281" y="6224"/>
                  </a:lnTo>
                  <a:lnTo>
                    <a:pt x="1806" y="5606"/>
                  </a:lnTo>
                  <a:lnTo>
                    <a:pt x="1402" y="5012"/>
                  </a:lnTo>
                  <a:lnTo>
                    <a:pt x="1070" y="4419"/>
                  </a:lnTo>
                  <a:lnTo>
                    <a:pt x="927" y="4133"/>
                  </a:lnTo>
                  <a:lnTo>
                    <a:pt x="808" y="3848"/>
                  </a:lnTo>
                  <a:lnTo>
                    <a:pt x="713" y="3587"/>
                  </a:lnTo>
                  <a:lnTo>
                    <a:pt x="642" y="3326"/>
                  </a:lnTo>
                  <a:lnTo>
                    <a:pt x="571" y="3065"/>
                  </a:lnTo>
                  <a:lnTo>
                    <a:pt x="547" y="2827"/>
                  </a:lnTo>
                  <a:lnTo>
                    <a:pt x="523" y="2590"/>
                  </a:lnTo>
                  <a:lnTo>
                    <a:pt x="523" y="2352"/>
                  </a:lnTo>
                  <a:lnTo>
                    <a:pt x="571" y="2138"/>
                  </a:lnTo>
                  <a:lnTo>
                    <a:pt x="618" y="1924"/>
                  </a:lnTo>
                  <a:lnTo>
                    <a:pt x="689" y="1734"/>
                  </a:lnTo>
                  <a:lnTo>
                    <a:pt x="784" y="1544"/>
                  </a:lnTo>
                  <a:lnTo>
                    <a:pt x="975" y="1307"/>
                  </a:lnTo>
                  <a:lnTo>
                    <a:pt x="1188" y="1117"/>
                  </a:lnTo>
                  <a:lnTo>
                    <a:pt x="1450" y="927"/>
                  </a:lnTo>
                  <a:lnTo>
                    <a:pt x="1758" y="784"/>
                  </a:lnTo>
                  <a:lnTo>
                    <a:pt x="2115" y="689"/>
                  </a:lnTo>
                  <a:lnTo>
                    <a:pt x="2495" y="594"/>
                  </a:lnTo>
                  <a:lnTo>
                    <a:pt x="2899" y="547"/>
                  </a:lnTo>
                  <a:close/>
                  <a:moveTo>
                    <a:pt x="3302" y="0"/>
                  </a:moveTo>
                  <a:lnTo>
                    <a:pt x="2970" y="24"/>
                  </a:lnTo>
                  <a:lnTo>
                    <a:pt x="2637" y="48"/>
                  </a:lnTo>
                  <a:lnTo>
                    <a:pt x="2305" y="95"/>
                  </a:lnTo>
                  <a:lnTo>
                    <a:pt x="2020" y="167"/>
                  </a:lnTo>
                  <a:lnTo>
                    <a:pt x="1735" y="238"/>
                  </a:lnTo>
                  <a:lnTo>
                    <a:pt x="1473" y="333"/>
                  </a:lnTo>
                  <a:lnTo>
                    <a:pt x="1236" y="452"/>
                  </a:lnTo>
                  <a:lnTo>
                    <a:pt x="1022" y="571"/>
                  </a:lnTo>
                  <a:lnTo>
                    <a:pt x="832" y="713"/>
                  </a:lnTo>
                  <a:lnTo>
                    <a:pt x="642" y="879"/>
                  </a:lnTo>
                  <a:lnTo>
                    <a:pt x="476" y="1069"/>
                  </a:lnTo>
                  <a:lnTo>
                    <a:pt x="333" y="1259"/>
                  </a:lnTo>
                  <a:lnTo>
                    <a:pt x="214" y="1473"/>
                  </a:lnTo>
                  <a:lnTo>
                    <a:pt x="143" y="1711"/>
                  </a:lnTo>
                  <a:lnTo>
                    <a:pt x="72" y="1924"/>
                  </a:lnTo>
                  <a:lnTo>
                    <a:pt x="24" y="2186"/>
                  </a:lnTo>
                  <a:lnTo>
                    <a:pt x="1" y="2447"/>
                  </a:lnTo>
                  <a:lnTo>
                    <a:pt x="1" y="2708"/>
                  </a:lnTo>
                  <a:lnTo>
                    <a:pt x="24" y="2970"/>
                  </a:lnTo>
                  <a:lnTo>
                    <a:pt x="72" y="3255"/>
                  </a:lnTo>
                  <a:lnTo>
                    <a:pt x="143" y="3540"/>
                  </a:lnTo>
                  <a:lnTo>
                    <a:pt x="238" y="3825"/>
                  </a:lnTo>
                  <a:lnTo>
                    <a:pt x="357" y="4133"/>
                  </a:lnTo>
                  <a:lnTo>
                    <a:pt x="476" y="4442"/>
                  </a:lnTo>
                  <a:lnTo>
                    <a:pt x="642" y="4751"/>
                  </a:lnTo>
                  <a:lnTo>
                    <a:pt x="808" y="5060"/>
                  </a:lnTo>
                  <a:lnTo>
                    <a:pt x="998" y="5392"/>
                  </a:lnTo>
                  <a:lnTo>
                    <a:pt x="1212" y="5725"/>
                  </a:lnTo>
                  <a:lnTo>
                    <a:pt x="1711" y="6366"/>
                  </a:lnTo>
                  <a:lnTo>
                    <a:pt x="2257" y="7031"/>
                  </a:lnTo>
                  <a:lnTo>
                    <a:pt x="2875" y="7696"/>
                  </a:lnTo>
                  <a:lnTo>
                    <a:pt x="3564" y="8362"/>
                  </a:lnTo>
                  <a:lnTo>
                    <a:pt x="4324" y="9027"/>
                  </a:lnTo>
                  <a:lnTo>
                    <a:pt x="5155" y="9668"/>
                  </a:lnTo>
                  <a:lnTo>
                    <a:pt x="6010" y="10286"/>
                  </a:lnTo>
                  <a:lnTo>
                    <a:pt x="6960" y="10903"/>
                  </a:lnTo>
                  <a:lnTo>
                    <a:pt x="7530" y="11259"/>
                  </a:lnTo>
                  <a:lnTo>
                    <a:pt x="8124" y="11592"/>
                  </a:lnTo>
                  <a:lnTo>
                    <a:pt x="8718" y="11924"/>
                  </a:lnTo>
                  <a:lnTo>
                    <a:pt x="9288" y="12210"/>
                  </a:lnTo>
                  <a:lnTo>
                    <a:pt x="9858" y="12471"/>
                  </a:lnTo>
                  <a:lnTo>
                    <a:pt x="10428" y="12732"/>
                  </a:lnTo>
                  <a:lnTo>
                    <a:pt x="10998" y="12946"/>
                  </a:lnTo>
                  <a:lnTo>
                    <a:pt x="11545" y="13160"/>
                  </a:lnTo>
                  <a:lnTo>
                    <a:pt x="12091" y="13326"/>
                  </a:lnTo>
                  <a:lnTo>
                    <a:pt x="12613" y="13492"/>
                  </a:lnTo>
                  <a:lnTo>
                    <a:pt x="13136" y="13611"/>
                  </a:lnTo>
                  <a:lnTo>
                    <a:pt x="13635" y="13730"/>
                  </a:lnTo>
                  <a:lnTo>
                    <a:pt x="14110" y="13825"/>
                  </a:lnTo>
                  <a:lnTo>
                    <a:pt x="14585" y="13872"/>
                  </a:lnTo>
                  <a:lnTo>
                    <a:pt x="15036" y="13920"/>
                  </a:lnTo>
                  <a:lnTo>
                    <a:pt x="15488" y="13920"/>
                  </a:lnTo>
                  <a:lnTo>
                    <a:pt x="15986" y="13896"/>
                  </a:lnTo>
                  <a:lnTo>
                    <a:pt x="16485" y="13848"/>
                  </a:lnTo>
                  <a:lnTo>
                    <a:pt x="16913" y="13753"/>
                  </a:lnTo>
                  <a:lnTo>
                    <a:pt x="17317" y="13611"/>
                  </a:lnTo>
                  <a:lnTo>
                    <a:pt x="17697" y="13445"/>
                  </a:lnTo>
                  <a:lnTo>
                    <a:pt x="17863" y="13326"/>
                  </a:lnTo>
                  <a:lnTo>
                    <a:pt x="18005" y="13231"/>
                  </a:lnTo>
                  <a:lnTo>
                    <a:pt x="18148" y="13088"/>
                  </a:lnTo>
                  <a:lnTo>
                    <a:pt x="18290" y="12970"/>
                  </a:lnTo>
                  <a:lnTo>
                    <a:pt x="18409" y="12827"/>
                  </a:lnTo>
                  <a:lnTo>
                    <a:pt x="18504" y="12661"/>
                  </a:lnTo>
                  <a:lnTo>
                    <a:pt x="18623" y="12447"/>
                  </a:lnTo>
                  <a:lnTo>
                    <a:pt x="18718" y="12233"/>
                  </a:lnTo>
                  <a:lnTo>
                    <a:pt x="18789" y="11996"/>
                  </a:lnTo>
                  <a:lnTo>
                    <a:pt x="18837" y="11758"/>
                  </a:lnTo>
                  <a:lnTo>
                    <a:pt x="18861" y="11497"/>
                  </a:lnTo>
                  <a:lnTo>
                    <a:pt x="18837" y="11236"/>
                  </a:lnTo>
                  <a:lnTo>
                    <a:pt x="18813" y="10951"/>
                  </a:lnTo>
                  <a:lnTo>
                    <a:pt x="18766" y="10666"/>
                  </a:lnTo>
                  <a:lnTo>
                    <a:pt x="18694" y="10381"/>
                  </a:lnTo>
                  <a:lnTo>
                    <a:pt x="18623" y="10096"/>
                  </a:lnTo>
                  <a:lnTo>
                    <a:pt x="18504" y="9787"/>
                  </a:lnTo>
                  <a:lnTo>
                    <a:pt x="18362" y="9478"/>
                  </a:lnTo>
                  <a:lnTo>
                    <a:pt x="18219" y="9169"/>
                  </a:lnTo>
                  <a:lnTo>
                    <a:pt x="18029" y="8860"/>
                  </a:lnTo>
                  <a:lnTo>
                    <a:pt x="17839" y="8528"/>
                  </a:lnTo>
                  <a:lnTo>
                    <a:pt x="17625" y="8219"/>
                  </a:lnTo>
                  <a:lnTo>
                    <a:pt x="17150" y="7554"/>
                  </a:lnTo>
                  <a:lnTo>
                    <a:pt x="16604" y="6889"/>
                  </a:lnTo>
                  <a:lnTo>
                    <a:pt x="15963" y="6224"/>
                  </a:lnTo>
                  <a:lnTo>
                    <a:pt x="15274" y="5559"/>
                  </a:lnTo>
                  <a:lnTo>
                    <a:pt x="14514" y="4917"/>
                  </a:lnTo>
                  <a:lnTo>
                    <a:pt x="13706" y="4252"/>
                  </a:lnTo>
                  <a:lnTo>
                    <a:pt x="12827" y="3635"/>
                  </a:lnTo>
                  <a:lnTo>
                    <a:pt x="11901" y="3017"/>
                  </a:lnTo>
                  <a:lnTo>
                    <a:pt x="10998" y="2471"/>
                  </a:lnTo>
                  <a:lnTo>
                    <a:pt x="10096" y="1996"/>
                  </a:lnTo>
                  <a:lnTo>
                    <a:pt x="9193" y="1544"/>
                  </a:lnTo>
                  <a:lnTo>
                    <a:pt x="8290" y="1141"/>
                  </a:lnTo>
                  <a:lnTo>
                    <a:pt x="7388" y="808"/>
                  </a:lnTo>
                  <a:lnTo>
                    <a:pt x="6533" y="523"/>
                  </a:lnTo>
                  <a:lnTo>
                    <a:pt x="5678" y="309"/>
                  </a:lnTo>
                  <a:lnTo>
                    <a:pt x="4846" y="143"/>
                  </a:lnTo>
                  <a:lnTo>
                    <a:pt x="4442" y="72"/>
                  </a:lnTo>
                  <a:lnTo>
                    <a:pt x="4039" y="48"/>
                  </a:lnTo>
                  <a:lnTo>
                    <a:pt x="3659" y="24"/>
                  </a:lnTo>
                  <a:lnTo>
                    <a:pt x="3302" y="0"/>
                  </a:lnTo>
                  <a:close/>
                </a:path>
              </a:pathLst>
            </a:custGeom>
            <a:solidFill>
              <a:srgbClr val="7988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5292775" y="4994075"/>
              <a:ext cx="52875" cy="53475"/>
            </a:xfrm>
            <a:custGeom>
              <a:avLst/>
              <a:gdLst/>
              <a:ahLst/>
              <a:cxnLst/>
              <a:rect l="l" t="t" r="r" b="b"/>
              <a:pathLst>
                <a:path w="2115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72"/>
                  </a:lnTo>
                  <a:lnTo>
                    <a:pt x="452" y="167"/>
                  </a:lnTo>
                  <a:lnTo>
                    <a:pt x="309" y="310"/>
                  </a:lnTo>
                  <a:lnTo>
                    <a:pt x="167" y="476"/>
                  </a:lnTo>
                  <a:lnTo>
                    <a:pt x="72" y="642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73"/>
                  </a:lnTo>
                  <a:lnTo>
                    <a:pt x="167" y="1663"/>
                  </a:lnTo>
                  <a:lnTo>
                    <a:pt x="309" y="1806"/>
                  </a:lnTo>
                  <a:lnTo>
                    <a:pt x="452" y="1948"/>
                  </a:lnTo>
                  <a:lnTo>
                    <a:pt x="642" y="2043"/>
                  </a:lnTo>
                  <a:lnTo>
                    <a:pt x="855" y="2115"/>
                  </a:lnTo>
                  <a:lnTo>
                    <a:pt x="1069" y="2139"/>
                  </a:lnTo>
                  <a:lnTo>
                    <a:pt x="1283" y="2115"/>
                  </a:lnTo>
                  <a:lnTo>
                    <a:pt x="1473" y="2043"/>
                  </a:lnTo>
                  <a:lnTo>
                    <a:pt x="1663" y="1948"/>
                  </a:lnTo>
                  <a:lnTo>
                    <a:pt x="1806" y="1806"/>
                  </a:lnTo>
                  <a:lnTo>
                    <a:pt x="1948" y="1663"/>
                  </a:lnTo>
                  <a:lnTo>
                    <a:pt x="2043" y="1473"/>
                  </a:lnTo>
                  <a:lnTo>
                    <a:pt x="2114" y="1283"/>
                  </a:lnTo>
                  <a:lnTo>
                    <a:pt x="2114" y="1070"/>
                  </a:lnTo>
                  <a:lnTo>
                    <a:pt x="2114" y="856"/>
                  </a:lnTo>
                  <a:lnTo>
                    <a:pt x="2043" y="642"/>
                  </a:lnTo>
                  <a:lnTo>
                    <a:pt x="1948" y="476"/>
                  </a:lnTo>
                  <a:lnTo>
                    <a:pt x="1806" y="310"/>
                  </a:lnTo>
                  <a:lnTo>
                    <a:pt x="1663" y="167"/>
                  </a:lnTo>
                  <a:lnTo>
                    <a:pt x="1473" y="72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5725675" y="50712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69" y="1"/>
                  </a:moveTo>
                  <a:lnTo>
                    <a:pt x="855" y="24"/>
                  </a:lnTo>
                  <a:lnTo>
                    <a:pt x="642" y="96"/>
                  </a:lnTo>
                  <a:lnTo>
                    <a:pt x="475" y="191"/>
                  </a:lnTo>
                  <a:lnTo>
                    <a:pt x="309" y="309"/>
                  </a:lnTo>
                  <a:lnTo>
                    <a:pt x="167" y="476"/>
                  </a:lnTo>
                  <a:lnTo>
                    <a:pt x="72" y="666"/>
                  </a:lnTo>
                  <a:lnTo>
                    <a:pt x="24" y="856"/>
                  </a:lnTo>
                  <a:lnTo>
                    <a:pt x="0" y="1070"/>
                  </a:lnTo>
                  <a:lnTo>
                    <a:pt x="24" y="1283"/>
                  </a:lnTo>
                  <a:lnTo>
                    <a:pt x="72" y="1497"/>
                  </a:lnTo>
                  <a:lnTo>
                    <a:pt x="167" y="1663"/>
                  </a:lnTo>
                  <a:lnTo>
                    <a:pt x="309" y="1830"/>
                  </a:lnTo>
                  <a:lnTo>
                    <a:pt x="475" y="1948"/>
                  </a:lnTo>
                  <a:lnTo>
                    <a:pt x="642" y="2067"/>
                  </a:lnTo>
                  <a:lnTo>
                    <a:pt x="855" y="2115"/>
                  </a:lnTo>
                  <a:lnTo>
                    <a:pt x="1069" y="2138"/>
                  </a:lnTo>
                  <a:lnTo>
                    <a:pt x="1283" y="2115"/>
                  </a:lnTo>
                  <a:lnTo>
                    <a:pt x="1473" y="2067"/>
                  </a:lnTo>
                  <a:lnTo>
                    <a:pt x="1663" y="1948"/>
                  </a:lnTo>
                  <a:lnTo>
                    <a:pt x="1806" y="1830"/>
                  </a:lnTo>
                  <a:lnTo>
                    <a:pt x="1948" y="1663"/>
                  </a:lnTo>
                  <a:lnTo>
                    <a:pt x="2043" y="1497"/>
                  </a:lnTo>
                  <a:lnTo>
                    <a:pt x="2114" y="1283"/>
                  </a:lnTo>
                  <a:lnTo>
                    <a:pt x="2138" y="1070"/>
                  </a:lnTo>
                  <a:lnTo>
                    <a:pt x="2114" y="856"/>
                  </a:lnTo>
                  <a:lnTo>
                    <a:pt x="2043" y="666"/>
                  </a:lnTo>
                  <a:lnTo>
                    <a:pt x="1948" y="476"/>
                  </a:lnTo>
                  <a:lnTo>
                    <a:pt x="1806" y="309"/>
                  </a:lnTo>
                  <a:lnTo>
                    <a:pt x="1663" y="191"/>
                  </a:lnTo>
                  <a:lnTo>
                    <a:pt x="1473" y="96"/>
                  </a:lnTo>
                  <a:lnTo>
                    <a:pt x="1283" y="24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5488150" y="51104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758" y="0"/>
                  </a:moveTo>
                  <a:lnTo>
                    <a:pt x="1568" y="24"/>
                  </a:lnTo>
                  <a:lnTo>
                    <a:pt x="1378" y="72"/>
                  </a:lnTo>
                  <a:lnTo>
                    <a:pt x="1211" y="143"/>
                  </a:lnTo>
                  <a:lnTo>
                    <a:pt x="1021" y="238"/>
                  </a:lnTo>
                  <a:lnTo>
                    <a:pt x="879" y="333"/>
                  </a:lnTo>
                  <a:lnTo>
                    <a:pt x="713" y="452"/>
                  </a:lnTo>
                  <a:lnTo>
                    <a:pt x="570" y="570"/>
                  </a:lnTo>
                  <a:lnTo>
                    <a:pt x="451" y="713"/>
                  </a:lnTo>
                  <a:lnTo>
                    <a:pt x="333" y="855"/>
                  </a:lnTo>
                  <a:lnTo>
                    <a:pt x="238" y="1022"/>
                  </a:lnTo>
                  <a:lnTo>
                    <a:pt x="166" y="1188"/>
                  </a:lnTo>
                  <a:lnTo>
                    <a:pt x="95" y="1378"/>
                  </a:lnTo>
                  <a:lnTo>
                    <a:pt x="48" y="1568"/>
                  </a:lnTo>
                  <a:lnTo>
                    <a:pt x="24" y="1758"/>
                  </a:lnTo>
                  <a:lnTo>
                    <a:pt x="0" y="1948"/>
                  </a:lnTo>
                  <a:lnTo>
                    <a:pt x="24" y="2162"/>
                  </a:lnTo>
                  <a:lnTo>
                    <a:pt x="48" y="2352"/>
                  </a:lnTo>
                  <a:lnTo>
                    <a:pt x="95" y="2542"/>
                  </a:lnTo>
                  <a:lnTo>
                    <a:pt x="166" y="2708"/>
                  </a:lnTo>
                  <a:lnTo>
                    <a:pt x="238" y="2874"/>
                  </a:lnTo>
                  <a:lnTo>
                    <a:pt x="333" y="3041"/>
                  </a:lnTo>
                  <a:lnTo>
                    <a:pt x="451" y="3207"/>
                  </a:lnTo>
                  <a:lnTo>
                    <a:pt x="570" y="3326"/>
                  </a:lnTo>
                  <a:lnTo>
                    <a:pt x="713" y="3468"/>
                  </a:lnTo>
                  <a:lnTo>
                    <a:pt x="879" y="3587"/>
                  </a:lnTo>
                  <a:lnTo>
                    <a:pt x="1021" y="3682"/>
                  </a:lnTo>
                  <a:lnTo>
                    <a:pt x="1211" y="3753"/>
                  </a:lnTo>
                  <a:lnTo>
                    <a:pt x="1378" y="3825"/>
                  </a:lnTo>
                  <a:lnTo>
                    <a:pt x="1568" y="3872"/>
                  </a:lnTo>
                  <a:lnTo>
                    <a:pt x="1758" y="3896"/>
                  </a:lnTo>
                  <a:lnTo>
                    <a:pt x="1972" y="3920"/>
                  </a:lnTo>
                  <a:lnTo>
                    <a:pt x="2162" y="3896"/>
                  </a:lnTo>
                  <a:lnTo>
                    <a:pt x="2352" y="3872"/>
                  </a:lnTo>
                  <a:lnTo>
                    <a:pt x="2542" y="3825"/>
                  </a:lnTo>
                  <a:lnTo>
                    <a:pt x="2732" y="3753"/>
                  </a:lnTo>
                  <a:lnTo>
                    <a:pt x="2898" y="3682"/>
                  </a:lnTo>
                  <a:lnTo>
                    <a:pt x="3064" y="3587"/>
                  </a:lnTo>
                  <a:lnTo>
                    <a:pt x="3207" y="3468"/>
                  </a:lnTo>
                  <a:lnTo>
                    <a:pt x="3349" y="3326"/>
                  </a:lnTo>
                  <a:lnTo>
                    <a:pt x="3468" y="3207"/>
                  </a:lnTo>
                  <a:lnTo>
                    <a:pt x="3587" y="3041"/>
                  </a:lnTo>
                  <a:lnTo>
                    <a:pt x="3682" y="2874"/>
                  </a:lnTo>
                  <a:lnTo>
                    <a:pt x="3777" y="2708"/>
                  </a:lnTo>
                  <a:lnTo>
                    <a:pt x="3824" y="2542"/>
                  </a:lnTo>
                  <a:lnTo>
                    <a:pt x="3896" y="2352"/>
                  </a:lnTo>
                  <a:lnTo>
                    <a:pt x="3919" y="2162"/>
                  </a:lnTo>
                  <a:lnTo>
                    <a:pt x="3919" y="1948"/>
                  </a:lnTo>
                  <a:lnTo>
                    <a:pt x="3919" y="1758"/>
                  </a:lnTo>
                  <a:lnTo>
                    <a:pt x="3896" y="1568"/>
                  </a:lnTo>
                  <a:lnTo>
                    <a:pt x="3824" y="1378"/>
                  </a:lnTo>
                  <a:lnTo>
                    <a:pt x="3777" y="1188"/>
                  </a:lnTo>
                  <a:lnTo>
                    <a:pt x="3682" y="1022"/>
                  </a:lnTo>
                  <a:lnTo>
                    <a:pt x="3587" y="855"/>
                  </a:lnTo>
                  <a:lnTo>
                    <a:pt x="3468" y="713"/>
                  </a:lnTo>
                  <a:lnTo>
                    <a:pt x="3349" y="570"/>
                  </a:lnTo>
                  <a:lnTo>
                    <a:pt x="3207" y="452"/>
                  </a:lnTo>
                  <a:lnTo>
                    <a:pt x="3064" y="333"/>
                  </a:lnTo>
                  <a:lnTo>
                    <a:pt x="2898" y="238"/>
                  </a:lnTo>
                  <a:lnTo>
                    <a:pt x="2732" y="143"/>
                  </a:lnTo>
                  <a:lnTo>
                    <a:pt x="2542" y="72"/>
                  </a:lnTo>
                  <a:lnTo>
                    <a:pt x="2352" y="24"/>
                  </a:lnTo>
                  <a:lnTo>
                    <a:pt x="21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4"/>
            <p:cNvSpPr/>
            <p:nvPr/>
          </p:nvSpPr>
          <p:spPr>
            <a:xfrm>
              <a:off x="5565325" y="5349775"/>
              <a:ext cx="53475" cy="53475"/>
            </a:xfrm>
            <a:custGeom>
              <a:avLst/>
              <a:gdLst/>
              <a:ahLst/>
              <a:cxnLst/>
              <a:rect l="l" t="t" r="r" b="b"/>
              <a:pathLst>
                <a:path w="2139" h="2139" extrusionOk="0">
                  <a:moveTo>
                    <a:pt x="1070" y="1"/>
                  </a:moveTo>
                  <a:lnTo>
                    <a:pt x="856" y="25"/>
                  </a:lnTo>
                  <a:lnTo>
                    <a:pt x="666" y="96"/>
                  </a:lnTo>
                  <a:lnTo>
                    <a:pt x="476" y="191"/>
                  </a:lnTo>
                  <a:lnTo>
                    <a:pt x="334" y="310"/>
                  </a:lnTo>
                  <a:lnTo>
                    <a:pt x="191" y="476"/>
                  </a:lnTo>
                  <a:lnTo>
                    <a:pt x="96" y="666"/>
                  </a:lnTo>
                  <a:lnTo>
                    <a:pt x="25" y="856"/>
                  </a:lnTo>
                  <a:lnTo>
                    <a:pt x="1" y="1070"/>
                  </a:lnTo>
                  <a:lnTo>
                    <a:pt x="25" y="1284"/>
                  </a:lnTo>
                  <a:lnTo>
                    <a:pt x="96" y="1497"/>
                  </a:lnTo>
                  <a:lnTo>
                    <a:pt x="191" y="1664"/>
                  </a:lnTo>
                  <a:lnTo>
                    <a:pt x="334" y="1830"/>
                  </a:lnTo>
                  <a:lnTo>
                    <a:pt x="476" y="1949"/>
                  </a:lnTo>
                  <a:lnTo>
                    <a:pt x="666" y="2067"/>
                  </a:lnTo>
                  <a:lnTo>
                    <a:pt x="856" y="2115"/>
                  </a:lnTo>
                  <a:lnTo>
                    <a:pt x="1070" y="2139"/>
                  </a:lnTo>
                  <a:lnTo>
                    <a:pt x="1284" y="2115"/>
                  </a:lnTo>
                  <a:lnTo>
                    <a:pt x="1497" y="2067"/>
                  </a:lnTo>
                  <a:lnTo>
                    <a:pt x="1664" y="1949"/>
                  </a:lnTo>
                  <a:lnTo>
                    <a:pt x="1830" y="1830"/>
                  </a:lnTo>
                  <a:lnTo>
                    <a:pt x="1972" y="1664"/>
                  </a:lnTo>
                  <a:lnTo>
                    <a:pt x="2067" y="1497"/>
                  </a:lnTo>
                  <a:lnTo>
                    <a:pt x="2115" y="1284"/>
                  </a:lnTo>
                  <a:lnTo>
                    <a:pt x="2139" y="1070"/>
                  </a:lnTo>
                  <a:lnTo>
                    <a:pt x="2115" y="856"/>
                  </a:lnTo>
                  <a:lnTo>
                    <a:pt x="2067" y="666"/>
                  </a:lnTo>
                  <a:lnTo>
                    <a:pt x="1972" y="476"/>
                  </a:lnTo>
                  <a:lnTo>
                    <a:pt x="1830" y="310"/>
                  </a:lnTo>
                  <a:lnTo>
                    <a:pt x="1664" y="191"/>
                  </a:lnTo>
                  <a:lnTo>
                    <a:pt x="1497" y="96"/>
                  </a:lnTo>
                  <a:lnTo>
                    <a:pt x="1284" y="25"/>
                  </a:lnTo>
                  <a:lnTo>
                    <a:pt x="10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4"/>
          <p:cNvGrpSpPr/>
          <p:nvPr/>
        </p:nvGrpSpPr>
        <p:grpSpPr>
          <a:xfrm flipH="1">
            <a:off x="3528366" y="6118486"/>
            <a:ext cx="5135269" cy="1684175"/>
            <a:chOff x="238125" y="548775"/>
            <a:chExt cx="2842400" cy="932200"/>
          </a:xfrm>
        </p:grpSpPr>
        <p:sp>
          <p:nvSpPr>
            <p:cNvPr id="224" name="Google Shape;224;p4"/>
            <p:cNvSpPr/>
            <p:nvPr/>
          </p:nvSpPr>
          <p:spPr>
            <a:xfrm>
              <a:off x="238125" y="548775"/>
              <a:ext cx="2842400" cy="932200"/>
            </a:xfrm>
            <a:custGeom>
              <a:avLst/>
              <a:gdLst/>
              <a:ahLst/>
              <a:cxnLst/>
              <a:rect l="l" t="t" r="r" b="b"/>
              <a:pathLst>
                <a:path w="113696" h="37288" extrusionOk="0">
                  <a:moveTo>
                    <a:pt x="9024" y="3756"/>
                  </a:moveTo>
                  <a:lnTo>
                    <a:pt x="15208" y="4352"/>
                  </a:lnTo>
                  <a:lnTo>
                    <a:pt x="14659" y="9940"/>
                  </a:lnTo>
                  <a:lnTo>
                    <a:pt x="8474" y="9391"/>
                  </a:lnTo>
                  <a:lnTo>
                    <a:pt x="9024" y="3756"/>
                  </a:lnTo>
                  <a:close/>
                  <a:moveTo>
                    <a:pt x="15621" y="4352"/>
                  </a:moveTo>
                  <a:lnTo>
                    <a:pt x="21805" y="4947"/>
                  </a:lnTo>
                  <a:lnTo>
                    <a:pt x="21255" y="10582"/>
                  </a:lnTo>
                  <a:lnTo>
                    <a:pt x="15071" y="9986"/>
                  </a:lnTo>
                  <a:lnTo>
                    <a:pt x="15621" y="4352"/>
                  </a:lnTo>
                  <a:close/>
                  <a:moveTo>
                    <a:pt x="22217" y="4993"/>
                  </a:moveTo>
                  <a:lnTo>
                    <a:pt x="28401" y="5589"/>
                  </a:lnTo>
                  <a:lnTo>
                    <a:pt x="27851" y="11223"/>
                  </a:lnTo>
                  <a:lnTo>
                    <a:pt x="21667" y="10627"/>
                  </a:lnTo>
                  <a:lnTo>
                    <a:pt x="22217" y="4993"/>
                  </a:lnTo>
                  <a:close/>
                  <a:moveTo>
                    <a:pt x="28813" y="5634"/>
                  </a:moveTo>
                  <a:lnTo>
                    <a:pt x="34997" y="6230"/>
                  </a:lnTo>
                  <a:lnTo>
                    <a:pt x="34448" y="11864"/>
                  </a:lnTo>
                  <a:lnTo>
                    <a:pt x="28264" y="11269"/>
                  </a:lnTo>
                  <a:lnTo>
                    <a:pt x="28813" y="5634"/>
                  </a:lnTo>
                  <a:close/>
                  <a:moveTo>
                    <a:pt x="35410" y="6276"/>
                  </a:moveTo>
                  <a:lnTo>
                    <a:pt x="41594" y="6825"/>
                  </a:lnTo>
                  <a:lnTo>
                    <a:pt x="41044" y="12460"/>
                  </a:lnTo>
                  <a:lnTo>
                    <a:pt x="34860" y="11864"/>
                  </a:lnTo>
                  <a:lnTo>
                    <a:pt x="35410" y="6276"/>
                  </a:lnTo>
                  <a:close/>
                  <a:moveTo>
                    <a:pt x="42006" y="6871"/>
                  </a:moveTo>
                  <a:lnTo>
                    <a:pt x="48190" y="7467"/>
                  </a:lnTo>
                  <a:lnTo>
                    <a:pt x="47640" y="13101"/>
                  </a:lnTo>
                  <a:lnTo>
                    <a:pt x="41456" y="12506"/>
                  </a:lnTo>
                  <a:lnTo>
                    <a:pt x="42006" y="6871"/>
                  </a:lnTo>
                  <a:close/>
                  <a:moveTo>
                    <a:pt x="48556" y="7512"/>
                  </a:moveTo>
                  <a:lnTo>
                    <a:pt x="54786" y="8108"/>
                  </a:lnTo>
                  <a:lnTo>
                    <a:pt x="54237" y="13742"/>
                  </a:lnTo>
                  <a:lnTo>
                    <a:pt x="48053" y="13147"/>
                  </a:lnTo>
                  <a:lnTo>
                    <a:pt x="48556" y="7512"/>
                  </a:lnTo>
                  <a:close/>
                  <a:moveTo>
                    <a:pt x="55153" y="8154"/>
                  </a:moveTo>
                  <a:lnTo>
                    <a:pt x="61337" y="8749"/>
                  </a:lnTo>
                  <a:lnTo>
                    <a:pt x="60833" y="14338"/>
                  </a:lnTo>
                  <a:lnTo>
                    <a:pt x="54649" y="13788"/>
                  </a:lnTo>
                  <a:lnTo>
                    <a:pt x="55153" y="8154"/>
                  </a:lnTo>
                  <a:close/>
                  <a:moveTo>
                    <a:pt x="61749" y="8749"/>
                  </a:moveTo>
                  <a:lnTo>
                    <a:pt x="67933" y="9345"/>
                  </a:lnTo>
                  <a:lnTo>
                    <a:pt x="67429" y="14979"/>
                  </a:lnTo>
                  <a:lnTo>
                    <a:pt x="61245" y="14384"/>
                  </a:lnTo>
                  <a:lnTo>
                    <a:pt x="61749" y="8749"/>
                  </a:lnTo>
                  <a:close/>
                  <a:moveTo>
                    <a:pt x="68345" y="9391"/>
                  </a:moveTo>
                  <a:lnTo>
                    <a:pt x="74530" y="9986"/>
                  </a:lnTo>
                  <a:lnTo>
                    <a:pt x="74026" y="15620"/>
                  </a:lnTo>
                  <a:lnTo>
                    <a:pt x="67842" y="15025"/>
                  </a:lnTo>
                  <a:lnTo>
                    <a:pt x="68345" y="9391"/>
                  </a:lnTo>
                  <a:close/>
                  <a:moveTo>
                    <a:pt x="8429" y="9757"/>
                  </a:moveTo>
                  <a:lnTo>
                    <a:pt x="14613" y="10353"/>
                  </a:lnTo>
                  <a:lnTo>
                    <a:pt x="14109" y="15987"/>
                  </a:lnTo>
                  <a:lnTo>
                    <a:pt x="7925" y="15391"/>
                  </a:lnTo>
                  <a:lnTo>
                    <a:pt x="8429" y="9757"/>
                  </a:lnTo>
                  <a:close/>
                  <a:moveTo>
                    <a:pt x="74942" y="10032"/>
                  </a:moveTo>
                  <a:lnTo>
                    <a:pt x="81126" y="10627"/>
                  </a:lnTo>
                  <a:lnTo>
                    <a:pt x="80622" y="16216"/>
                  </a:lnTo>
                  <a:lnTo>
                    <a:pt x="74392" y="15666"/>
                  </a:lnTo>
                  <a:lnTo>
                    <a:pt x="74942" y="10032"/>
                  </a:lnTo>
                  <a:close/>
                  <a:moveTo>
                    <a:pt x="15025" y="10398"/>
                  </a:moveTo>
                  <a:lnTo>
                    <a:pt x="21209" y="10994"/>
                  </a:lnTo>
                  <a:lnTo>
                    <a:pt x="20705" y="16628"/>
                  </a:lnTo>
                  <a:lnTo>
                    <a:pt x="14521" y="16033"/>
                  </a:lnTo>
                  <a:lnTo>
                    <a:pt x="15025" y="10398"/>
                  </a:lnTo>
                  <a:close/>
                  <a:moveTo>
                    <a:pt x="81538" y="10627"/>
                  </a:moveTo>
                  <a:lnTo>
                    <a:pt x="87722" y="11223"/>
                  </a:lnTo>
                  <a:lnTo>
                    <a:pt x="87173" y="16857"/>
                  </a:lnTo>
                  <a:lnTo>
                    <a:pt x="80988" y="16262"/>
                  </a:lnTo>
                  <a:lnTo>
                    <a:pt x="81538" y="10627"/>
                  </a:lnTo>
                  <a:close/>
                  <a:moveTo>
                    <a:pt x="21621" y="11040"/>
                  </a:moveTo>
                  <a:lnTo>
                    <a:pt x="27805" y="11635"/>
                  </a:lnTo>
                  <a:lnTo>
                    <a:pt x="27302" y="17270"/>
                  </a:lnTo>
                  <a:lnTo>
                    <a:pt x="21072" y="16674"/>
                  </a:lnTo>
                  <a:lnTo>
                    <a:pt x="21621" y="11040"/>
                  </a:lnTo>
                  <a:close/>
                  <a:moveTo>
                    <a:pt x="88135" y="11269"/>
                  </a:moveTo>
                  <a:lnTo>
                    <a:pt x="94319" y="11864"/>
                  </a:lnTo>
                  <a:lnTo>
                    <a:pt x="93769" y="17499"/>
                  </a:lnTo>
                  <a:lnTo>
                    <a:pt x="87585" y="16903"/>
                  </a:lnTo>
                  <a:lnTo>
                    <a:pt x="88135" y="11269"/>
                  </a:lnTo>
                  <a:close/>
                  <a:moveTo>
                    <a:pt x="28218" y="11681"/>
                  </a:moveTo>
                  <a:lnTo>
                    <a:pt x="34402" y="12231"/>
                  </a:lnTo>
                  <a:lnTo>
                    <a:pt x="33898" y="17865"/>
                  </a:lnTo>
                  <a:lnTo>
                    <a:pt x="27668" y="17270"/>
                  </a:lnTo>
                  <a:lnTo>
                    <a:pt x="28218" y="11681"/>
                  </a:lnTo>
                  <a:close/>
                  <a:moveTo>
                    <a:pt x="94731" y="11910"/>
                  </a:moveTo>
                  <a:lnTo>
                    <a:pt x="100915" y="12506"/>
                  </a:lnTo>
                  <a:lnTo>
                    <a:pt x="100365" y="18140"/>
                  </a:lnTo>
                  <a:lnTo>
                    <a:pt x="94181" y="17544"/>
                  </a:lnTo>
                  <a:lnTo>
                    <a:pt x="94731" y="11910"/>
                  </a:lnTo>
                  <a:close/>
                  <a:moveTo>
                    <a:pt x="34814" y="12276"/>
                  </a:moveTo>
                  <a:lnTo>
                    <a:pt x="40998" y="12872"/>
                  </a:lnTo>
                  <a:lnTo>
                    <a:pt x="40448" y="18506"/>
                  </a:lnTo>
                  <a:lnTo>
                    <a:pt x="34264" y="17911"/>
                  </a:lnTo>
                  <a:lnTo>
                    <a:pt x="34814" y="12276"/>
                  </a:lnTo>
                  <a:close/>
                  <a:moveTo>
                    <a:pt x="101327" y="12551"/>
                  </a:moveTo>
                  <a:lnTo>
                    <a:pt x="107511" y="13101"/>
                  </a:lnTo>
                  <a:lnTo>
                    <a:pt x="106962" y="18735"/>
                  </a:lnTo>
                  <a:lnTo>
                    <a:pt x="100777" y="18140"/>
                  </a:lnTo>
                  <a:lnTo>
                    <a:pt x="101327" y="12551"/>
                  </a:lnTo>
                  <a:close/>
                  <a:moveTo>
                    <a:pt x="41410" y="12918"/>
                  </a:moveTo>
                  <a:lnTo>
                    <a:pt x="47594" y="13513"/>
                  </a:lnTo>
                  <a:lnTo>
                    <a:pt x="47045" y="19148"/>
                  </a:lnTo>
                  <a:lnTo>
                    <a:pt x="40861" y="18552"/>
                  </a:lnTo>
                  <a:lnTo>
                    <a:pt x="41410" y="12918"/>
                  </a:lnTo>
                  <a:close/>
                  <a:moveTo>
                    <a:pt x="48007" y="13559"/>
                  </a:moveTo>
                  <a:lnTo>
                    <a:pt x="54191" y="14109"/>
                  </a:lnTo>
                  <a:lnTo>
                    <a:pt x="53641" y="19743"/>
                  </a:lnTo>
                  <a:lnTo>
                    <a:pt x="47457" y="19148"/>
                  </a:lnTo>
                  <a:lnTo>
                    <a:pt x="48007" y="13559"/>
                  </a:lnTo>
                  <a:close/>
                  <a:moveTo>
                    <a:pt x="54603" y="14155"/>
                  </a:moveTo>
                  <a:lnTo>
                    <a:pt x="60787" y="14750"/>
                  </a:lnTo>
                  <a:lnTo>
                    <a:pt x="60237" y="20384"/>
                  </a:lnTo>
                  <a:lnTo>
                    <a:pt x="54053" y="19789"/>
                  </a:lnTo>
                  <a:lnTo>
                    <a:pt x="54603" y="14155"/>
                  </a:lnTo>
                  <a:close/>
                  <a:moveTo>
                    <a:pt x="61199" y="14796"/>
                  </a:moveTo>
                  <a:lnTo>
                    <a:pt x="67384" y="15391"/>
                  </a:lnTo>
                  <a:lnTo>
                    <a:pt x="66834" y="21026"/>
                  </a:lnTo>
                  <a:lnTo>
                    <a:pt x="60650" y="20430"/>
                  </a:lnTo>
                  <a:lnTo>
                    <a:pt x="61199" y="14796"/>
                  </a:lnTo>
                  <a:close/>
                  <a:moveTo>
                    <a:pt x="67796" y="15437"/>
                  </a:moveTo>
                  <a:lnTo>
                    <a:pt x="73980" y="16033"/>
                  </a:lnTo>
                  <a:lnTo>
                    <a:pt x="73430" y="21621"/>
                  </a:lnTo>
                  <a:lnTo>
                    <a:pt x="67246" y="21072"/>
                  </a:lnTo>
                  <a:lnTo>
                    <a:pt x="67796" y="15437"/>
                  </a:lnTo>
                  <a:close/>
                  <a:moveTo>
                    <a:pt x="7879" y="15804"/>
                  </a:moveTo>
                  <a:lnTo>
                    <a:pt x="14063" y="16399"/>
                  </a:lnTo>
                  <a:lnTo>
                    <a:pt x="13513" y="22034"/>
                  </a:lnTo>
                  <a:lnTo>
                    <a:pt x="7329" y="21438"/>
                  </a:lnTo>
                  <a:lnTo>
                    <a:pt x="7879" y="15804"/>
                  </a:lnTo>
                  <a:close/>
                  <a:moveTo>
                    <a:pt x="74392" y="16033"/>
                  </a:moveTo>
                  <a:lnTo>
                    <a:pt x="80576" y="16628"/>
                  </a:lnTo>
                  <a:lnTo>
                    <a:pt x="80026" y="22263"/>
                  </a:lnTo>
                  <a:lnTo>
                    <a:pt x="73842" y="21667"/>
                  </a:lnTo>
                  <a:lnTo>
                    <a:pt x="74392" y="16033"/>
                  </a:lnTo>
                  <a:close/>
                  <a:moveTo>
                    <a:pt x="14475" y="16445"/>
                  </a:moveTo>
                  <a:lnTo>
                    <a:pt x="20659" y="17040"/>
                  </a:lnTo>
                  <a:lnTo>
                    <a:pt x="20110" y="22675"/>
                  </a:lnTo>
                  <a:lnTo>
                    <a:pt x="13926" y="22079"/>
                  </a:lnTo>
                  <a:lnTo>
                    <a:pt x="14475" y="16445"/>
                  </a:lnTo>
                  <a:close/>
                  <a:moveTo>
                    <a:pt x="80988" y="16674"/>
                  </a:moveTo>
                  <a:lnTo>
                    <a:pt x="87173" y="17270"/>
                  </a:lnTo>
                  <a:lnTo>
                    <a:pt x="86623" y="22904"/>
                  </a:lnTo>
                  <a:lnTo>
                    <a:pt x="80439" y="22308"/>
                  </a:lnTo>
                  <a:lnTo>
                    <a:pt x="80988" y="16674"/>
                  </a:lnTo>
                  <a:close/>
                  <a:moveTo>
                    <a:pt x="21072" y="17040"/>
                  </a:moveTo>
                  <a:lnTo>
                    <a:pt x="27256" y="17636"/>
                  </a:lnTo>
                  <a:lnTo>
                    <a:pt x="26706" y="23270"/>
                  </a:lnTo>
                  <a:lnTo>
                    <a:pt x="20522" y="22675"/>
                  </a:lnTo>
                  <a:lnTo>
                    <a:pt x="21072" y="17040"/>
                  </a:lnTo>
                  <a:close/>
                  <a:moveTo>
                    <a:pt x="87539" y="17315"/>
                  </a:moveTo>
                  <a:lnTo>
                    <a:pt x="93769" y="17911"/>
                  </a:lnTo>
                  <a:lnTo>
                    <a:pt x="93219" y="23545"/>
                  </a:lnTo>
                  <a:lnTo>
                    <a:pt x="87035" y="22950"/>
                  </a:lnTo>
                  <a:lnTo>
                    <a:pt x="87539" y="17315"/>
                  </a:lnTo>
                  <a:close/>
                  <a:moveTo>
                    <a:pt x="27668" y="17682"/>
                  </a:moveTo>
                  <a:lnTo>
                    <a:pt x="33852" y="18277"/>
                  </a:lnTo>
                  <a:lnTo>
                    <a:pt x="33302" y="23912"/>
                  </a:lnTo>
                  <a:lnTo>
                    <a:pt x="27118" y="23316"/>
                  </a:lnTo>
                  <a:lnTo>
                    <a:pt x="27668" y="17682"/>
                  </a:lnTo>
                  <a:close/>
                  <a:moveTo>
                    <a:pt x="94135" y="17957"/>
                  </a:moveTo>
                  <a:lnTo>
                    <a:pt x="100319" y="18506"/>
                  </a:lnTo>
                  <a:lnTo>
                    <a:pt x="99816" y="24141"/>
                  </a:lnTo>
                  <a:lnTo>
                    <a:pt x="93631" y="23545"/>
                  </a:lnTo>
                  <a:lnTo>
                    <a:pt x="94135" y="17957"/>
                  </a:lnTo>
                  <a:close/>
                  <a:moveTo>
                    <a:pt x="34264" y="18323"/>
                  </a:moveTo>
                  <a:lnTo>
                    <a:pt x="40448" y="18919"/>
                  </a:lnTo>
                  <a:lnTo>
                    <a:pt x="39899" y="24553"/>
                  </a:lnTo>
                  <a:lnTo>
                    <a:pt x="33715" y="23957"/>
                  </a:lnTo>
                  <a:lnTo>
                    <a:pt x="34264" y="18323"/>
                  </a:lnTo>
                  <a:close/>
                  <a:moveTo>
                    <a:pt x="100732" y="18552"/>
                  </a:moveTo>
                  <a:lnTo>
                    <a:pt x="106916" y="19148"/>
                  </a:lnTo>
                  <a:lnTo>
                    <a:pt x="106412" y="24782"/>
                  </a:lnTo>
                  <a:lnTo>
                    <a:pt x="100228" y="24187"/>
                  </a:lnTo>
                  <a:lnTo>
                    <a:pt x="100732" y="18552"/>
                  </a:lnTo>
                  <a:close/>
                  <a:moveTo>
                    <a:pt x="40815" y="18964"/>
                  </a:moveTo>
                  <a:lnTo>
                    <a:pt x="47045" y="19514"/>
                  </a:lnTo>
                  <a:lnTo>
                    <a:pt x="46495" y="25148"/>
                  </a:lnTo>
                  <a:lnTo>
                    <a:pt x="40311" y="24553"/>
                  </a:lnTo>
                  <a:lnTo>
                    <a:pt x="40815" y="18964"/>
                  </a:lnTo>
                  <a:close/>
                  <a:moveTo>
                    <a:pt x="47411" y="19560"/>
                  </a:moveTo>
                  <a:lnTo>
                    <a:pt x="53595" y="20155"/>
                  </a:lnTo>
                  <a:lnTo>
                    <a:pt x="53091" y="25790"/>
                  </a:lnTo>
                  <a:lnTo>
                    <a:pt x="46907" y="25194"/>
                  </a:lnTo>
                  <a:lnTo>
                    <a:pt x="47411" y="19560"/>
                  </a:lnTo>
                  <a:close/>
                  <a:moveTo>
                    <a:pt x="54008" y="20201"/>
                  </a:moveTo>
                  <a:lnTo>
                    <a:pt x="60192" y="20797"/>
                  </a:lnTo>
                  <a:lnTo>
                    <a:pt x="59688" y="26431"/>
                  </a:lnTo>
                  <a:lnTo>
                    <a:pt x="53504" y="25836"/>
                  </a:lnTo>
                  <a:lnTo>
                    <a:pt x="54008" y="20201"/>
                  </a:lnTo>
                  <a:close/>
                  <a:moveTo>
                    <a:pt x="60604" y="20843"/>
                  </a:moveTo>
                  <a:lnTo>
                    <a:pt x="66788" y="21438"/>
                  </a:lnTo>
                  <a:lnTo>
                    <a:pt x="66284" y="27027"/>
                  </a:lnTo>
                  <a:lnTo>
                    <a:pt x="60100" y="26477"/>
                  </a:lnTo>
                  <a:lnTo>
                    <a:pt x="60604" y="20843"/>
                  </a:lnTo>
                  <a:close/>
                  <a:moveTo>
                    <a:pt x="67200" y="21438"/>
                  </a:moveTo>
                  <a:lnTo>
                    <a:pt x="73384" y="22034"/>
                  </a:lnTo>
                  <a:lnTo>
                    <a:pt x="72880" y="27668"/>
                  </a:lnTo>
                  <a:lnTo>
                    <a:pt x="66651" y="27072"/>
                  </a:lnTo>
                  <a:lnTo>
                    <a:pt x="67200" y="21438"/>
                  </a:lnTo>
                  <a:close/>
                  <a:moveTo>
                    <a:pt x="7283" y="21850"/>
                  </a:moveTo>
                  <a:lnTo>
                    <a:pt x="13468" y="22446"/>
                  </a:lnTo>
                  <a:lnTo>
                    <a:pt x="12964" y="28034"/>
                  </a:lnTo>
                  <a:lnTo>
                    <a:pt x="6780" y="27485"/>
                  </a:lnTo>
                  <a:lnTo>
                    <a:pt x="7283" y="21850"/>
                  </a:lnTo>
                  <a:close/>
                  <a:moveTo>
                    <a:pt x="73797" y="22079"/>
                  </a:moveTo>
                  <a:lnTo>
                    <a:pt x="79981" y="22675"/>
                  </a:lnTo>
                  <a:lnTo>
                    <a:pt x="79431" y="28309"/>
                  </a:lnTo>
                  <a:lnTo>
                    <a:pt x="73247" y="27714"/>
                  </a:lnTo>
                  <a:lnTo>
                    <a:pt x="73797" y="22079"/>
                  </a:lnTo>
                  <a:close/>
                  <a:moveTo>
                    <a:pt x="13880" y="22446"/>
                  </a:moveTo>
                  <a:lnTo>
                    <a:pt x="20064" y="23041"/>
                  </a:lnTo>
                  <a:lnTo>
                    <a:pt x="19560" y="28676"/>
                  </a:lnTo>
                  <a:lnTo>
                    <a:pt x="13330" y="28080"/>
                  </a:lnTo>
                  <a:lnTo>
                    <a:pt x="13880" y="22446"/>
                  </a:lnTo>
                  <a:close/>
                  <a:moveTo>
                    <a:pt x="80393" y="22721"/>
                  </a:moveTo>
                  <a:lnTo>
                    <a:pt x="86577" y="23316"/>
                  </a:lnTo>
                  <a:lnTo>
                    <a:pt x="86027" y="28951"/>
                  </a:lnTo>
                  <a:lnTo>
                    <a:pt x="79843" y="28355"/>
                  </a:lnTo>
                  <a:lnTo>
                    <a:pt x="80393" y="22721"/>
                  </a:lnTo>
                  <a:close/>
                  <a:moveTo>
                    <a:pt x="20476" y="23087"/>
                  </a:moveTo>
                  <a:lnTo>
                    <a:pt x="26660" y="23683"/>
                  </a:lnTo>
                  <a:lnTo>
                    <a:pt x="26156" y="29317"/>
                  </a:lnTo>
                  <a:lnTo>
                    <a:pt x="19926" y="28721"/>
                  </a:lnTo>
                  <a:lnTo>
                    <a:pt x="20476" y="23087"/>
                  </a:lnTo>
                  <a:close/>
                  <a:moveTo>
                    <a:pt x="86989" y="23362"/>
                  </a:moveTo>
                  <a:lnTo>
                    <a:pt x="93173" y="23912"/>
                  </a:lnTo>
                  <a:lnTo>
                    <a:pt x="92624" y="29546"/>
                  </a:lnTo>
                  <a:lnTo>
                    <a:pt x="86440" y="28951"/>
                  </a:lnTo>
                  <a:lnTo>
                    <a:pt x="86989" y="23362"/>
                  </a:lnTo>
                  <a:close/>
                  <a:moveTo>
                    <a:pt x="27073" y="23728"/>
                  </a:moveTo>
                  <a:lnTo>
                    <a:pt x="33257" y="24324"/>
                  </a:lnTo>
                  <a:lnTo>
                    <a:pt x="32707" y="29958"/>
                  </a:lnTo>
                  <a:lnTo>
                    <a:pt x="26523" y="29363"/>
                  </a:lnTo>
                  <a:lnTo>
                    <a:pt x="27073" y="23728"/>
                  </a:lnTo>
                  <a:close/>
                  <a:moveTo>
                    <a:pt x="93586" y="23957"/>
                  </a:moveTo>
                  <a:lnTo>
                    <a:pt x="99770" y="24553"/>
                  </a:lnTo>
                  <a:lnTo>
                    <a:pt x="99220" y="30187"/>
                  </a:lnTo>
                  <a:lnTo>
                    <a:pt x="93036" y="29592"/>
                  </a:lnTo>
                  <a:lnTo>
                    <a:pt x="93586" y="23957"/>
                  </a:lnTo>
                  <a:close/>
                  <a:moveTo>
                    <a:pt x="33669" y="24370"/>
                  </a:moveTo>
                  <a:lnTo>
                    <a:pt x="39853" y="24919"/>
                  </a:lnTo>
                  <a:lnTo>
                    <a:pt x="39303" y="30554"/>
                  </a:lnTo>
                  <a:lnTo>
                    <a:pt x="33119" y="29958"/>
                  </a:lnTo>
                  <a:lnTo>
                    <a:pt x="33669" y="24370"/>
                  </a:lnTo>
                  <a:close/>
                  <a:moveTo>
                    <a:pt x="100182" y="24599"/>
                  </a:moveTo>
                  <a:lnTo>
                    <a:pt x="106366" y="25194"/>
                  </a:lnTo>
                  <a:lnTo>
                    <a:pt x="105816" y="30829"/>
                  </a:lnTo>
                  <a:lnTo>
                    <a:pt x="99632" y="30233"/>
                  </a:lnTo>
                  <a:lnTo>
                    <a:pt x="100182" y="24599"/>
                  </a:lnTo>
                  <a:close/>
                  <a:moveTo>
                    <a:pt x="40265" y="24965"/>
                  </a:moveTo>
                  <a:lnTo>
                    <a:pt x="46449" y="25561"/>
                  </a:lnTo>
                  <a:lnTo>
                    <a:pt x="45900" y="31195"/>
                  </a:lnTo>
                  <a:lnTo>
                    <a:pt x="39715" y="30600"/>
                  </a:lnTo>
                  <a:lnTo>
                    <a:pt x="40265" y="24965"/>
                  </a:lnTo>
                  <a:close/>
                  <a:moveTo>
                    <a:pt x="46862" y="25607"/>
                  </a:moveTo>
                  <a:lnTo>
                    <a:pt x="53046" y="26202"/>
                  </a:lnTo>
                  <a:lnTo>
                    <a:pt x="52496" y="31836"/>
                  </a:lnTo>
                  <a:lnTo>
                    <a:pt x="46312" y="31241"/>
                  </a:lnTo>
                  <a:lnTo>
                    <a:pt x="46862" y="25607"/>
                  </a:lnTo>
                  <a:close/>
                  <a:moveTo>
                    <a:pt x="53458" y="26248"/>
                  </a:moveTo>
                  <a:lnTo>
                    <a:pt x="59642" y="26843"/>
                  </a:lnTo>
                  <a:lnTo>
                    <a:pt x="59092" y="32432"/>
                  </a:lnTo>
                  <a:lnTo>
                    <a:pt x="52908" y="31882"/>
                  </a:lnTo>
                  <a:lnTo>
                    <a:pt x="53458" y="26248"/>
                  </a:lnTo>
                  <a:close/>
                  <a:moveTo>
                    <a:pt x="60054" y="26843"/>
                  </a:moveTo>
                  <a:lnTo>
                    <a:pt x="66238" y="27439"/>
                  </a:lnTo>
                  <a:lnTo>
                    <a:pt x="65689" y="33073"/>
                  </a:lnTo>
                  <a:lnTo>
                    <a:pt x="59505" y="32478"/>
                  </a:lnTo>
                  <a:lnTo>
                    <a:pt x="60054" y="26843"/>
                  </a:lnTo>
                  <a:close/>
                  <a:moveTo>
                    <a:pt x="66651" y="27485"/>
                  </a:moveTo>
                  <a:lnTo>
                    <a:pt x="72835" y="28080"/>
                  </a:lnTo>
                  <a:lnTo>
                    <a:pt x="72285" y="33715"/>
                  </a:lnTo>
                  <a:lnTo>
                    <a:pt x="66101" y="33119"/>
                  </a:lnTo>
                  <a:lnTo>
                    <a:pt x="66651" y="27485"/>
                  </a:lnTo>
                  <a:close/>
                  <a:moveTo>
                    <a:pt x="6734" y="27851"/>
                  </a:moveTo>
                  <a:lnTo>
                    <a:pt x="12918" y="28447"/>
                  </a:lnTo>
                  <a:lnTo>
                    <a:pt x="12368" y="34081"/>
                  </a:lnTo>
                  <a:lnTo>
                    <a:pt x="6184" y="33485"/>
                  </a:lnTo>
                  <a:lnTo>
                    <a:pt x="6734" y="27851"/>
                  </a:lnTo>
                  <a:close/>
                  <a:moveTo>
                    <a:pt x="73247" y="28126"/>
                  </a:moveTo>
                  <a:lnTo>
                    <a:pt x="79431" y="28721"/>
                  </a:lnTo>
                  <a:lnTo>
                    <a:pt x="78881" y="34356"/>
                  </a:lnTo>
                  <a:lnTo>
                    <a:pt x="72697" y="33760"/>
                  </a:lnTo>
                  <a:lnTo>
                    <a:pt x="73247" y="28126"/>
                  </a:lnTo>
                  <a:close/>
                  <a:moveTo>
                    <a:pt x="13330" y="28492"/>
                  </a:moveTo>
                  <a:lnTo>
                    <a:pt x="19514" y="29088"/>
                  </a:lnTo>
                  <a:lnTo>
                    <a:pt x="18964" y="34722"/>
                  </a:lnTo>
                  <a:lnTo>
                    <a:pt x="12780" y="34127"/>
                  </a:lnTo>
                  <a:lnTo>
                    <a:pt x="13330" y="28492"/>
                  </a:lnTo>
                  <a:close/>
                  <a:moveTo>
                    <a:pt x="79797" y="28767"/>
                  </a:moveTo>
                  <a:lnTo>
                    <a:pt x="86027" y="29317"/>
                  </a:lnTo>
                  <a:lnTo>
                    <a:pt x="85478" y="34951"/>
                  </a:lnTo>
                  <a:lnTo>
                    <a:pt x="79294" y="34356"/>
                  </a:lnTo>
                  <a:lnTo>
                    <a:pt x="79797" y="28767"/>
                  </a:lnTo>
                  <a:close/>
                  <a:moveTo>
                    <a:pt x="19926" y="29134"/>
                  </a:moveTo>
                  <a:lnTo>
                    <a:pt x="26111" y="29729"/>
                  </a:lnTo>
                  <a:lnTo>
                    <a:pt x="25561" y="35364"/>
                  </a:lnTo>
                  <a:lnTo>
                    <a:pt x="19377" y="34768"/>
                  </a:lnTo>
                  <a:lnTo>
                    <a:pt x="19926" y="29134"/>
                  </a:lnTo>
                  <a:close/>
                  <a:moveTo>
                    <a:pt x="86394" y="29363"/>
                  </a:moveTo>
                  <a:lnTo>
                    <a:pt x="92578" y="29958"/>
                  </a:lnTo>
                  <a:lnTo>
                    <a:pt x="92074" y="35593"/>
                  </a:lnTo>
                  <a:lnTo>
                    <a:pt x="85890" y="34997"/>
                  </a:lnTo>
                  <a:lnTo>
                    <a:pt x="86394" y="29363"/>
                  </a:lnTo>
                  <a:close/>
                  <a:moveTo>
                    <a:pt x="26523" y="29775"/>
                  </a:moveTo>
                  <a:lnTo>
                    <a:pt x="32707" y="30325"/>
                  </a:lnTo>
                  <a:lnTo>
                    <a:pt x="32157" y="35959"/>
                  </a:lnTo>
                  <a:lnTo>
                    <a:pt x="25973" y="35364"/>
                  </a:lnTo>
                  <a:lnTo>
                    <a:pt x="26523" y="29775"/>
                  </a:lnTo>
                  <a:close/>
                  <a:moveTo>
                    <a:pt x="92990" y="30004"/>
                  </a:moveTo>
                  <a:lnTo>
                    <a:pt x="99174" y="30600"/>
                  </a:lnTo>
                  <a:lnTo>
                    <a:pt x="98670" y="36234"/>
                  </a:lnTo>
                  <a:lnTo>
                    <a:pt x="92486" y="35638"/>
                  </a:lnTo>
                  <a:lnTo>
                    <a:pt x="92990" y="30004"/>
                  </a:lnTo>
                  <a:close/>
                  <a:moveTo>
                    <a:pt x="33073" y="30371"/>
                  </a:moveTo>
                  <a:lnTo>
                    <a:pt x="39303" y="30966"/>
                  </a:lnTo>
                  <a:lnTo>
                    <a:pt x="38754" y="36600"/>
                  </a:lnTo>
                  <a:lnTo>
                    <a:pt x="32569" y="36005"/>
                  </a:lnTo>
                  <a:lnTo>
                    <a:pt x="33073" y="30371"/>
                  </a:lnTo>
                  <a:close/>
                  <a:moveTo>
                    <a:pt x="99586" y="30645"/>
                  </a:moveTo>
                  <a:lnTo>
                    <a:pt x="105771" y="31195"/>
                  </a:lnTo>
                  <a:lnTo>
                    <a:pt x="105267" y="36829"/>
                  </a:lnTo>
                  <a:lnTo>
                    <a:pt x="99083" y="36234"/>
                  </a:lnTo>
                  <a:lnTo>
                    <a:pt x="99586" y="30645"/>
                  </a:lnTo>
                  <a:close/>
                  <a:moveTo>
                    <a:pt x="8978" y="0"/>
                  </a:moveTo>
                  <a:lnTo>
                    <a:pt x="8658" y="3298"/>
                  </a:lnTo>
                  <a:lnTo>
                    <a:pt x="2886" y="2748"/>
                  </a:lnTo>
                  <a:lnTo>
                    <a:pt x="2840" y="3161"/>
                  </a:lnTo>
                  <a:lnTo>
                    <a:pt x="8612" y="3710"/>
                  </a:lnTo>
                  <a:lnTo>
                    <a:pt x="8062" y="9345"/>
                  </a:lnTo>
                  <a:lnTo>
                    <a:pt x="2336" y="8795"/>
                  </a:lnTo>
                  <a:lnTo>
                    <a:pt x="2290" y="9207"/>
                  </a:lnTo>
                  <a:lnTo>
                    <a:pt x="8062" y="9757"/>
                  </a:lnTo>
                  <a:lnTo>
                    <a:pt x="7513" y="15346"/>
                  </a:lnTo>
                  <a:lnTo>
                    <a:pt x="1741" y="14796"/>
                  </a:lnTo>
                  <a:lnTo>
                    <a:pt x="1695" y="15208"/>
                  </a:lnTo>
                  <a:lnTo>
                    <a:pt x="7467" y="15758"/>
                  </a:lnTo>
                  <a:lnTo>
                    <a:pt x="6917" y="21392"/>
                  </a:lnTo>
                  <a:lnTo>
                    <a:pt x="1191" y="20843"/>
                  </a:lnTo>
                  <a:lnTo>
                    <a:pt x="1145" y="21255"/>
                  </a:lnTo>
                  <a:lnTo>
                    <a:pt x="6871" y="21805"/>
                  </a:lnTo>
                  <a:lnTo>
                    <a:pt x="6367" y="27439"/>
                  </a:lnTo>
                  <a:lnTo>
                    <a:pt x="596" y="26889"/>
                  </a:lnTo>
                  <a:lnTo>
                    <a:pt x="550" y="27301"/>
                  </a:lnTo>
                  <a:lnTo>
                    <a:pt x="6321" y="27851"/>
                  </a:lnTo>
                  <a:lnTo>
                    <a:pt x="5772" y="33440"/>
                  </a:lnTo>
                  <a:lnTo>
                    <a:pt x="46" y="32936"/>
                  </a:lnTo>
                  <a:lnTo>
                    <a:pt x="0" y="33302"/>
                  </a:lnTo>
                  <a:lnTo>
                    <a:pt x="5726" y="33852"/>
                  </a:lnTo>
                  <a:lnTo>
                    <a:pt x="5451" y="37013"/>
                  </a:lnTo>
                  <a:lnTo>
                    <a:pt x="5863" y="37013"/>
                  </a:lnTo>
                  <a:lnTo>
                    <a:pt x="6138" y="33898"/>
                  </a:lnTo>
                  <a:lnTo>
                    <a:pt x="12322" y="34493"/>
                  </a:lnTo>
                  <a:lnTo>
                    <a:pt x="12093" y="37013"/>
                  </a:lnTo>
                  <a:lnTo>
                    <a:pt x="12506" y="37013"/>
                  </a:lnTo>
                  <a:lnTo>
                    <a:pt x="12735" y="34539"/>
                  </a:lnTo>
                  <a:lnTo>
                    <a:pt x="18919" y="35135"/>
                  </a:lnTo>
                  <a:lnTo>
                    <a:pt x="18735" y="37013"/>
                  </a:lnTo>
                  <a:lnTo>
                    <a:pt x="19148" y="37013"/>
                  </a:lnTo>
                  <a:lnTo>
                    <a:pt x="19331" y="35180"/>
                  </a:lnTo>
                  <a:lnTo>
                    <a:pt x="25515" y="35730"/>
                  </a:lnTo>
                  <a:lnTo>
                    <a:pt x="25423" y="37013"/>
                  </a:lnTo>
                  <a:lnTo>
                    <a:pt x="25790" y="37013"/>
                  </a:lnTo>
                  <a:lnTo>
                    <a:pt x="25927" y="35776"/>
                  </a:lnTo>
                  <a:lnTo>
                    <a:pt x="32111" y="36371"/>
                  </a:lnTo>
                  <a:lnTo>
                    <a:pt x="32066" y="37013"/>
                  </a:lnTo>
                  <a:lnTo>
                    <a:pt x="32478" y="37013"/>
                  </a:lnTo>
                  <a:lnTo>
                    <a:pt x="32524" y="36417"/>
                  </a:lnTo>
                  <a:lnTo>
                    <a:pt x="38616" y="37013"/>
                  </a:lnTo>
                  <a:lnTo>
                    <a:pt x="42922" y="37013"/>
                  </a:lnTo>
                  <a:lnTo>
                    <a:pt x="39166" y="36646"/>
                  </a:lnTo>
                  <a:lnTo>
                    <a:pt x="39670" y="31012"/>
                  </a:lnTo>
                  <a:lnTo>
                    <a:pt x="45854" y="31607"/>
                  </a:lnTo>
                  <a:lnTo>
                    <a:pt x="45350" y="37013"/>
                  </a:lnTo>
                  <a:lnTo>
                    <a:pt x="45762" y="37013"/>
                  </a:lnTo>
                  <a:lnTo>
                    <a:pt x="46266" y="31653"/>
                  </a:lnTo>
                  <a:lnTo>
                    <a:pt x="52450" y="32249"/>
                  </a:lnTo>
                  <a:lnTo>
                    <a:pt x="51992" y="37013"/>
                  </a:lnTo>
                  <a:lnTo>
                    <a:pt x="52404" y="37013"/>
                  </a:lnTo>
                  <a:lnTo>
                    <a:pt x="52862" y="32249"/>
                  </a:lnTo>
                  <a:lnTo>
                    <a:pt x="59046" y="32844"/>
                  </a:lnTo>
                  <a:lnTo>
                    <a:pt x="58680" y="37013"/>
                  </a:lnTo>
                  <a:lnTo>
                    <a:pt x="59092" y="37013"/>
                  </a:lnTo>
                  <a:lnTo>
                    <a:pt x="59459" y="32890"/>
                  </a:lnTo>
                  <a:lnTo>
                    <a:pt x="65643" y="33485"/>
                  </a:lnTo>
                  <a:lnTo>
                    <a:pt x="65322" y="37013"/>
                  </a:lnTo>
                  <a:lnTo>
                    <a:pt x="65734" y="37013"/>
                  </a:lnTo>
                  <a:lnTo>
                    <a:pt x="66055" y="33531"/>
                  </a:lnTo>
                  <a:lnTo>
                    <a:pt x="72239" y="34127"/>
                  </a:lnTo>
                  <a:lnTo>
                    <a:pt x="71964" y="37013"/>
                  </a:lnTo>
                  <a:lnTo>
                    <a:pt x="72377" y="37013"/>
                  </a:lnTo>
                  <a:lnTo>
                    <a:pt x="72651" y="34127"/>
                  </a:lnTo>
                  <a:lnTo>
                    <a:pt x="78835" y="34722"/>
                  </a:lnTo>
                  <a:lnTo>
                    <a:pt x="78606" y="37013"/>
                  </a:lnTo>
                  <a:lnTo>
                    <a:pt x="79019" y="37013"/>
                  </a:lnTo>
                  <a:lnTo>
                    <a:pt x="79248" y="34768"/>
                  </a:lnTo>
                  <a:lnTo>
                    <a:pt x="85432" y="35364"/>
                  </a:lnTo>
                  <a:lnTo>
                    <a:pt x="85294" y="37013"/>
                  </a:lnTo>
                  <a:lnTo>
                    <a:pt x="85707" y="37013"/>
                  </a:lnTo>
                  <a:lnTo>
                    <a:pt x="85844" y="35409"/>
                  </a:lnTo>
                  <a:lnTo>
                    <a:pt x="92028" y="36005"/>
                  </a:lnTo>
                  <a:lnTo>
                    <a:pt x="91937" y="37013"/>
                  </a:lnTo>
                  <a:lnTo>
                    <a:pt x="92349" y="37013"/>
                  </a:lnTo>
                  <a:lnTo>
                    <a:pt x="92440" y="36051"/>
                  </a:lnTo>
                  <a:lnTo>
                    <a:pt x="98625" y="36600"/>
                  </a:lnTo>
                  <a:lnTo>
                    <a:pt x="98579" y="37013"/>
                  </a:lnTo>
                  <a:lnTo>
                    <a:pt x="98991" y="37013"/>
                  </a:lnTo>
                  <a:lnTo>
                    <a:pt x="99037" y="36646"/>
                  </a:lnTo>
                  <a:lnTo>
                    <a:pt x="106778" y="37288"/>
                  </a:lnTo>
                  <a:lnTo>
                    <a:pt x="106824" y="37013"/>
                  </a:lnTo>
                  <a:lnTo>
                    <a:pt x="105633" y="36875"/>
                  </a:lnTo>
                  <a:lnTo>
                    <a:pt x="106183" y="31241"/>
                  </a:lnTo>
                  <a:lnTo>
                    <a:pt x="111955" y="31791"/>
                  </a:lnTo>
                  <a:lnTo>
                    <a:pt x="112000" y="31378"/>
                  </a:lnTo>
                  <a:lnTo>
                    <a:pt x="106229" y="30874"/>
                  </a:lnTo>
                  <a:lnTo>
                    <a:pt x="106778" y="25240"/>
                  </a:lnTo>
                  <a:lnTo>
                    <a:pt x="112504" y="25790"/>
                  </a:lnTo>
                  <a:lnTo>
                    <a:pt x="112550" y="25378"/>
                  </a:lnTo>
                  <a:lnTo>
                    <a:pt x="106824" y="24828"/>
                  </a:lnTo>
                  <a:lnTo>
                    <a:pt x="107328" y="19193"/>
                  </a:lnTo>
                  <a:lnTo>
                    <a:pt x="113100" y="19743"/>
                  </a:lnTo>
                  <a:lnTo>
                    <a:pt x="113146" y="19331"/>
                  </a:lnTo>
                  <a:lnTo>
                    <a:pt x="107374" y="18781"/>
                  </a:lnTo>
                  <a:lnTo>
                    <a:pt x="107924" y="13147"/>
                  </a:lnTo>
                  <a:lnTo>
                    <a:pt x="113650" y="13697"/>
                  </a:lnTo>
                  <a:lnTo>
                    <a:pt x="113695" y="13284"/>
                  </a:lnTo>
                  <a:lnTo>
                    <a:pt x="107969" y="12735"/>
                  </a:lnTo>
                  <a:lnTo>
                    <a:pt x="108244" y="9482"/>
                  </a:lnTo>
                  <a:lnTo>
                    <a:pt x="107878" y="9436"/>
                  </a:lnTo>
                  <a:lnTo>
                    <a:pt x="107557" y="12735"/>
                  </a:lnTo>
                  <a:lnTo>
                    <a:pt x="101373" y="12139"/>
                  </a:lnTo>
                  <a:lnTo>
                    <a:pt x="101694" y="8841"/>
                  </a:lnTo>
                  <a:lnTo>
                    <a:pt x="101281" y="8795"/>
                  </a:lnTo>
                  <a:lnTo>
                    <a:pt x="100961" y="12093"/>
                  </a:lnTo>
                  <a:lnTo>
                    <a:pt x="94777" y="11498"/>
                  </a:lnTo>
                  <a:lnTo>
                    <a:pt x="95097" y="8200"/>
                  </a:lnTo>
                  <a:lnTo>
                    <a:pt x="94685" y="8154"/>
                  </a:lnTo>
                  <a:lnTo>
                    <a:pt x="94364" y="11452"/>
                  </a:lnTo>
                  <a:lnTo>
                    <a:pt x="88180" y="10856"/>
                  </a:lnTo>
                  <a:lnTo>
                    <a:pt x="88501" y="7604"/>
                  </a:lnTo>
                  <a:lnTo>
                    <a:pt x="88089" y="7558"/>
                  </a:lnTo>
                  <a:lnTo>
                    <a:pt x="87768" y="10856"/>
                  </a:lnTo>
                  <a:lnTo>
                    <a:pt x="81584" y="10261"/>
                  </a:lnTo>
                  <a:lnTo>
                    <a:pt x="81905" y="6963"/>
                  </a:lnTo>
                  <a:lnTo>
                    <a:pt x="81492" y="6917"/>
                  </a:lnTo>
                  <a:lnTo>
                    <a:pt x="81172" y="10215"/>
                  </a:lnTo>
                  <a:lnTo>
                    <a:pt x="74988" y="9620"/>
                  </a:lnTo>
                  <a:lnTo>
                    <a:pt x="75308" y="6321"/>
                  </a:lnTo>
                  <a:lnTo>
                    <a:pt x="74896" y="6276"/>
                  </a:lnTo>
                  <a:lnTo>
                    <a:pt x="74575" y="9574"/>
                  </a:lnTo>
                  <a:lnTo>
                    <a:pt x="68391" y="8978"/>
                  </a:lnTo>
                  <a:lnTo>
                    <a:pt x="68712" y="5680"/>
                  </a:lnTo>
                  <a:lnTo>
                    <a:pt x="68300" y="5680"/>
                  </a:lnTo>
                  <a:lnTo>
                    <a:pt x="67979" y="8933"/>
                  </a:lnTo>
                  <a:lnTo>
                    <a:pt x="61795" y="8383"/>
                  </a:lnTo>
                  <a:lnTo>
                    <a:pt x="62116" y="5085"/>
                  </a:lnTo>
                  <a:lnTo>
                    <a:pt x="61703" y="5039"/>
                  </a:lnTo>
                  <a:lnTo>
                    <a:pt x="61383" y="8337"/>
                  </a:lnTo>
                  <a:lnTo>
                    <a:pt x="55199" y="7742"/>
                  </a:lnTo>
                  <a:lnTo>
                    <a:pt x="55519" y="4443"/>
                  </a:lnTo>
                  <a:lnTo>
                    <a:pt x="55107" y="4398"/>
                  </a:lnTo>
                  <a:lnTo>
                    <a:pt x="54786" y="7696"/>
                  </a:lnTo>
                  <a:lnTo>
                    <a:pt x="48602" y="7100"/>
                  </a:lnTo>
                  <a:lnTo>
                    <a:pt x="48923" y="3802"/>
                  </a:lnTo>
                  <a:lnTo>
                    <a:pt x="48511" y="3756"/>
                  </a:lnTo>
                  <a:lnTo>
                    <a:pt x="48190" y="7054"/>
                  </a:lnTo>
                  <a:lnTo>
                    <a:pt x="42006" y="6459"/>
                  </a:lnTo>
                  <a:lnTo>
                    <a:pt x="42327" y="3207"/>
                  </a:lnTo>
                  <a:lnTo>
                    <a:pt x="41914" y="3161"/>
                  </a:lnTo>
                  <a:lnTo>
                    <a:pt x="41639" y="6459"/>
                  </a:lnTo>
                  <a:lnTo>
                    <a:pt x="35410" y="5863"/>
                  </a:lnTo>
                  <a:lnTo>
                    <a:pt x="35730" y="2565"/>
                  </a:lnTo>
                  <a:lnTo>
                    <a:pt x="35318" y="2519"/>
                  </a:lnTo>
                  <a:lnTo>
                    <a:pt x="35043" y="5818"/>
                  </a:lnTo>
                  <a:lnTo>
                    <a:pt x="28813" y="5222"/>
                  </a:lnTo>
                  <a:lnTo>
                    <a:pt x="29134" y="1924"/>
                  </a:lnTo>
                  <a:lnTo>
                    <a:pt x="28767" y="1878"/>
                  </a:lnTo>
                  <a:lnTo>
                    <a:pt x="28447" y="5176"/>
                  </a:lnTo>
                  <a:lnTo>
                    <a:pt x="22263" y="4581"/>
                  </a:lnTo>
                  <a:lnTo>
                    <a:pt x="22538" y="1283"/>
                  </a:lnTo>
                  <a:lnTo>
                    <a:pt x="22171" y="1283"/>
                  </a:lnTo>
                  <a:lnTo>
                    <a:pt x="21850" y="4535"/>
                  </a:lnTo>
                  <a:lnTo>
                    <a:pt x="15666" y="3985"/>
                  </a:lnTo>
                  <a:lnTo>
                    <a:pt x="15941" y="687"/>
                  </a:lnTo>
                  <a:lnTo>
                    <a:pt x="15575" y="641"/>
                  </a:lnTo>
                  <a:lnTo>
                    <a:pt x="15254" y="3939"/>
                  </a:lnTo>
                  <a:lnTo>
                    <a:pt x="9070" y="3344"/>
                  </a:lnTo>
                  <a:lnTo>
                    <a:pt x="9391" y="46"/>
                  </a:lnTo>
                  <a:lnTo>
                    <a:pt x="89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311175" y="1474075"/>
              <a:ext cx="60700" cy="5750"/>
            </a:xfrm>
            <a:custGeom>
              <a:avLst/>
              <a:gdLst/>
              <a:ahLst/>
              <a:cxnLst/>
              <a:rect l="l" t="t" r="r" b="b"/>
              <a:pathLst>
                <a:path w="2428" h="230" extrusionOk="0">
                  <a:moveTo>
                    <a:pt x="0" y="1"/>
                  </a:moveTo>
                  <a:lnTo>
                    <a:pt x="2428" y="230"/>
                  </a:lnTo>
                  <a:lnTo>
                    <a:pt x="242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" name="Google Shape;226;p4"/>
          <p:cNvGrpSpPr/>
          <p:nvPr/>
        </p:nvGrpSpPr>
        <p:grpSpPr>
          <a:xfrm>
            <a:off x="358633" y="252551"/>
            <a:ext cx="1327067" cy="933533"/>
            <a:chOff x="2038000" y="2627075"/>
            <a:chExt cx="995300" cy="700150"/>
          </a:xfrm>
        </p:grpSpPr>
        <p:sp>
          <p:nvSpPr>
            <p:cNvPr id="227" name="Google Shape;227;p4"/>
            <p:cNvSpPr/>
            <p:nvPr/>
          </p:nvSpPr>
          <p:spPr>
            <a:xfrm>
              <a:off x="2038000" y="2627075"/>
              <a:ext cx="995300" cy="700150"/>
            </a:xfrm>
            <a:custGeom>
              <a:avLst/>
              <a:gdLst/>
              <a:ahLst/>
              <a:cxnLst/>
              <a:rect l="l" t="t" r="r" b="b"/>
              <a:pathLst>
                <a:path w="39812" h="28006" extrusionOk="0">
                  <a:moveTo>
                    <a:pt x="19906" y="1"/>
                  </a:moveTo>
                  <a:lnTo>
                    <a:pt x="1" y="10048"/>
                  </a:lnTo>
                  <a:lnTo>
                    <a:pt x="1" y="13516"/>
                  </a:lnTo>
                  <a:lnTo>
                    <a:pt x="7293" y="17198"/>
                  </a:lnTo>
                  <a:lnTo>
                    <a:pt x="7412" y="17293"/>
                  </a:lnTo>
                  <a:lnTo>
                    <a:pt x="7483" y="17412"/>
                  </a:lnTo>
                  <a:lnTo>
                    <a:pt x="7554" y="17578"/>
                  </a:lnTo>
                  <a:lnTo>
                    <a:pt x="7578" y="17768"/>
                  </a:lnTo>
                  <a:lnTo>
                    <a:pt x="7626" y="17982"/>
                  </a:lnTo>
                  <a:lnTo>
                    <a:pt x="7626" y="18219"/>
                  </a:lnTo>
                  <a:lnTo>
                    <a:pt x="7626" y="18718"/>
                  </a:lnTo>
                  <a:lnTo>
                    <a:pt x="7602" y="19217"/>
                  </a:lnTo>
                  <a:lnTo>
                    <a:pt x="7578" y="19716"/>
                  </a:lnTo>
                  <a:lnTo>
                    <a:pt x="7531" y="20096"/>
                  </a:lnTo>
                  <a:lnTo>
                    <a:pt x="7531" y="20381"/>
                  </a:lnTo>
                  <a:lnTo>
                    <a:pt x="7554" y="20951"/>
                  </a:lnTo>
                  <a:lnTo>
                    <a:pt x="7602" y="21497"/>
                  </a:lnTo>
                  <a:lnTo>
                    <a:pt x="7673" y="21996"/>
                  </a:lnTo>
                  <a:lnTo>
                    <a:pt x="7792" y="22447"/>
                  </a:lnTo>
                  <a:lnTo>
                    <a:pt x="7887" y="22685"/>
                  </a:lnTo>
                  <a:lnTo>
                    <a:pt x="7958" y="22899"/>
                  </a:lnTo>
                  <a:lnTo>
                    <a:pt x="8077" y="23113"/>
                  </a:lnTo>
                  <a:lnTo>
                    <a:pt x="8196" y="23350"/>
                  </a:lnTo>
                  <a:lnTo>
                    <a:pt x="8338" y="23564"/>
                  </a:lnTo>
                  <a:lnTo>
                    <a:pt x="8481" y="23778"/>
                  </a:lnTo>
                  <a:lnTo>
                    <a:pt x="8671" y="23991"/>
                  </a:lnTo>
                  <a:lnTo>
                    <a:pt x="8861" y="24229"/>
                  </a:lnTo>
                  <a:lnTo>
                    <a:pt x="9122" y="24467"/>
                  </a:lnTo>
                  <a:lnTo>
                    <a:pt x="9383" y="24728"/>
                  </a:lnTo>
                  <a:lnTo>
                    <a:pt x="9668" y="24965"/>
                  </a:lnTo>
                  <a:lnTo>
                    <a:pt x="9953" y="25179"/>
                  </a:lnTo>
                  <a:lnTo>
                    <a:pt x="10239" y="25393"/>
                  </a:lnTo>
                  <a:lnTo>
                    <a:pt x="10547" y="25583"/>
                  </a:lnTo>
                  <a:lnTo>
                    <a:pt x="11189" y="25963"/>
                  </a:lnTo>
                  <a:lnTo>
                    <a:pt x="11854" y="26295"/>
                  </a:lnTo>
                  <a:lnTo>
                    <a:pt x="12566" y="26581"/>
                  </a:lnTo>
                  <a:lnTo>
                    <a:pt x="13279" y="26842"/>
                  </a:lnTo>
                  <a:lnTo>
                    <a:pt x="14015" y="27056"/>
                  </a:lnTo>
                  <a:lnTo>
                    <a:pt x="14752" y="27246"/>
                  </a:lnTo>
                  <a:lnTo>
                    <a:pt x="15512" y="27412"/>
                  </a:lnTo>
                  <a:lnTo>
                    <a:pt x="16272" y="27531"/>
                  </a:lnTo>
                  <a:lnTo>
                    <a:pt x="17008" y="27649"/>
                  </a:lnTo>
                  <a:lnTo>
                    <a:pt x="17768" y="27721"/>
                  </a:lnTo>
                  <a:lnTo>
                    <a:pt x="18505" y="27768"/>
                  </a:lnTo>
                  <a:lnTo>
                    <a:pt x="19217" y="27816"/>
                  </a:lnTo>
                  <a:lnTo>
                    <a:pt x="20524" y="27816"/>
                  </a:lnTo>
                  <a:lnTo>
                    <a:pt x="21141" y="27768"/>
                  </a:lnTo>
                  <a:lnTo>
                    <a:pt x="21759" y="27744"/>
                  </a:lnTo>
                  <a:lnTo>
                    <a:pt x="22353" y="27673"/>
                  </a:lnTo>
                  <a:lnTo>
                    <a:pt x="22946" y="27602"/>
                  </a:lnTo>
                  <a:lnTo>
                    <a:pt x="23516" y="27507"/>
                  </a:lnTo>
                  <a:lnTo>
                    <a:pt x="24110" y="27412"/>
                  </a:lnTo>
                  <a:lnTo>
                    <a:pt x="24680" y="27269"/>
                  </a:lnTo>
                  <a:lnTo>
                    <a:pt x="25227" y="27151"/>
                  </a:lnTo>
                  <a:lnTo>
                    <a:pt x="25797" y="26984"/>
                  </a:lnTo>
                  <a:lnTo>
                    <a:pt x="25892" y="27103"/>
                  </a:lnTo>
                  <a:lnTo>
                    <a:pt x="26034" y="27198"/>
                  </a:lnTo>
                  <a:lnTo>
                    <a:pt x="26177" y="27293"/>
                  </a:lnTo>
                  <a:lnTo>
                    <a:pt x="26319" y="27364"/>
                  </a:lnTo>
                  <a:lnTo>
                    <a:pt x="26676" y="28006"/>
                  </a:lnTo>
                  <a:lnTo>
                    <a:pt x="27768" y="27958"/>
                  </a:lnTo>
                  <a:lnTo>
                    <a:pt x="28220" y="27934"/>
                  </a:lnTo>
                  <a:lnTo>
                    <a:pt x="28647" y="27887"/>
                  </a:lnTo>
                  <a:lnTo>
                    <a:pt x="29098" y="27792"/>
                  </a:lnTo>
                  <a:lnTo>
                    <a:pt x="29526" y="27697"/>
                  </a:lnTo>
                  <a:lnTo>
                    <a:pt x="29740" y="27626"/>
                  </a:lnTo>
                  <a:lnTo>
                    <a:pt x="30049" y="27483"/>
                  </a:lnTo>
                  <a:lnTo>
                    <a:pt x="30215" y="27388"/>
                  </a:lnTo>
                  <a:lnTo>
                    <a:pt x="30405" y="27269"/>
                  </a:lnTo>
                  <a:lnTo>
                    <a:pt x="30571" y="27103"/>
                  </a:lnTo>
                  <a:lnTo>
                    <a:pt x="30737" y="26889"/>
                  </a:lnTo>
                  <a:lnTo>
                    <a:pt x="30856" y="26723"/>
                  </a:lnTo>
                  <a:lnTo>
                    <a:pt x="30951" y="26557"/>
                  </a:lnTo>
                  <a:lnTo>
                    <a:pt x="31022" y="26391"/>
                  </a:lnTo>
                  <a:lnTo>
                    <a:pt x="31070" y="26248"/>
                  </a:lnTo>
                  <a:lnTo>
                    <a:pt x="31141" y="25987"/>
                  </a:lnTo>
                  <a:lnTo>
                    <a:pt x="31165" y="25797"/>
                  </a:lnTo>
                  <a:lnTo>
                    <a:pt x="31212" y="25250"/>
                  </a:lnTo>
                  <a:lnTo>
                    <a:pt x="31236" y="24728"/>
                  </a:lnTo>
                  <a:lnTo>
                    <a:pt x="31260" y="24467"/>
                  </a:lnTo>
                  <a:lnTo>
                    <a:pt x="31307" y="24205"/>
                  </a:lnTo>
                  <a:lnTo>
                    <a:pt x="31355" y="23968"/>
                  </a:lnTo>
                  <a:lnTo>
                    <a:pt x="31426" y="23730"/>
                  </a:lnTo>
                  <a:lnTo>
                    <a:pt x="31569" y="23493"/>
                  </a:lnTo>
                  <a:lnTo>
                    <a:pt x="31711" y="23279"/>
                  </a:lnTo>
                  <a:lnTo>
                    <a:pt x="31901" y="23089"/>
                  </a:lnTo>
                  <a:lnTo>
                    <a:pt x="32068" y="22899"/>
                  </a:lnTo>
                  <a:lnTo>
                    <a:pt x="32258" y="22709"/>
                  </a:lnTo>
                  <a:lnTo>
                    <a:pt x="32424" y="22495"/>
                  </a:lnTo>
                  <a:lnTo>
                    <a:pt x="32543" y="22257"/>
                  </a:lnTo>
                  <a:lnTo>
                    <a:pt x="32614" y="22115"/>
                  </a:lnTo>
                  <a:lnTo>
                    <a:pt x="32661" y="21949"/>
                  </a:lnTo>
                  <a:lnTo>
                    <a:pt x="32709" y="21687"/>
                  </a:lnTo>
                  <a:lnTo>
                    <a:pt x="32733" y="21426"/>
                  </a:lnTo>
                  <a:lnTo>
                    <a:pt x="32756" y="20856"/>
                  </a:lnTo>
                  <a:lnTo>
                    <a:pt x="32733" y="20238"/>
                  </a:lnTo>
                  <a:lnTo>
                    <a:pt x="32685" y="19621"/>
                  </a:lnTo>
                  <a:lnTo>
                    <a:pt x="32566" y="18362"/>
                  </a:lnTo>
                  <a:lnTo>
                    <a:pt x="32519" y="17768"/>
                  </a:lnTo>
                  <a:lnTo>
                    <a:pt x="32495" y="17222"/>
                  </a:lnTo>
                  <a:lnTo>
                    <a:pt x="39811" y="13516"/>
                  </a:lnTo>
                  <a:lnTo>
                    <a:pt x="39811" y="10048"/>
                  </a:lnTo>
                  <a:lnTo>
                    <a:pt x="199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36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2265450" y="2963200"/>
              <a:ext cx="540400" cy="314750"/>
            </a:xfrm>
            <a:custGeom>
              <a:avLst/>
              <a:gdLst/>
              <a:ahLst/>
              <a:cxnLst/>
              <a:rect l="l" t="t" r="r" b="b"/>
              <a:pathLst>
                <a:path w="21616" h="12590" extrusionOk="0">
                  <a:moveTo>
                    <a:pt x="0" y="0"/>
                  </a:moveTo>
                  <a:lnTo>
                    <a:pt x="0" y="7625"/>
                  </a:lnTo>
                  <a:lnTo>
                    <a:pt x="24" y="7839"/>
                  </a:lnTo>
                  <a:lnTo>
                    <a:pt x="72" y="8076"/>
                  </a:lnTo>
                  <a:lnTo>
                    <a:pt x="143" y="8290"/>
                  </a:lnTo>
                  <a:lnTo>
                    <a:pt x="262" y="8504"/>
                  </a:lnTo>
                  <a:lnTo>
                    <a:pt x="380" y="8741"/>
                  </a:lnTo>
                  <a:lnTo>
                    <a:pt x="523" y="8955"/>
                  </a:lnTo>
                  <a:lnTo>
                    <a:pt x="689" y="9169"/>
                  </a:lnTo>
                  <a:lnTo>
                    <a:pt x="903" y="9383"/>
                  </a:lnTo>
                  <a:lnTo>
                    <a:pt x="1117" y="9596"/>
                  </a:lnTo>
                  <a:lnTo>
                    <a:pt x="1354" y="9810"/>
                  </a:lnTo>
                  <a:lnTo>
                    <a:pt x="1616" y="10024"/>
                  </a:lnTo>
                  <a:lnTo>
                    <a:pt x="1901" y="10214"/>
                  </a:lnTo>
                  <a:lnTo>
                    <a:pt x="2209" y="10428"/>
                  </a:lnTo>
                  <a:lnTo>
                    <a:pt x="2518" y="10618"/>
                  </a:lnTo>
                  <a:lnTo>
                    <a:pt x="3207" y="10974"/>
                  </a:lnTo>
                  <a:lnTo>
                    <a:pt x="3991" y="11330"/>
                  </a:lnTo>
                  <a:lnTo>
                    <a:pt x="4798" y="11639"/>
                  </a:lnTo>
                  <a:lnTo>
                    <a:pt x="5701" y="11900"/>
                  </a:lnTo>
                  <a:lnTo>
                    <a:pt x="6627" y="12138"/>
                  </a:lnTo>
                  <a:lnTo>
                    <a:pt x="7625" y="12328"/>
                  </a:lnTo>
                  <a:lnTo>
                    <a:pt x="8646" y="12470"/>
                  </a:lnTo>
                  <a:lnTo>
                    <a:pt x="9169" y="12518"/>
                  </a:lnTo>
                  <a:lnTo>
                    <a:pt x="9715" y="12542"/>
                  </a:lnTo>
                  <a:lnTo>
                    <a:pt x="10262" y="12565"/>
                  </a:lnTo>
                  <a:lnTo>
                    <a:pt x="10808" y="12589"/>
                  </a:lnTo>
                  <a:lnTo>
                    <a:pt x="11378" y="12565"/>
                  </a:lnTo>
                  <a:lnTo>
                    <a:pt x="11948" y="12542"/>
                  </a:lnTo>
                  <a:lnTo>
                    <a:pt x="12946" y="12470"/>
                  </a:lnTo>
                  <a:lnTo>
                    <a:pt x="13896" y="12328"/>
                  </a:lnTo>
                  <a:lnTo>
                    <a:pt x="14822" y="12162"/>
                  </a:lnTo>
                  <a:lnTo>
                    <a:pt x="15725" y="11948"/>
                  </a:lnTo>
                  <a:lnTo>
                    <a:pt x="16556" y="11710"/>
                  </a:lnTo>
                  <a:lnTo>
                    <a:pt x="17340" y="11425"/>
                  </a:lnTo>
                  <a:lnTo>
                    <a:pt x="18076" y="11117"/>
                  </a:lnTo>
                  <a:lnTo>
                    <a:pt x="18765" y="10784"/>
                  </a:lnTo>
                  <a:lnTo>
                    <a:pt x="19383" y="10428"/>
                  </a:lnTo>
                  <a:lnTo>
                    <a:pt x="19929" y="10071"/>
                  </a:lnTo>
                  <a:lnTo>
                    <a:pt x="20428" y="9668"/>
                  </a:lnTo>
                  <a:lnTo>
                    <a:pt x="20618" y="9478"/>
                  </a:lnTo>
                  <a:lnTo>
                    <a:pt x="20832" y="9288"/>
                  </a:lnTo>
                  <a:lnTo>
                    <a:pt x="20998" y="9074"/>
                  </a:lnTo>
                  <a:lnTo>
                    <a:pt x="21141" y="8860"/>
                  </a:lnTo>
                  <a:lnTo>
                    <a:pt x="21283" y="8670"/>
                  </a:lnTo>
                  <a:lnTo>
                    <a:pt x="21402" y="8456"/>
                  </a:lnTo>
                  <a:lnTo>
                    <a:pt x="21473" y="8242"/>
                  </a:lnTo>
                  <a:lnTo>
                    <a:pt x="21544" y="8029"/>
                  </a:lnTo>
                  <a:lnTo>
                    <a:pt x="21592" y="7839"/>
                  </a:lnTo>
                  <a:lnTo>
                    <a:pt x="21616" y="7625"/>
                  </a:lnTo>
                  <a:lnTo>
                    <a:pt x="216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2564150" y="2963200"/>
              <a:ext cx="241700" cy="313550"/>
            </a:xfrm>
            <a:custGeom>
              <a:avLst/>
              <a:gdLst/>
              <a:ahLst/>
              <a:cxnLst/>
              <a:rect l="l" t="t" r="r" b="b"/>
              <a:pathLst>
                <a:path w="9668" h="12542" extrusionOk="0">
                  <a:moveTo>
                    <a:pt x="0" y="0"/>
                  </a:moveTo>
                  <a:lnTo>
                    <a:pt x="0" y="12542"/>
                  </a:lnTo>
                  <a:lnTo>
                    <a:pt x="998" y="12470"/>
                  </a:lnTo>
                  <a:lnTo>
                    <a:pt x="1948" y="12328"/>
                  </a:lnTo>
                  <a:lnTo>
                    <a:pt x="2874" y="12162"/>
                  </a:lnTo>
                  <a:lnTo>
                    <a:pt x="3777" y="11948"/>
                  </a:lnTo>
                  <a:lnTo>
                    <a:pt x="4608" y="11710"/>
                  </a:lnTo>
                  <a:lnTo>
                    <a:pt x="5392" y="11425"/>
                  </a:lnTo>
                  <a:lnTo>
                    <a:pt x="6128" y="11117"/>
                  </a:lnTo>
                  <a:lnTo>
                    <a:pt x="6817" y="10784"/>
                  </a:lnTo>
                  <a:lnTo>
                    <a:pt x="7435" y="10428"/>
                  </a:lnTo>
                  <a:lnTo>
                    <a:pt x="7981" y="10071"/>
                  </a:lnTo>
                  <a:lnTo>
                    <a:pt x="8480" y="9668"/>
                  </a:lnTo>
                  <a:lnTo>
                    <a:pt x="8670" y="9478"/>
                  </a:lnTo>
                  <a:lnTo>
                    <a:pt x="8884" y="9288"/>
                  </a:lnTo>
                  <a:lnTo>
                    <a:pt x="9050" y="9074"/>
                  </a:lnTo>
                  <a:lnTo>
                    <a:pt x="9193" y="8860"/>
                  </a:lnTo>
                  <a:lnTo>
                    <a:pt x="9335" y="8670"/>
                  </a:lnTo>
                  <a:lnTo>
                    <a:pt x="9454" y="8456"/>
                  </a:lnTo>
                  <a:lnTo>
                    <a:pt x="9525" y="8242"/>
                  </a:lnTo>
                  <a:lnTo>
                    <a:pt x="9596" y="8029"/>
                  </a:lnTo>
                  <a:lnTo>
                    <a:pt x="9644" y="7839"/>
                  </a:lnTo>
                  <a:lnTo>
                    <a:pt x="9668" y="7625"/>
                  </a:lnTo>
                  <a:lnTo>
                    <a:pt x="9668" y="0"/>
                  </a:lnTo>
                  <a:close/>
                </a:path>
              </a:pathLst>
            </a:custGeom>
            <a:solidFill>
              <a:srgbClr val="31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2082550" y="2709025"/>
              <a:ext cx="905600" cy="457275"/>
            </a:xfrm>
            <a:custGeom>
              <a:avLst/>
              <a:gdLst/>
              <a:ahLst/>
              <a:cxnLst/>
              <a:rect l="l" t="t" r="r" b="b"/>
              <a:pathLst>
                <a:path w="36224" h="18291" extrusionOk="0">
                  <a:moveTo>
                    <a:pt x="18124" y="1"/>
                  </a:moveTo>
                  <a:lnTo>
                    <a:pt x="1544" y="8362"/>
                  </a:lnTo>
                  <a:lnTo>
                    <a:pt x="0" y="7863"/>
                  </a:lnTo>
                  <a:lnTo>
                    <a:pt x="0" y="9146"/>
                  </a:lnTo>
                  <a:lnTo>
                    <a:pt x="18124" y="18291"/>
                  </a:lnTo>
                  <a:lnTo>
                    <a:pt x="36224" y="9146"/>
                  </a:lnTo>
                  <a:lnTo>
                    <a:pt x="36224" y="7863"/>
                  </a:lnTo>
                  <a:lnTo>
                    <a:pt x="34751" y="8386"/>
                  </a:lnTo>
                  <a:lnTo>
                    <a:pt x="18124" y="1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2082550" y="2676975"/>
              <a:ext cx="905600" cy="457250"/>
            </a:xfrm>
            <a:custGeom>
              <a:avLst/>
              <a:gdLst/>
              <a:ahLst/>
              <a:cxnLst/>
              <a:rect l="l" t="t" r="r" b="b"/>
              <a:pathLst>
                <a:path w="36224" h="18290" extrusionOk="0">
                  <a:moveTo>
                    <a:pt x="18124" y="0"/>
                  </a:moveTo>
                  <a:lnTo>
                    <a:pt x="0" y="9145"/>
                  </a:lnTo>
                  <a:lnTo>
                    <a:pt x="18124" y="18290"/>
                  </a:lnTo>
                  <a:lnTo>
                    <a:pt x="36224" y="9145"/>
                  </a:lnTo>
                  <a:lnTo>
                    <a:pt x="181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2539800" y="2865800"/>
              <a:ext cx="220925" cy="289225"/>
            </a:xfrm>
            <a:custGeom>
              <a:avLst/>
              <a:gdLst/>
              <a:ahLst/>
              <a:cxnLst/>
              <a:rect l="l" t="t" r="r" b="b"/>
              <a:pathLst>
                <a:path w="8837" h="11569" extrusionOk="0">
                  <a:moveTo>
                    <a:pt x="309" y="1"/>
                  </a:moveTo>
                  <a:lnTo>
                    <a:pt x="238" y="48"/>
                  </a:lnTo>
                  <a:lnTo>
                    <a:pt x="167" y="119"/>
                  </a:lnTo>
                  <a:lnTo>
                    <a:pt x="95" y="191"/>
                  </a:lnTo>
                  <a:lnTo>
                    <a:pt x="48" y="262"/>
                  </a:lnTo>
                  <a:lnTo>
                    <a:pt x="24" y="357"/>
                  </a:lnTo>
                  <a:lnTo>
                    <a:pt x="0" y="452"/>
                  </a:lnTo>
                  <a:lnTo>
                    <a:pt x="0" y="571"/>
                  </a:lnTo>
                  <a:lnTo>
                    <a:pt x="0" y="666"/>
                  </a:lnTo>
                  <a:lnTo>
                    <a:pt x="48" y="761"/>
                  </a:lnTo>
                  <a:lnTo>
                    <a:pt x="95" y="856"/>
                  </a:lnTo>
                  <a:lnTo>
                    <a:pt x="167" y="927"/>
                  </a:lnTo>
                  <a:lnTo>
                    <a:pt x="238" y="998"/>
                  </a:lnTo>
                  <a:lnTo>
                    <a:pt x="357" y="1069"/>
                  </a:lnTo>
                  <a:lnTo>
                    <a:pt x="1212" y="1354"/>
                  </a:lnTo>
                  <a:lnTo>
                    <a:pt x="2091" y="1640"/>
                  </a:lnTo>
                  <a:lnTo>
                    <a:pt x="2993" y="1948"/>
                  </a:lnTo>
                  <a:lnTo>
                    <a:pt x="3444" y="2115"/>
                  </a:lnTo>
                  <a:lnTo>
                    <a:pt x="3896" y="2281"/>
                  </a:lnTo>
                  <a:lnTo>
                    <a:pt x="4323" y="2471"/>
                  </a:lnTo>
                  <a:lnTo>
                    <a:pt x="4751" y="2685"/>
                  </a:lnTo>
                  <a:lnTo>
                    <a:pt x="5155" y="2922"/>
                  </a:lnTo>
                  <a:lnTo>
                    <a:pt x="5535" y="3183"/>
                  </a:lnTo>
                  <a:lnTo>
                    <a:pt x="5891" y="3469"/>
                  </a:lnTo>
                  <a:lnTo>
                    <a:pt x="6224" y="3777"/>
                  </a:lnTo>
                  <a:lnTo>
                    <a:pt x="6532" y="4110"/>
                  </a:lnTo>
                  <a:lnTo>
                    <a:pt x="6794" y="4466"/>
                  </a:lnTo>
                  <a:lnTo>
                    <a:pt x="7007" y="4846"/>
                  </a:lnTo>
                  <a:lnTo>
                    <a:pt x="7174" y="5226"/>
                  </a:lnTo>
                  <a:lnTo>
                    <a:pt x="7340" y="5630"/>
                  </a:lnTo>
                  <a:lnTo>
                    <a:pt x="7459" y="6010"/>
                  </a:lnTo>
                  <a:lnTo>
                    <a:pt x="7554" y="6438"/>
                  </a:lnTo>
                  <a:lnTo>
                    <a:pt x="7625" y="6841"/>
                  </a:lnTo>
                  <a:lnTo>
                    <a:pt x="7696" y="7245"/>
                  </a:lnTo>
                  <a:lnTo>
                    <a:pt x="7744" y="7673"/>
                  </a:lnTo>
                  <a:lnTo>
                    <a:pt x="7744" y="8100"/>
                  </a:lnTo>
                  <a:lnTo>
                    <a:pt x="7768" y="8528"/>
                  </a:lnTo>
                  <a:lnTo>
                    <a:pt x="7744" y="9383"/>
                  </a:lnTo>
                  <a:lnTo>
                    <a:pt x="7696" y="10214"/>
                  </a:lnTo>
                  <a:lnTo>
                    <a:pt x="7649" y="11046"/>
                  </a:lnTo>
                  <a:lnTo>
                    <a:pt x="7649" y="11165"/>
                  </a:lnTo>
                  <a:lnTo>
                    <a:pt x="7672" y="11283"/>
                  </a:lnTo>
                  <a:lnTo>
                    <a:pt x="7720" y="11355"/>
                  </a:lnTo>
                  <a:lnTo>
                    <a:pt x="7768" y="11450"/>
                  </a:lnTo>
                  <a:lnTo>
                    <a:pt x="7863" y="11497"/>
                  </a:lnTo>
                  <a:lnTo>
                    <a:pt x="7934" y="11545"/>
                  </a:lnTo>
                  <a:lnTo>
                    <a:pt x="8029" y="11568"/>
                  </a:lnTo>
                  <a:lnTo>
                    <a:pt x="8243" y="11568"/>
                  </a:lnTo>
                  <a:lnTo>
                    <a:pt x="8338" y="11545"/>
                  </a:lnTo>
                  <a:lnTo>
                    <a:pt x="8433" y="11497"/>
                  </a:lnTo>
                  <a:lnTo>
                    <a:pt x="8504" y="11426"/>
                  </a:lnTo>
                  <a:lnTo>
                    <a:pt x="8599" y="11355"/>
                  </a:lnTo>
                  <a:lnTo>
                    <a:pt x="8646" y="11283"/>
                  </a:lnTo>
                  <a:lnTo>
                    <a:pt x="8694" y="11165"/>
                  </a:lnTo>
                  <a:lnTo>
                    <a:pt x="8718" y="11046"/>
                  </a:lnTo>
                  <a:lnTo>
                    <a:pt x="8789" y="10072"/>
                  </a:lnTo>
                  <a:lnTo>
                    <a:pt x="8813" y="9098"/>
                  </a:lnTo>
                  <a:lnTo>
                    <a:pt x="8836" y="8599"/>
                  </a:lnTo>
                  <a:lnTo>
                    <a:pt x="8813" y="8100"/>
                  </a:lnTo>
                  <a:lnTo>
                    <a:pt x="8789" y="7625"/>
                  </a:lnTo>
                  <a:lnTo>
                    <a:pt x="8741" y="7126"/>
                  </a:lnTo>
                  <a:lnTo>
                    <a:pt x="8694" y="6628"/>
                  </a:lnTo>
                  <a:lnTo>
                    <a:pt x="8599" y="6153"/>
                  </a:lnTo>
                  <a:lnTo>
                    <a:pt x="8480" y="5678"/>
                  </a:lnTo>
                  <a:lnTo>
                    <a:pt x="8338" y="5226"/>
                  </a:lnTo>
                  <a:lnTo>
                    <a:pt x="8148" y="4775"/>
                  </a:lnTo>
                  <a:lnTo>
                    <a:pt x="7958" y="4324"/>
                  </a:lnTo>
                  <a:lnTo>
                    <a:pt x="7696" y="3896"/>
                  </a:lnTo>
                  <a:lnTo>
                    <a:pt x="7411" y="3492"/>
                  </a:lnTo>
                  <a:lnTo>
                    <a:pt x="7102" y="3136"/>
                  </a:lnTo>
                  <a:lnTo>
                    <a:pt x="6770" y="2780"/>
                  </a:lnTo>
                  <a:lnTo>
                    <a:pt x="6414" y="2495"/>
                  </a:lnTo>
                  <a:lnTo>
                    <a:pt x="6010" y="2210"/>
                  </a:lnTo>
                  <a:lnTo>
                    <a:pt x="5606" y="1948"/>
                  </a:lnTo>
                  <a:lnTo>
                    <a:pt x="5178" y="1711"/>
                  </a:lnTo>
                  <a:lnTo>
                    <a:pt x="4751" y="1497"/>
                  </a:lnTo>
                  <a:lnTo>
                    <a:pt x="4300" y="1307"/>
                  </a:lnTo>
                  <a:lnTo>
                    <a:pt x="3373" y="951"/>
                  </a:lnTo>
                  <a:lnTo>
                    <a:pt x="2447" y="642"/>
                  </a:lnTo>
                  <a:lnTo>
                    <a:pt x="1520" y="333"/>
                  </a:lnTo>
                  <a:lnTo>
                    <a:pt x="642" y="24"/>
                  </a:lnTo>
                  <a:lnTo>
                    <a:pt x="52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2714975" y="3156775"/>
              <a:ext cx="60000" cy="124725"/>
            </a:xfrm>
            <a:custGeom>
              <a:avLst/>
              <a:gdLst/>
              <a:ahLst/>
              <a:cxnLst/>
              <a:rect l="l" t="t" r="r" b="b"/>
              <a:pathLst>
                <a:path w="2400" h="4989" extrusionOk="0">
                  <a:moveTo>
                    <a:pt x="1093" y="1"/>
                  </a:moveTo>
                  <a:lnTo>
                    <a:pt x="903" y="48"/>
                  </a:lnTo>
                  <a:lnTo>
                    <a:pt x="761" y="119"/>
                  </a:lnTo>
                  <a:lnTo>
                    <a:pt x="642" y="214"/>
                  </a:lnTo>
                  <a:lnTo>
                    <a:pt x="547" y="333"/>
                  </a:lnTo>
                  <a:lnTo>
                    <a:pt x="475" y="476"/>
                  </a:lnTo>
                  <a:lnTo>
                    <a:pt x="404" y="642"/>
                  </a:lnTo>
                  <a:lnTo>
                    <a:pt x="357" y="784"/>
                  </a:lnTo>
                  <a:lnTo>
                    <a:pt x="285" y="1093"/>
                  </a:lnTo>
                  <a:lnTo>
                    <a:pt x="190" y="1497"/>
                  </a:lnTo>
                  <a:lnTo>
                    <a:pt x="143" y="1901"/>
                  </a:lnTo>
                  <a:lnTo>
                    <a:pt x="95" y="2305"/>
                  </a:lnTo>
                  <a:lnTo>
                    <a:pt x="48" y="2708"/>
                  </a:lnTo>
                  <a:lnTo>
                    <a:pt x="24" y="3682"/>
                  </a:lnTo>
                  <a:lnTo>
                    <a:pt x="0" y="4276"/>
                  </a:lnTo>
                  <a:lnTo>
                    <a:pt x="24" y="4466"/>
                  </a:lnTo>
                  <a:lnTo>
                    <a:pt x="24" y="4561"/>
                  </a:lnTo>
                  <a:lnTo>
                    <a:pt x="333" y="4585"/>
                  </a:lnTo>
                  <a:lnTo>
                    <a:pt x="333" y="4585"/>
                  </a:lnTo>
                  <a:lnTo>
                    <a:pt x="309" y="4062"/>
                  </a:lnTo>
                  <a:lnTo>
                    <a:pt x="357" y="4300"/>
                  </a:lnTo>
                  <a:lnTo>
                    <a:pt x="428" y="4537"/>
                  </a:lnTo>
                  <a:lnTo>
                    <a:pt x="523" y="4775"/>
                  </a:lnTo>
                  <a:lnTo>
                    <a:pt x="618" y="4989"/>
                  </a:lnTo>
                  <a:lnTo>
                    <a:pt x="974" y="4965"/>
                  </a:lnTo>
                  <a:lnTo>
                    <a:pt x="1307" y="4917"/>
                  </a:lnTo>
                  <a:lnTo>
                    <a:pt x="1639" y="4846"/>
                  </a:lnTo>
                  <a:lnTo>
                    <a:pt x="1972" y="4775"/>
                  </a:lnTo>
                  <a:lnTo>
                    <a:pt x="2114" y="4727"/>
                  </a:lnTo>
                  <a:lnTo>
                    <a:pt x="2186" y="4680"/>
                  </a:lnTo>
                  <a:lnTo>
                    <a:pt x="2233" y="4632"/>
                  </a:lnTo>
                  <a:lnTo>
                    <a:pt x="2304" y="4514"/>
                  </a:lnTo>
                  <a:lnTo>
                    <a:pt x="2304" y="4395"/>
                  </a:lnTo>
                  <a:lnTo>
                    <a:pt x="2376" y="3777"/>
                  </a:lnTo>
                  <a:lnTo>
                    <a:pt x="2399" y="3160"/>
                  </a:lnTo>
                  <a:lnTo>
                    <a:pt x="2376" y="2542"/>
                  </a:lnTo>
                  <a:lnTo>
                    <a:pt x="2328" y="1925"/>
                  </a:lnTo>
                  <a:lnTo>
                    <a:pt x="2281" y="1640"/>
                  </a:lnTo>
                  <a:lnTo>
                    <a:pt x="2209" y="1307"/>
                  </a:lnTo>
                  <a:lnTo>
                    <a:pt x="2114" y="951"/>
                  </a:lnTo>
                  <a:lnTo>
                    <a:pt x="1948" y="618"/>
                  </a:lnTo>
                  <a:lnTo>
                    <a:pt x="1877" y="452"/>
                  </a:lnTo>
                  <a:lnTo>
                    <a:pt x="1782" y="309"/>
                  </a:lnTo>
                  <a:lnTo>
                    <a:pt x="1663" y="191"/>
                  </a:lnTo>
                  <a:lnTo>
                    <a:pt x="1544" y="96"/>
                  </a:lnTo>
                  <a:lnTo>
                    <a:pt x="1402" y="48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2710225" y="3128875"/>
              <a:ext cx="68300" cy="68300"/>
            </a:xfrm>
            <a:custGeom>
              <a:avLst/>
              <a:gdLst/>
              <a:ahLst/>
              <a:cxnLst/>
              <a:rect l="l" t="t" r="r" b="b"/>
              <a:pathLst>
                <a:path w="2732" h="2732" extrusionOk="0">
                  <a:moveTo>
                    <a:pt x="1354" y="0"/>
                  </a:moveTo>
                  <a:lnTo>
                    <a:pt x="1093" y="24"/>
                  </a:lnTo>
                  <a:lnTo>
                    <a:pt x="832" y="95"/>
                  </a:lnTo>
                  <a:lnTo>
                    <a:pt x="594" y="238"/>
                  </a:lnTo>
                  <a:lnTo>
                    <a:pt x="404" y="404"/>
                  </a:lnTo>
                  <a:lnTo>
                    <a:pt x="238" y="594"/>
                  </a:lnTo>
                  <a:lnTo>
                    <a:pt x="95" y="832"/>
                  </a:lnTo>
                  <a:lnTo>
                    <a:pt x="24" y="1093"/>
                  </a:lnTo>
                  <a:lnTo>
                    <a:pt x="0" y="1354"/>
                  </a:lnTo>
                  <a:lnTo>
                    <a:pt x="24" y="1639"/>
                  </a:lnTo>
                  <a:lnTo>
                    <a:pt x="95" y="1900"/>
                  </a:lnTo>
                  <a:lnTo>
                    <a:pt x="238" y="2114"/>
                  </a:lnTo>
                  <a:lnTo>
                    <a:pt x="404" y="2328"/>
                  </a:lnTo>
                  <a:lnTo>
                    <a:pt x="594" y="2494"/>
                  </a:lnTo>
                  <a:lnTo>
                    <a:pt x="832" y="2613"/>
                  </a:lnTo>
                  <a:lnTo>
                    <a:pt x="1093" y="2708"/>
                  </a:lnTo>
                  <a:lnTo>
                    <a:pt x="1354" y="2732"/>
                  </a:lnTo>
                  <a:lnTo>
                    <a:pt x="1639" y="2708"/>
                  </a:lnTo>
                  <a:lnTo>
                    <a:pt x="1901" y="2613"/>
                  </a:lnTo>
                  <a:lnTo>
                    <a:pt x="2114" y="2494"/>
                  </a:lnTo>
                  <a:lnTo>
                    <a:pt x="2328" y="2328"/>
                  </a:lnTo>
                  <a:lnTo>
                    <a:pt x="2494" y="2114"/>
                  </a:lnTo>
                  <a:lnTo>
                    <a:pt x="2613" y="1900"/>
                  </a:lnTo>
                  <a:lnTo>
                    <a:pt x="2684" y="1639"/>
                  </a:lnTo>
                  <a:lnTo>
                    <a:pt x="2732" y="1354"/>
                  </a:lnTo>
                  <a:lnTo>
                    <a:pt x="2684" y="1093"/>
                  </a:lnTo>
                  <a:lnTo>
                    <a:pt x="2613" y="832"/>
                  </a:lnTo>
                  <a:lnTo>
                    <a:pt x="2494" y="594"/>
                  </a:lnTo>
                  <a:lnTo>
                    <a:pt x="2328" y="404"/>
                  </a:lnTo>
                  <a:lnTo>
                    <a:pt x="2114" y="238"/>
                  </a:lnTo>
                  <a:lnTo>
                    <a:pt x="1901" y="95"/>
                  </a:lnTo>
                  <a:lnTo>
                    <a:pt x="1639" y="24"/>
                  </a:lnTo>
                  <a:lnTo>
                    <a:pt x="135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microsoft.com/office/2007/relationships/hdphoto" Target="../media/hdphoto3.wdp"/><Relationship Id="rId4" Type="http://schemas.openxmlformats.org/officeDocument/2006/relationships/image" Target="../media/image78.png"/><Relationship Id="rId9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microsoft.com/office/2007/relationships/hdphoto" Target="../media/hdphoto4.wdp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0" Type="http://schemas.openxmlformats.org/officeDocument/2006/relationships/image" Target="../media/image87.png"/><Relationship Id="rId4" Type="http://schemas.openxmlformats.org/officeDocument/2006/relationships/audio" Target="../media/audio3.wav"/><Relationship Id="rId9" Type="http://schemas.openxmlformats.org/officeDocument/2006/relationships/image" Target="../media/image86.png"/><Relationship Id="rId1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9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emf"/><Relationship Id="rId4" Type="http://schemas.openxmlformats.org/officeDocument/2006/relationships/image" Target="../media/image9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83.png"/><Relationship Id="rId7" Type="http://schemas.openxmlformats.org/officeDocument/2006/relationships/image" Target="../media/image9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89.png"/><Relationship Id="rId10" Type="http://schemas.openxmlformats.org/officeDocument/2006/relationships/audio" Target="../media/audio3.wav"/><Relationship Id="rId4" Type="http://schemas.openxmlformats.org/officeDocument/2006/relationships/image" Target="../media/image95.png"/><Relationship Id="rId9" Type="http://schemas.openxmlformats.org/officeDocument/2006/relationships/image" Target="../media/image9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83.png"/><Relationship Id="rId7" Type="http://schemas.openxmlformats.org/officeDocument/2006/relationships/image" Target="../media/image9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89.png"/><Relationship Id="rId10" Type="http://schemas.openxmlformats.org/officeDocument/2006/relationships/audio" Target="../media/audio3.wav"/><Relationship Id="rId4" Type="http://schemas.openxmlformats.org/officeDocument/2006/relationships/image" Target="../media/image95.png"/><Relationship Id="rId9" Type="http://schemas.openxmlformats.org/officeDocument/2006/relationships/image" Target="../media/image9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83.png"/><Relationship Id="rId7" Type="http://schemas.openxmlformats.org/officeDocument/2006/relationships/image" Target="../media/image9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89.png"/><Relationship Id="rId10" Type="http://schemas.openxmlformats.org/officeDocument/2006/relationships/audio" Target="../media/audio3.wav"/><Relationship Id="rId4" Type="http://schemas.openxmlformats.org/officeDocument/2006/relationships/image" Target="../media/image95.png"/><Relationship Id="rId9" Type="http://schemas.openxmlformats.org/officeDocument/2006/relationships/image" Target="../media/image9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83.png"/><Relationship Id="rId7" Type="http://schemas.openxmlformats.org/officeDocument/2006/relationships/image" Target="../media/image9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89.png"/><Relationship Id="rId10" Type="http://schemas.openxmlformats.org/officeDocument/2006/relationships/audio" Target="../media/audio3.wav"/><Relationship Id="rId4" Type="http://schemas.openxmlformats.org/officeDocument/2006/relationships/image" Target="../media/image95.png"/><Relationship Id="rId9" Type="http://schemas.openxmlformats.org/officeDocument/2006/relationships/image" Target="../media/image9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microsoft.com/office/2007/relationships/hdphoto" Target="../media/hdphoto4.wdp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10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10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02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2.wdp"/><Relationship Id="rId18" Type="http://schemas.openxmlformats.org/officeDocument/2006/relationships/image" Target="../media/image19.png"/><Relationship Id="rId26" Type="http://schemas.openxmlformats.org/officeDocument/2006/relationships/image" Target="../media/image26.png"/><Relationship Id="rId39" Type="http://schemas.openxmlformats.org/officeDocument/2006/relationships/image" Target="../media/image36.png"/><Relationship Id="rId3" Type="http://schemas.openxmlformats.org/officeDocument/2006/relationships/audio" Target="../media/audio1.wav"/><Relationship Id="rId21" Type="http://schemas.openxmlformats.org/officeDocument/2006/relationships/image" Target="../media/image22.png"/><Relationship Id="rId34" Type="http://schemas.openxmlformats.org/officeDocument/2006/relationships/slide" Target="slide6.xml"/><Relationship Id="rId42" Type="http://schemas.openxmlformats.org/officeDocument/2006/relationships/image" Target="../media/image38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5" Type="http://schemas.openxmlformats.org/officeDocument/2006/relationships/image" Target="../media/image25.png"/><Relationship Id="rId33" Type="http://schemas.openxmlformats.org/officeDocument/2006/relationships/image" Target="../media/image32.png"/><Relationship Id="rId38" Type="http://schemas.openxmlformats.org/officeDocument/2006/relationships/slide" Target="slide4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29" Type="http://schemas.openxmlformats.org/officeDocument/2006/relationships/image" Target="../media/image28.png"/><Relationship Id="rId41" Type="http://schemas.openxmlformats.org/officeDocument/2006/relationships/slide" Target="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slide" Target="slide5.xml"/><Relationship Id="rId24" Type="http://schemas.openxmlformats.org/officeDocument/2006/relationships/image" Target="../media/image24.png"/><Relationship Id="rId32" Type="http://schemas.openxmlformats.org/officeDocument/2006/relationships/image" Target="../media/image31.png"/><Relationship Id="rId37" Type="http://schemas.openxmlformats.org/officeDocument/2006/relationships/image" Target="../media/image35.png"/><Relationship Id="rId40" Type="http://schemas.openxmlformats.org/officeDocument/2006/relationships/image" Target="../media/image37.GIF"/><Relationship Id="rId5" Type="http://schemas.openxmlformats.org/officeDocument/2006/relationships/image" Target="../media/image8.png"/><Relationship Id="rId15" Type="http://schemas.openxmlformats.org/officeDocument/2006/relationships/image" Target="../media/image16.png"/><Relationship Id="rId23" Type="http://schemas.openxmlformats.org/officeDocument/2006/relationships/image" Target="../media/image23.png"/><Relationship Id="rId28" Type="http://schemas.openxmlformats.org/officeDocument/2006/relationships/slide" Target="slide2.xml"/><Relationship Id="rId36" Type="http://schemas.openxmlformats.org/officeDocument/2006/relationships/image" Target="../media/image34.png"/><Relationship Id="rId10" Type="http://schemas.openxmlformats.org/officeDocument/2006/relationships/image" Target="../media/image13.png"/><Relationship Id="rId19" Type="http://schemas.openxmlformats.org/officeDocument/2006/relationships/image" Target="../media/image20.png"/><Relationship Id="rId31" Type="http://schemas.openxmlformats.org/officeDocument/2006/relationships/image" Target="../media/image30.png"/><Relationship Id="rId44" Type="http://schemas.openxmlformats.org/officeDocument/2006/relationships/image" Target="../media/image40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15.png"/><Relationship Id="rId22" Type="http://schemas.openxmlformats.org/officeDocument/2006/relationships/slide" Target="slide3.xml"/><Relationship Id="rId27" Type="http://schemas.openxmlformats.org/officeDocument/2006/relationships/image" Target="../media/image27.png"/><Relationship Id="rId30" Type="http://schemas.openxmlformats.org/officeDocument/2006/relationships/image" Target="../media/image29.png"/><Relationship Id="rId35" Type="http://schemas.openxmlformats.org/officeDocument/2006/relationships/image" Target="../media/image33.png"/><Relationship Id="rId43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GIF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8.GIF"/><Relationship Id="rId5" Type="http://schemas.openxmlformats.org/officeDocument/2006/relationships/image" Target="../media/image107.GIF"/><Relationship Id="rId4" Type="http://schemas.openxmlformats.org/officeDocument/2006/relationships/image" Target="../media/image10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jpeg"/><Relationship Id="rId7" Type="http://schemas.openxmlformats.org/officeDocument/2006/relationships/image" Target="../media/image115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png"/><Relationship Id="rId4" Type="http://schemas.openxmlformats.org/officeDocument/2006/relationships/image" Target="../media/image1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3" Type="http://schemas.openxmlformats.org/officeDocument/2006/relationships/image" Target="../media/image121.png"/><Relationship Id="rId7" Type="http://schemas.openxmlformats.org/officeDocument/2006/relationships/image" Target="../media/image123.png"/><Relationship Id="rId12" Type="http://schemas.openxmlformats.org/officeDocument/2006/relationships/image" Target="../media/image135.svg"/><Relationship Id="rId17" Type="http://schemas.openxmlformats.org/officeDocument/2006/relationships/image" Target="../media/image13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svg"/><Relationship Id="rId11" Type="http://schemas.openxmlformats.org/officeDocument/2006/relationships/image" Target="../media/image125.png"/><Relationship Id="rId5" Type="http://schemas.openxmlformats.org/officeDocument/2006/relationships/image" Target="../media/image122.png"/><Relationship Id="rId15" Type="http://schemas.openxmlformats.org/officeDocument/2006/relationships/image" Target="../media/image128.png"/><Relationship Id="rId10" Type="http://schemas.openxmlformats.org/officeDocument/2006/relationships/image" Target="../media/image133.svg"/><Relationship Id="rId4" Type="http://schemas.openxmlformats.org/officeDocument/2006/relationships/image" Target="../media/image127.svg"/><Relationship Id="rId9" Type="http://schemas.openxmlformats.org/officeDocument/2006/relationships/image" Target="../media/image124.png"/><Relationship Id="rId14" Type="http://schemas.openxmlformats.org/officeDocument/2006/relationships/image" Target="../media/image1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45.png"/><Relationship Id="rId17" Type="http://schemas.openxmlformats.org/officeDocument/2006/relationships/image" Target="../media/image5.png"/><Relationship Id="rId2" Type="http://schemas.openxmlformats.org/officeDocument/2006/relationships/audio" Target="../media/media2.mp3"/><Relationship Id="rId16" Type="http://schemas.openxmlformats.org/officeDocument/2006/relationships/slide" Target="slide1.xml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.png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0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49.png"/><Relationship Id="rId17" Type="http://schemas.openxmlformats.org/officeDocument/2006/relationships/image" Target="../media/image51.png"/><Relationship Id="rId2" Type="http://schemas.openxmlformats.org/officeDocument/2006/relationships/audio" Target="../media/media2.mp3"/><Relationship Id="rId16" Type="http://schemas.openxmlformats.org/officeDocument/2006/relationships/slide" Target="slide1.xml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6.png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48.png"/><Relationship Id="rId1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7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53.png"/><Relationship Id="rId2" Type="http://schemas.openxmlformats.org/officeDocument/2006/relationships/audio" Target="../media/media2.mp3"/><Relationship Id="rId16" Type="http://schemas.openxmlformats.org/officeDocument/2006/relationships/image" Target="../media/image54.png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5" Type="http://schemas.openxmlformats.org/officeDocument/2006/relationships/slide" Target="slide1.xml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52.png"/><Relationship Id="rId1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.png"/><Relationship Id="rId18" Type="http://schemas.openxmlformats.org/officeDocument/2006/relationships/image" Target="../media/image60.png"/><Relationship Id="rId3" Type="http://schemas.microsoft.com/office/2007/relationships/media" Target="../media/media3.mp3"/><Relationship Id="rId21" Type="http://schemas.openxmlformats.org/officeDocument/2006/relationships/image" Target="../media/image62.png"/><Relationship Id="rId7" Type="http://schemas.openxmlformats.org/officeDocument/2006/relationships/audio" Target="../media/audio2.wav"/><Relationship Id="rId12" Type="http://schemas.openxmlformats.org/officeDocument/2006/relationships/image" Target="../media/image47.png"/><Relationship Id="rId17" Type="http://schemas.openxmlformats.org/officeDocument/2006/relationships/image" Target="../media/image59.png"/><Relationship Id="rId2" Type="http://schemas.openxmlformats.org/officeDocument/2006/relationships/audio" Target="../media/media2.mp3"/><Relationship Id="rId16" Type="http://schemas.openxmlformats.org/officeDocument/2006/relationships/image" Target="../media/image58.png"/><Relationship Id="rId20" Type="http://schemas.openxmlformats.org/officeDocument/2006/relationships/slide" Target="slide1.xml"/><Relationship Id="rId1" Type="http://schemas.microsoft.com/office/2007/relationships/media" Target="../media/media2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7.png"/><Relationship Id="rId10" Type="http://schemas.openxmlformats.org/officeDocument/2006/relationships/image" Target="../media/image43.png"/><Relationship Id="rId19" Type="http://schemas.openxmlformats.org/officeDocument/2006/relationships/image" Target="../media/image61.png"/><Relationship Id="rId4" Type="http://schemas.openxmlformats.org/officeDocument/2006/relationships/audio" Target="../media/media3.mp3"/><Relationship Id="rId9" Type="http://schemas.openxmlformats.org/officeDocument/2006/relationships/image" Target="../media/image55.png"/><Relationship Id="rId14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7.png"/><Relationship Id="rId3" Type="http://schemas.microsoft.com/office/2007/relationships/media" Target="../media/media3.mp3"/><Relationship Id="rId7" Type="http://schemas.openxmlformats.org/officeDocument/2006/relationships/audio" Target="../media/audio2.wav"/><Relationship Id="rId12" Type="http://schemas.openxmlformats.org/officeDocument/2006/relationships/image" Target="../media/image64.png"/><Relationship Id="rId2" Type="http://schemas.openxmlformats.org/officeDocument/2006/relationships/audio" Target="../media/media2.mp3"/><Relationship Id="rId16" Type="http://schemas.openxmlformats.org/officeDocument/2006/relationships/image" Target="../media/image65.png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5" Type="http://schemas.openxmlformats.org/officeDocument/2006/relationships/slide" Target="slide1.xml"/><Relationship Id="rId10" Type="http://schemas.openxmlformats.org/officeDocument/2006/relationships/image" Target="../media/image43.png"/><Relationship Id="rId4" Type="http://schemas.openxmlformats.org/officeDocument/2006/relationships/audio" Target="../media/media3.mp3"/><Relationship Id="rId9" Type="http://schemas.openxmlformats.org/officeDocument/2006/relationships/image" Target="../media/image63.png"/><Relationship Id="rId1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GIF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GIF"/><Relationship Id="rId5" Type="http://schemas.openxmlformats.org/officeDocument/2006/relationships/image" Target="../media/image68.png"/><Relationship Id="rId4" Type="http://schemas.openxmlformats.org/officeDocument/2006/relationships/image" Target="../media/image67.GIF"/><Relationship Id="rId9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microsoft.com/office/2007/relationships/hdphoto" Target="../media/hdphoto3.wdp"/><Relationship Id="rId4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69" y="-25400"/>
            <a:ext cx="12235269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02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159"/>
          <a:stretch>
            <a:fillRect/>
          </a:stretch>
        </p:blipFill>
        <p:spPr>
          <a:xfrm>
            <a:off x="5080000" y="-118640"/>
            <a:ext cx="7518400" cy="2938040"/>
          </a:xfrm>
          <a:prstGeom prst="rect">
            <a:avLst/>
          </a:prstGeom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1" y="416984"/>
            <a:ext cx="5372100" cy="209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108201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ul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20800" y="762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03965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3" name="Picture 12" descr="Không có mô tả.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172" y="3082524"/>
            <a:ext cx="4380156" cy="3064269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842328" y="526158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5235445" y="244902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/>
          <p:cNvSpPr txBox="1">
            <a:spLocks noChangeArrowheads="1"/>
          </p:cNvSpPr>
          <p:nvPr/>
        </p:nvSpPr>
        <p:spPr bwMode="auto">
          <a:xfrm>
            <a:off x="6080498" y="95499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/>
          <p:cNvSpPr txBox="1">
            <a:spLocks noChangeArrowheads="1"/>
          </p:cNvSpPr>
          <p:nvPr/>
        </p:nvSpPr>
        <p:spPr bwMode="auto">
          <a:xfrm>
            <a:off x="5329936" y="938527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grpSp>
        <p:nvGrpSpPr>
          <p:cNvPr id="25" name="Group 66"/>
          <p:cNvGrpSpPr/>
          <p:nvPr/>
        </p:nvGrpSpPr>
        <p:grpSpPr bwMode="auto">
          <a:xfrm>
            <a:off x="5978452" y="1004643"/>
            <a:ext cx="712788" cy="1431301"/>
            <a:chOff x="2285" y="1252"/>
            <a:chExt cx="449" cy="656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/>
          <p:cNvSpPr txBox="1">
            <a:spLocks noChangeArrowheads="1"/>
          </p:cNvSpPr>
          <p:nvPr/>
        </p:nvSpPr>
        <p:spPr bwMode="auto">
          <a:xfrm>
            <a:off x="6072824" y="16949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/>
          <p:cNvSpPr txBox="1">
            <a:spLocks noChangeArrowheads="1"/>
          </p:cNvSpPr>
          <p:nvPr/>
        </p:nvSpPr>
        <p:spPr bwMode="auto">
          <a:xfrm>
            <a:off x="5348388" y="2435673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39"/>
          <p:cNvSpPr txBox="1">
            <a:spLocks noChangeArrowheads="1"/>
          </p:cNvSpPr>
          <p:nvPr/>
        </p:nvSpPr>
        <p:spPr bwMode="auto">
          <a:xfrm>
            <a:off x="5346263" y="167106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3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31060" y="1069331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chia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65463" y="1801872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6, 7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252984" y="3383858"/>
            <a:ext cx="679850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3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91203" y="44584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7 : 2 = 3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308770" y="502606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2" name="Speech Bubble: Rectangle with Corners Rounded 1"/>
          <p:cNvSpPr/>
          <p:nvPr/>
        </p:nvSpPr>
        <p:spPr>
          <a:xfrm>
            <a:off x="334020" y="2335685"/>
            <a:ext cx="2746092" cy="1080616"/>
          </a:xfrm>
          <a:prstGeom prst="wedgeRoundRect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Chia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Speech Bubble: Rectangle with Corners Rounded 34"/>
          <p:cNvSpPr/>
          <p:nvPr/>
        </p:nvSpPr>
        <p:spPr>
          <a:xfrm>
            <a:off x="2780778" y="3807738"/>
            <a:ext cx="2125626" cy="768099"/>
          </a:xfrm>
          <a:prstGeom prst="wedgeRoundRectCallout">
            <a:avLst>
              <a:gd name="adj1" fmla="val 12465"/>
              <a:gd name="adj2" fmla="val 61341"/>
              <a:gd name="adj3" fmla="val 1666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ra 1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/>
          <p:cNvSpPr/>
          <p:nvPr/>
        </p:nvSpPr>
        <p:spPr>
          <a:xfrm>
            <a:off x="5015618" y="5670215"/>
            <a:ext cx="6798501" cy="626432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chia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  <p:bldP spid="2" grpId="0" bldLvl="0" animBg="1"/>
      <p:bldP spid="35" grpId="0" bldLvl="0" animBg="1"/>
      <p:bldP spid="3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941" y="591460"/>
            <a:ext cx="2592596" cy="27497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0497" y="352432"/>
            <a:ext cx="2830882" cy="29560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4937" y="352432"/>
            <a:ext cx="2758937" cy="2956004"/>
          </a:xfrm>
          <a:prstGeom prst="rect">
            <a:avLst/>
          </a:prstGeom>
        </p:spPr>
      </p:pic>
      <p:pic>
        <p:nvPicPr>
          <p:cNvPr id="17" name="Picture 16" descr="A picture containing text, clipart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3" y="3619883"/>
            <a:ext cx="2528261" cy="2710714"/>
          </a:xfrm>
          <a:prstGeom prst="rect">
            <a:avLst/>
          </a:prstGeom>
        </p:spPr>
      </p:pic>
      <p:pic>
        <p:nvPicPr>
          <p:cNvPr id="20" name="Picture 19" descr="A picture containing clipart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274" y="3493100"/>
            <a:ext cx="2804289" cy="2788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452" y="3374593"/>
            <a:ext cx="2734698" cy="2956004"/>
          </a:xfrm>
          <a:prstGeom prst="rect">
            <a:avLst/>
          </a:prstGeom>
        </p:spPr>
      </p:pic>
      <p:pic>
        <p:nvPicPr>
          <p:cNvPr id="38" name="Picture 4" descr="Không có mô tả."/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/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en-US">
                  <a:solidFill>
                    <a:prstClr val="white"/>
                  </a:solidFill>
                  <a:latin typeface="#9Slide02 Noi dung dai"/>
                  <a:sym typeface="Arial" panose="020B0604020202020204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914400"/>
                <a:r>
                  <a:rPr lang="en-US" sz="3200" b="1" dirty="0">
                    <a:solidFill>
                      <a:prstClr val="white"/>
                    </a:solidFill>
                    <a:latin typeface="Calibri" panose="020F0502020204030204" charset="0"/>
                    <a:cs typeface="Calibri" panose="020F0502020204030204" charset="0"/>
                    <a:sym typeface="Arial" panose="020B0604020202020204"/>
                  </a:rPr>
                  <a:t>1</a:t>
                </a: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219200"/>
              <a:r>
                <a:rPr lang="en-US" sz="32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/>
                </a:rPr>
                <a:t>Tính</a:t>
              </a: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7559">
            <a:off x="4931412" y="-441728"/>
            <a:ext cx="8304936" cy="8304936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08724" y="1709662"/>
            <a:ext cx="6529382" cy="2432515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7445" y="1256221"/>
            <a:ext cx="2085013" cy="999831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617217" y="1286701"/>
            <a:ext cx="2093932" cy="973649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43440" y="1949944"/>
            <a:ext cx="6059949" cy="1944793"/>
          </a:xfrm>
          <a:prstGeom prst="rect">
            <a:avLst/>
          </a:prstGeom>
        </p:spPr>
      </p:pic>
      <p:sp>
        <p:nvSpPr>
          <p:cNvPr id="96" name="Rectangle: Rounded Corners 95"/>
          <p:cNvSpPr/>
          <p:nvPr/>
        </p:nvSpPr>
        <p:spPr>
          <a:xfrm>
            <a:off x="2133601" y="4570217"/>
            <a:ext cx="2456961" cy="838200"/>
          </a:xfrm>
          <a:prstGeom prst="roundRect">
            <a:avLst/>
          </a:prstGeom>
          <a:solidFill>
            <a:schemeClr val="accent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666377" y="4731535"/>
            <a:ext cx="139140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00"/>
            <a:r>
              <a:rPr lang="en-US" sz="3200">
                <a:solidFill>
                  <a:prstClr val="white"/>
                </a:solidFill>
                <a:latin typeface="iCiel Cadena" panose="02000503000000020004" pitchFamily="50" charset="0"/>
              </a:rPr>
              <a:t>Bắt đầu</a:t>
            </a:r>
          </a:p>
        </p:txBody>
      </p:sp>
      <p:pic>
        <p:nvPicPr>
          <p:cNvPr id="98" name="ChuongCam - 9Slide.vn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47163" y="4539689"/>
            <a:ext cx="942571" cy="868729"/>
          </a:xfrm>
          <a:prstGeom prst="rect">
            <a:avLst/>
          </a:prstGeom>
        </p:spPr>
      </p:pic>
      <p:pic>
        <p:nvPicPr>
          <p:cNvPr id="99" name="Nhacnen - 9Slide.v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00"/>
                  <p14:fade in="2000"/>
                </p14:media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-1219200" y="0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2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 p14:bounceEnd="48000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00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bldLvl="0" animBg="1"/>
          <p:bldP spid="9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9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3" dur="10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5" presetID="42" presetClass="path" presetSubtype="0" accel="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1.48148E-6 L 0.20156 -0.00301 " pathEditMode="relative" rAng="0" ptsTypes="AA">
                                          <p:cBhvr>
                                            <p:cTn id="46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78" y="-16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2900" numSld="7" showWhenStopped="0">
                    <p:cTn id="5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9"/>
                    </p:tgtEl>
                  </p:cMediaNode>
                </p:audio>
              </p:childTnLst>
            </p:cTn>
          </p:par>
        </p:tnLst>
        <p:bldLst>
          <p:bldP spid="96" grpId="0" bldLvl="0" animBg="1"/>
          <p:bldP spid="97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91000" y="1477995"/>
            <a:ext cx="7657240" cy="512718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05457" y="304801"/>
            <a:ext cx="4899760" cy="987549"/>
          </a:xfrm>
          <a:prstGeom prst="rect">
            <a:avLst/>
          </a:prstGeom>
        </p:spPr>
      </p:pic>
      <p:sp>
        <p:nvSpPr>
          <p:cNvPr id="75" name="TextBox 74"/>
          <p:cNvSpPr txBox="1"/>
          <p:nvPr/>
        </p:nvSpPr>
        <p:spPr>
          <a:xfrm>
            <a:off x="5248324" y="1865114"/>
            <a:ext cx="5221558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00"/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Trò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chơi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gồm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4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câu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hỏi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trắc</a:t>
            </a:r>
            <a:r>
              <a:rPr lang="en-US" sz="28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rgbClr val="00A0E9"/>
                </a:solidFill>
                <a:latin typeface="+mj-lt"/>
              </a:rPr>
              <a:t>nghiệm</a:t>
            </a:r>
            <a:endParaRPr lang="en-US" sz="2800" b="1" dirty="0">
              <a:solidFill>
                <a:srgbClr val="00A0E9"/>
              </a:solidFill>
              <a:latin typeface="+mj-lt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686222" y="2514600"/>
            <a:ext cx="7150177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09600"/>
            <a:r>
              <a:rPr lang="en-US" sz="3200" b="1" dirty="0">
                <a:solidFill>
                  <a:srgbClr val="00A0E9"/>
                </a:solidFill>
                <a:latin typeface="+mj-lt"/>
              </a:rPr>
              <a:t>Ở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mỗi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câu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hỏi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,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các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em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sẽ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có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thời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gian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10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giây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để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đưa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ra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đáp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án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Đúng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00A0E9"/>
                </a:solidFill>
                <a:latin typeface="+mj-lt"/>
              </a:rPr>
              <a:t>hoặc</a:t>
            </a:r>
            <a:r>
              <a:rPr lang="en-US" sz="3200" b="1" dirty="0">
                <a:solidFill>
                  <a:srgbClr val="00A0E9"/>
                </a:solidFill>
                <a:latin typeface="+mj-lt"/>
              </a:rPr>
              <a:t> Sai.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4990247" y="4761479"/>
            <a:ext cx="86882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09600"/>
            <a:r>
              <a:rPr lang="en-US" sz="3600" dirty="0">
                <a:solidFill>
                  <a:prstClr val="white"/>
                </a:solidFill>
                <a:latin typeface="iCiel Cadena" panose="02000503000000020004" pitchFamily="50" charset="0"/>
              </a:rPr>
              <a:t>Cam</a:t>
            </a:r>
          </a:p>
        </p:txBody>
      </p:sp>
      <p:grpSp>
        <p:nvGrpSpPr>
          <p:cNvPr id="98" name="Group 97"/>
          <p:cNvGrpSpPr/>
          <p:nvPr/>
        </p:nvGrpSpPr>
        <p:grpSpPr>
          <a:xfrm>
            <a:off x="5353614" y="3935140"/>
            <a:ext cx="2095991" cy="1350125"/>
            <a:chOff x="8081978" y="4572000"/>
            <a:chExt cx="1552923" cy="954107"/>
          </a:xfrm>
        </p:grpSpPr>
        <p:sp>
          <p:nvSpPr>
            <p:cNvPr id="85" name="Rectangle: Rounded Corners 84"/>
            <p:cNvSpPr/>
            <p:nvPr/>
          </p:nvSpPr>
          <p:spPr>
            <a:xfrm>
              <a:off x="8081978" y="4572000"/>
              <a:ext cx="1552923" cy="954107"/>
            </a:xfrm>
            <a:prstGeom prst="roundRect">
              <a:avLst/>
            </a:prstGeom>
            <a:solidFill>
              <a:srgbClr val="00CF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b="1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8229517" y="4651042"/>
              <a:ext cx="1248239" cy="6524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09600"/>
              <a:r>
                <a:rPr lang="en-US" sz="6000" b="1" dirty="0" err="1">
                  <a:solidFill>
                    <a:prstClr val="white"/>
                  </a:solidFill>
                  <a:latin typeface="+mj-lt"/>
                </a:rPr>
                <a:t>Đúng</a:t>
              </a:r>
              <a:endParaRPr lang="en-US" sz="3600" b="1" dirty="0">
                <a:solidFill>
                  <a:prstClr val="white"/>
                </a:solidFill>
                <a:latin typeface="+mj-lt"/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8636000" y="3987800"/>
            <a:ext cx="2131860" cy="1407977"/>
            <a:chOff x="9798867" y="4572000"/>
            <a:chExt cx="1552923" cy="954107"/>
          </a:xfrm>
        </p:grpSpPr>
        <p:sp>
          <p:nvSpPr>
            <p:cNvPr id="86" name="Rectangle: Rounded Corners 85"/>
            <p:cNvSpPr/>
            <p:nvPr/>
          </p:nvSpPr>
          <p:spPr>
            <a:xfrm>
              <a:off x="9798867" y="4572000"/>
              <a:ext cx="1552923" cy="954107"/>
            </a:xfrm>
            <a:prstGeom prst="roundRect">
              <a:avLst/>
            </a:prstGeom>
            <a:solidFill>
              <a:srgbClr val="FF46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b="1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0264297" y="4772054"/>
              <a:ext cx="679593" cy="6256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 defTabSz="609600"/>
              <a:r>
                <a:rPr lang="en-US" sz="6000" b="1" dirty="0">
                  <a:solidFill>
                    <a:prstClr val="white"/>
                  </a:solidFill>
                  <a:latin typeface="+mj-lt"/>
                </a:rPr>
                <a:t>Sai</a:t>
              </a:r>
            </a:p>
          </p:txBody>
        </p:sp>
      </p:grpSp>
      <p:pic>
        <p:nvPicPr>
          <p:cNvPr id="100" name="Picture 9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758" y="234872"/>
            <a:ext cx="3694756" cy="1630242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8586" y="2082031"/>
            <a:ext cx="4187637" cy="45231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5" grpId="0"/>
          <p:bldP spid="76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/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00"/>
                <a:endParaRPr lang="en-US" sz="1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00"/>
                <a:endParaRPr lang="en-US" sz="1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r>
                <a:rPr lang="en-US" sz="7665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3</a:t>
              </a:r>
              <a:endParaRPr lang="en-US" sz="3600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0" name="ĐÚNG"/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00"/>
                <a:endParaRPr lang="en-US" sz="1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00"/>
                <a:endParaRPr lang="en-US" sz="1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r>
                <a:rPr lang="en-US" sz="7665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5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/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/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00"/>
              <a:r>
                <a:rPr lang="en-US" sz="3600" b="1" dirty="0" err="1">
                  <a:solidFill>
                    <a:srgbClr val="FF0000"/>
                  </a:solidFill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</a:rPr>
                <a:t>,</a:t>
              </a:r>
            </a:p>
            <a:p>
              <a:pPr algn="ctr" defTabSz="609600"/>
              <a:r>
                <a:rPr lang="vi-VN" sz="1865" b="1" dirty="0">
                  <a:solidFill>
                    <a:srgbClr val="FF0000"/>
                  </a:solidFill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00"/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00">
              <a:spcBef>
                <a:spcPct val="50000"/>
              </a:spcBef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24  6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/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00"/>
                <a:r>
                  <a:rPr lang="en-US" sz="2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Huhu,</a:t>
                </a:r>
              </a:p>
              <a:p>
                <a:pPr algn="ctr" defTabSz="609600"/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 chính xác rồi!</a:t>
                </a:r>
              </a:p>
              <a:p>
                <a:pPr algn="ctr" defTabSz="609600"/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/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37" name="Line 66"/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 Box 121"/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47" name="Text Box 122"/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bldLvl="0" animBg="1"/>
          <p:bldP spid="4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bldLvl="0" animBg="1"/>
          <p:bldP spid="40" grpId="0"/>
          <p:bldP spid="47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/>
          <p:cNvGrpSpPr/>
          <p:nvPr/>
        </p:nvGrpSpPr>
        <p:grpSpPr>
          <a:xfrm>
            <a:off x="613242" y="4533763"/>
            <a:ext cx="5105398" cy="1790698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00">
                  <a:defRPr/>
                </a:pPr>
                <a:endParaRPr lang="en-US" sz="1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00">
                  <a:defRPr/>
                </a:pPr>
                <a:endParaRPr lang="en-US" sz="1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>
                <a:defRPr/>
              </a:pPr>
              <a:r>
                <a:rPr lang="en-US" sz="7665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 </a:t>
              </a:r>
              <a:r>
                <a:rPr lang="en-US" sz="7665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5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1</a:t>
              </a:r>
              <a:endParaRPr lang="en-US" sz="3600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0" name="ĐÚNG"/>
          <p:cNvGrpSpPr/>
          <p:nvPr/>
        </p:nvGrpSpPr>
        <p:grpSpPr>
          <a:xfrm>
            <a:off x="6670655" y="4531604"/>
            <a:ext cx="5105398" cy="1790698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00">
                  <a:defRPr/>
                </a:pPr>
                <a:endParaRPr lang="en-US" sz="1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00">
                  <a:defRPr/>
                </a:pPr>
                <a:endParaRPr lang="en-US" sz="1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>
                <a:defRPr/>
              </a:pPr>
              <a:r>
                <a:rPr lang="en-US" sz="7665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4</a:t>
              </a:r>
              <a:endParaRPr lang="en-US" sz="7665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/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0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+mj-lt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+mj-lt"/>
                </a:rPr>
                <a:t>,</a:t>
              </a:r>
            </a:p>
            <a:p>
              <a:pPr algn="ctr" defTabSz="609600">
                <a:defRPr/>
              </a:pPr>
              <a:r>
                <a:rPr lang="vi-VN" sz="1865" b="1" dirty="0">
                  <a:solidFill>
                    <a:srgbClr val="FF0000"/>
                  </a:solidFill>
                  <a:latin typeface="+mj-lt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00">
              <a:defRPr/>
            </a:pPr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00">
              <a:defRPr/>
            </a:pPr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00">
              <a:spcBef>
                <a:spcPct val="50000"/>
              </a:spcBef>
              <a:defRPr/>
            </a:pP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20  5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/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00">
                  <a:defRPr/>
                </a:pPr>
                <a:r>
                  <a:rPr lang="en-US" sz="2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</a:t>
                </a:r>
                <a:r>
                  <a:rPr lang="en-US" sz="2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,</a:t>
                </a:r>
              </a:p>
              <a:p>
                <a:pPr algn="ctr" defTabSz="60960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chính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xác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rồi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!</a:t>
                </a:r>
              </a:p>
              <a:p>
                <a:pPr algn="ctr" defTabSz="60960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chọn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lại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nha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00"/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/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40" name="Line 66"/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 Box 121"/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</a:t>
            </a:r>
          </a:p>
        </p:txBody>
      </p:sp>
      <p:sp>
        <p:nvSpPr>
          <p:cNvPr id="50" name="Text Box 122"/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bldLvl="0" animBg="1"/>
          <p:bldP spid="47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bldLvl="0" animBg="1"/>
          <p:bldP spid="47" grpId="0"/>
          <p:bldP spid="50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/>
          <p:cNvGrpSpPr/>
          <p:nvPr/>
        </p:nvGrpSpPr>
        <p:grpSpPr>
          <a:xfrm>
            <a:off x="6884938" y="4324336"/>
            <a:ext cx="5105398" cy="1790698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00">
                  <a:defRPr/>
                </a:pPr>
                <a:endParaRPr lang="en-US" sz="1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00">
                  <a:defRPr/>
                </a:pPr>
                <a:endParaRPr lang="en-US" sz="1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>
                <a:defRPr/>
              </a:pPr>
              <a:r>
                <a:rPr lang="en-US" sz="7665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5</a:t>
              </a:r>
              <a:endParaRPr lang="en-US" sz="3600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0" name="ĐÚNG"/>
          <p:cNvGrpSpPr/>
          <p:nvPr/>
        </p:nvGrpSpPr>
        <p:grpSpPr>
          <a:xfrm>
            <a:off x="832621" y="4334920"/>
            <a:ext cx="5105398" cy="1790698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00">
                  <a:defRPr/>
                </a:pPr>
                <a:endParaRPr lang="en-US" sz="1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00">
                  <a:defRPr/>
                </a:pPr>
                <a:endParaRPr lang="en-US" sz="1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>
                <a:defRPr/>
              </a:pPr>
              <a:r>
                <a:rPr lang="en-US" sz="7665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5 </a:t>
              </a:r>
              <a:r>
                <a:rPr lang="en-US" sz="7665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5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1</a:t>
              </a:r>
              <a:endParaRPr lang="en-US" sz="7665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/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29562" y="4810241"/>
            <a:ext cx="953017" cy="878356"/>
          </a:xfrm>
          <a:prstGeom prst="rect">
            <a:avLst/>
          </a:prstGeom>
        </p:spPr>
      </p:pic>
      <p:pic>
        <p:nvPicPr>
          <p:cNvPr id="119" name="ChuongXanh - 9Slide.vn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99312" y="4789881"/>
            <a:ext cx="997199" cy="91907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5544167" y="152465"/>
            <a:ext cx="4782167" cy="3022536"/>
            <a:chOff x="-4114800" y="152464"/>
            <a:chExt cx="4047896" cy="23323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152464"/>
              <a:ext cx="1961824" cy="2332308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097738" y="181379"/>
              <a:ext cx="2030834" cy="146734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1916107" y="437875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0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+mj-lt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+mj-lt"/>
                </a:rPr>
                <a:t>,</a:t>
              </a:r>
            </a:p>
            <a:p>
              <a:pPr algn="ctr" defTabSz="609600">
                <a:defRPr/>
              </a:pPr>
              <a:r>
                <a:rPr lang="vi-VN" sz="1865" b="1" dirty="0">
                  <a:solidFill>
                    <a:srgbClr val="FF0000"/>
                  </a:solidFill>
                  <a:latin typeface="+mj-lt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00">
              <a:defRPr/>
            </a:pPr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00">
              <a:defRPr/>
            </a:pPr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0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4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1  8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-4219453" y="1152104"/>
            <a:ext cx="3070075" cy="2846957"/>
            <a:chOff x="-6727674" y="-791952"/>
            <a:chExt cx="3598081" cy="3336591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/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00">
                  <a:defRPr/>
                </a:pPr>
                <a:r>
                  <a:rPr lang="en-US" sz="2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Huhu,</a:t>
                </a:r>
              </a:p>
              <a:p>
                <a:pPr algn="ctr" defTabSz="609600">
                  <a:defRPr/>
                </a:pPr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 chính xác rồi!</a:t>
                </a:r>
              </a:p>
              <a:p>
                <a:pPr algn="ctr" defTabSz="609600">
                  <a:defRPr/>
                </a:pPr>
                <a:r>
                  <a:rPr lang="en-US" sz="1400" b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 chọn lại nha.</a:t>
                </a:r>
              </a:p>
            </p:txBody>
          </p:sp>
        </p:grpSp>
      </p:grpSp>
      <p:sp>
        <p:nvSpPr>
          <p:cNvPr id="35" name="Text Box 65"/>
          <p:cNvSpPr txBox="1">
            <a:spLocks noChangeArrowheads="1"/>
          </p:cNvSpPr>
          <p:nvPr/>
        </p:nvSpPr>
        <p:spPr bwMode="auto">
          <a:xfrm>
            <a:off x="6439877" y="2387883"/>
            <a:ext cx="1226311" cy="1015663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37" name="Line 66"/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 Box 121"/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47" name="Text Box 122"/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40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bldLvl="0" animBg="1"/>
          <p:bldP spid="40" grpId="0"/>
          <p:bldP spid="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37" grpId="0" bldLvl="0" animBg="1"/>
          <p:bldP spid="40" grpId="0"/>
          <p:bldP spid="47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657"/>
            <a:ext cx="12192000" cy="6844311"/>
          </a:xfrm>
          <a:prstGeom prst="rect">
            <a:avLst/>
          </a:prstGeom>
        </p:spPr>
      </p:pic>
      <p:grpSp>
        <p:nvGrpSpPr>
          <p:cNvPr id="23" name="SAI"/>
          <p:cNvGrpSpPr/>
          <p:nvPr/>
        </p:nvGrpSpPr>
        <p:grpSpPr>
          <a:xfrm>
            <a:off x="613242" y="4533763"/>
            <a:ext cx="5105398" cy="1790698"/>
            <a:chOff x="6770639" y="3009107"/>
            <a:chExt cx="5105398" cy="1790698"/>
          </a:xfrm>
        </p:grpSpPr>
        <p:grpSp>
          <p:nvGrpSpPr>
            <p:cNvPr id="45" name="Group 44"/>
            <p:cNvGrpSpPr/>
            <p:nvPr/>
          </p:nvGrpSpPr>
          <p:grpSpPr>
            <a:xfrm>
              <a:off x="6770639" y="3009107"/>
              <a:ext cx="5105398" cy="1790698"/>
              <a:chOff x="838202" y="2438400"/>
              <a:chExt cx="5105398" cy="2057398"/>
            </a:xfrm>
          </p:grpSpPr>
          <p:sp>
            <p:nvSpPr>
              <p:cNvPr id="48" name="Rectangle: Rounded Corners 47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00">
                  <a:defRPr/>
                </a:pPr>
                <a:endParaRPr lang="en-US" sz="1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9" name="Rectangle: Rounded Corners 48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00">
                  <a:defRPr/>
                </a:pPr>
                <a:endParaRPr lang="en-US" sz="1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25" name="Rectangle: Rounded Corners 124"/>
            <p:cNvSpPr/>
            <p:nvPr/>
          </p:nvSpPr>
          <p:spPr>
            <a:xfrm>
              <a:off x="722884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>
                <a:defRPr/>
              </a:pPr>
              <a:r>
                <a:rPr lang="en-US" sz="7665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7 </a:t>
              </a:r>
              <a:r>
                <a:rPr lang="en-US" sz="7665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5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1</a:t>
              </a:r>
              <a:endParaRPr lang="en-US" sz="3600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0" name="ĐÚNG"/>
          <p:cNvGrpSpPr/>
          <p:nvPr/>
        </p:nvGrpSpPr>
        <p:grpSpPr>
          <a:xfrm>
            <a:off x="6670655" y="4531604"/>
            <a:ext cx="5105398" cy="1790698"/>
            <a:chOff x="838201" y="3009107"/>
            <a:chExt cx="5105398" cy="1790698"/>
          </a:xfrm>
        </p:grpSpPr>
        <p:grpSp>
          <p:nvGrpSpPr>
            <p:cNvPr id="36" name="Group 35"/>
            <p:cNvGrpSpPr/>
            <p:nvPr/>
          </p:nvGrpSpPr>
          <p:grpSpPr>
            <a:xfrm>
              <a:off x="838201" y="3009107"/>
              <a:ext cx="5105398" cy="1790698"/>
              <a:chOff x="838202" y="2438400"/>
              <a:chExt cx="5105398" cy="2057398"/>
            </a:xfrm>
          </p:grpSpPr>
          <p:sp>
            <p:nvSpPr>
              <p:cNvPr id="17" name="Rectangle: Rounded Corners 16"/>
              <p:cNvSpPr/>
              <p:nvPr/>
            </p:nvSpPr>
            <p:spPr>
              <a:xfrm>
                <a:off x="838202" y="2438400"/>
                <a:ext cx="5105398" cy="2057398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00">
                  <a:defRPr/>
                </a:pPr>
                <a:endParaRPr lang="en-US" sz="1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4" name="Rectangle: Rounded Corners 3"/>
              <p:cNvSpPr/>
              <p:nvPr/>
            </p:nvSpPr>
            <p:spPr>
              <a:xfrm>
                <a:off x="952501" y="2514599"/>
                <a:ext cx="4876800" cy="19050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00">
                  <a:defRPr/>
                </a:pPr>
                <a:endParaRPr lang="en-US" sz="1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2" name="Rectangle: Rounded Corners 11"/>
            <p:cNvSpPr/>
            <p:nvPr/>
          </p:nvSpPr>
          <p:spPr>
            <a:xfrm>
              <a:off x="1314172" y="3075428"/>
              <a:ext cx="4515128" cy="165373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>
                <a:defRPr/>
              </a:pPr>
              <a:r>
                <a:rPr lang="en-US" sz="7665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7 </a:t>
              </a:r>
              <a:r>
                <a:rPr lang="en-US" sz="7665" b="1" dirty="0" err="1">
                  <a:solidFill>
                    <a:prstClr val="white"/>
                  </a:solidFill>
                  <a:latin typeface="Times New Roman" panose="02020603050405020304" pitchFamily="18" charset="0"/>
                </a:rPr>
                <a:t>dư</a:t>
              </a:r>
              <a:r>
                <a:rPr lang="en-US" sz="7665" b="1" dirty="0">
                  <a:solidFill>
                    <a:prstClr val="white"/>
                  </a:solidFill>
                  <a:latin typeface="Times New Roman" panose="02020603050405020304" pitchFamily="18" charset="0"/>
                </a:rPr>
                <a:t> 2</a:t>
              </a:r>
              <a:endParaRPr lang="en-US" sz="7665" b="1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82579" y="246435"/>
            <a:ext cx="9961727" cy="3881850"/>
            <a:chOff x="1982578" y="246435"/>
            <a:chExt cx="9961727" cy="25544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2578" y="246435"/>
              <a:ext cx="9961727" cy="2554445"/>
            </a:xfrm>
            <a:prstGeom prst="rect">
              <a:avLst/>
            </a:prstGeom>
          </p:spPr>
        </p:pic>
        <p:sp>
          <p:nvSpPr>
            <p:cNvPr id="117" name="Rectangle: Rounded Corners 116"/>
            <p:cNvSpPr/>
            <p:nvPr/>
          </p:nvSpPr>
          <p:spPr>
            <a:xfrm>
              <a:off x="2161760" y="419053"/>
              <a:ext cx="9471904" cy="204220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00">
                <a:defRPr/>
              </a:pPr>
              <a:endParaRPr lang="en-US" sz="9200" b="1" dirty="0">
                <a:solidFill>
                  <a:prstClr val="black">
                    <a:lumMod val="50000"/>
                    <a:lumOff val="50000"/>
                  </a:prstClr>
                </a:solidFill>
                <a:latin typeface="iCiel Cadena" panose="02000503000000020004" pitchFamily="50" charset="0"/>
              </a:endParaRPr>
            </a:p>
          </p:txBody>
        </p:sp>
      </p:grpSp>
      <p:pic>
        <p:nvPicPr>
          <p:cNvPr id="2" name="ChuongCam - 9Slide.vn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65716" y="4999307"/>
            <a:ext cx="953017" cy="878356"/>
          </a:xfrm>
          <a:prstGeom prst="rect">
            <a:avLst/>
          </a:prstGeom>
        </p:spPr>
      </p:pic>
      <p:pic>
        <p:nvPicPr>
          <p:cNvPr id="119" name="ChuongXanh - 9Slide.vn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27616" y="4999308"/>
            <a:ext cx="997199" cy="919077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-3962382" y="652217"/>
            <a:ext cx="3792856" cy="2684772"/>
            <a:chOff x="-4114800" y="413145"/>
            <a:chExt cx="3210487" cy="207167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 flipH="1">
              <a:off x="-4114800" y="688514"/>
              <a:ext cx="1510912" cy="1796307"/>
            </a:xfrm>
            <a:prstGeom prst="rect">
              <a:avLst/>
            </a:prstGeom>
          </p:spPr>
        </p:pic>
        <p:pic>
          <p:nvPicPr>
            <p:cNvPr id="167" name="Picture 16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21112293" flipV="1">
              <a:off x="-2707625" y="413145"/>
              <a:ext cx="1803312" cy="130337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8" name="TextBox 167"/>
            <p:cNvSpPr txBox="1"/>
            <p:nvPr/>
          </p:nvSpPr>
          <p:spPr>
            <a:xfrm>
              <a:off x="-2699782" y="540773"/>
              <a:ext cx="1699185" cy="6491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609600">
                <a:defRPr/>
              </a:pPr>
              <a:r>
                <a:rPr lang="en-US" sz="3600" b="1" dirty="0" err="1">
                  <a:solidFill>
                    <a:srgbClr val="FF0000"/>
                  </a:solidFill>
                  <a:latin typeface="+mj-lt"/>
                </a:rPr>
                <a:t>Yeahhh</a:t>
              </a:r>
              <a:r>
                <a:rPr lang="en-US" sz="3600" b="1" dirty="0">
                  <a:solidFill>
                    <a:srgbClr val="FF0000"/>
                  </a:solidFill>
                  <a:latin typeface="+mj-lt"/>
                </a:rPr>
                <a:t>,</a:t>
              </a:r>
            </a:p>
            <a:p>
              <a:pPr algn="ctr" defTabSz="609600">
                <a:defRPr/>
              </a:pPr>
              <a:r>
                <a:rPr lang="vi-VN" sz="1865" b="1" dirty="0">
                  <a:solidFill>
                    <a:srgbClr val="FF0000"/>
                  </a:solidFill>
                  <a:latin typeface="+mj-lt"/>
                </a:rPr>
                <a:t>Chúc mừng bạn</a:t>
              </a:r>
              <a:endParaRPr lang="en-US" sz="1200" b="1" dirty="0">
                <a:solidFill>
                  <a:srgbClr val="FF0000"/>
                </a:solidFill>
                <a:latin typeface="+mj-lt"/>
              </a:endParaRPr>
            </a:p>
          </p:txBody>
        </p: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3242" y="314153"/>
            <a:ext cx="1548518" cy="2383743"/>
          </a:xfrm>
          <a:prstGeom prst="rect">
            <a:avLst/>
          </a:prstGeom>
        </p:spPr>
      </p:pic>
      <p:sp>
        <p:nvSpPr>
          <p:cNvPr id="41" name="Line 69"/>
          <p:cNvSpPr>
            <a:spLocks noChangeShapeType="1"/>
          </p:cNvSpPr>
          <p:nvPr/>
        </p:nvSpPr>
        <p:spPr bwMode="auto">
          <a:xfrm>
            <a:off x="7004334" y="723536"/>
            <a:ext cx="0" cy="1598026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00">
              <a:defRPr/>
            </a:pPr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Line 70"/>
          <p:cNvSpPr>
            <a:spLocks noChangeShapeType="1"/>
          </p:cNvSpPr>
          <p:nvPr/>
        </p:nvSpPr>
        <p:spPr bwMode="auto">
          <a:xfrm>
            <a:off x="7004334" y="1538817"/>
            <a:ext cx="782327" cy="0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defTabSz="609600">
              <a:defRPr/>
            </a:pPr>
            <a:endParaRPr lang="en-US" sz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3" name="Text Box 120"/>
          <p:cNvSpPr txBox="1">
            <a:spLocks noChangeArrowheads="1"/>
          </p:cNvSpPr>
          <p:nvPr/>
        </p:nvSpPr>
        <p:spPr bwMode="auto">
          <a:xfrm>
            <a:off x="5914605" y="582694"/>
            <a:ext cx="256941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00">
              <a:spcBef>
                <a:spcPct val="50000"/>
              </a:spcBef>
              <a:defRPr/>
            </a:pP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  </a:t>
            </a:r>
            <a:r>
              <a:rPr lang="vi-VN" altLang="en-US" sz="64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3</a:t>
            </a:r>
            <a:endParaRPr lang="en-US" altLang="en-US" sz="64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-3341248" y="2698329"/>
            <a:ext cx="3070075" cy="2846957"/>
            <a:chOff x="-6727674" y="-791952"/>
            <a:chExt cx="3598081" cy="3336591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flipH="1">
              <a:off x="-6727674" y="-791952"/>
              <a:ext cx="2646923" cy="3336591"/>
            </a:xfrm>
            <a:prstGeom prst="rect">
              <a:avLst/>
            </a:prstGeom>
          </p:spPr>
        </p:pic>
        <p:grpSp>
          <p:nvGrpSpPr>
            <p:cNvPr id="53" name="Group 52"/>
            <p:cNvGrpSpPr/>
            <p:nvPr/>
          </p:nvGrpSpPr>
          <p:grpSpPr>
            <a:xfrm>
              <a:off x="-5243270" y="201217"/>
              <a:ext cx="2113677" cy="1527201"/>
              <a:chOff x="-6838077" y="4492546"/>
              <a:chExt cx="6547671" cy="4730906"/>
            </a:xfrm>
          </p:grpSpPr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 rot="21112293" flipV="1">
                <a:off x="-6838077" y="4492546"/>
                <a:ext cx="6547671" cy="473090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-5960403" y="5075962"/>
                <a:ext cx="5114867" cy="2905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 defTabSz="609600">
                  <a:defRPr/>
                </a:pPr>
                <a:r>
                  <a:rPr lang="en-US" sz="2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Huhu</a:t>
                </a:r>
                <a:r>
                  <a:rPr lang="en-US" sz="2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,</a:t>
                </a:r>
              </a:p>
              <a:p>
                <a:pPr algn="ctr" defTabSz="60960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chưa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chính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xác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rồi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!</a:t>
                </a:r>
              </a:p>
              <a:p>
                <a:pPr algn="ctr" defTabSz="609600">
                  <a:defRPr/>
                </a:pP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Bạn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chọn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lại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 </a:t>
                </a:r>
                <a:r>
                  <a:rPr lang="en-US" sz="1400" b="1" dirty="0" err="1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nha</a:t>
                </a:r>
                <a:r>
                  <a:rPr lang="en-US" sz="1400" b="1" dirty="0">
                    <a:solidFill>
                      <a:prstClr val="black">
                        <a:lumMod val="65000"/>
                        <a:lumOff val="35000"/>
                      </a:prstClr>
                    </a:solidFill>
                    <a:latin typeface="+mj-lt"/>
                  </a:rPr>
                  <a:t>.</a:t>
                </a:r>
              </a:p>
            </p:txBody>
          </p:sp>
        </p:grpSp>
      </p:grpSp>
      <p:sp>
        <p:nvSpPr>
          <p:cNvPr id="35" name="Text Box 75"/>
          <p:cNvSpPr txBox="1">
            <a:spLocks noChangeArrowheads="1"/>
          </p:cNvSpPr>
          <p:nvPr/>
        </p:nvSpPr>
        <p:spPr bwMode="auto">
          <a:xfrm>
            <a:off x="4419600" y="1320800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00">
              <a:defRPr/>
            </a:pPr>
            <a:endParaRPr lang="en-US" altLang="en-US" sz="160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37" name="Text Box 65"/>
          <p:cNvSpPr txBox="1">
            <a:spLocks noChangeArrowheads="1"/>
          </p:cNvSpPr>
          <p:nvPr/>
        </p:nvSpPr>
        <p:spPr bwMode="auto">
          <a:xfrm>
            <a:off x="6309009" y="2410506"/>
            <a:ext cx="1226311" cy="1015663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0" name="Line 66"/>
          <p:cNvSpPr>
            <a:spLocks noChangeShapeType="1"/>
          </p:cNvSpPr>
          <p:nvPr/>
        </p:nvSpPr>
        <p:spPr bwMode="auto">
          <a:xfrm flipV="1">
            <a:off x="5576015" y="2489204"/>
            <a:ext cx="1582427" cy="3669"/>
          </a:xfrm>
          <a:prstGeom prst="line">
            <a:avLst/>
          </a:prstGeom>
          <a:noFill/>
          <a:ln w="7620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6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 Box 121"/>
          <p:cNvSpPr txBox="1">
            <a:spLocks noChangeArrowheads="1"/>
          </p:cNvSpPr>
          <p:nvPr/>
        </p:nvSpPr>
        <p:spPr bwMode="auto">
          <a:xfrm>
            <a:off x="7183517" y="1466518"/>
            <a:ext cx="175187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50" name="Text Box 122"/>
          <p:cNvSpPr txBox="1">
            <a:spLocks noChangeArrowheads="1"/>
          </p:cNvSpPr>
          <p:nvPr/>
        </p:nvSpPr>
        <p:spPr bwMode="auto">
          <a:xfrm>
            <a:off x="5973914" y="1438772"/>
            <a:ext cx="96190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 p14:presetBounceEnd="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 p14:bounceEnd="3000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bldLvl="0" animBg="1"/>
          <p:bldP spid="47" grpId="0"/>
          <p:bldP spid="5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7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" fill="hold">
                          <p:stCondLst>
                            <p:cond delay="0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75E-6 -2.59259E-6 L 0.47595 0.04784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802" y="2392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42" presetClass="pat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71605E-6 L 0.53533 -0.1017 " pathEditMode="relative" rAng="0" ptsTypes="AA">
                                          <p:cBhvr>
                                            <p:cTn id="46" dur="2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762" y="-509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2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40" grpId="0" bldLvl="0" animBg="1"/>
          <p:bldP spid="47" grpId="0"/>
          <p:bldP spid="50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3813" y="0"/>
            <a:ext cx="12215813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653710" y="209025"/>
            <a:ext cx="4345196" cy="1920556"/>
            <a:chOff x="1034003" y="260315"/>
            <a:chExt cx="4656152" cy="2057997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4003" y="583667"/>
              <a:ext cx="4656152" cy="1734645"/>
            </a:xfrm>
            <a:prstGeom prst="rect">
              <a:avLst/>
            </a:prstGeom>
          </p:spPr>
        </p:pic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61615" y="260315"/>
              <a:ext cx="1486839" cy="712987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37586" y="282051"/>
              <a:ext cx="1493199" cy="694316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01381" y="757566"/>
              <a:ext cx="4321396" cy="1386847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0859" y="294498"/>
            <a:ext cx="5383235" cy="623674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077791" y="2862905"/>
            <a:ext cx="6281207" cy="3731031"/>
            <a:chOff x="5077790" y="2862904"/>
            <a:chExt cx="6281207" cy="373103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562600" y="2862904"/>
              <a:ext cx="5170488" cy="373103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077790" y="3805222"/>
              <a:ext cx="6281207" cy="2031325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 defTabSz="609600"/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Cảm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ơn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các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bạn</a:t>
              </a:r>
              <a:endParaRPr lang="en-US" sz="4400" b="1" dirty="0">
                <a:solidFill>
                  <a:srgbClr val="002060"/>
                </a:solidFill>
                <a:latin typeface="+mj-lt"/>
              </a:endParaRPr>
            </a:p>
            <a:p>
              <a:pPr algn="ctr" defTabSz="609600"/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đã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chọn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vòng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cổ</a:t>
              </a:r>
              <a:endParaRPr lang="en-US" sz="4400" b="1" dirty="0">
                <a:solidFill>
                  <a:srgbClr val="002060"/>
                </a:solidFill>
                <a:latin typeface="+mj-lt"/>
              </a:endParaRPr>
            </a:p>
            <a:p>
              <a:pPr algn="ctr" defTabSz="609600"/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cho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+mj-lt"/>
                </a:rPr>
                <a:t>tớ</a:t>
              </a:r>
              <a:r>
                <a:rPr lang="en-US" sz="4400" b="1" dirty="0">
                  <a:solidFill>
                    <a:srgbClr val="002060"/>
                  </a:solidFill>
                  <a:latin typeface="+mj-lt"/>
                </a:rPr>
                <a:t>!</a:t>
              </a:r>
            </a:p>
          </p:txBody>
        </p:sp>
      </p:grpSp>
    </p:spTree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03965" y="150312"/>
            <a:ext cx="11583444" cy="6316249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38" name="Picture 4" descr="Không có mô tả.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>
            <a:fillRect/>
          </a:stretch>
        </p:blipFill>
        <p:spPr bwMode="auto">
          <a:xfrm>
            <a:off x="-212013" y="-186720"/>
            <a:ext cx="1839496" cy="714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 42"/>
          <p:cNvGrpSpPr/>
          <p:nvPr/>
        </p:nvGrpSpPr>
        <p:grpSpPr>
          <a:xfrm>
            <a:off x="1627483" y="50603"/>
            <a:ext cx="6586209" cy="640566"/>
            <a:chOff x="1668193" y="47581"/>
            <a:chExt cx="6586209" cy="640566"/>
          </a:xfrm>
        </p:grpSpPr>
        <p:grpSp>
          <p:nvGrpSpPr>
            <p:cNvPr id="39" name="Group 38"/>
            <p:cNvGrpSpPr/>
            <p:nvPr/>
          </p:nvGrpSpPr>
          <p:grpSpPr>
            <a:xfrm>
              <a:off x="1668193" y="65846"/>
              <a:ext cx="622300" cy="622301"/>
              <a:chOff x="647700" y="304800"/>
              <a:chExt cx="622300" cy="622300"/>
            </a:xfrm>
          </p:grpSpPr>
          <p:sp>
            <p:nvSpPr>
              <p:cNvPr id="40" name="Oval 39"/>
              <p:cNvSpPr/>
              <p:nvPr/>
            </p:nvSpPr>
            <p:spPr>
              <a:xfrm>
                <a:off x="647700" y="304800"/>
                <a:ext cx="622300" cy="6223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54654" y="364339"/>
                <a:ext cx="208390" cy="4924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charset="0"/>
                    <a:ea typeface="+mn-ea"/>
                    <a:cs typeface="Calibri" panose="020F0502020204030204" charset="0"/>
                    <a:sym typeface="Arial" panose="020B0604020202020204"/>
                  </a:rPr>
                  <a:t>2</a:t>
                </a: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281450" y="47581"/>
              <a:ext cx="5972952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/>
                </a:rPr>
                <a:t>Tính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0142" y="560669"/>
            <a:ext cx="6351090" cy="38954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38631" y="4496844"/>
            <a:ext cx="9450659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Cách chia táo của bạn nào cho ta phép chia hết? Cách chia táo của bạn nào cho ta phép chia có dư?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9261514" y="1648712"/>
            <a:ext cx="3032781" cy="2456693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Cloud 22"/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#9Slide02 Noi dung dai"/>
                <a:sym typeface="Arial" panose="020B0604020202020204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9261654" y="7086600"/>
              <a:ext cx="1939746" cy="1926903"/>
              <a:chOff x="9225795" y="7098813"/>
              <a:chExt cx="1939746" cy="1926903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>
                <a:fillRect/>
              </a:stretch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9433826" y="8291326"/>
                <a:ext cx="1523679" cy="7343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400"/>
                <a: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 panose="020B0604020202020204"/>
                    <a:sym typeface="Arial" panose="020B0604020202020204"/>
                  </a:rPr>
                  <a:t>THẢO LUẬN</a:t>
                </a:r>
                <a:b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 panose="020B0604020202020204"/>
                    <a:sym typeface="Arial" panose="020B0604020202020204"/>
                  </a:rPr>
                </a:br>
                <a:r>
                  <a:rPr lang="en-US" sz="1400">
                    <a:solidFill>
                      <a:srgbClr val="DB9231"/>
                    </a:solidFill>
                    <a:latin typeface="iCiel Cadena" panose="02000503000000020004" pitchFamily="50" charset="0"/>
                    <a:cs typeface="Arial" panose="020B0604020202020204"/>
                    <a:sym typeface="Arial" panose="020B0604020202020204"/>
                  </a:rPr>
                  <a:t>NHÓM ĐÔI</a:t>
                </a: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002" y="61351"/>
            <a:ext cx="5380567" cy="2876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061" y="889001"/>
            <a:ext cx="4307417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1378" y="-402031"/>
            <a:ext cx="1707377" cy="17073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23"/>
          <a:stretch>
            <a:fillRect/>
          </a:stretch>
        </p:blipFill>
        <p:spPr>
          <a:xfrm flipH="1">
            <a:off x="1" y="-375418"/>
            <a:ext cx="3053241" cy="33016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12259">
            <a:off x="33691" y="591610"/>
            <a:ext cx="1763989" cy="1282567"/>
          </a:xfrm>
          <a:prstGeom prst="rect">
            <a:avLst/>
          </a:prstGeom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853" y="12483"/>
            <a:ext cx="1063049" cy="127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48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9" b="9875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239"/>
          <a:stretch>
            <a:fillRect/>
          </a:stretch>
        </p:blipFill>
        <p:spPr>
          <a:xfrm>
            <a:off x="1533211" y="204852"/>
            <a:ext cx="1543967" cy="107708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136" y="1769572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1437216"/>
            <a:ext cx="3666067" cy="1991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1305346"/>
            <a:ext cx="4674947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55"/>
          <a:stretch>
            <a:fillRect/>
          </a:stretch>
        </p:blipFill>
        <p:spPr bwMode="auto">
          <a:xfrm>
            <a:off x="8940800" y="356658"/>
            <a:ext cx="3251200" cy="24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700" y="-282155"/>
            <a:ext cx="3175000" cy="3175000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225" y="3124201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023" y="997766"/>
            <a:ext cx="878901" cy="8789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89841" y="539929"/>
            <a:ext cx="2712311" cy="2096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147" y="559787"/>
            <a:ext cx="5847508" cy="4154581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1" y="3167415"/>
            <a:ext cx="5568951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712" y="696215"/>
            <a:ext cx="1878376" cy="107335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853" y="2732261"/>
            <a:ext cx="2806611" cy="1148956"/>
          </a:xfrm>
          <a:prstGeom prst="rect">
            <a:avLst/>
          </a:prstGeom>
        </p:spPr>
      </p:pic>
      <p:sp>
        <p:nvSpPr>
          <p:cNvPr id="44" name="Teardrop 43"/>
          <p:cNvSpPr/>
          <p:nvPr/>
        </p:nvSpPr>
        <p:spPr>
          <a:xfrm rot="8013599">
            <a:off x="7227373" y="1200556"/>
            <a:ext cx="1331161" cy="1345709"/>
          </a:xfrm>
          <a:prstGeom prst="teardrop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26" name="Picture 2">
            <a:hlinkClick r:id="rId2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07" b="31218"/>
          <a:stretch>
            <a:fillRect/>
          </a:stretch>
        </p:blipFill>
        <p:spPr bwMode="auto">
          <a:xfrm rot="20820902">
            <a:off x="7303970" y="1438029"/>
            <a:ext cx="1276977" cy="931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410" y="1193800"/>
            <a:ext cx="1275991" cy="1316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2006600"/>
            <a:ext cx="2964299" cy="2290947"/>
          </a:xfrm>
          <a:prstGeom prst="rect">
            <a:avLst/>
          </a:prstGeom>
        </p:spPr>
      </p:pic>
      <p:pic>
        <p:nvPicPr>
          <p:cNvPr id="80" name="Picture 5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45" b="10823"/>
          <a:stretch>
            <a:fillRect/>
          </a:stretch>
        </p:blipFill>
        <p:spPr bwMode="auto">
          <a:xfrm>
            <a:off x="8619232" y="4241801"/>
            <a:ext cx="3572769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71"/>
          <a:stretch>
            <a:fillRect/>
          </a:stretch>
        </p:blipFill>
        <p:spPr bwMode="auto">
          <a:xfrm>
            <a:off x="7230725" y="3208259"/>
            <a:ext cx="4961275" cy="357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32978">
            <a:off x="9886777" y="4258867"/>
            <a:ext cx="2518912" cy="2518912"/>
          </a:xfrm>
          <a:prstGeom prst="rect">
            <a:avLst/>
          </a:prstGeom>
        </p:spPr>
      </p:pic>
      <p:sp>
        <p:nvSpPr>
          <p:cNvPr id="66" name="Teardrop 65"/>
          <p:cNvSpPr/>
          <p:nvPr/>
        </p:nvSpPr>
        <p:spPr>
          <a:xfrm rot="8013599">
            <a:off x="10020261" y="2452022"/>
            <a:ext cx="1331161" cy="1345709"/>
          </a:xfrm>
          <a:prstGeom prst="teardrop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57" name="Picture 9">
            <a:hlinkClick r:id="rId28" action="ppaction://hlinksldjump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0215" y="2326900"/>
            <a:ext cx="1425635" cy="1425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2433108"/>
            <a:ext cx="1275991" cy="13166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4515427"/>
            <a:ext cx="2805780" cy="216477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049" y="72897"/>
            <a:ext cx="1100617" cy="11356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792" y="584200"/>
            <a:ext cx="3130409" cy="2402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6000"/>
            <a:ext cx="4572000" cy="39274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0" y="2144870"/>
            <a:ext cx="3192215" cy="1958661"/>
          </a:xfrm>
          <a:prstGeom prst="rect">
            <a:avLst/>
          </a:prstGeom>
        </p:spPr>
      </p:pic>
      <p:sp>
        <p:nvSpPr>
          <p:cNvPr id="69" name="Teardrop 68"/>
          <p:cNvSpPr/>
          <p:nvPr/>
        </p:nvSpPr>
        <p:spPr>
          <a:xfrm rot="8013599">
            <a:off x="1931320" y="2972207"/>
            <a:ext cx="1331161" cy="1345709"/>
          </a:xfrm>
          <a:prstGeom prst="teardrop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7" name="Picture 16">
            <a:hlinkClick r:id="rId34" action="ppaction://hlinksldjump"/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513" y="2681209"/>
            <a:ext cx="1793915" cy="1793915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38" y="3091422"/>
            <a:ext cx="1194721" cy="1232769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82584" y="4714047"/>
            <a:ext cx="2721777" cy="210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763" y="139413"/>
            <a:ext cx="1218256" cy="146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>
            <a:hlinkClick r:id="rId38" action="ppaction://hlinksldjump"/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395" y="203253"/>
            <a:ext cx="1146624" cy="109825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9601" y="120589"/>
            <a:ext cx="1275991" cy="131662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01600" y="-312457"/>
            <a:ext cx="11887200" cy="7977189"/>
            <a:chOff x="0" y="-20242"/>
            <a:chExt cx="8915400" cy="598289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20014" y="-20242"/>
              <a:ext cx="1333500" cy="1905000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1447800" y="-19050"/>
              <a:ext cx="1333500" cy="1905000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3048000" y="-19050"/>
              <a:ext cx="1333500" cy="19050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4475786" y="-17858"/>
              <a:ext cx="1333500" cy="190500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6097928" y="-19050"/>
              <a:ext cx="1333500" cy="1905000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7525714" y="-17858"/>
              <a:ext cx="1333500" cy="1905000"/>
            </a:xfrm>
            <a:prstGeom prst="rect">
              <a:avLst/>
            </a:prstGeom>
          </p:spPr>
        </p:pic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0" y="2038350"/>
              <a:ext cx="1333500" cy="1905000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1837399" y="1977808"/>
              <a:ext cx="1333500" cy="1905000"/>
            </a:xfrm>
            <a:prstGeom prst="rect">
              <a:avLst/>
            </a:prstGeom>
          </p:spPr>
        </p:pic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3027986" y="2039542"/>
              <a:ext cx="1333500" cy="1905000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4455772" y="2040734"/>
              <a:ext cx="1333500" cy="190500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6077914" y="2039542"/>
              <a:ext cx="1333500" cy="1905000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7505700" y="2040734"/>
              <a:ext cx="1333500" cy="1905000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76200" y="3943350"/>
              <a:ext cx="1333500" cy="1905000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1503986" y="3944542"/>
              <a:ext cx="1333500" cy="1905000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2862825" y="4057650"/>
              <a:ext cx="1333500" cy="1905000"/>
            </a:xfrm>
            <a:prstGeom prst="rect">
              <a:avLst/>
            </a:prstGeom>
          </p:spPr>
        </p:pic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5766233" y="4057650"/>
              <a:ext cx="1333500" cy="1905000"/>
            </a:xfrm>
            <a:prstGeom prst="rect">
              <a:avLst/>
            </a:prstGeom>
          </p:spPr>
        </p:pic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4475786" y="4019550"/>
              <a:ext cx="1333500" cy="1905000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7581900" y="3945734"/>
              <a:ext cx="1333500" cy="1905000"/>
            </a:xfrm>
            <a:prstGeom prst="rect">
              <a:avLst/>
            </a:prstGeom>
          </p:spPr>
        </p:pic>
      </p:grpSp>
      <p:pic>
        <p:nvPicPr>
          <p:cNvPr id="12" name="Picture 11">
            <a:hlinkClick r:id="rId41" action="ppaction://hlinksldjump"/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413" y="3632201"/>
            <a:ext cx="4270196" cy="327790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125052" y="4136063"/>
            <a:ext cx="2649627" cy="2591535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59517">
            <a:off x="10839157" y="1185517"/>
            <a:ext cx="1884071" cy="18427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20445E-6 L 0.21181 0.00031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1146 -0.03397 L -0.11146 -0.19672 C -0.11146 -0.26837 -0.09532 -0.3567 -0.08177 -0.3567 L -0.05191 -0.3567 " pathEditMode="relative" rAng="0" ptsTypes="FfFF">
                                      <p:cBhvr>
                                        <p:cTn id="9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9" y="-161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2.02594E-6 L 0.10156 2.02594E-6 C 0.14705 2.02594E-6 0.2033 -0.06856 0.2033 -0.12446 L 0.2033 -0.24799 " pathEditMode="relative" rAng="0" ptsTypes="FfFF">
                                      <p:cBhvr>
                                        <p:cTn id="10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56" y="-124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94132E-7 L -0.22413 -0.08709 " pathEditMode="relative" rAng="0" ptsTypes="AA">
                                      <p:cBhvr>
                                        <p:cTn id="126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15" y="-43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13 -0.08709 L -0.60747 0.06115 " pathEditMode="relative" rAng="0" ptsTypes="AA">
                                      <p:cBhvr>
                                        <p:cTn id="129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7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19 0.03243 L 0.05521 0.03243 C 0.08542 0.03243 0.12361 0.11056 0.12361 0.17418 L 0.12361 0.31686 " pathEditMode="relative" rAng="0" ptsTypes="FfFF">
                                      <p:cBhvr>
                                        <p:cTn id="15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0" y="14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44" grpId="0" bldLvl="0" animBg="1"/>
      <p:bldP spid="66" grpId="0" bldLvl="0" animBg="1"/>
      <p:bldP spid="69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13663" y="-115322"/>
            <a:ext cx="6822721" cy="2433453"/>
            <a:chOff x="7148350" y="221256"/>
            <a:chExt cx="4891251" cy="1297467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#9Slide02 Noi dung dai"/>
                <a:sym typeface="Arial" panose="020B0604020202020204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Rô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bốt</a:t>
              </a:r>
              <a:endParaRPr lang="en-US" sz="4000" b="1" dirty="0">
                <a:solidFill>
                  <a:srgbClr val="ED5565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endParaRPr>
            </a:p>
          </p:txBody>
        </p:sp>
      </p:grpSp>
      <p:cxnSp>
        <p:nvCxnSpPr>
          <p:cNvPr id="48" name="Straight Connector 47"/>
          <p:cNvCxnSpPr/>
          <p:nvPr/>
        </p:nvCxnSpPr>
        <p:spPr>
          <a:xfrm>
            <a:off x="4859943" y="1698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9" name="TextBox 43"/>
          <p:cNvSpPr txBox="1">
            <a:spLocks noChangeArrowheads="1"/>
          </p:cNvSpPr>
          <p:nvPr/>
        </p:nvSpPr>
        <p:spPr bwMode="auto">
          <a:xfrm>
            <a:off x="5704996" y="204798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>
            <a:off x="4747645" y="188419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51" name="Group 66"/>
          <p:cNvGrpSpPr/>
          <p:nvPr/>
        </p:nvGrpSpPr>
        <p:grpSpPr bwMode="auto">
          <a:xfrm>
            <a:off x="5602950" y="254449"/>
            <a:ext cx="712788" cy="1431301"/>
            <a:chOff x="2285" y="1252"/>
            <a:chExt cx="449" cy="656"/>
          </a:xfrm>
        </p:grpSpPr>
        <p:cxnSp>
          <p:nvCxnSpPr>
            <p:cNvPr id="52" name="Straight Connector 51"/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3" name="Straight Connector 52"/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54" name="TextBox 36"/>
          <p:cNvSpPr txBox="1">
            <a:spLocks noChangeArrowheads="1"/>
          </p:cNvSpPr>
          <p:nvPr/>
        </p:nvSpPr>
        <p:spPr bwMode="auto">
          <a:xfrm>
            <a:off x="5697322" y="944774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5" name="TextBox 38"/>
          <p:cNvSpPr txBox="1">
            <a:spLocks noChangeArrowheads="1"/>
          </p:cNvSpPr>
          <p:nvPr/>
        </p:nvSpPr>
        <p:spPr bwMode="auto">
          <a:xfrm>
            <a:off x="5122209" y="1685750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Box 39"/>
          <p:cNvSpPr txBox="1">
            <a:spLocks noChangeArrowheads="1"/>
          </p:cNvSpPr>
          <p:nvPr/>
        </p:nvSpPr>
        <p:spPr bwMode="auto">
          <a:xfrm>
            <a:off x="4747645" y="920874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113663" y="2127116"/>
            <a:ext cx="6822721" cy="2433453"/>
            <a:chOff x="7148350" y="221256"/>
            <a:chExt cx="4891251" cy="1297467"/>
          </a:xfrm>
        </p:grpSpPr>
        <p:sp>
          <p:nvSpPr>
            <p:cNvPr id="59" name="Rectangle: Rounded Corners 58"/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#9Slide02 Noi dung dai"/>
                <a:sym typeface="Arial" panose="020B0604020202020204"/>
              </a:endParaRPr>
            </a:p>
          </p:txBody>
        </p:sp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nam</a:t>
              </a:r>
              <a:endParaRPr lang="en-US" sz="4000" b="1" dirty="0">
                <a:solidFill>
                  <a:srgbClr val="ED5565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endParaRPr>
            </a:p>
          </p:txBody>
        </p:sp>
      </p:grpSp>
      <p:cxnSp>
        <p:nvCxnSpPr>
          <p:cNvPr id="62" name="Straight Connector 61"/>
          <p:cNvCxnSpPr/>
          <p:nvPr/>
        </p:nvCxnSpPr>
        <p:spPr>
          <a:xfrm>
            <a:off x="4859943" y="3941265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63" name="TextBox 43"/>
          <p:cNvSpPr txBox="1">
            <a:spLocks noChangeArrowheads="1"/>
          </p:cNvSpPr>
          <p:nvPr/>
        </p:nvSpPr>
        <p:spPr bwMode="auto">
          <a:xfrm>
            <a:off x="5704996" y="2447236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4" name="TextBox 63"/>
          <p:cNvSpPr txBox="1">
            <a:spLocks noChangeArrowheads="1"/>
          </p:cNvSpPr>
          <p:nvPr/>
        </p:nvSpPr>
        <p:spPr bwMode="auto">
          <a:xfrm>
            <a:off x="4747645" y="2430857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65" name="Group 66"/>
          <p:cNvGrpSpPr/>
          <p:nvPr/>
        </p:nvGrpSpPr>
        <p:grpSpPr bwMode="auto">
          <a:xfrm>
            <a:off x="5602950" y="2496887"/>
            <a:ext cx="712788" cy="1431301"/>
            <a:chOff x="2285" y="1252"/>
            <a:chExt cx="449" cy="656"/>
          </a:xfrm>
        </p:grpSpPr>
        <p:cxnSp>
          <p:nvCxnSpPr>
            <p:cNvPr id="66" name="Straight Connector 65"/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67" name="Straight Connector 66"/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68" name="TextBox 36"/>
          <p:cNvSpPr txBox="1">
            <a:spLocks noChangeArrowheads="1"/>
          </p:cNvSpPr>
          <p:nvPr/>
        </p:nvSpPr>
        <p:spPr bwMode="auto">
          <a:xfrm>
            <a:off x="5697322" y="3187212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TextBox 38"/>
          <p:cNvSpPr txBox="1">
            <a:spLocks noChangeArrowheads="1"/>
          </p:cNvSpPr>
          <p:nvPr/>
        </p:nvSpPr>
        <p:spPr bwMode="auto">
          <a:xfrm>
            <a:off x="5122209" y="3928188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0" name="TextBox 39"/>
          <p:cNvSpPr txBox="1">
            <a:spLocks noChangeArrowheads="1"/>
          </p:cNvSpPr>
          <p:nvPr/>
        </p:nvSpPr>
        <p:spPr bwMode="auto">
          <a:xfrm>
            <a:off x="4747645" y="3163312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184644" y="4449412"/>
            <a:ext cx="6822721" cy="2433453"/>
            <a:chOff x="7148350" y="221256"/>
            <a:chExt cx="4891251" cy="1297467"/>
          </a:xfrm>
        </p:grpSpPr>
        <p:sp>
          <p:nvSpPr>
            <p:cNvPr id="72" name="Rectangle: Rounded Corners 71"/>
            <p:cNvSpPr/>
            <p:nvPr/>
          </p:nvSpPr>
          <p:spPr>
            <a:xfrm>
              <a:off x="7315201" y="336272"/>
              <a:ext cx="4724400" cy="1182451"/>
            </a:xfrm>
            <a:prstGeom prst="roundRect">
              <a:avLst>
                <a:gd name="adj" fmla="val 16050"/>
              </a:avLst>
            </a:prstGeom>
            <a:solidFill>
              <a:schemeClr val="bg1"/>
            </a:solidFill>
            <a:ln w="28575"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prstClr val="white"/>
                </a:solidFill>
                <a:latin typeface="#9Slide02 Noi dung dai"/>
                <a:sym typeface="Arial" panose="020B0604020202020204"/>
              </a:endParaRPr>
            </a:p>
          </p:txBody>
        </p:sp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8350" y="221256"/>
              <a:ext cx="470980" cy="470980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7481420" y="633965"/>
              <a:ext cx="2505664" cy="6564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400"/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Cách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chia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của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bạn</a:t>
              </a:r>
              <a:r>
                <a:rPr lang="en-US" sz="4000" b="1" dirty="0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 panose="020F0502020204030204" charset="0"/>
                  <a:cs typeface="Calibri" panose="020F0502020204030204" charset="0"/>
                  <a:sym typeface="Arial" panose="020B0604020202020204"/>
                </a:rPr>
                <a:t>nữ</a:t>
              </a:r>
              <a:endParaRPr lang="en-US" sz="4000" b="1" dirty="0">
                <a:solidFill>
                  <a:srgbClr val="ED5565"/>
                </a:solidFill>
                <a:latin typeface="Calibri" panose="020F0502020204030204" charset="0"/>
                <a:cs typeface="Calibri" panose="020F0502020204030204" charset="0"/>
                <a:sym typeface="Arial" panose="020B0604020202020204"/>
              </a:endParaRPr>
            </a:p>
          </p:txBody>
        </p:sp>
      </p:grpSp>
      <p:cxnSp>
        <p:nvCxnSpPr>
          <p:cNvPr id="75" name="Straight Connector 74"/>
          <p:cNvCxnSpPr/>
          <p:nvPr/>
        </p:nvCxnSpPr>
        <p:spPr>
          <a:xfrm>
            <a:off x="4930924" y="6263561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76" name="TextBox 43"/>
          <p:cNvSpPr txBox="1">
            <a:spLocks noChangeArrowheads="1"/>
          </p:cNvSpPr>
          <p:nvPr/>
        </p:nvSpPr>
        <p:spPr bwMode="auto">
          <a:xfrm>
            <a:off x="5775977" y="4769532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4818626" y="4753153"/>
            <a:ext cx="823384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grpSp>
        <p:nvGrpSpPr>
          <p:cNvPr id="78" name="Group 66"/>
          <p:cNvGrpSpPr/>
          <p:nvPr/>
        </p:nvGrpSpPr>
        <p:grpSpPr bwMode="auto">
          <a:xfrm>
            <a:off x="5673931" y="4819183"/>
            <a:ext cx="712788" cy="1431301"/>
            <a:chOff x="2285" y="1252"/>
            <a:chExt cx="449" cy="656"/>
          </a:xfrm>
        </p:grpSpPr>
        <p:cxnSp>
          <p:nvCxnSpPr>
            <p:cNvPr id="79" name="Straight Connector 78"/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80" name="Straight Connector 79"/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81" name="TextBox 36"/>
          <p:cNvSpPr txBox="1">
            <a:spLocks noChangeArrowheads="1"/>
          </p:cNvSpPr>
          <p:nvPr/>
        </p:nvSpPr>
        <p:spPr bwMode="auto">
          <a:xfrm>
            <a:off x="5768303" y="5509508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2" name="TextBox 38"/>
          <p:cNvSpPr txBox="1">
            <a:spLocks noChangeArrowheads="1"/>
          </p:cNvSpPr>
          <p:nvPr/>
        </p:nvSpPr>
        <p:spPr bwMode="auto">
          <a:xfrm>
            <a:off x="5193190" y="6250484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3" name="TextBox 39"/>
          <p:cNvSpPr txBox="1">
            <a:spLocks noChangeArrowheads="1"/>
          </p:cNvSpPr>
          <p:nvPr/>
        </p:nvSpPr>
        <p:spPr bwMode="auto">
          <a:xfrm>
            <a:off x="4818626" y="5485608"/>
            <a:ext cx="90108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84" name="Rectangle: Rounded Corners 83"/>
          <p:cNvSpPr/>
          <p:nvPr/>
        </p:nvSpPr>
        <p:spPr>
          <a:xfrm>
            <a:off x="7985228" y="526093"/>
            <a:ext cx="3373721" cy="6125228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</a:pPr>
            <a:r>
              <a:rPr lang="vi-VN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Vậy cách chia táo của bạn Rô – bốt và bạn nữ có dư, phép chia của bạn nam cho ta phép chia hết.</a:t>
            </a:r>
          </a:p>
          <a:p>
            <a:pPr algn="ctr" defTabSz="1219200">
              <a:buClr>
                <a:srgbClr val="000000"/>
              </a:buClr>
            </a:pPr>
            <a:endParaRPr lang="vi-VN" sz="3600" b="1" dirty="0" err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4" grpId="0"/>
      <p:bldP spid="55" grpId="0"/>
      <p:bldP spid="56" grpId="0"/>
      <p:bldP spid="63" grpId="0"/>
      <p:bldP spid="64" grpId="0"/>
      <p:bldP spid="68" grpId="0"/>
      <p:bldP spid="69" grpId="0"/>
      <p:bldP spid="70" grpId="0"/>
      <p:bldP spid="76" grpId="0"/>
      <p:bldP spid="77" grpId="0"/>
      <p:bldP spid="81" grpId="0"/>
      <p:bldP spid="82" grpId="0"/>
      <p:bldP spid="83" grpId="0"/>
      <p:bldP spid="84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🌈 Rainbow - Royalty-Free GIF - Animated Sticker - Free PNG - Animated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665" y="-81604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9248"/>
            <a:ext cx="11247331" cy="5428753"/>
          </a:xfrm>
          <a:prstGeom prst="rect">
            <a:avLst/>
          </a:prstGeom>
        </p:spPr>
      </p:pic>
      <p:pic>
        <p:nvPicPr>
          <p:cNvPr id="1026" name="Picture 2" descr="Pin by Julia Yuen on Animados in 2021 | Cute gif, Cartoon clip art,  Animated emotic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229" y="-91475"/>
            <a:ext cx="2468379" cy="2468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30" y="654500"/>
            <a:ext cx="5205845" cy="29282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4865" y="2983527"/>
            <a:ext cx="6127011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729 -0.13518 L 5E-6 -2.96296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43" y="694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698 -0.12531 L -1.11111E-6 3.33333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58" y="62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30 Redondear rectángulo de esquina del mismo lado"/>
          <p:cNvSpPr/>
          <p:nvPr/>
        </p:nvSpPr>
        <p:spPr>
          <a:xfrm>
            <a:off x="4367213" y="1916113"/>
            <a:ext cx="3265487" cy="2160587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7632172" y="3429000"/>
            <a:ext cx="4559829" cy="64807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35 Rectángulo"/>
          <p:cNvSpPr/>
          <p:nvPr/>
        </p:nvSpPr>
        <p:spPr>
          <a:xfrm>
            <a:off x="-43289" y="3375945"/>
            <a:ext cx="4411097" cy="64807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1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>
            <a:fillRect/>
          </a:stretch>
        </p:blipFill>
        <p:spPr bwMode="auto">
          <a:xfrm>
            <a:off x="199473" y="336980"/>
            <a:ext cx="2384008" cy="1192414"/>
          </a:xfrm>
          <a:prstGeom prst="rect">
            <a:avLst/>
          </a:prstGeom>
          <a:noFill/>
          <a:effectLst>
            <a:innerShdw blurRad="685800" dist="50800" dir="16200000">
              <a:prstClr val="black">
                <a:alpha val="92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5734050"/>
            <a:ext cx="2106613" cy="787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Explosion 1 3"/>
          <p:cNvSpPr/>
          <p:nvPr/>
        </p:nvSpPr>
        <p:spPr>
          <a:xfrm>
            <a:off x="3189288" y="336550"/>
            <a:ext cx="5621337" cy="4540250"/>
          </a:xfrm>
          <a:prstGeom prst="irregularSeal1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38" y="1916113"/>
            <a:ext cx="4103687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50" y="-635000"/>
            <a:ext cx="419893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32 Imagen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1392238" y="2600325"/>
            <a:ext cx="3354387" cy="3195638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244637" y="471522"/>
            <a:ext cx="543610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FFCC05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howcard Gothic" panose="04020904020102020604" pitchFamily="82" charset="0"/>
                <a:ea typeface="+mn-ea"/>
                <a:cs typeface="+mn-cs"/>
              </a:rPr>
              <a:t>Tom and jerry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admin\Desktop\bài giảng trực tuyến\pngtree-blackboard-plant-education-training-image_67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0"/>
            <a:ext cx="1234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Box 2"/>
          <p:cNvSpPr txBox="1">
            <a:spLocks noChangeArrowheads="1"/>
          </p:cNvSpPr>
          <p:nvPr/>
        </p:nvSpPr>
        <p:spPr bwMode="auto">
          <a:xfrm>
            <a:off x="798513" y="1490663"/>
            <a:ext cx="3152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1. Tính</a:t>
            </a:r>
          </a:p>
        </p:txBody>
      </p:sp>
      <p:sp>
        <p:nvSpPr>
          <p:cNvPr id="24" name="TextBox 20"/>
          <p:cNvSpPr txBox="1">
            <a:spLocks noChangeArrowheads="1"/>
          </p:cNvSpPr>
          <p:nvPr/>
        </p:nvSpPr>
        <p:spPr bwMode="auto">
          <a:xfrm>
            <a:off x="5875338" y="1885950"/>
            <a:ext cx="381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2</a:t>
            </a:r>
          </a:p>
        </p:txBody>
      </p:sp>
      <p:sp>
        <p:nvSpPr>
          <p:cNvPr id="25" name="TextBox 21"/>
          <p:cNvSpPr txBox="1">
            <a:spLocks noChangeArrowheads="1"/>
          </p:cNvSpPr>
          <p:nvPr/>
        </p:nvSpPr>
        <p:spPr bwMode="auto">
          <a:xfrm>
            <a:off x="4665663" y="1952625"/>
            <a:ext cx="10445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17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5710238" y="2770188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 flipH="1">
            <a:off x="5724525" y="2149475"/>
            <a:ext cx="0" cy="15541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60"/>
          <p:cNvSpPr txBox="1">
            <a:spLocks noChangeArrowheads="1"/>
          </p:cNvSpPr>
          <p:nvPr/>
        </p:nvSpPr>
        <p:spPr bwMode="auto">
          <a:xfrm>
            <a:off x="5032375" y="3763963"/>
            <a:ext cx="381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1</a:t>
            </a:r>
          </a:p>
        </p:txBody>
      </p:sp>
      <p:sp>
        <p:nvSpPr>
          <p:cNvPr id="29" name="TextBox 60"/>
          <p:cNvSpPr txBox="1">
            <a:spLocks noChangeArrowheads="1"/>
          </p:cNvSpPr>
          <p:nvPr/>
        </p:nvSpPr>
        <p:spPr bwMode="auto">
          <a:xfrm>
            <a:off x="4635500" y="2733675"/>
            <a:ext cx="13208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16</a:t>
            </a:r>
          </a:p>
        </p:txBody>
      </p:sp>
      <p:sp>
        <p:nvSpPr>
          <p:cNvPr id="30" name="TextBox 60"/>
          <p:cNvSpPr txBox="1">
            <a:spLocks noChangeArrowheads="1"/>
          </p:cNvSpPr>
          <p:nvPr/>
        </p:nvSpPr>
        <p:spPr bwMode="auto">
          <a:xfrm>
            <a:off x="5789613" y="2840038"/>
            <a:ext cx="381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8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4854575" y="3656013"/>
            <a:ext cx="6873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Diagonal Stripe 31"/>
          <p:cNvSpPr/>
          <p:nvPr/>
        </p:nvSpPr>
        <p:spPr>
          <a:xfrm rot="6537665">
            <a:off x="6327775" y="2179638"/>
            <a:ext cx="338138" cy="690562"/>
          </a:xfrm>
          <a:prstGeom prst="diagStrip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1885950"/>
            <a:ext cx="6667500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72" name="图片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238" y="-393700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8" grpId="0"/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admin\Desktop\bài giảng trực tuyến\pngtree-blackboard-plant-education-training-image_67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0"/>
            <a:ext cx="12341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extBox 2"/>
          <p:cNvSpPr txBox="1">
            <a:spLocks noChangeArrowheads="1"/>
          </p:cNvSpPr>
          <p:nvPr/>
        </p:nvSpPr>
        <p:spPr bwMode="auto">
          <a:xfrm>
            <a:off x="798513" y="1490663"/>
            <a:ext cx="3152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1. Tính</a:t>
            </a:r>
          </a:p>
        </p:txBody>
      </p:sp>
      <p:sp>
        <p:nvSpPr>
          <p:cNvPr id="24" name="TextBox 20"/>
          <p:cNvSpPr txBox="1">
            <a:spLocks noChangeArrowheads="1"/>
          </p:cNvSpPr>
          <p:nvPr/>
        </p:nvSpPr>
        <p:spPr bwMode="auto">
          <a:xfrm>
            <a:off x="5875338" y="1885950"/>
            <a:ext cx="3810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2</a:t>
            </a:r>
          </a:p>
        </p:txBody>
      </p:sp>
      <p:sp>
        <p:nvSpPr>
          <p:cNvPr id="25" name="TextBox 21"/>
          <p:cNvSpPr txBox="1">
            <a:spLocks noChangeArrowheads="1"/>
          </p:cNvSpPr>
          <p:nvPr/>
        </p:nvSpPr>
        <p:spPr bwMode="auto">
          <a:xfrm>
            <a:off x="4665663" y="1952625"/>
            <a:ext cx="10445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17</a:t>
            </a:r>
          </a:p>
        </p:txBody>
      </p:sp>
      <p:cxnSp>
        <p:nvCxnSpPr>
          <p:cNvPr id="26" name="Straight Connector 25"/>
          <p:cNvCxnSpPr/>
          <p:nvPr/>
        </p:nvCxnSpPr>
        <p:spPr bwMode="auto">
          <a:xfrm>
            <a:off x="5710238" y="2770188"/>
            <a:ext cx="685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 flipH="1">
            <a:off x="5724525" y="2149475"/>
            <a:ext cx="0" cy="155416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60"/>
          <p:cNvSpPr txBox="1">
            <a:spLocks noChangeArrowheads="1"/>
          </p:cNvSpPr>
          <p:nvPr/>
        </p:nvSpPr>
        <p:spPr bwMode="auto">
          <a:xfrm>
            <a:off x="5032375" y="3763963"/>
            <a:ext cx="3810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1</a:t>
            </a:r>
          </a:p>
        </p:txBody>
      </p:sp>
      <p:sp>
        <p:nvSpPr>
          <p:cNvPr id="29" name="TextBox 60"/>
          <p:cNvSpPr txBox="1">
            <a:spLocks noChangeArrowheads="1"/>
          </p:cNvSpPr>
          <p:nvPr/>
        </p:nvSpPr>
        <p:spPr bwMode="auto">
          <a:xfrm>
            <a:off x="4635500" y="2733675"/>
            <a:ext cx="13208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16</a:t>
            </a:r>
          </a:p>
        </p:txBody>
      </p:sp>
      <p:sp>
        <p:nvSpPr>
          <p:cNvPr id="30" name="TextBox 60"/>
          <p:cNvSpPr txBox="1">
            <a:spLocks noChangeArrowheads="1"/>
          </p:cNvSpPr>
          <p:nvPr/>
        </p:nvSpPr>
        <p:spPr bwMode="auto">
          <a:xfrm>
            <a:off x="5789613" y="2840038"/>
            <a:ext cx="381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DengXia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DengXia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DengXia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DengXian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vi-VN" sz="54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charset="0"/>
                <a:cs typeface="Calibri" panose="020F0502020204030204" charset="0"/>
              </a:rPr>
              <a:t>8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4798819" y="3656013"/>
            <a:ext cx="68738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94" name="图片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238" y="-393700"/>
            <a:ext cx="2593976" cy="192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7375" y="1885950"/>
            <a:ext cx="3362325" cy="462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950" y="3724275"/>
            <a:ext cx="5605463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8" grpId="0"/>
      <p:bldP spid="29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123116" y="3599489"/>
            <a:ext cx="12438231" cy="514542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762964" y="1294237"/>
            <a:ext cx="10666072" cy="473307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951827" flipH="1">
            <a:off x="10370963" y="1014978"/>
            <a:ext cx="4876800" cy="1438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2549091">
            <a:off x="-3055763" y="5732272"/>
            <a:ext cx="4876800" cy="14386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5603262" y="1411146"/>
            <a:ext cx="1112477" cy="39644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5465868" y="463442"/>
            <a:ext cx="1285666" cy="11522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>
          <a:xfrm rot="-894206">
            <a:off x="155404" y="-152662"/>
            <a:ext cx="1169977" cy="1187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>
          <a:xfrm rot="958427">
            <a:off x="342742" y="1344743"/>
            <a:ext cx="560870" cy="83868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>
          <a:xfrm rot="789970">
            <a:off x="1782769" y="-152884"/>
            <a:ext cx="776831" cy="83868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 cstate="print"/>
          <a:srcRect/>
          <a:stretch>
            <a:fillRect/>
          </a:stretch>
        </p:blipFill>
        <p:spPr>
          <a:xfrm rot="1232672">
            <a:off x="10886398" y="5061230"/>
            <a:ext cx="1443118" cy="113224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>
          <a:xfrm rot="-874002">
            <a:off x="11176318" y="3557665"/>
            <a:ext cx="659765" cy="83868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>
          <a:xfrm rot="-797592">
            <a:off x="9858706" y="5706833"/>
            <a:ext cx="789061" cy="83868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946026" y="1491542"/>
            <a:ext cx="6299949" cy="179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00">
              <a:defRPr/>
            </a:pPr>
            <a:r>
              <a:rPr lang="vi-VN" sz="11065" b="1" dirty="0" err="1">
                <a:ln w="12700" cmpd="sng">
                  <a:solidFill>
                    <a:srgbClr val="FF0000"/>
                  </a:solidFill>
                  <a:prstDash val="solid"/>
                </a:ln>
                <a:solidFill>
                  <a:prstClr val="white"/>
                </a:solidFill>
                <a:cs typeface="Times New Roman" panose="02020603050405020304" pitchFamily="18" charset="0"/>
              </a:rPr>
              <a:t>Dặn dò</a:t>
            </a:r>
            <a:endParaRPr lang="en-US" sz="11065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6" name="Rectangle 142"/>
          <p:cNvSpPr>
            <a:spLocks noChangeArrowheads="1"/>
          </p:cNvSpPr>
          <p:nvPr/>
        </p:nvSpPr>
        <p:spPr bwMode="auto">
          <a:xfrm>
            <a:off x="1248063" y="3256562"/>
            <a:ext cx="1028840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9600"/>
            <a:r>
              <a:rPr lang="vi-VN" altLang="en-US" sz="4400" b="1" dirty="0">
                <a:solidFill>
                  <a:prstClr val="white"/>
                </a:solidFill>
                <a:latin typeface="+mn-lt"/>
                <a:cs typeface="Times New Roman" panose="02020603050405020304" pitchFamily="18" charset="0"/>
              </a:rPr>
              <a:t>- Xem trước bài sau: Luyện tập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279400"/>
            <a:ext cx="7823200" cy="78232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/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: Rounded Corners 4"/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/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6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9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200">
                  <a:lnSpc>
                    <a:spcPct val="115000"/>
                  </a:lnSpc>
                </a:pPr>
                <a:r>
                  <a:rPr lang="en-US" sz="5865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sz="4265" dirty="0">
                  <a:solidFill>
                    <a:prstClr val="black"/>
                  </a:solidFill>
                  <a:latin typeface="Calibri" panose="020F0502020204030204"/>
                </a:rPr>
                <a:t>15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en-U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200">
                  <a:lnSpc>
                    <a:spcPct val="115000"/>
                  </a:lnSpc>
                </a:pPr>
                <a:r>
                  <a:rPr lang="en-US" sz="5865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sz="4265" dirty="0">
                  <a:solidFill>
                    <a:prstClr val="black"/>
                  </a:solidFill>
                  <a:latin typeface="Calibri" panose="020F0502020204030204"/>
                </a:rPr>
                <a:t>45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4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r>
                  <a:rPr lang="en-US" sz="2400" dirty="0">
                    <a:solidFill>
                      <a:prstClr val="white"/>
                    </a:solidFill>
                    <a:latin typeface="Calibri" panose="020F0502020204030204"/>
                  </a:rPr>
                  <a:t>54</a:t>
                </a: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200">
                  <a:lnSpc>
                    <a:spcPct val="115000"/>
                  </a:lnSpc>
                </a:pPr>
                <a:r>
                  <a:rPr lang="en-US" sz="5865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sz="4265" dirty="0">
                  <a:solidFill>
                    <a:prstClr val="black"/>
                  </a:solidFill>
                  <a:latin typeface="Calibri" panose="020F0502020204030204"/>
                </a:rPr>
                <a:t>54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71950" y="38354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79" y="4338816"/>
            <a:ext cx="829867" cy="141379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5232">
            <a:off x="8221435" y="4671284"/>
            <a:ext cx="1540039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86" y="590363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1960" y="2387166"/>
            <a:ext cx="62272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01758E-6 L 0.48802 0.00925 " pathEditMode="relative" rAng="0" ptsTypes="AA">
                                      <p:cBhvr>
                                        <p:cTn id="7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92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5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81529E-6 L -0.63889 -0.01233 " pathEditMode="relative" rAng="0" ptsTypes="AA">
                                      <p:cBhvr>
                                        <p:cTn id="99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4" y="-617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8008E-6 L -0.59236 0.00124 " pathEditMode="relative" rAng="0" ptsTypes="AA">
                                      <p:cBhvr>
                                        <p:cTn id="101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18" y="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261" y="1193801"/>
            <a:ext cx="6147641" cy="557841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/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: Rounded Corners 4"/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/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8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thêm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5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vị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200">
                  <a:lnSpc>
                    <a:spcPct val="115000"/>
                  </a:lnSpc>
                </a:pPr>
                <a:r>
                  <a:rPr lang="en-US" sz="5865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sz="4265" dirty="0">
                  <a:solidFill>
                    <a:prstClr val="black"/>
                  </a:solidFill>
                  <a:latin typeface="Calibri" panose="020F0502020204030204"/>
                </a:rPr>
                <a:t>13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en-U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200">
                  <a:lnSpc>
                    <a:spcPct val="115000"/>
                  </a:lnSpc>
                </a:pPr>
                <a:r>
                  <a:rPr lang="en-US" sz="5865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sz="4265" dirty="0">
                  <a:solidFill>
                    <a:prstClr val="black"/>
                  </a:solidFill>
                  <a:latin typeface="Calibri" panose="020F0502020204030204"/>
                </a:rPr>
                <a:t>14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en-U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200">
                  <a:lnSpc>
                    <a:spcPct val="115000"/>
                  </a:lnSpc>
                </a:pPr>
                <a:r>
                  <a:rPr lang="en-US" sz="5865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sz="4265" dirty="0">
                  <a:solidFill>
                    <a:prstClr val="black"/>
                  </a:solidFill>
                  <a:latin typeface="Calibri" panose="020F0502020204030204"/>
                </a:rPr>
                <a:t>40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2147">
            <a:off x="7619279" y="4356462"/>
            <a:ext cx="1463461" cy="8231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0685">
            <a:off x="8510723" y="4288342"/>
            <a:ext cx="961461" cy="115856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043" y="2183408"/>
            <a:ext cx="6227233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5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03363E-6 L -0.3125 0.04227 " pathEditMode="relative" rAng="0" ptsTypes="AA">
                                      <p:cBhvr>
                                        <p:cTn id="99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2098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73064E-6 L -0.21823 0.07158 " pathEditMode="relative" rAng="0" ptsTypes="AA">
                                      <p:cBhvr>
                                        <p:cTn id="101" dur="16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20" y="3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403" y="-25400"/>
            <a:ext cx="8416760" cy="511017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932216" y="45466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/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: Rounded Corners 4"/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/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5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7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200">
                  <a:lnSpc>
                    <a:spcPct val="115000"/>
                  </a:lnSpc>
                </a:pPr>
                <a:r>
                  <a:rPr lang="en-US" sz="5865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sz="4265" dirty="0">
                  <a:solidFill>
                    <a:prstClr val="black"/>
                  </a:solidFill>
                  <a:latin typeface="Calibri" panose="020F0502020204030204"/>
                </a:rPr>
                <a:t>13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en-U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200">
                  <a:lnSpc>
                    <a:spcPct val="115000"/>
                  </a:lnSpc>
                </a:pPr>
                <a:r>
                  <a:rPr lang="en-US" sz="5865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sz="4265" dirty="0">
                  <a:solidFill>
                    <a:prstClr val="black"/>
                  </a:solidFill>
                  <a:latin typeface="Calibri" panose="020F0502020204030204"/>
                </a:rPr>
                <a:t>35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en-U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200">
                  <a:lnSpc>
                    <a:spcPct val="115000"/>
                  </a:lnSpc>
                </a:pPr>
                <a:r>
                  <a:rPr lang="en-US" sz="5865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sz="4265" dirty="0">
                  <a:solidFill>
                    <a:prstClr val="black"/>
                  </a:solidFill>
                  <a:latin typeface="Calibri" panose="020F0502020204030204"/>
                </a:rPr>
                <a:t>14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2175238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15423">
            <a:off x="7767485" y="2421188"/>
            <a:ext cx="1537232" cy="153723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461" y="2049161"/>
            <a:ext cx="622723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1834E-6 L 0.46093 -0.0247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8" y="-12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7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7.47375E-7 L -0.56684 0.22761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1" y="113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402" y="1193801"/>
            <a:ext cx="7018681" cy="594638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61565" y="8936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/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: Rounded Corners 4"/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/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9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thêm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7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đơn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vị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6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200">
                  <a:lnSpc>
                    <a:spcPct val="115000"/>
                  </a:lnSpc>
                </a:pPr>
                <a:r>
                  <a:rPr lang="en-US" sz="5865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sz="4265" dirty="0">
                  <a:solidFill>
                    <a:prstClr val="black"/>
                  </a:solidFill>
                  <a:latin typeface="Calibri" panose="020F0502020204030204"/>
                </a:rPr>
                <a:t>16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en-U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200">
                  <a:lnSpc>
                    <a:spcPct val="115000"/>
                  </a:lnSpc>
                </a:pPr>
                <a:r>
                  <a:rPr lang="en-US" sz="5865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6628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sz="4265" dirty="0">
                  <a:solidFill>
                    <a:prstClr val="black"/>
                  </a:solidFill>
                  <a:latin typeface="Calibri" panose="020F0502020204030204"/>
                </a:rPr>
                <a:t>63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en-U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200">
                  <a:lnSpc>
                    <a:spcPct val="115000"/>
                  </a:lnSpc>
                </a:pPr>
                <a:r>
                  <a:rPr lang="en-US" sz="5865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sz="4265" dirty="0">
                  <a:solidFill>
                    <a:prstClr val="black"/>
                  </a:solidFill>
                  <a:latin typeface="Calibri" panose="020F0502020204030204"/>
                </a:rPr>
                <a:t>36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004935" y="699524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5" y="1845905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550" y="5125275"/>
            <a:ext cx="1948813" cy="172184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811">
            <a:off x="8839200" y="5102839"/>
            <a:ext cx="2523680" cy="138985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61"/>
          <a:stretch>
            <a:fillRect/>
          </a:stretch>
        </p:blipFill>
        <p:spPr>
          <a:xfrm>
            <a:off x="7112000" y="5156200"/>
            <a:ext cx="725715" cy="172184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076912" y="4471337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956801" y="4445000"/>
            <a:ext cx="1024129" cy="75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1" y="4413690"/>
            <a:ext cx="2097617" cy="84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56" y="5159827"/>
            <a:ext cx="2005787" cy="16872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852">
            <a:off x="8183426" y="3546235"/>
            <a:ext cx="1272729" cy="1501364"/>
          </a:xfrm>
          <a:prstGeom prst="rect">
            <a:avLst/>
          </a:prstGeom>
        </p:spPr>
      </p:pic>
      <p:pic>
        <p:nvPicPr>
          <p:cNvPr id="40" name="Picture 3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931" y="2179643"/>
            <a:ext cx="6216712" cy="480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5051E-7 L 0.47709 0.33848 " pathEditMode="relative" rAng="0" ptsTypes="AA">
                                      <p:cBhvr>
                                        <p:cTn id="79" dur="1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6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20988E-6 L -0.25659 0.1105 " pathEditMode="relative" rAng="0" ptsTypes="AA">
                                      <p:cBhvr>
                                        <p:cTn id="94" dur="14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30" y="5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400" y="-391584"/>
            <a:ext cx="13309600" cy="7681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01600" y="7408"/>
            <a:ext cx="12293600" cy="6883400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200" y="2078394"/>
            <a:ext cx="3655400" cy="5109436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791201" y="76201"/>
            <a:ext cx="6259785" cy="2237540"/>
            <a:chOff x="4145783" y="3257550"/>
            <a:chExt cx="4694839" cy="1678155"/>
          </a:xfrm>
        </p:grpSpPr>
        <p:sp>
          <p:nvSpPr>
            <p:cNvPr id="8" name="Rectangle: Rounded Corners 3"/>
            <p:cNvSpPr/>
            <p:nvPr/>
          </p:nvSpPr>
          <p:spPr>
            <a:xfrm>
              <a:off x="4145783" y="3257550"/>
              <a:ext cx="4694839" cy="1678155"/>
            </a:xfrm>
            <a:custGeom>
              <a:avLst/>
              <a:gdLst>
                <a:gd name="connsiteX0" fmla="*/ 0 w 4694839"/>
                <a:gd name="connsiteY0" fmla="*/ 279698 h 1678155"/>
                <a:gd name="connsiteX1" fmla="*/ 279698 w 4694839"/>
                <a:gd name="connsiteY1" fmla="*/ 0 h 1678155"/>
                <a:gd name="connsiteX2" fmla="*/ 870476 w 4694839"/>
                <a:gd name="connsiteY2" fmla="*/ 0 h 1678155"/>
                <a:gd name="connsiteX3" fmla="*/ 1378544 w 4694839"/>
                <a:gd name="connsiteY3" fmla="*/ 0 h 1678155"/>
                <a:gd name="connsiteX4" fmla="*/ 1969322 w 4694839"/>
                <a:gd name="connsiteY4" fmla="*/ 0 h 1678155"/>
                <a:gd name="connsiteX5" fmla="*/ 2477391 w 4694839"/>
                <a:gd name="connsiteY5" fmla="*/ 0 h 1678155"/>
                <a:gd name="connsiteX6" fmla="*/ 2985459 w 4694839"/>
                <a:gd name="connsiteY6" fmla="*/ 0 h 1678155"/>
                <a:gd name="connsiteX7" fmla="*/ 3576237 w 4694839"/>
                <a:gd name="connsiteY7" fmla="*/ 0 h 1678155"/>
                <a:gd name="connsiteX8" fmla="*/ 4415141 w 4694839"/>
                <a:gd name="connsiteY8" fmla="*/ 0 h 1678155"/>
                <a:gd name="connsiteX9" fmla="*/ 4694839 w 4694839"/>
                <a:gd name="connsiteY9" fmla="*/ 279698 h 1678155"/>
                <a:gd name="connsiteX10" fmla="*/ 4694839 w 4694839"/>
                <a:gd name="connsiteY10" fmla="*/ 827890 h 1678155"/>
                <a:gd name="connsiteX11" fmla="*/ 4694839 w 4694839"/>
                <a:gd name="connsiteY11" fmla="*/ 1398457 h 1678155"/>
                <a:gd name="connsiteX12" fmla="*/ 4415141 w 4694839"/>
                <a:gd name="connsiteY12" fmla="*/ 1678155 h 1678155"/>
                <a:gd name="connsiteX13" fmla="*/ 3948427 w 4694839"/>
                <a:gd name="connsiteY13" fmla="*/ 1678155 h 1678155"/>
                <a:gd name="connsiteX14" fmla="*/ 3440358 w 4694839"/>
                <a:gd name="connsiteY14" fmla="*/ 1678155 h 1678155"/>
                <a:gd name="connsiteX15" fmla="*/ 2808226 w 4694839"/>
                <a:gd name="connsiteY15" fmla="*/ 1678155 h 1678155"/>
                <a:gd name="connsiteX16" fmla="*/ 2300157 w 4694839"/>
                <a:gd name="connsiteY16" fmla="*/ 1678155 h 1678155"/>
                <a:gd name="connsiteX17" fmla="*/ 1709380 w 4694839"/>
                <a:gd name="connsiteY17" fmla="*/ 1678155 h 1678155"/>
                <a:gd name="connsiteX18" fmla="*/ 1242665 w 4694839"/>
                <a:gd name="connsiteY18" fmla="*/ 1678155 h 1678155"/>
                <a:gd name="connsiteX19" fmla="*/ 279698 w 4694839"/>
                <a:gd name="connsiteY19" fmla="*/ 1678155 h 1678155"/>
                <a:gd name="connsiteX20" fmla="*/ 0 w 4694839"/>
                <a:gd name="connsiteY20" fmla="*/ 1398457 h 1678155"/>
                <a:gd name="connsiteX21" fmla="*/ 0 w 4694839"/>
                <a:gd name="connsiteY21" fmla="*/ 861453 h 1678155"/>
                <a:gd name="connsiteX22" fmla="*/ 0 w 4694839"/>
                <a:gd name="connsiteY22" fmla="*/ 279698 h 16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694839" h="1678155" fill="none" extrusionOk="0">
                  <a:moveTo>
                    <a:pt x="0" y="279698"/>
                  </a:moveTo>
                  <a:cubicBezTo>
                    <a:pt x="23329" y="135249"/>
                    <a:pt x="145572" y="-19110"/>
                    <a:pt x="279698" y="0"/>
                  </a:cubicBezTo>
                  <a:cubicBezTo>
                    <a:pt x="414693" y="-66137"/>
                    <a:pt x="686776" y="14349"/>
                    <a:pt x="870476" y="0"/>
                  </a:cubicBezTo>
                  <a:cubicBezTo>
                    <a:pt x="1054176" y="-14349"/>
                    <a:pt x="1189120" y="16023"/>
                    <a:pt x="1378544" y="0"/>
                  </a:cubicBezTo>
                  <a:cubicBezTo>
                    <a:pt x="1567968" y="-16023"/>
                    <a:pt x="1717856" y="50750"/>
                    <a:pt x="1969322" y="0"/>
                  </a:cubicBezTo>
                  <a:cubicBezTo>
                    <a:pt x="2220788" y="-50750"/>
                    <a:pt x="2332376" y="48711"/>
                    <a:pt x="2477391" y="0"/>
                  </a:cubicBezTo>
                  <a:cubicBezTo>
                    <a:pt x="2622406" y="-48711"/>
                    <a:pt x="2774480" y="8692"/>
                    <a:pt x="2985459" y="0"/>
                  </a:cubicBezTo>
                  <a:cubicBezTo>
                    <a:pt x="3196438" y="-8692"/>
                    <a:pt x="3311445" y="21096"/>
                    <a:pt x="3576237" y="0"/>
                  </a:cubicBezTo>
                  <a:cubicBezTo>
                    <a:pt x="3841029" y="-21096"/>
                    <a:pt x="4062518" y="46758"/>
                    <a:pt x="4415141" y="0"/>
                  </a:cubicBezTo>
                  <a:cubicBezTo>
                    <a:pt x="4583455" y="36068"/>
                    <a:pt x="4685827" y="128152"/>
                    <a:pt x="4694839" y="279698"/>
                  </a:cubicBezTo>
                  <a:cubicBezTo>
                    <a:pt x="4750419" y="519629"/>
                    <a:pt x="4661531" y="646448"/>
                    <a:pt x="4694839" y="827890"/>
                  </a:cubicBezTo>
                  <a:cubicBezTo>
                    <a:pt x="4728147" y="1009332"/>
                    <a:pt x="4683419" y="1268829"/>
                    <a:pt x="4694839" y="1398457"/>
                  </a:cubicBezTo>
                  <a:cubicBezTo>
                    <a:pt x="4688350" y="1510056"/>
                    <a:pt x="4559473" y="1688865"/>
                    <a:pt x="4415141" y="1678155"/>
                  </a:cubicBezTo>
                  <a:cubicBezTo>
                    <a:pt x="4280853" y="1689199"/>
                    <a:pt x="4156658" y="1662447"/>
                    <a:pt x="3948427" y="1678155"/>
                  </a:cubicBezTo>
                  <a:cubicBezTo>
                    <a:pt x="3740196" y="1693863"/>
                    <a:pt x="3596466" y="1669202"/>
                    <a:pt x="3440358" y="1678155"/>
                  </a:cubicBezTo>
                  <a:cubicBezTo>
                    <a:pt x="3284250" y="1687108"/>
                    <a:pt x="3059636" y="1653994"/>
                    <a:pt x="2808226" y="1678155"/>
                  </a:cubicBezTo>
                  <a:cubicBezTo>
                    <a:pt x="2556816" y="1702316"/>
                    <a:pt x="2532219" y="1642035"/>
                    <a:pt x="2300157" y="1678155"/>
                  </a:cubicBezTo>
                  <a:cubicBezTo>
                    <a:pt x="2068095" y="1714275"/>
                    <a:pt x="1856510" y="1637220"/>
                    <a:pt x="1709380" y="1678155"/>
                  </a:cubicBezTo>
                  <a:cubicBezTo>
                    <a:pt x="1562250" y="1719090"/>
                    <a:pt x="1352486" y="1673741"/>
                    <a:pt x="1242665" y="1678155"/>
                  </a:cubicBezTo>
                  <a:cubicBezTo>
                    <a:pt x="1132844" y="1682569"/>
                    <a:pt x="580524" y="1625016"/>
                    <a:pt x="279698" y="1678155"/>
                  </a:cubicBezTo>
                  <a:cubicBezTo>
                    <a:pt x="117043" y="1657199"/>
                    <a:pt x="-13296" y="1561232"/>
                    <a:pt x="0" y="1398457"/>
                  </a:cubicBezTo>
                  <a:cubicBezTo>
                    <a:pt x="-49195" y="1165092"/>
                    <a:pt x="7599" y="1094749"/>
                    <a:pt x="0" y="861453"/>
                  </a:cubicBezTo>
                  <a:cubicBezTo>
                    <a:pt x="-7599" y="628157"/>
                    <a:pt x="43977" y="421879"/>
                    <a:pt x="0" y="279698"/>
                  </a:cubicBezTo>
                  <a:close/>
                </a:path>
                <a:path w="4694839" h="1678155" stroke="0" extrusionOk="0">
                  <a:moveTo>
                    <a:pt x="0" y="279698"/>
                  </a:moveTo>
                  <a:cubicBezTo>
                    <a:pt x="-29759" y="150129"/>
                    <a:pt x="135372" y="-26208"/>
                    <a:pt x="279698" y="0"/>
                  </a:cubicBezTo>
                  <a:cubicBezTo>
                    <a:pt x="410977" y="-31229"/>
                    <a:pt x="651461" y="50767"/>
                    <a:pt x="746412" y="0"/>
                  </a:cubicBezTo>
                  <a:cubicBezTo>
                    <a:pt x="841363" y="-50767"/>
                    <a:pt x="1017986" y="56129"/>
                    <a:pt x="1254481" y="0"/>
                  </a:cubicBezTo>
                  <a:cubicBezTo>
                    <a:pt x="1490976" y="-56129"/>
                    <a:pt x="1649434" y="11059"/>
                    <a:pt x="1886613" y="0"/>
                  </a:cubicBezTo>
                  <a:cubicBezTo>
                    <a:pt x="2123792" y="-11059"/>
                    <a:pt x="2241396" y="25856"/>
                    <a:pt x="2477391" y="0"/>
                  </a:cubicBezTo>
                  <a:cubicBezTo>
                    <a:pt x="2713386" y="-25856"/>
                    <a:pt x="2780130" y="29940"/>
                    <a:pt x="2944105" y="0"/>
                  </a:cubicBezTo>
                  <a:cubicBezTo>
                    <a:pt x="3108080" y="-29940"/>
                    <a:pt x="3339007" y="61350"/>
                    <a:pt x="3493528" y="0"/>
                  </a:cubicBezTo>
                  <a:cubicBezTo>
                    <a:pt x="3648049" y="-61350"/>
                    <a:pt x="4045826" y="42241"/>
                    <a:pt x="4415141" y="0"/>
                  </a:cubicBezTo>
                  <a:cubicBezTo>
                    <a:pt x="4605709" y="-10407"/>
                    <a:pt x="4689059" y="125301"/>
                    <a:pt x="4694839" y="279698"/>
                  </a:cubicBezTo>
                  <a:cubicBezTo>
                    <a:pt x="4726004" y="462162"/>
                    <a:pt x="4659056" y="619876"/>
                    <a:pt x="4694839" y="850265"/>
                  </a:cubicBezTo>
                  <a:cubicBezTo>
                    <a:pt x="4730622" y="1080654"/>
                    <a:pt x="4647222" y="1182407"/>
                    <a:pt x="4694839" y="1398457"/>
                  </a:cubicBezTo>
                  <a:cubicBezTo>
                    <a:pt x="4733840" y="1542854"/>
                    <a:pt x="4568486" y="1701558"/>
                    <a:pt x="4415141" y="1678155"/>
                  </a:cubicBezTo>
                  <a:cubicBezTo>
                    <a:pt x="4259833" y="1716821"/>
                    <a:pt x="4168412" y="1644335"/>
                    <a:pt x="3948427" y="1678155"/>
                  </a:cubicBezTo>
                  <a:cubicBezTo>
                    <a:pt x="3728442" y="1711975"/>
                    <a:pt x="3611814" y="1631633"/>
                    <a:pt x="3481712" y="1678155"/>
                  </a:cubicBezTo>
                  <a:cubicBezTo>
                    <a:pt x="3351611" y="1724677"/>
                    <a:pt x="3195176" y="1671599"/>
                    <a:pt x="2932289" y="1678155"/>
                  </a:cubicBezTo>
                  <a:cubicBezTo>
                    <a:pt x="2669402" y="1684711"/>
                    <a:pt x="2663478" y="1673778"/>
                    <a:pt x="2465575" y="1678155"/>
                  </a:cubicBezTo>
                  <a:cubicBezTo>
                    <a:pt x="2267672" y="1682532"/>
                    <a:pt x="2046474" y="1664315"/>
                    <a:pt x="1916152" y="1678155"/>
                  </a:cubicBezTo>
                  <a:cubicBezTo>
                    <a:pt x="1785830" y="1691995"/>
                    <a:pt x="1599809" y="1626832"/>
                    <a:pt x="1449438" y="1678155"/>
                  </a:cubicBezTo>
                  <a:cubicBezTo>
                    <a:pt x="1299067" y="1729478"/>
                    <a:pt x="949656" y="1667603"/>
                    <a:pt x="817306" y="1678155"/>
                  </a:cubicBezTo>
                  <a:cubicBezTo>
                    <a:pt x="684956" y="1688707"/>
                    <a:pt x="436134" y="1623273"/>
                    <a:pt x="279698" y="1678155"/>
                  </a:cubicBezTo>
                  <a:cubicBezTo>
                    <a:pt x="103242" y="1673472"/>
                    <a:pt x="5158" y="1582863"/>
                    <a:pt x="0" y="1398457"/>
                  </a:cubicBezTo>
                  <a:cubicBezTo>
                    <a:pt x="-36455" y="1237146"/>
                    <a:pt x="56465" y="1006605"/>
                    <a:pt x="0" y="861453"/>
                  </a:cubicBezTo>
                  <a:cubicBezTo>
                    <a:pt x="-56465" y="716301"/>
                    <a:pt x="59707" y="565901"/>
                    <a:pt x="0" y="279698"/>
                  </a:cubicBezTo>
                  <a:close/>
                </a:path>
              </a:pathLst>
            </a:custGeom>
            <a:solidFill>
              <a:srgbClr val="FA4462"/>
            </a:solidFill>
            <a:ln>
              <a:solidFill>
                <a:srgbClr val="FA446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" name="Rectangle: Rounded Corners 4"/>
            <p:cNvSpPr/>
            <p:nvPr/>
          </p:nvSpPr>
          <p:spPr>
            <a:xfrm>
              <a:off x="4298069" y="3400080"/>
              <a:ext cx="4443141" cy="1414745"/>
            </a:xfrm>
            <a:custGeom>
              <a:avLst/>
              <a:gdLst>
                <a:gd name="connsiteX0" fmla="*/ 0 w 4443141"/>
                <a:gd name="connsiteY0" fmla="*/ 235796 h 1414745"/>
                <a:gd name="connsiteX1" fmla="*/ 235796 w 4443141"/>
                <a:gd name="connsiteY1" fmla="*/ 0 h 1414745"/>
                <a:gd name="connsiteX2" fmla="*/ 803160 w 4443141"/>
                <a:gd name="connsiteY2" fmla="*/ 0 h 1414745"/>
                <a:gd name="connsiteX3" fmla="*/ 1410240 w 4443141"/>
                <a:gd name="connsiteY3" fmla="*/ 0 h 1414745"/>
                <a:gd name="connsiteX4" fmla="*/ 1937888 w 4443141"/>
                <a:gd name="connsiteY4" fmla="*/ 0 h 1414745"/>
                <a:gd name="connsiteX5" fmla="*/ 2505253 w 4443141"/>
                <a:gd name="connsiteY5" fmla="*/ 0 h 1414745"/>
                <a:gd name="connsiteX6" fmla="*/ 3032901 w 4443141"/>
                <a:gd name="connsiteY6" fmla="*/ 0 h 1414745"/>
                <a:gd name="connsiteX7" fmla="*/ 3639981 w 4443141"/>
                <a:gd name="connsiteY7" fmla="*/ 0 h 1414745"/>
                <a:gd name="connsiteX8" fmla="*/ 4207345 w 4443141"/>
                <a:gd name="connsiteY8" fmla="*/ 0 h 1414745"/>
                <a:gd name="connsiteX9" fmla="*/ 4443141 w 4443141"/>
                <a:gd name="connsiteY9" fmla="*/ 235796 h 1414745"/>
                <a:gd name="connsiteX10" fmla="*/ 4443141 w 4443141"/>
                <a:gd name="connsiteY10" fmla="*/ 697941 h 1414745"/>
                <a:gd name="connsiteX11" fmla="*/ 4443141 w 4443141"/>
                <a:gd name="connsiteY11" fmla="*/ 1178949 h 1414745"/>
                <a:gd name="connsiteX12" fmla="*/ 4207345 w 4443141"/>
                <a:gd name="connsiteY12" fmla="*/ 1414745 h 1414745"/>
                <a:gd name="connsiteX13" fmla="*/ 3679696 w 4443141"/>
                <a:gd name="connsiteY13" fmla="*/ 1414745 h 1414745"/>
                <a:gd name="connsiteX14" fmla="*/ 3032901 w 4443141"/>
                <a:gd name="connsiteY14" fmla="*/ 1414745 h 1414745"/>
                <a:gd name="connsiteX15" fmla="*/ 2465537 w 4443141"/>
                <a:gd name="connsiteY15" fmla="*/ 1414745 h 1414745"/>
                <a:gd name="connsiteX16" fmla="*/ 1818742 w 4443141"/>
                <a:gd name="connsiteY16" fmla="*/ 1414745 h 1414745"/>
                <a:gd name="connsiteX17" fmla="*/ 1211662 w 4443141"/>
                <a:gd name="connsiteY17" fmla="*/ 1414745 h 1414745"/>
                <a:gd name="connsiteX18" fmla="*/ 235796 w 4443141"/>
                <a:gd name="connsiteY18" fmla="*/ 1414745 h 1414745"/>
                <a:gd name="connsiteX19" fmla="*/ 0 w 4443141"/>
                <a:gd name="connsiteY19" fmla="*/ 1178949 h 1414745"/>
                <a:gd name="connsiteX20" fmla="*/ 0 w 4443141"/>
                <a:gd name="connsiteY20" fmla="*/ 707373 h 1414745"/>
                <a:gd name="connsiteX21" fmla="*/ 0 w 4443141"/>
                <a:gd name="connsiteY21" fmla="*/ 235796 h 141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443141" h="1414745" fill="none" extrusionOk="0">
                  <a:moveTo>
                    <a:pt x="0" y="235796"/>
                  </a:moveTo>
                  <a:cubicBezTo>
                    <a:pt x="-32917" y="107670"/>
                    <a:pt x="98958" y="28934"/>
                    <a:pt x="235796" y="0"/>
                  </a:cubicBezTo>
                  <a:cubicBezTo>
                    <a:pt x="445806" y="-58472"/>
                    <a:pt x="686418" y="12448"/>
                    <a:pt x="803160" y="0"/>
                  </a:cubicBezTo>
                  <a:cubicBezTo>
                    <a:pt x="919902" y="-12448"/>
                    <a:pt x="1181372" y="53327"/>
                    <a:pt x="1410240" y="0"/>
                  </a:cubicBezTo>
                  <a:cubicBezTo>
                    <a:pt x="1639108" y="-53327"/>
                    <a:pt x="1755162" y="34461"/>
                    <a:pt x="1937888" y="0"/>
                  </a:cubicBezTo>
                  <a:cubicBezTo>
                    <a:pt x="2120614" y="-34461"/>
                    <a:pt x="2293668" y="59109"/>
                    <a:pt x="2505253" y="0"/>
                  </a:cubicBezTo>
                  <a:cubicBezTo>
                    <a:pt x="2716839" y="-59109"/>
                    <a:pt x="2905621" y="28165"/>
                    <a:pt x="3032901" y="0"/>
                  </a:cubicBezTo>
                  <a:cubicBezTo>
                    <a:pt x="3160181" y="-28165"/>
                    <a:pt x="3478648" y="48091"/>
                    <a:pt x="3639981" y="0"/>
                  </a:cubicBezTo>
                  <a:cubicBezTo>
                    <a:pt x="3801314" y="-48091"/>
                    <a:pt x="3953445" y="8625"/>
                    <a:pt x="4207345" y="0"/>
                  </a:cubicBezTo>
                  <a:cubicBezTo>
                    <a:pt x="4361613" y="-20226"/>
                    <a:pt x="4416593" y="80646"/>
                    <a:pt x="4443141" y="235796"/>
                  </a:cubicBezTo>
                  <a:cubicBezTo>
                    <a:pt x="4491355" y="370709"/>
                    <a:pt x="4428089" y="581040"/>
                    <a:pt x="4443141" y="697941"/>
                  </a:cubicBezTo>
                  <a:cubicBezTo>
                    <a:pt x="4458193" y="814843"/>
                    <a:pt x="4398040" y="1064999"/>
                    <a:pt x="4443141" y="1178949"/>
                  </a:cubicBezTo>
                  <a:cubicBezTo>
                    <a:pt x="4444191" y="1296962"/>
                    <a:pt x="4331411" y="1413641"/>
                    <a:pt x="4207345" y="1414745"/>
                  </a:cubicBezTo>
                  <a:cubicBezTo>
                    <a:pt x="3960443" y="1427360"/>
                    <a:pt x="3812173" y="1371285"/>
                    <a:pt x="3679696" y="1414745"/>
                  </a:cubicBezTo>
                  <a:cubicBezTo>
                    <a:pt x="3547219" y="1458205"/>
                    <a:pt x="3186063" y="1400552"/>
                    <a:pt x="3032901" y="1414745"/>
                  </a:cubicBezTo>
                  <a:cubicBezTo>
                    <a:pt x="2879739" y="1428938"/>
                    <a:pt x="2657315" y="1385415"/>
                    <a:pt x="2465537" y="1414745"/>
                  </a:cubicBezTo>
                  <a:cubicBezTo>
                    <a:pt x="2273759" y="1444075"/>
                    <a:pt x="2016493" y="1372200"/>
                    <a:pt x="1818742" y="1414745"/>
                  </a:cubicBezTo>
                  <a:cubicBezTo>
                    <a:pt x="1620992" y="1457290"/>
                    <a:pt x="1420453" y="1394416"/>
                    <a:pt x="1211662" y="1414745"/>
                  </a:cubicBezTo>
                  <a:cubicBezTo>
                    <a:pt x="1002871" y="1435074"/>
                    <a:pt x="577456" y="1337411"/>
                    <a:pt x="235796" y="1414745"/>
                  </a:cubicBezTo>
                  <a:cubicBezTo>
                    <a:pt x="132584" y="1391698"/>
                    <a:pt x="-4213" y="1304682"/>
                    <a:pt x="0" y="1178949"/>
                  </a:cubicBezTo>
                  <a:cubicBezTo>
                    <a:pt x="-18032" y="1027441"/>
                    <a:pt x="21611" y="932218"/>
                    <a:pt x="0" y="707373"/>
                  </a:cubicBezTo>
                  <a:cubicBezTo>
                    <a:pt x="-21611" y="482528"/>
                    <a:pt x="2631" y="340366"/>
                    <a:pt x="0" y="235796"/>
                  </a:cubicBezTo>
                  <a:close/>
                </a:path>
                <a:path w="4443141" h="1414745" stroke="0" extrusionOk="0">
                  <a:moveTo>
                    <a:pt x="0" y="235796"/>
                  </a:moveTo>
                  <a:cubicBezTo>
                    <a:pt x="33871" y="108752"/>
                    <a:pt x="84149" y="-5390"/>
                    <a:pt x="235796" y="0"/>
                  </a:cubicBezTo>
                  <a:cubicBezTo>
                    <a:pt x="407527" y="-245"/>
                    <a:pt x="576896" y="28936"/>
                    <a:pt x="882591" y="0"/>
                  </a:cubicBezTo>
                  <a:cubicBezTo>
                    <a:pt x="1188287" y="-28936"/>
                    <a:pt x="1302907" y="30081"/>
                    <a:pt x="1489671" y="0"/>
                  </a:cubicBezTo>
                  <a:cubicBezTo>
                    <a:pt x="1676435" y="-30081"/>
                    <a:pt x="1895030" y="28217"/>
                    <a:pt x="2017319" y="0"/>
                  </a:cubicBezTo>
                  <a:cubicBezTo>
                    <a:pt x="2139608" y="-28217"/>
                    <a:pt x="2358874" y="35311"/>
                    <a:pt x="2664115" y="0"/>
                  </a:cubicBezTo>
                  <a:cubicBezTo>
                    <a:pt x="2969356" y="-35311"/>
                    <a:pt x="2999055" y="12402"/>
                    <a:pt x="3112332" y="0"/>
                  </a:cubicBezTo>
                  <a:cubicBezTo>
                    <a:pt x="3225609" y="-12402"/>
                    <a:pt x="3451289" y="12243"/>
                    <a:pt x="3600265" y="0"/>
                  </a:cubicBezTo>
                  <a:cubicBezTo>
                    <a:pt x="3749241" y="-12243"/>
                    <a:pt x="4033180" y="7438"/>
                    <a:pt x="4207345" y="0"/>
                  </a:cubicBezTo>
                  <a:cubicBezTo>
                    <a:pt x="4337552" y="-4928"/>
                    <a:pt x="4429307" y="99669"/>
                    <a:pt x="4443141" y="235796"/>
                  </a:cubicBezTo>
                  <a:cubicBezTo>
                    <a:pt x="4463615" y="454285"/>
                    <a:pt x="4409174" y="562656"/>
                    <a:pt x="4443141" y="679078"/>
                  </a:cubicBezTo>
                  <a:cubicBezTo>
                    <a:pt x="4477108" y="795500"/>
                    <a:pt x="4411797" y="983037"/>
                    <a:pt x="4443141" y="1178949"/>
                  </a:cubicBezTo>
                  <a:cubicBezTo>
                    <a:pt x="4427738" y="1329085"/>
                    <a:pt x="4323484" y="1426716"/>
                    <a:pt x="4207345" y="1414745"/>
                  </a:cubicBezTo>
                  <a:cubicBezTo>
                    <a:pt x="4089483" y="1443814"/>
                    <a:pt x="3784499" y="1357095"/>
                    <a:pt x="3639981" y="1414745"/>
                  </a:cubicBezTo>
                  <a:cubicBezTo>
                    <a:pt x="3495463" y="1472395"/>
                    <a:pt x="3369938" y="1386330"/>
                    <a:pt x="3152048" y="1414745"/>
                  </a:cubicBezTo>
                  <a:cubicBezTo>
                    <a:pt x="2934158" y="1443160"/>
                    <a:pt x="2893343" y="1362853"/>
                    <a:pt x="2664115" y="1414745"/>
                  </a:cubicBezTo>
                  <a:cubicBezTo>
                    <a:pt x="2434887" y="1466637"/>
                    <a:pt x="2296156" y="1350652"/>
                    <a:pt x="2057035" y="1414745"/>
                  </a:cubicBezTo>
                  <a:cubicBezTo>
                    <a:pt x="1817914" y="1478838"/>
                    <a:pt x="1649412" y="1382753"/>
                    <a:pt x="1529386" y="1414745"/>
                  </a:cubicBezTo>
                  <a:cubicBezTo>
                    <a:pt x="1409360" y="1446737"/>
                    <a:pt x="1143815" y="1368507"/>
                    <a:pt x="1001738" y="1414745"/>
                  </a:cubicBezTo>
                  <a:cubicBezTo>
                    <a:pt x="859661" y="1460983"/>
                    <a:pt x="449776" y="1328013"/>
                    <a:pt x="235796" y="1414745"/>
                  </a:cubicBezTo>
                  <a:cubicBezTo>
                    <a:pt x="96600" y="1414455"/>
                    <a:pt x="21531" y="1282735"/>
                    <a:pt x="0" y="1178949"/>
                  </a:cubicBezTo>
                  <a:cubicBezTo>
                    <a:pt x="-9694" y="1047966"/>
                    <a:pt x="23812" y="907149"/>
                    <a:pt x="0" y="697941"/>
                  </a:cubicBezTo>
                  <a:cubicBezTo>
                    <a:pt x="-23812" y="488733"/>
                    <a:pt x="18368" y="385477"/>
                    <a:pt x="0" y="235796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/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88668" y="3505021"/>
              <a:ext cx="3937250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/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6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gấp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4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lần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là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 bao </a:t>
              </a:r>
              <a:r>
                <a:rPr lang="en-US" sz="4800" dirty="0" err="1">
                  <a:solidFill>
                    <a:prstClr val="black"/>
                  </a:solidFill>
                  <a:latin typeface="Calibri" panose="020F0502020204030204"/>
                </a:rPr>
                <a:t>nhiêu</a:t>
              </a:r>
              <a:r>
                <a:rPr lang="en-US" sz="4800" dirty="0">
                  <a:solidFill>
                    <a:prstClr val="black"/>
                  </a:solidFill>
                  <a:latin typeface="Calibri" panose="020F0502020204030204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04800" y="603631"/>
            <a:ext cx="5393267" cy="1383107"/>
            <a:chOff x="304800" y="452723"/>
            <a:chExt cx="4044950" cy="1037330"/>
          </a:xfrm>
        </p:grpSpPr>
        <p:grpSp>
          <p:nvGrpSpPr>
            <p:cNvPr id="13" name="Group 12"/>
            <p:cNvGrpSpPr/>
            <p:nvPr/>
          </p:nvGrpSpPr>
          <p:grpSpPr>
            <a:xfrm>
              <a:off x="304800" y="452723"/>
              <a:ext cx="4044950" cy="1037330"/>
              <a:chOff x="533399" y="2271751"/>
              <a:chExt cx="4044950" cy="1037330"/>
            </a:xfrm>
          </p:grpSpPr>
          <p:sp>
            <p:nvSpPr>
              <p:cNvPr id="15" name="Rounded Rectangle 14"/>
              <p:cNvSpPr/>
              <p:nvPr/>
            </p:nvSpPr>
            <p:spPr>
              <a:xfrm>
                <a:off x="787400" y="2419350"/>
                <a:ext cx="3790949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en-US" sz="2400">
                  <a:ln>
                    <a:solidFill>
                      <a:srgbClr val="F79646">
                        <a:lumMod val="50000"/>
                      </a:srgbClr>
                    </a:solidFill>
                  </a:ln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399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ectangle 16"/>
              <p:cNvSpPr/>
              <p:nvPr/>
            </p:nvSpPr>
            <p:spPr>
              <a:xfrm flipH="1">
                <a:off x="838199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200">
                  <a:lnSpc>
                    <a:spcPct val="115000"/>
                  </a:lnSpc>
                </a:pPr>
                <a:r>
                  <a:rPr lang="en-US" sz="5865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A</a:t>
                </a: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56510" y="666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sz="4265" dirty="0">
                  <a:solidFill>
                    <a:prstClr val="black"/>
                  </a:solidFill>
                  <a:latin typeface="Calibri" panose="020F0502020204030204"/>
                </a:rPr>
                <a:t>14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1" y="1865501"/>
            <a:ext cx="5393268" cy="1383107"/>
            <a:chOff x="304800" y="1399126"/>
            <a:chExt cx="4044951" cy="1037330"/>
          </a:xfrm>
        </p:grpSpPr>
        <p:grpSp>
          <p:nvGrpSpPr>
            <p:cNvPr id="19" name="Group 18"/>
            <p:cNvGrpSpPr/>
            <p:nvPr/>
          </p:nvGrpSpPr>
          <p:grpSpPr>
            <a:xfrm>
              <a:off x="304800" y="1399126"/>
              <a:ext cx="4044951" cy="1037330"/>
              <a:chOff x="533400" y="2271751"/>
              <a:chExt cx="4044951" cy="1037330"/>
            </a:xfrm>
          </p:grpSpPr>
          <p:sp>
            <p:nvSpPr>
              <p:cNvPr id="21" name="Rounded Rectangle 20"/>
              <p:cNvSpPr/>
              <p:nvPr/>
            </p:nvSpPr>
            <p:spPr>
              <a:xfrm>
                <a:off x="787401" y="2419350"/>
                <a:ext cx="3790950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en-U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3" name="Rectangle 22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200">
                  <a:lnSpc>
                    <a:spcPct val="115000"/>
                  </a:lnSpc>
                </a:pPr>
                <a:r>
                  <a:rPr lang="en-US" sz="5865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B</a:t>
                </a: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156510" y="1605975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sz="4265" dirty="0">
                  <a:solidFill>
                    <a:prstClr val="black"/>
                  </a:solidFill>
                  <a:latin typeface="Calibri" panose="020F0502020204030204"/>
                </a:rPr>
                <a:t>24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04801" y="3163493"/>
            <a:ext cx="5393268" cy="1383107"/>
            <a:chOff x="304800" y="2372620"/>
            <a:chExt cx="4044951" cy="1037330"/>
          </a:xfrm>
        </p:grpSpPr>
        <p:grpSp>
          <p:nvGrpSpPr>
            <p:cNvPr id="25" name="Group 24"/>
            <p:cNvGrpSpPr/>
            <p:nvPr/>
          </p:nvGrpSpPr>
          <p:grpSpPr>
            <a:xfrm>
              <a:off x="304800" y="2372620"/>
              <a:ext cx="4044951" cy="1037330"/>
              <a:chOff x="533400" y="2271751"/>
              <a:chExt cx="4044951" cy="1037330"/>
            </a:xfrm>
          </p:grpSpPr>
          <p:sp>
            <p:nvSpPr>
              <p:cNvPr id="27" name="Rounded Rectangle 26"/>
              <p:cNvSpPr/>
              <p:nvPr/>
            </p:nvSpPr>
            <p:spPr>
              <a:xfrm>
                <a:off x="787400" y="2419350"/>
                <a:ext cx="3790951" cy="685800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200"/>
                <a:endParaRPr lang="en-US" sz="24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8" name="Picture 2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3400" y="2271751"/>
                <a:ext cx="990600" cy="10373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9" name="Rectangle 28"/>
              <p:cNvSpPr/>
              <p:nvPr/>
            </p:nvSpPr>
            <p:spPr>
              <a:xfrm flipH="1">
                <a:off x="838200" y="2358987"/>
                <a:ext cx="381000" cy="8022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219200">
                  <a:lnSpc>
                    <a:spcPct val="115000"/>
                  </a:lnSpc>
                </a:pPr>
                <a:r>
                  <a:rPr lang="en-US" sz="5865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FFFF00"/>
                    </a:solidFill>
                    <a:latin typeface="#9Slide07 IcielKoni" pitchFamily="2" charset="0"/>
                    <a:ea typeface="Tahoma" panose="020B0604030504040204" pitchFamily="34" charset="0"/>
                    <a:cs typeface="Tahoma" panose="020B0604030504040204" pitchFamily="34" charset="0"/>
                  </a:rPr>
                  <a:t>C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2004110" y="2571750"/>
              <a:ext cx="112009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200"/>
              <a:r>
                <a:rPr lang="en-US" sz="4265" dirty="0">
                  <a:solidFill>
                    <a:prstClr val="black"/>
                  </a:solidFill>
                  <a:latin typeface="Calibri" panose="020F0502020204030204"/>
                </a:rPr>
                <a:t>11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100026" y="1701800"/>
            <a:ext cx="1394973" cy="1221501"/>
            <a:chOff x="481929" y="3365361"/>
            <a:chExt cx="1046230" cy="91612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929" y="3371752"/>
              <a:ext cx="671611" cy="671611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9652">
              <a:off x="856548" y="3365361"/>
              <a:ext cx="671611" cy="671611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873" y="3609876"/>
              <a:ext cx="671611" cy="671611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132" y="3879478"/>
            <a:ext cx="2017921" cy="201792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1" y="538308"/>
            <a:ext cx="1462919" cy="142228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94" y="3168336"/>
            <a:ext cx="1462919" cy="1422283"/>
          </a:xfrm>
          <a:prstGeom prst="rect">
            <a:avLst/>
          </a:prstGeom>
        </p:spPr>
      </p:pic>
      <p:pic>
        <p:nvPicPr>
          <p:cNvPr id="38" name="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06689" y="674124"/>
            <a:ext cx="812800" cy="812800"/>
          </a:xfrm>
          <a:prstGeom prst="rect">
            <a:avLst/>
          </a:prstGeom>
        </p:spPr>
      </p:pic>
      <p:pic>
        <p:nvPicPr>
          <p:cNvPr id="39" name="ka-chi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82541" y="3809312"/>
            <a:ext cx="812800" cy="812800"/>
          </a:xfrm>
          <a:prstGeom prst="rect">
            <a:avLst/>
          </a:prstGeom>
        </p:spPr>
      </p:pic>
      <p:pic>
        <p:nvPicPr>
          <p:cNvPr id="40" name="Picture 3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22" y="2199777"/>
            <a:ext cx="6227232" cy="4779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38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0.54427 0.25185 " pathEditMode="relative" rAng="0" ptsTypes="AA">
                                      <p:cBhvr>
                                        <p:cTn id="79" dur="14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5" y="1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6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500"/>
                            </p:stCondLst>
                            <p:childTnLst>
                              <p:par>
                                <p:cTn id="9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-0.29827 -0.00524 " pathEditMode="relative" rAng="0" ptsTypes="AA">
                                      <p:cBhvr>
                                        <p:cTn id="94" dur="16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1739757" y="754380"/>
            <a:ext cx="9260440" cy="5097780"/>
          </a:xfrm>
          <a:custGeom>
            <a:avLst/>
            <a:gdLst>
              <a:gd name="connsiteX0" fmla="*/ 123290 w 6667928"/>
              <a:gd name="connsiteY0" fmla="*/ 1438382 h 1921268"/>
              <a:gd name="connsiteX1" fmla="*/ 123290 w 6667928"/>
              <a:gd name="connsiteY1" fmla="*/ 1438382 h 1921268"/>
              <a:gd name="connsiteX2" fmla="*/ 92467 w 6667928"/>
              <a:gd name="connsiteY2" fmla="*/ 1273996 h 1921268"/>
              <a:gd name="connsiteX3" fmla="*/ 82193 w 6667928"/>
              <a:gd name="connsiteY3" fmla="*/ 1243173 h 1921268"/>
              <a:gd name="connsiteX4" fmla="*/ 41097 w 6667928"/>
              <a:gd name="connsiteY4" fmla="*/ 1160980 h 1921268"/>
              <a:gd name="connsiteX5" fmla="*/ 20548 w 6667928"/>
              <a:gd name="connsiteY5" fmla="*/ 1058238 h 1921268"/>
              <a:gd name="connsiteX6" fmla="*/ 10274 w 6667928"/>
              <a:gd name="connsiteY6" fmla="*/ 1027416 h 1921268"/>
              <a:gd name="connsiteX7" fmla="*/ 0 w 6667928"/>
              <a:gd name="connsiteY7" fmla="*/ 924674 h 1921268"/>
              <a:gd name="connsiteX8" fmla="*/ 10274 w 6667928"/>
              <a:gd name="connsiteY8" fmla="*/ 482886 h 1921268"/>
              <a:gd name="connsiteX9" fmla="*/ 20548 w 6667928"/>
              <a:gd name="connsiteY9" fmla="*/ 452063 h 1921268"/>
              <a:gd name="connsiteX10" fmla="*/ 71919 w 6667928"/>
              <a:gd name="connsiteY10" fmla="*/ 339047 h 1921268"/>
              <a:gd name="connsiteX11" fmla="*/ 123290 w 6667928"/>
              <a:gd name="connsiteY11" fmla="*/ 287677 h 1921268"/>
              <a:gd name="connsiteX12" fmla="*/ 143838 w 6667928"/>
              <a:gd name="connsiteY12" fmla="*/ 256854 h 1921268"/>
              <a:gd name="connsiteX13" fmla="*/ 236306 w 6667928"/>
              <a:gd name="connsiteY13" fmla="*/ 205483 h 1921268"/>
              <a:gd name="connsiteX14" fmla="*/ 277402 w 6667928"/>
              <a:gd name="connsiteY14" fmla="*/ 184935 h 1921268"/>
              <a:gd name="connsiteX15" fmla="*/ 308225 w 6667928"/>
              <a:gd name="connsiteY15" fmla="*/ 164387 h 1921268"/>
              <a:gd name="connsiteX16" fmla="*/ 369870 w 6667928"/>
              <a:gd name="connsiteY16" fmla="*/ 143838 h 1921268"/>
              <a:gd name="connsiteX17" fmla="*/ 400692 w 6667928"/>
              <a:gd name="connsiteY17" fmla="*/ 133564 h 1921268"/>
              <a:gd name="connsiteX18" fmla="*/ 431515 w 6667928"/>
              <a:gd name="connsiteY18" fmla="*/ 113016 h 1921268"/>
              <a:gd name="connsiteX19" fmla="*/ 513708 w 6667928"/>
              <a:gd name="connsiteY19" fmla="*/ 102742 h 1921268"/>
              <a:gd name="connsiteX20" fmla="*/ 801384 w 6667928"/>
              <a:gd name="connsiteY20" fmla="*/ 92468 h 1921268"/>
              <a:gd name="connsiteX21" fmla="*/ 1263721 w 6667928"/>
              <a:gd name="connsiteY21" fmla="*/ 82193 h 1921268"/>
              <a:gd name="connsiteX22" fmla="*/ 1479479 w 6667928"/>
              <a:gd name="connsiteY22" fmla="*/ 71919 h 1921268"/>
              <a:gd name="connsiteX23" fmla="*/ 1839074 w 6667928"/>
              <a:gd name="connsiteY23" fmla="*/ 51371 h 1921268"/>
              <a:gd name="connsiteX24" fmla="*/ 2876764 w 6667928"/>
              <a:gd name="connsiteY24" fmla="*/ 30823 h 1921268"/>
              <a:gd name="connsiteX25" fmla="*/ 3000054 w 6667928"/>
              <a:gd name="connsiteY25" fmla="*/ 20548 h 1921268"/>
              <a:gd name="connsiteX26" fmla="*/ 3811712 w 6667928"/>
              <a:gd name="connsiteY26" fmla="*/ 0 h 1921268"/>
              <a:gd name="connsiteX27" fmla="*/ 5373384 w 6667928"/>
              <a:gd name="connsiteY27" fmla="*/ 10274 h 1921268"/>
              <a:gd name="connsiteX28" fmla="*/ 5527497 w 6667928"/>
              <a:gd name="connsiteY28" fmla="*/ 20548 h 1921268"/>
              <a:gd name="connsiteX29" fmla="*/ 5568593 w 6667928"/>
              <a:gd name="connsiteY29" fmla="*/ 30823 h 1921268"/>
              <a:gd name="connsiteX30" fmla="*/ 5661061 w 6667928"/>
              <a:gd name="connsiteY30" fmla="*/ 61645 h 1921268"/>
              <a:gd name="connsiteX31" fmla="*/ 5691883 w 6667928"/>
              <a:gd name="connsiteY31" fmla="*/ 71919 h 1921268"/>
              <a:gd name="connsiteX32" fmla="*/ 5753528 w 6667928"/>
              <a:gd name="connsiteY32" fmla="*/ 82193 h 1921268"/>
              <a:gd name="connsiteX33" fmla="*/ 5845995 w 6667928"/>
              <a:gd name="connsiteY33" fmla="*/ 113016 h 1921268"/>
              <a:gd name="connsiteX34" fmla="*/ 5876818 w 6667928"/>
              <a:gd name="connsiteY34" fmla="*/ 123290 h 1921268"/>
              <a:gd name="connsiteX35" fmla="*/ 6041204 w 6667928"/>
              <a:gd name="connsiteY35" fmla="*/ 154113 h 1921268"/>
              <a:gd name="connsiteX36" fmla="*/ 6092575 w 6667928"/>
              <a:gd name="connsiteY36" fmla="*/ 174661 h 1921268"/>
              <a:gd name="connsiteX37" fmla="*/ 6174768 w 6667928"/>
              <a:gd name="connsiteY37" fmla="*/ 215757 h 1921268"/>
              <a:gd name="connsiteX38" fmla="*/ 6246688 w 6667928"/>
              <a:gd name="connsiteY38" fmla="*/ 267128 h 1921268"/>
              <a:gd name="connsiteX39" fmla="*/ 6287784 w 6667928"/>
              <a:gd name="connsiteY39" fmla="*/ 287677 h 1921268"/>
              <a:gd name="connsiteX40" fmla="*/ 6339155 w 6667928"/>
              <a:gd name="connsiteY40" fmla="*/ 349322 h 1921268"/>
              <a:gd name="connsiteX41" fmla="*/ 6441897 w 6667928"/>
              <a:gd name="connsiteY41" fmla="*/ 441789 h 1921268"/>
              <a:gd name="connsiteX42" fmla="*/ 6493267 w 6667928"/>
              <a:gd name="connsiteY42" fmla="*/ 513708 h 1921268"/>
              <a:gd name="connsiteX43" fmla="*/ 6534364 w 6667928"/>
              <a:gd name="connsiteY43" fmla="*/ 554805 h 1921268"/>
              <a:gd name="connsiteX44" fmla="*/ 6565186 w 6667928"/>
              <a:gd name="connsiteY44" fmla="*/ 626724 h 1921268"/>
              <a:gd name="connsiteX45" fmla="*/ 6606283 w 6667928"/>
              <a:gd name="connsiteY45" fmla="*/ 729465 h 1921268"/>
              <a:gd name="connsiteX46" fmla="*/ 6626831 w 6667928"/>
              <a:gd name="connsiteY46" fmla="*/ 780836 h 1921268"/>
              <a:gd name="connsiteX47" fmla="*/ 6647380 w 6667928"/>
              <a:gd name="connsiteY47" fmla="*/ 904126 h 1921268"/>
              <a:gd name="connsiteX48" fmla="*/ 6667928 w 6667928"/>
              <a:gd name="connsiteY48" fmla="*/ 996593 h 1921268"/>
              <a:gd name="connsiteX49" fmla="*/ 6657654 w 6667928"/>
              <a:gd name="connsiteY49" fmla="*/ 1345915 h 1921268"/>
              <a:gd name="connsiteX50" fmla="*/ 6647380 w 6667928"/>
              <a:gd name="connsiteY50" fmla="*/ 1387011 h 1921268"/>
              <a:gd name="connsiteX51" fmla="*/ 6626831 w 6667928"/>
              <a:gd name="connsiteY51" fmla="*/ 1428108 h 1921268"/>
              <a:gd name="connsiteX52" fmla="*/ 6585735 w 6667928"/>
              <a:gd name="connsiteY52" fmla="*/ 1469205 h 1921268"/>
              <a:gd name="connsiteX53" fmla="*/ 6554912 w 6667928"/>
              <a:gd name="connsiteY53" fmla="*/ 1510301 h 1921268"/>
              <a:gd name="connsiteX54" fmla="*/ 6400800 w 6667928"/>
              <a:gd name="connsiteY54" fmla="*/ 1592495 h 1921268"/>
              <a:gd name="connsiteX55" fmla="*/ 6287784 w 6667928"/>
              <a:gd name="connsiteY55" fmla="*/ 1654139 h 1921268"/>
              <a:gd name="connsiteX56" fmla="*/ 6164494 w 6667928"/>
              <a:gd name="connsiteY56" fmla="*/ 1674688 h 1921268"/>
              <a:gd name="connsiteX57" fmla="*/ 6113124 w 6667928"/>
              <a:gd name="connsiteY57" fmla="*/ 1695236 h 1921268"/>
              <a:gd name="connsiteX58" fmla="*/ 6041204 w 6667928"/>
              <a:gd name="connsiteY58" fmla="*/ 1705510 h 1921268"/>
              <a:gd name="connsiteX59" fmla="*/ 5979559 w 6667928"/>
              <a:gd name="connsiteY59" fmla="*/ 1715784 h 1921268"/>
              <a:gd name="connsiteX60" fmla="*/ 5845995 w 6667928"/>
              <a:gd name="connsiteY60" fmla="*/ 1767155 h 1921268"/>
              <a:gd name="connsiteX61" fmla="*/ 5794625 w 6667928"/>
              <a:gd name="connsiteY61" fmla="*/ 1777429 h 1921268"/>
              <a:gd name="connsiteX62" fmla="*/ 5712431 w 6667928"/>
              <a:gd name="connsiteY62" fmla="*/ 1797978 h 1921268"/>
              <a:gd name="connsiteX63" fmla="*/ 5568593 w 6667928"/>
              <a:gd name="connsiteY63" fmla="*/ 1839074 h 1921268"/>
              <a:gd name="connsiteX64" fmla="*/ 5342562 w 6667928"/>
              <a:gd name="connsiteY64" fmla="*/ 1880171 h 1921268"/>
              <a:gd name="connsiteX65" fmla="*/ 5280917 w 6667928"/>
              <a:gd name="connsiteY65" fmla="*/ 1890445 h 1921268"/>
              <a:gd name="connsiteX66" fmla="*/ 5229546 w 6667928"/>
              <a:gd name="connsiteY66" fmla="*/ 1900719 h 1921268"/>
              <a:gd name="connsiteX67" fmla="*/ 5034337 w 6667928"/>
              <a:gd name="connsiteY67" fmla="*/ 1921268 h 1921268"/>
              <a:gd name="connsiteX68" fmla="*/ 4602822 w 6667928"/>
              <a:gd name="connsiteY68" fmla="*/ 1910993 h 1921268"/>
              <a:gd name="connsiteX69" fmla="*/ 4366517 w 6667928"/>
              <a:gd name="connsiteY69" fmla="*/ 1900719 h 1921268"/>
              <a:gd name="connsiteX70" fmla="*/ 3339101 w 6667928"/>
              <a:gd name="connsiteY70" fmla="*/ 1890445 h 1921268"/>
              <a:gd name="connsiteX71" fmla="*/ 2404153 w 6667928"/>
              <a:gd name="connsiteY71" fmla="*/ 1859623 h 1921268"/>
              <a:gd name="connsiteX72" fmla="*/ 2342508 w 6667928"/>
              <a:gd name="connsiteY72" fmla="*/ 1849348 h 1921268"/>
              <a:gd name="connsiteX73" fmla="*/ 2260315 w 6667928"/>
              <a:gd name="connsiteY73" fmla="*/ 1839074 h 1921268"/>
              <a:gd name="connsiteX74" fmla="*/ 1952090 w 6667928"/>
              <a:gd name="connsiteY74" fmla="*/ 1808252 h 1921268"/>
              <a:gd name="connsiteX75" fmla="*/ 1910993 w 6667928"/>
              <a:gd name="connsiteY75" fmla="*/ 1797978 h 1921268"/>
              <a:gd name="connsiteX76" fmla="*/ 1839074 w 6667928"/>
              <a:gd name="connsiteY76" fmla="*/ 1787704 h 1921268"/>
              <a:gd name="connsiteX77" fmla="*/ 1808252 w 6667928"/>
              <a:gd name="connsiteY77" fmla="*/ 1767155 h 1921268"/>
              <a:gd name="connsiteX78" fmla="*/ 1633591 w 6667928"/>
              <a:gd name="connsiteY78" fmla="*/ 1756881 h 1921268"/>
              <a:gd name="connsiteX79" fmla="*/ 1551398 w 6667928"/>
              <a:gd name="connsiteY79" fmla="*/ 1736333 h 1921268"/>
              <a:gd name="connsiteX80" fmla="*/ 1530849 w 6667928"/>
              <a:gd name="connsiteY80" fmla="*/ 1715784 h 1921268"/>
              <a:gd name="connsiteX81" fmla="*/ 1181528 w 6667928"/>
              <a:gd name="connsiteY81" fmla="*/ 1695236 h 1921268"/>
              <a:gd name="connsiteX82" fmla="*/ 503434 w 6667928"/>
              <a:gd name="connsiteY82" fmla="*/ 1674688 h 1921268"/>
              <a:gd name="connsiteX83" fmla="*/ 431515 w 6667928"/>
              <a:gd name="connsiteY83" fmla="*/ 1654139 h 1921268"/>
              <a:gd name="connsiteX84" fmla="*/ 400692 w 6667928"/>
              <a:gd name="connsiteY84" fmla="*/ 1633591 h 1921268"/>
              <a:gd name="connsiteX85" fmla="*/ 339047 w 6667928"/>
              <a:gd name="connsiteY85" fmla="*/ 1613043 h 1921268"/>
              <a:gd name="connsiteX86" fmla="*/ 256854 w 6667928"/>
              <a:gd name="connsiteY86" fmla="*/ 1551398 h 1921268"/>
              <a:gd name="connsiteX87" fmla="*/ 226031 w 6667928"/>
              <a:gd name="connsiteY87" fmla="*/ 1530850 h 1921268"/>
              <a:gd name="connsiteX88" fmla="*/ 205483 w 6667928"/>
              <a:gd name="connsiteY88" fmla="*/ 1510301 h 1921268"/>
              <a:gd name="connsiteX89" fmla="*/ 174661 w 6667928"/>
              <a:gd name="connsiteY89" fmla="*/ 1489753 h 1921268"/>
              <a:gd name="connsiteX90" fmla="*/ 123290 w 6667928"/>
              <a:gd name="connsiteY90" fmla="*/ 1438382 h 1921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6667928" h="1921268">
                <a:moveTo>
                  <a:pt x="123290" y="1438382"/>
                </a:moveTo>
                <a:lnTo>
                  <a:pt x="123290" y="1438382"/>
                </a:lnTo>
                <a:cubicBezTo>
                  <a:pt x="112446" y="1373318"/>
                  <a:pt x="108770" y="1331058"/>
                  <a:pt x="92467" y="1273996"/>
                </a:cubicBezTo>
                <a:cubicBezTo>
                  <a:pt x="89492" y="1263583"/>
                  <a:pt x="86674" y="1253032"/>
                  <a:pt x="82193" y="1243173"/>
                </a:cubicBezTo>
                <a:cubicBezTo>
                  <a:pt x="69518" y="1215287"/>
                  <a:pt x="41097" y="1160980"/>
                  <a:pt x="41097" y="1160980"/>
                </a:cubicBezTo>
                <a:cubicBezTo>
                  <a:pt x="34247" y="1126733"/>
                  <a:pt x="28401" y="1092269"/>
                  <a:pt x="20548" y="1058238"/>
                </a:cubicBezTo>
                <a:cubicBezTo>
                  <a:pt x="18113" y="1047686"/>
                  <a:pt x="11921" y="1038120"/>
                  <a:pt x="10274" y="1027416"/>
                </a:cubicBezTo>
                <a:cubicBezTo>
                  <a:pt x="5041" y="993398"/>
                  <a:pt x="3425" y="958921"/>
                  <a:pt x="0" y="924674"/>
                </a:cubicBezTo>
                <a:cubicBezTo>
                  <a:pt x="3425" y="777411"/>
                  <a:pt x="3876" y="630049"/>
                  <a:pt x="10274" y="482886"/>
                </a:cubicBezTo>
                <a:cubicBezTo>
                  <a:pt x="10744" y="472066"/>
                  <a:pt x="17921" y="462570"/>
                  <a:pt x="20548" y="452063"/>
                </a:cubicBezTo>
                <a:cubicBezTo>
                  <a:pt x="34719" y="395376"/>
                  <a:pt x="22473" y="388492"/>
                  <a:pt x="71919" y="339047"/>
                </a:cubicBezTo>
                <a:cubicBezTo>
                  <a:pt x="89043" y="321924"/>
                  <a:pt x="109858" y="307826"/>
                  <a:pt x="123290" y="287677"/>
                </a:cubicBezTo>
                <a:cubicBezTo>
                  <a:pt x="130139" y="277403"/>
                  <a:pt x="134545" y="264985"/>
                  <a:pt x="143838" y="256854"/>
                </a:cubicBezTo>
                <a:cubicBezTo>
                  <a:pt x="207913" y="200787"/>
                  <a:pt x="184940" y="227497"/>
                  <a:pt x="236306" y="205483"/>
                </a:cubicBezTo>
                <a:cubicBezTo>
                  <a:pt x="250383" y="199450"/>
                  <a:pt x="264104" y="192534"/>
                  <a:pt x="277402" y="184935"/>
                </a:cubicBezTo>
                <a:cubicBezTo>
                  <a:pt x="288123" y="178809"/>
                  <a:pt x="296941" y="169402"/>
                  <a:pt x="308225" y="164387"/>
                </a:cubicBezTo>
                <a:cubicBezTo>
                  <a:pt x="328018" y="155590"/>
                  <a:pt x="349322" y="150688"/>
                  <a:pt x="369870" y="143838"/>
                </a:cubicBezTo>
                <a:cubicBezTo>
                  <a:pt x="380144" y="140413"/>
                  <a:pt x="391681" y="139571"/>
                  <a:pt x="400692" y="133564"/>
                </a:cubicBezTo>
                <a:cubicBezTo>
                  <a:pt x="410966" y="126715"/>
                  <a:pt x="419602" y="116265"/>
                  <a:pt x="431515" y="113016"/>
                </a:cubicBezTo>
                <a:cubicBezTo>
                  <a:pt x="458153" y="105751"/>
                  <a:pt x="486140" y="104274"/>
                  <a:pt x="513708" y="102742"/>
                </a:cubicBezTo>
                <a:cubicBezTo>
                  <a:pt x="609513" y="97420"/>
                  <a:pt x="705467" y="95096"/>
                  <a:pt x="801384" y="92468"/>
                </a:cubicBezTo>
                <a:lnTo>
                  <a:pt x="1263721" y="82193"/>
                </a:lnTo>
                <a:lnTo>
                  <a:pt x="1479479" y="71919"/>
                </a:lnTo>
                <a:cubicBezTo>
                  <a:pt x="1599368" y="65496"/>
                  <a:pt x="1719037" y="53748"/>
                  <a:pt x="1839074" y="51371"/>
                </a:cubicBezTo>
                <a:lnTo>
                  <a:pt x="2876764" y="30823"/>
                </a:lnTo>
                <a:cubicBezTo>
                  <a:pt x="2917861" y="27398"/>
                  <a:pt x="2958882" y="22901"/>
                  <a:pt x="3000054" y="20548"/>
                </a:cubicBezTo>
                <a:cubicBezTo>
                  <a:pt x="3279126" y="4601"/>
                  <a:pt x="3519705" y="5214"/>
                  <a:pt x="3811712" y="0"/>
                </a:cubicBezTo>
                <a:lnTo>
                  <a:pt x="5373384" y="10274"/>
                </a:lnTo>
                <a:cubicBezTo>
                  <a:pt x="5424865" y="10891"/>
                  <a:pt x="5476295" y="15158"/>
                  <a:pt x="5527497" y="20548"/>
                </a:cubicBezTo>
                <a:cubicBezTo>
                  <a:pt x="5541540" y="22026"/>
                  <a:pt x="5555097" y="26670"/>
                  <a:pt x="5568593" y="30823"/>
                </a:cubicBezTo>
                <a:cubicBezTo>
                  <a:pt x="5599646" y="40378"/>
                  <a:pt x="5630238" y="51371"/>
                  <a:pt x="5661061" y="61645"/>
                </a:cubicBezTo>
                <a:cubicBezTo>
                  <a:pt x="5671335" y="65070"/>
                  <a:pt x="5681201" y="70139"/>
                  <a:pt x="5691883" y="71919"/>
                </a:cubicBezTo>
                <a:lnTo>
                  <a:pt x="5753528" y="82193"/>
                </a:lnTo>
                <a:cubicBezTo>
                  <a:pt x="5821888" y="116374"/>
                  <a:pt x="5766330" y="93100"/>
                  <a:pt x="5845995" y="113016"/>
                </a:cubicBezTo>
                <a:cubicBezTo>
                  <a:pt x="5856502" y="115643"/>
                  <a:pt x="5866163" y="121353"/>
                  <a:pt x="5876818" y="123290"/>
                </a:cubicBezTo>
                <a:cubicBezTo>
                  <a:pt x="5942491" y="135230"/>
                  <a:pt x="5977784" y="128746"/>
                  <a:pt x="6041204" y="154113"/>
                </a:cubicBezTo>
                <a:cubicBezTo>
                  <a:pt x="6058328" y="160962"/>
                  <a:pt x="6076079" y="166413"/>
                  <a:pt x="6092575" y="174661"/>
                </a:cubicBezTo>
                <a:cubicBezTo>
                  <a:pt x="6189628" y="223187"/>
                  <a:pt x="6105263" y="192589"/>
                  <a:pt x="6174768" y="215757"/>
                </a:cubicBezTo>
                <a:cubicBezTo>
                  <a:pt x="6192418" y="228995"/>
                  <a:pt x="6225648" y="255105"/>
                  <a:pt x="6246688" y="267128"/>
                </a:cubicBezTo>
                <a:cubicBezTo>
                  <a:pt x="6259986" y="274727"/>
                  <a:pt x="6275321" y="278775"/>
                  <a:pt x="6287784" y="287677"/>
                </a:cubicBezTo>
                <a:cubicBezTo>
                  <a:pt x="6331855" y="319157"/>
                  <a:pt x="6306709" y="313271"/>
                  <a:pt x="6339155" y="349322"/>
                </a:cubicBezTo>
                <a:cubicBezTo>
                  <a:pt x="6399642" y="416531"/>
                  <a:pt x="6390208" y="407331"/>
                  <a:pt x="6441897" y="441789"/>
                </a:cubicBezTo>
                <a:cubicBezTo>
                  <a:pt x="6459020" y="465762"/>
                  <a:pt x="6474612" y="490907"/>
                  <a:pt x="6493267" y="513708"/>
                </a:cubicBezTo>
                <a:cubicBezTo>
                  <a:pt x="6505535" y="528702"/>
                  <a:pt x="6525700" y="537477"/>
                  <a:pt x="6534364" y="554805"/>
                </a:cubicBezTo>
                <a:cubicBezTo>
                  <a:pt x="6574012" y="634100"/>
                  <a:pt x="6539988" y="561209"/>
                  <a:pt x="6565186" y="626724"/>
                </a:cubicBezTo>
                <a:cubicBezTo>
                  <a:pt x="6578427" y="661151"/>
                  <a:pt x="6592584" y="695218"/>
                  <a:pt x="6606283" y="729465"/>
                </a:cubicBezTo>
                <a:lnTo>
                  <a:pt x="6626831" y="780836"/>
                </a:lnTo>
                <a:cubicBezTo>
                  <a:pt x="6649922" y="965545"/>
                  <a:pt x="6624751" y="790980"/>
                  <a:pt x="6647380" y="904126"/>
                </a:cubicBezTo>
                <a:cubicBezTo>
                  <a:pt x="6665461" y="994534"/>
                  <a:pt x="6647933" y="936609"/>
                  <a:pt x="6667928" y="996593"/>
                </a:cubicBezTo>
                <a:cubicBezTo>
                  <a:pt x="6664503" y="1113034"/>
                  <a:pt x="6663777" y="1229585"/>
                  <a:pt x="6657654" y="1345915"/>
                </a:cubicBezTo>
                <a:cubicBezTo>
                  <a:pt x="6656912" y="1360016"/>
                  <a:pt x="6652338" y="1373790"/>
                  <a:pt x="6647380" y="1387011"/>
                </a:cubicBezTo>
                <a:cubicBezTo>
                  <a:pt x="6642002" y="1401352"/>
                  <a:pt x="6636021" y="1415855"/>
                  <a:pt x="6626831" y="1428108"/>
                </a:cubicBezTo>
                <a:cubicBezTo>
                  <a:pt x="6615207" y="1443607"/>
                  <a:pt x="6598492" y="1454625"/>
                  <a:pt x="6585735" y="1469205"/>
                </a:cubicBezTo>
                <a:cubicBezTo>
                  <a:pt x="6574459" y="1482092"/>
                  <a:pt x="6567020" y="1498193"/>
                  <a:pt x="6554912" y="1510301"/>
                </a:cubicBezTo>
                <a:cubicBezTo>
                  <a:pt x="6436419" y="1628792"/>
                  <a:pt x="6588356" y="1451832"/>
                  <a:pt x="6400800" y="1592495"/>
                </a:cubicBezTo>
                <a:cubicBezTo>
                  <a:pt x="6358391" y="1624301"/>
                  <a:pt x="6345659" y="1638909"/>
                  <a:pt x="6287784" y="1654139"/>
                </a:cubicBezTo>
                <a:cubicBezTo>
                  <a:pt x="6247492" y="1664742"/>
                  <a:pt x="6164494" y="1674688"/>
                  <a:pt x="6164494" y="1674688"/>
                </a:cubicBezTo>
                <a:cubicBezTo>
                  <a:pt x="6147371" y="1681537"/>
                  <a:pt x="6131016" y="1690763"/>
                  <a:pt x="6113124" y="1695236"/>
                </a:cubicBezTo>
                <a:cubicBezTo>
                  <a:pt x="6089630" y="1701109"/>
                  <a:pt x="6065139" y="1701828"/>
                  <a:pt x="6041204" y="1705510"/>
                </a:cubicBezTo>
                <a:cubicBezTo>
                  <a:pt x="6020614" y="1708678"/>
                  <a:pt x="6000107" y="1712359"/>
                  <a:pt x="5979559" y="1715784"/>
                </a:cubicBezTo>
                <a:cubicBezTo>
                  <a:pt x="5928181" y="1737803"/>
                  <a:pt x="5898792" y="1752756"/>
                  <a:pt x="5845995" y="1767155"/>
                </a:cubicBezTo>
                <a:cubicBezTo>
                  <a:pt x="5829148" y="1771750"/>
                  <a:pt x="5811640" y="1773502"/>
                  <a:pt x="5794625" y="1777429"/>
                </a:cubicBezTo>
                <a:cubicBezTo>
                  <a:pt x="5767107" y="1783779"/>
                  <a:pt x="5739677" y="1790547"/>
                  <a:pt x="5712431" y="1797978"/>
                </a:cubicBezTo>
                <a:cubicBezTo>
                  <a:pt x="5664323" y="1811098"/>
                  <a:pt x="5617956" y="1832022"/>
                  <a:pt x="5568593" y="1839074"/>
                </a:cubicBezTo>
                <a:cubicBezTo>
                  <a:pt x="5428368" y="1859106"/>
                  <a:pt x="5555996" y="1839517"/>
                  <a:pt x="5342562" y="1880171"/>
                </a:cubicBezTo>
                <a:cubicBezTo>
                  <a:pt x="5322098" y="1884069"/>
                  <a:pt x="5301413" y="1886719"/>
                  <a:pt x="5280917" y="1890445"/>
                </a:cubicBezTo>
                <a:cubicBezTo>
                  <a:pt x="5263736" y="1893569"/>
                  <a:pt x="5246874" y="1898553"/>
                  <a:pt x="5229546" y="1900719"/>
                </a:cubicBezTo>
                <a:cubicBezTo>
                  <a:pt x="5164622" y="1908835"/>
                  <a:pt x="5034337" y="1921268"/>
                  <a:pt x="5034337" y="1921268"/>
                </a:cubicBezTo>
                <a:lnTo>
                  <a:pt x="4602822" y="1910993"/>
                </a:lnTo>
                <a:cubicBezTo>
                  <a:pt x="4524017" y="1908568"/>
                  <a:pt x="4445349" y="1902001"/>
                  <a:pt x="4366517" y="1900719"/>
                </a:cubicBezTo>
                <a:lnTo>
                  <a:pt x="3339101" y="1890445"/>
                </a:lnTo>
                <a:cubicBezTo>
                  <a:pt x="2957759" y="1814178"/>
                  <a:pt x="3323424" y="1880756"/>
                  <a:pt x="2404153" y="1859623"/>
                </a:cubicBezTo>
                <a:cubicBezTo>
                  <a:pt x="2383327" y="1859144"/>
                  <a:pt x="2363130" y="1852294"/>
                  <a:pt x="2342508" y="1849348"/>
                </a:cubicBezTo>
                <a:cubicBezTo>
                  <a:pt x="2315175" y="1845443"/>
                  <a:pt x="2287774" y="1841964"/>
                  <a:pt x="2260315" y="1839074"/>
                </a:cubicBezTo>
                <a:lnTo>
                  <a:pt x="1952090" y="1808252"/>
                </a:lnTo>
                <a:cubicBezTo>
                  <a:pt x="1938391" y="1804827"/>
                  <a:pt x="1924886" y="1800504"/>
                  <a:pt x="1910993" y="1797978"/>
                </a:cubicBezTo>
                <a:cubicBezTo>
                  <a:pt x="1887167" y="1793646"/>
                  <a:pt x="1862269" y="1794663"/>
                  <a:pt x="1839074" y="1787704"/>
                </a:cubicBezTo>
                <a:cubicBezTo>
                  <a:pt x="1827247" y="1784156"/>
                  <a:pt x="1820463" y="1768987"/>
                  <a:pt x="1808252" y="1767155"/>
                </a:cubicBezTo>
                <a:cubicBezTo>
                  <a:pt x="1750576" y="1758503"/>
                  <a:pt x="1691811" y="1760306"/>
                  <a:pt x="1633591" y="1756881"/>
                </a:cubicBezTo>
                <a:cubicBezTo>
                  <a:pt x="1622543" y="1754671"/>
                  <a:pt x="1567194" y="1745811"/>
                  <a:pt x="1551398" y="1736333"/>
                </a:cubicBezTo>
                <a:cubicBezTo>
                  <a:pt x="1543092" y="1731349"/>
                  <a:pt x="1540477" y="1716854"/>
                  <a:pt x="1530849" y="1715784"/>
                </a:cubicBezTo>
                <a:cubicBezTo>
                  <a:pt x="1414921" y="1702903"/>
                  <a:pt x="1297968" y="1702085"/>
                  <a:pt x="1181528" y="1695236"/>
                </a:cubicBezTo>
                <a:cubicBezTo>
                  <a:pt x="944474" y="1616218"/>
                  <a:pt x="1191844" y="1695237"/>
                  <a:pt x="503434" y="1674688"/>
                </a:cubicBezTo>
                <a:cubicBezTo>
                  <a:pt x="496428" y="1674479"/>
                  <a:pt x="441529" y="1659146"/>
                  <a:pt x="431515" y="1654139"/>
                </a:cubicBezTo>
                <a:cubicBezTo>
                  <a:pt x="420471" y="1648617"/>
                  <a:pt x="411976" y="1638606"/>
                  <a:pt x="400692" y="1633591"/>
                </a:cubicBezTo>
                <a:cubicBezTo>
                  <a:pt x="380899" y="1624794"/>
                  <a:pt x="339047" y="1613043"/>
                  <a:pt x="339047" y="1613043"/>
                </a:cubicBezTo>
                <a:cubicBezTo>
                  <a:pt x="311649" y="1592495"/>
                  <a:pt x="285350" y="1570394"/>
                  <a:pt x="256854" y="1551398"/>
                </a:cubicBezTo>
                <a:cubicBezTo>
                  <a:pt x="246580" y="1544549"/>
                  <a:pt x="235673" y="1538564"/>
                  <a:pt x="226031" y="1530850"/>
                </a:cubicBezTo>
                <a:cubicBezTo>
                  <a:pt x="218467" y="1524799"/>
                  <a:pt x="213047" y="1516352"/>
                  <a:pt x="205483" y="1510301"/>
                </a:cubicBezTo>
                <a:cubicBezTo>
                  <a:pt x="195841" y="1502587"/>
                  <a:pt x="184036" y="1497789"/>
                  <a:pt x="174661" y="1489753"/>
                </a:cubicBezTo>
                <a:cubicBezTo>
                  <a:pt x="109545" y="1433939"/>
                  <a:pt x="131852" y="1446944"/>
                  <a:pt x="123290" y="1438382"/>
                </a:cubicBez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200">
              <a:buClr>
                <a:srgbClr val="000000"/>
              </a:buClr>
              <a:defRPr/>
            </a:pPr>
            <a:endParaRPr lang="en-US" sz="1865" kern="0">
              <a:solidFill>
                <a:srgbClr val="313131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26" name="Picture 2" descr="GIPHY — steffi lynn | Motion design animation, Scrapbook stickers  printable, Giph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120661">
            <a:off x="9623813" y="424575"/>
            <a:ext cx="2209879" cy="220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nside the USA: Unit 2 Vocabulary | Baamboozl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725802">
            <a:off x="859799" y="4692904"/>
            <a:ext cx="4498412" cy="185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r="9070" b="53695"/>
          <a:stretch>
            <a:fillRect/>
          </a:stretch>
        </p:blipFill>
        <p:spPr>
          <a:xfrm>
            <a:off x="8076409" y="3707442"/>
            <a:ext cx="4751667" cy="3512783"/>
          </a:xfrm>
          <a:prstGeom prst="rect">
            <a:avLst/>
          </a:prstGeom>
        </p:spPr>
      </p:pic>
      <p:pic>
        <p:nvPicPr>
          <p:cNvPr id="4" name="Picture 2" descr="Shooting Star Animated Gif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709204">
            <a:off x="969275" y="-311283"/>
            <a:ext cx="3715891" cy="246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0378" y="576766"/>
            <a:ext cx="3365284" cy="15668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358" y="1849200"/>
            <a:ext cx="7157324" cy="11766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4063" y="2872958"/>
            <a:ext cx="7401185" cy="212159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03965" y="391438"/>
            <a:ext cx="11583444" cy="6075123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#9Slide02 Noi dung dai"/>
              <a:sym typeface="Arial" panose="020B0604020202020204"/>
            </a:endParaRPr>
          </a:p>
        </p:txBody>
      </p:sp>
      <p:pic>
        <p:nvPicPr>
          <p:cNvPr id="13" name="Picture 12" descr="Không có mô tả.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>
            <a:fillRect/>
          </a:stretch>
        </p:blipFill>
        <p:spPr bwMode="auto">
          <a:xfrm>
            <a:off x="403965" y="391438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graphical user interface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65" y="1863492"/>
            <a:ext cx="4380156" cy="3741906"/>
          </a:xfrm>
          <a:prstGeom prst="rect">
            <a:avLst/>
          </a:prstGeom>
        </p:spPr>
      </p:pic>
      <p:sp>
        <p:nvSpPr>
          <p:cNvPr id="6" name="Rectangle: Rounded Corners 5"/>
          <p:cNvSpPr/>
          <p:nvPr/>
        </p:nvSpPr>
        <p:spPr>
          <a:xfrm>
            <a:off x="4813125" y="977030"/>
            <a:ext cx="6798501" cy="2663568"/>
          </a:xfrm>
          <a:prstGeom prst="roundRect">
            <a:avLst/>
          </a:prstGeom>
          <a:ln w="57150">
            <a:prstDash val="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/>
          <p:cNvCxnSpPr/>
          <p:nvPr/>
        </p:nvCxnSpPr>
        <p:spPr>
          <a:xfrm>
            <a:off x="5206242" y="2899893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23" name="TextBox 43"/>
          <p:cNvSpPr txBox="1">
            <a:spLocks noChangeArrowheads="1"/>
          </p:cNvSpPr>
          <p:nvPr/>
        </p:nvSpPr>
        <p:spPr bwMode="auto">
          <a:xfrm>
            <a:off x="6051295" y="1405864"/>
            <a:ext cx="381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4" name="TextBox 49"/>
          <p:cNvSpPr txBox="1">
            <a:spLocks noChangeArrowheads="1"/>
          </p:cNvSpPr>
          <p:nvPr/>
        </p:nvSpPr>
        <p:spPr bwMode="auto">
          <a:xfrm>
            <a:off x="5300733" y="1389399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grpSp>
        <p:nvGrpSpPr>
          <p:cNvPr id="25" name="Group 66"/>
          <p:cNvGrpSpPr/>
          <p:nvPr/>
        </p:nvGrpSpPr>
        <p:grpSpPr bwMode="auto">
          <a:xfrm>
            <a:off x="5949249" y="1455515"/>
            <a:ext cx="712788" cy="1431301"/>
            <a:chOff x="2285" y="1252"/>
            <a:chExt cx="449" cy="656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2285" y="1580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7" name="Straight Connector 26"/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8" name="TextBox 36"/>
          <p:cNvSpPr txBox="1">
            <a:spLocks noChangeArrowheads="1"/>
          </p:cNvSpPr>
          <p:nvPr/>
        </p:nvSpPr>
        <p:spPr bwMode="auto">
          <a:xfrm>
            <a:off x="6043621" y="21458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TextBox 38"/>
          <p:cNvSpPr txBox="1">
            <a:spLocks noChangeArrowheads="1"/>
          </p:cNvSpPr>
          <p:nvPr/>
        </p:nvSpPr>
        <p:spPr bwMode="auto">
          <a:xfrm>
            <a:off x="5319185" y="2886545"/>
            <a:ext cx="28575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0" name="TextBox 39"/>
          <p:cNvSpPr txBox="1">
            <a:spLocks noChangeArrowheads="1"/>
          </p:cNvSpPr>
          <p:nvPr/>
        </p:nvSpPr>
        <p:spPr bwMode="auto">
          <a:xfrm>
            <a:off x="5317060" y="2121940"/>
            <a:ext cx="381000" cy="754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3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1857" y="1520203"/>
            <a:ext cx="47617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6 chia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836260" y="2252744"/>
            <a:ext cx="47617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6, 6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00732" y="4083395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91203" y="4807358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6 : 2 = 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317060" y="5560824"/>
            <a:ext cx="679850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Sáu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3984" y="1365499"/>
            <a:ext cx="68893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23" grpId="0"/>
      <p:bldP spid="24" grpId="0"/>
      <p:bldP spid="28" grpId="0"/>
      <p:bldP spid="29" grpId="0"/>
      <p:bldP spid="30" grpId="0"/>
      <p:bldP spid="7" grpId="0"/>
      <p:bldP spid="31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1333</Words>
  <Application>Microsoft Office PowerPoint</Application>
  <PresentationFormat>Custom</PresentationFormat>
  <Paragraphs>196</Paragraphs>
  <Slides>25</Slides>
  <Notes>11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Administrator</cp:lastModifiedBy>
  <cp:revision>3</cp:revision>
  <dcterms:created xsi:type="dcterms:W3CDTF">2023-11-07T02:09:00Z</dcterms:created>
  <dcterms:modified xsi:type="dcterms:W3CDTF">2025-11-14T02:07:29Z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CAEACCA82EBD42819CFC055C521883CD_13</vt:lpwstr>
  </property>
  <property fmtid="{D5CDD505-2E9C-101B-9397-08002B2CF9AE}" pid="3" name="KSOProductBuildVer">
    <vt:lpwstr>1033-12.2.0.23131</vt:lpwstr>
  </property>
</Properties>
</file>