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7" r:id="rId3"/>
    <p:sldId id="318" r:id="rId4"/>
    <p:sldId id="319" r:id="rId5"/>
    <p:sldId id="323" r:id="rId6"/>
    <p:sldId id="325" r:id="rId7"/>
    <p:sldId id="324" r:id="rId8"/>
    <p:sldId id="326" r:id="rId9"/>
    <p:sldId id="31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1F9"/>
    <a:srgbClr val="FFFF99"/>
    <a:srgbClr val="FFFFCC"/>
    <a:srgbClr val="CAE8AA"/>
    <a:srgbClr val="B7ECFF"/>
    <a:srgbClr val="FFFCF3"/>
    <a:srgbClr val="476E2C"/>
    <a:srgbClr val="385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5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C42A8-DD3E-4B83-993A-B83CC34C684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03A30-0590-4941-AADB-07DF131B6CF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60"/>
            <a:ext cx="12192000" cy="678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age of a clothing catalog&#10;&#10;Description automatically generated with medium confidenc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00" b="72874"/>
          <a:stretch>
            <a:fillRect/>
          </a:stretch>
        </p:blipFill>
        <p:spPr>
          <a:xfrm>
            <a:off x="1024496" y="528320"/>
            <a:ext cx="10143007" cy="5801360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: Rounded Corners 4"/>
          <p:cNvSpPr/>
          <p:nvPr/>
        </p:nvSpPr>
        <p:spPr>
          <a:xfrm>
            <a:off x="8329415" y="5001826"/>
            <a:ext cx="1946275" cy="649287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is contains an image of: 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6" b="43746"/>
          <a:stretch>
            <a:fillRect/>
          </a:stretch>
        </p:blipFill>
        <p:spPr bwMode="auto">
          <a:xfrm>
            <a:off x="4375301" y="1796230"/>
            <a:ext cx="3533735" cy="309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an African Color Seamless Patte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546" y="1796230"/>
            <a:ext cx="3541054" cy="309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This contains an image of: Abstract african art tribal seamless pattern vector image on Vecto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8"/>
          <a:stretch>
            <a:fillRect/>
          </a:stretch>
        </p:blipFill>
        <p:spPr bwMode="auto">
          <a:xfrm>
            <a:off x="335280" y="1796230"/>
            <a:ext cx="3704511" cy="311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69854" y="689831"/>
            <a:ext cx="4544628" cy="5078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Quan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" y="5486950"/>
            <a:ext cx="10952480" cy="11487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endParaRPr lang="en-US" sz="2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500"/>
              </a:lnSpc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362" y="1917164"/>
            <a:ext cx="4472540" cy="332883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247" y="1121302"/>
            <a:ext cx="2959925" cy="410090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77" y="1265775"/>
            <a:ext cx="3103540" cy="398021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01685" y="237342"/>
            <a:ext cx="4544628" cy="88396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Quan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600"/>
              </a:lnSpc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3392" y="5592225"/>
            <a:ext cx="10952480" cy="10427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(vẽ, in,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,…). </a:t>
            </a:r>
            <a:endParaRPr lang="en-US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100"/>
              </a:lnSpc>
            </a:pPr>
            <a:endParaRPr lang="en-US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Vector khung hình trẻ em dễ thương với cậu bé và cô gái hạnh phúc | Thư  viện stock vector đẹp miễn ph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320" y="0"/>
            <a:ext cx="9845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80359" y="1319399"/>
            <a:ext cx="6477001" cy="3577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</a:rPr>
              <a:t>Nhiệm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vụ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của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em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và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bạn</a:t>
            </a:r>
            <a:endParaRPr lang="en-US" sz="2800" b="1" dirty="0">
              <a:solidFill>
                <a:srgbClr val="C00000"/>
              </a:solidFill>
            </a:endParaRPr>
          </a:p>
          <a:p>
            <a:pPr algn="ctr"/>
            <a:endParaRPr lang="en-US" sz="2800" b="1" dirty="0">
              <a:solidFill>
                <a:srgbClr val="C00000"/>
              </a:solidFill>
            </a:endParaRPr>
          </a:p>
          <a:p>
            <a:pPr marL="285750" indent="-28575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vải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2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2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2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2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dày</a:t>
            </a:r>
            <a:r>
              <a:rPr lang="en-US" sz="2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thưa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vẽ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in; vẽ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vải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his contains an image of: Freebie - Border sheet # 1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90" t="50000" r="1"/>
          <a:stretch>
            <a:fillRect/>
          </a:stretch>
        </p:blipFill>
        <p:spPr bwMode="auto">
          <a:xfrm>
            <a:off x="2336800" y="3919428"/>
            <a:ext cx="3494409" cy="271306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This contains an image of: Download Aztec tribal pattern in stripes for fre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4733" r="3547" b="37102"/>
          <a:stretch>
            <a:fillRect/>
          </a:stretch>
        </p:blipFill>
        <p:spPr bwMode="auto">
          <a:xfrm>
            <a:off x="6786879" y="1113504"/>
            <a:ext cx="3192820" cy="255425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Samantha Hah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28" t="25887" b="16133"/>
          <a:stretch>
            <a:fillRect/>
          </a:stretch>
        </p:blipFill>
        <p:spPr bwMode="auto">
          <a:xfrm>
            <a:off x="762315" y="1002123"/>
            <a:ext cx="3352484" cy="270976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36800" y="178085"/>
            <a:ext cx="6786880" cy="8128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err="1">
                <a:solidFill>
                  <a:srgbClr val="002060"/>
                </a:solidFill>
              </a:rPr>
              <a:t>Một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 err="1">
                <a:solidFill>
                  <a:srgbClr val="002060"/>
                </a:solidFill>
              </a:rPr>
              <a:t>số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 err="1">
                <a:solidFill>
                  <a:srgbClr val="002060"/>
                </a:solidFill>
              </a:rPr>
              <a:t>mẫu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 err="1">
                <a:solidFill>
                  <a:srgbClr val="002060"/>
                </a:solidFill>
              </a:rPr>
              <a:t>vải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 err="1">
                <a:solidFill>
                  <a:srgbClr val="002060"/>
                </a:solidFill>
              </a:rPr>
              <a:t>hoa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 err="1">
                <a:solidFill>
                  <a:srgbClr val="002060"/>
                </a:solidFill>
              </a:rPr>
              <a:t>tham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 err="1">
                <a:solidFill>
                  <a:srgbClr val="002060"/>
                </a:solidFill>
              </a:rPr>
              <a:t>khảo</a:t>
            </a:r>
            <a:endParaRPr lang="en-US" sz="2500" b="1" dirty="0">
              <a:solidFill>
                <a:srgbClr val="002060"/>
              </a:solidFill>
            </a:endParaRPr>
          </a:p>
        </p:txBody>
      </p:sp>
      <p:pic>
        <p:nvPicPr>
          <p:cNvPr id="7176" name="Picture 8" descr="Pretty wallpape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" t="53770" r="-1"/>
          <a:stretch>
            <a:fillRect/>
          </a:stretch>
        </p:blipFill>
        <p:spPr bwMode="auto">
          <a:xfrm>
            <a:off x="7723423" y="3927608"/>
            <a:ext cx="3494409" cy="269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square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109228"/>
            <a:ext cx="9328150" cy="6639543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2647316" y="1658256"/>
            <a:ext cx="6471920" cy="4478384"/>
          </a:xfrm>
          <a:prstGeom prst="roundRect">
            <a:avLst/>
          </a:prstGeom>
          <a:solidFill>
            <a:srgbClr val="B7E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3. </a:t>
            </a:r>
            <a:r>
              <a:rPr lang="en-US" sz="2800" b="1" dirty="0" err="1">
                <a:solidFill>
                  <a:srgbClr val="C00000"/>
                </a:solidFill>
              </a:rPr>
              <a:t>Cảm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nhận</a:t>
            </a:r>
            <a:r>
              <a:rPr lang="en-US" sz="2800" b="1" dirty="0">
                <a:solidFill>
                  <a:srgbClr val="C00000"/>
                </a:solidFill>
              </a:rPr>
              <a:t>, chia </a:t>
            </a:r>
            <a:r>
              <a:rPr lang="en-US" sz="2800" b="1" dirty="0" err="1">
                <a:solidFill>
                  <a:srgbClr val="C00000"/>
                </a:solidFill>
              </a:rPr>
              <a:t>sẻ</a:t>
            </a:r>
            <a:endParaRPr lang="en-US" sz="2800" b="1" dirty="0">
              <a:solidFill>
                <a:srgbClr val="C00000"/>
              </a:solidFill>
            </a:endParaRPr>
          </a:p>
          <a:p>
            <a:pPr algn="ctr">
              <a:lnSpc>
                <a:spcPts val="1200"/>
              </a:lnSpc>
            </a:pP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vải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dày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thưa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may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(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mũ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túi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váy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,…)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book&#10;&#10;Description automatically generated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" t="42222" r="6947" b="7555"/>
          <a:stretch>
            <a:fillRect/>
          </a:stretch>
        </p:blipFill>
        <p:spPr>
          <a:xfrm>
            <a:off x="1503680" y="243840"/>
            <a:ext cx="8757919" cy="65430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ướng dẫn cách tạo trò chơi ô chữ trong PowerPoint đơn giản nhấ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" y="-42042"/>
            <a:ext cx="12185336" cy="669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60733" y="1900269"/>
            <a:ext cx="6455322" cy="1567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lnSpc>
                <a:spcPts val="35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5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Trang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772</Words>
  <Application>WPS Presentation</Application>
  <PresentationFormat>Widescreen</PresentationFormat>
  <Paragraphs>30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7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DUYÊN NGÔ</cp:lastModifiedBy>
  <cp:revision>130</cp:revision>
  <dcterms:created xsi:type="dcterms:W3CDTF">2020-11-01T06:53:00Z</dcterms:created>
  <dcterms:modified xsi:type="dcterms:W3CDTF">2025-11-12T04:43:41Z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43416AC49B0D4D8BB5AF1DC02538704C_13</vt:lpwstr>
  </property>
  <property fmtid="{D5CDD505-2E9C-101B-9397-08002B2CF9AE}" pid="3" name="KSOProductBuildVer">
    <vt:lpwstr>1033-12.2.0.23131</vt:lpwstr>
  </property>
</Properties>
</file>