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7" r:id="rId2"/>
  </p:sldMasterIdLst>
  <p:notesMasterIdLst>
    <p:notesMasterId r:id="rId33"/>
  </p:notesMasterIdLst>
  <p:sldIdLst>
    <p:sldId id="315" r:id="rId3"/>
    <p:sldId id="291" r:id="rId4"/>
    <p:sldId id="285" r:id="rId5"/>
    <p:sldId id="3391" r:id="rId6"/>
    <p:sldId id="384" r:id="rId7"/>
    <p:sldId id="385" r:id="rId8"/>
    <p:sldId id="387" r:id="rId9"/>
    <p:sldId id="386" r:id="rId10"/>
    <p:sldId id="286" r:id="rId11"/>
    <p:sldId id="3390" r:id="rId12"/>
    <p:sldId id="3396" r:id="rId13"/>
    <p:sldId id="338" r:id="rId14"/>
    <p:sldId id="3403" r:id="rId15"/>
    <p:sldId id="280" r:id="rId16"/>
    <p:sldId id="281" r:id="rId17"/>
    <p:sldId id="3402" r:id="rId18"/>
    <p:sldId id="3404" r:id="rId19"/>
    <p:sldId id="282" r:id="rId20"/>
    <p:sldId id="3406" r:id="rId21"/>
    <p:sldId id="3405" r:id="rId22"/>
    <p:sldId id="3398" r:id="rId23"/>
    <p:sldId id="278" r:id="rId24"/>
    <p:sldId id="272" r:id="rId25"/>
    <p:sldId id="271" r:id="rId26"/>
    <p:sldId id="284" r:id="rId27"/>
    <p:sldId id="3400" r:id="rId28"/>
    <p:sldId id="273" r:id="rId29"/>
    <p:sldId id="3399" r:id="rId30"/>
    <p:sldId id="295" r:id="rId31"/>
    <p:sldId id="36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DE"/>
    <a:srgbClr val="F4F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954" autoAdjust="0"/>
  </p:normalViewPr>
  <p:slideViewPr>
    <p:cSldViewPr snapToGrid="0">
      <p:cViewPr varScale="1">
        <p:scale>
          <a:sx n="74" d="100"/>
          <a:sy n="74" d="100"/>
        </p:scale>
        <p:origin x="59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9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3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33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2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6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60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946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667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889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01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  <p:sldLayoutId id="21474837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3.emf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12" Type="http://schemas.microsoft.com/office/2007/relationships/hdphoto" Target="../media/hdphoto5.wdp"/><Relationship Id="rId17" Type="http://schemas.openxmlformats.org/officeDocument/2006/relationships/image" Target="../media/image23.emf"/><Relationship Id="rId2" Type="http://schemas.microsoft.com/office/2007/relationships/media" Target="../media/media3.mp3"/><Relationship Id="rId16" Type="http://schemas.openxmlformats.org/officeDocument/2006/relationships/image" Target="../media/image60.png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image" Target="../media/image59.png"/><Relationship Id="rId10" Type="http://schemas.openxmlformats.org/officeDocument/2006/relationships/image" Target="../media/image50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9.png"/><Relationship Id="rId14" Type="http://schemas.openxmlformats.org/officeDocument/2006/relationships/image" Target="../media/image5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0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23.emf"/><Relationship Id="rId5" Type="http://schemas.openxmlformats.org/officeDocument/2006/relationships/image" Target="../media/image50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49.png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8.png"/><Relationship Id="rId4" Type="http://schemas.openxmlformats.org/officeDocument/2006/relationships/image" Target="../media/image50.svg"/><Relationship Id="rId9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" Target="slide8.xml"/><Relationship Id="rId7" Type="http://schemas.openxmlformats.org/officeDocument/2006/relationships/slide" Target="slide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eg"/><Relationship Id="rId11" Type="http://schemas.openxmlformats.org/officeDocument/2006/relationships/image" Target="../media/image22.gif"/><Relationship Id="rId5" Type="http://schemas.openxmlformats.org/officeDocument/2006/relationships/slide" Target="slide7.xml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8.jpeg"/><Relationship Id="rId7" Type="http://schemas.openxmlformats.org/officeDocument/2006/relationships/image" Target="../media/image17.jpe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openxmlformats.org/officeDocument/2006/relationships/image" Target="../media/image20.jpeg"/><Relationship Id="rId10" Type="http://schemas.openxmlformats.org/officeDocument/2006/relationships/image" Target="../media/image23.emf"/><Relationship Id="rId4" Type="http://schemas.openxmlformats.org/officeDocument/2006/relationships/image" Target="../media/image19.jpeg"/><Relationship Id="rId9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8.jpeg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11" Type="http://schemas.openxmlformats.org/officeDocument/2006/relationships/image" Target="../media/image27.jpeg"/><Relationship Id="rId5" Type="http://schemas.openxmlformats.org/officeDocument/2006/relationships/image" Target="../media/image20.jpeg"/><Relationship Id="rId10" Type="http://schemas.openxmlformats.org/officeDocument/2006/relationships/image" Target="../media/image26.jpeg"/><Relationship Id="rId4" Type="http://schemas.openxmlformats.org/officeDocument/2006/relationships/image" Target="../media/image19.jpe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2.gif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8.jpeg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openxmlformats.org/officeDocument/2006/relationships/image" Target="../media/image14.png"/><Relationship Id="rId4" Type="http://schemas.openxmlformats.org/officeDocument/2006/relationships/image" Target="../media/image28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6C7B23-4E31-41F0-9F06-77B31CF0FE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F2B83-C6B1-4486-908C-066D459DF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7014" y="-204397"/>
            <a:ext cx="13371756" cy="548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E402B-D495-46E7-B475-DF178C7D5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80" b="89983" l="6364" r="94432">
                        <a14:foregroundMark x1="51136" y1="8829" x2="48068" y2="22581"/>
                        <a14:foregroundMark x1="48068" y1="30730" x2="46023" y2="45161"/>
                        <a14:foregroundMark x1="53409" y1="33786" x2="47045" y2="46859"/>
                        <a14:foregroundMark x1="49205" y1="33447" x2="48068" y2="51443"/>
                        <a14:foregroundMark x1="48068" y1="51443" x2="48068" y2="51443"/>
                        <a14:foregroundMark x1="50682" y1="32937" x2="48977" y2="40917"/>
                        <a14:foregroundMark x1="78750" y1="33277" x2="78864" y2="49576"/>
                        <a14:foregroundMark x1="40227" y1="8659" x2="43409" y2="12054"/>
                        <a14:foregroundMark x1="48523" y1="8319" x2="49773" y2="12733"/>
                        <a14:foregroundMark x1="52841" y1="78268" x2="56705" y2="84890"/>
                        <a14:foregroundMark x1="56705" y1="84890" x2="57159" y2="87436"/>
                        <a14:foregroundMark x1="70795" y1="87267" x2="73636" y2="78778"/>
                        <a14:foregroundMark x1="87386" y1="55008" x2="92727" y2="59423"/>
                        <a14:foregroundMark x1="92727" y1="59423" x2="94432" y2="64346"/>
                        <a14:foregroundMark x1="72386" y1="13922" x2="71932" y2="15450"/>
                        <a14:foregroundMark x1="8523" y1="28014" x2="14886" y2="46520"/>
                        <a14:foregroundMark x1="6477" y1="43973" x2="12500" y2="47538"/>
                        <a14:foregroundMark x1="12500" y1="47538" x2="12727" y2="47878"/>
                        <a14:foregroundMark x1="22500" y1="38879" x2="25341" y2="52292"/>
                        <a14:foregroundMark x1="17386" y1="81664" x2="16136" y2="89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645260"/>
            <a:ext cx="5105400" cy="34171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5CF318-9395-3B30-E989-385D6AF89D55}"/>
              </a:ext>
            </a:extLst>
          </p:cNvPr>
          <p:cNvSpPr txBox="1"/>
          <p:nvPr/>
        </p:nvSpPr>
        <p:spPr>
          <a:xfrm>
            <a:off x="1132610" y="1184180"/>
            <a:ext cx="9410254" cy="111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333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BAN GIÁM KHẢO VÀ QUÝ THẦY CÔ GIÁO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4CD5C8-2626-8EE1-9299-0200F4BA790A}"/>
              </a:ext>
            </a:extLst>
          </p:cNvPr>
          <p:cNvSpPr txBox="1"/>
          <p:nvPr/>
        </p:nvSpPr>
        <p:spPr>
          <a:xfrm>
            <a:off x="1841785" y="2281876"/>
            <a:ext cx="82995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0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>
              <a:defRPr/>
            </a:pPr>
            <a:r>
              <a:rPr lang="en-US" sz="30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  2A2</a:t>
            </a:r>
          </a:p>
          <a:p>
            <a:pPr algn="ctr">
              <a:defRPr/>
            </a:pPr>
            <a:r>
              <a:rPr lang="en-US" sz="3000" b="1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Huỳnh Thị Kim Liên</a:t>
            </a:r>
            <a:endParaRPr lang="en-US" sz="3000" b="1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46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45567"/>
            <a:ext cx="11640457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399" y="2491740"/>
            <a:ext cx="9144000" cy="1323439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</a:t>
            </a:r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8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00653" y="311807"/>
            <a:ext cx="14515" cy="6887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74285" y="1589655"/>
            <a:ext cx="3891888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defRPr/>
            </a:pPr>
            <a:r>
              <a:rPr lang="en-US" sz="4800" b="1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u="sng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86823" y="3749527"/>
            <a:ext cx="5443103" cy="1015663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6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5083" y="5025313"/>
            <a:ext cx="4543939" cy="58477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2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ACD26-3DAA-82C1-0187-154279559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31EE35-772D-418B-42E3-E82941150F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90F34286-138D-0479-4903-7B268FBD1663}"/>
              </a:ext>
            </a:extLst>
          </p:cNvPr>
          <p:cNvSpPr txBox="1"/>
          <p:nvPr/>
        </p:nvSpPr>
        <p:spPr>
          <a:xfrm>
            <a:off x="380237" y="4456"/>
            <a:ext cx="7049229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F7AA875A-5E46-27DE-E063-112FEDC20FE0}"/>
              </a:ext>
            </a:extLst>
          </p:cNvPr>
          <p:cNvSpPr txBox="1"/>
          <p:nvPr/>
        </p:nvSpPr>
        <p:spPr>
          <a:xfrm>
            <a:off x="1620167" y="539541"/>
            <a:ext cx="8647333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8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+ 6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14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         12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7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C824154-1990-4E6A-0DAD-FBE52C4D97D2}"/>
              </a:ext>
            </a:extLst>
          </p:cNvPr>
          <p:cNvGrpSpPr/>
          <p:nvPr/>
        </p:nvGrpSpPr>
        <p:grpSpPr>
          <a:xfrm>
            <a:off x="865240" y="539541"/>
            <a:ext cx="10159188" cy="1798359"/>
            <a:chOff x="1215949" y="1297202"/>
            <a:chExt cx="10158339" cy="2162251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C28E0EEE-F09C-BDBC-22C3-56A65467F6AC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49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601AEAD7-F4B0-C7AC-0F12-407811D6F0CF}"/>
                </a:ext>
              </a:extLst>
            </p:cNvPr>
            <p:cNvGrpSpPr/>
            <p:nvPr/>
          </p:nvGrpSpPr>
          <p:grpSpPr>
            <a:xfrm>
              <a:off x="1262793" y="2073799"/>
              <a:ext cx="10111495" cy="1385654"/>
              <a:chOff x="1262793" y="2073799"/>
              <a:chExt cx="10111495" cy="1385654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9087FA9B-327C-545D-7135-C08109AC90FA}"/>
                  </a:ext>
                </a:extLst>
              </p:cNvPr>
              <p:cNvGrpSpPr/>
              <p:nvPr/>
            </p:nvGrpSpPr>
            <p:grpSpPr>
              <a:xfrm>
                <a:off x="1262793" y="2078181"/>
                <a:ext cx="2706684" cy="600293"/>
                <a:chOff x="1847935" y="2743200"/>
                <a:chExt cx="2706684" cy="600293"/>
              </a:xfrm>
            </p:grpSpPr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2EEF2B12-3817-A3A6-ABCD-1D0718024E24}"/>
                    </a:ext>
                  </a:extLst>
                </p:cNvPr>
                <p:cNvSpPr/>
                <p:nvPr/>
              </p:nvSpPr>
              <p:spPr>
                <a:xfrm>
                  <a:off x="1847935" y="2743200"/>
                  <a:ext cx="2706684" cy="600293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3A1E025F-14C7-A99E-DE16-DA2135CB75E9}"/>
                    </a:ext>
                  </a:extLst>
                </p:cNvPr>
                <p:cNvSpPr txBox="1"/>
                <p:nvPr/>
              </p:nvSpPr>
              <p:spPr>
                <a:xfrm>
                  <a:off x="2448338" y="2847795"/>
                  <a:ext cx="984565" cy="40011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 </a:t>
                  </a:r>
                  <a:r>
                    <a:rPr lang="en-US" sz="2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+ 4 l</a:t>
                  </a:r>
                  <a:endPara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7B34D927-2CF4-F64D-64BF-F5E2D4E9C247}"/>
                  </a:ext>
                </a:extLst>
              </p:cNvPr>
              <p:cNvGrpSpPr/>
              <p:nvPr/>
            </p:nvGrpSpPr>
            <p:grpSpPr>
              <a:xfrm>
                <a:off x="8667604" y="2080179"/>
                <a:ext cx="2706684" cy="600293"/>
                <a:chOff x="8199801" y="1657618"/>
                <a:chExt cx="2706684" cy="600293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7E87FA25-9C05-4DF0-3490-82201CC6E69F}"/>
                    </a:ext>
                  </a:extLst>
                </p:cNvPr>
                <p:cNvSpPr/>
                <p:nvPr/>
              </p:nvSpPr>
              <p:spPr>
                <a:xfrm>
                  <a:off x="8199801" y="1657618"/>
                  <a:ext cx="2706684" cy="600293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E3515154-6F70-D7D4-3EB0-EC9B00ED5D64}"/>
                    </a:ext>
                  </a:extLst>
                </p:cNvPr>
                <p:cNvSpPr txBox="1"/>
                <p:nvPr/>
              </p:nvSpPr>
              <p:spPr>
                <a:xfrm>
                  <a:off x="8755654" y="1738908"/>
                  <a:ext cx="984565" cy="40011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 </a:t>
                  </a:r>
                  <a:r>
                    <a:rPr lang="en-US" sz="2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+ 6 l</a:t>
                  </a:r>
                  <a:endPara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63DAB3A4-31D6-7CFB-2728-B01CD68EC66E}"/>
                  </a:ext>
                </a:extLst>
              </p:cNvPr>
              <p:cNvGrpSpPr/>
              <p:nvPr/>
            </p:nvGrpSpPr>
            <p:grpSpPr>
              <a:xfrm>
                <a:off x="4919837" y="2073799"/>
                <a:ext cx="2837740" cy="600293"/>
                <a:chOff x="2456979" y="2738818"/>
                <a:chExt cx="2837740" cy="600293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72967D11-CF38-0D9C-F9B2-BFC662F7AF5F}"/>
                    </a:ext>
                  </a:extLst>
                </p:cNvPr>
                <p:cNvSpPr/>
                <p:nvPr/>
              </p:nvSpPr>
              <p:spPr>
                <a:xfrm>
                  <a:off x="2456979" y="2738818"/>
                  <a:ext cx="2837740" cy="6002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6B8C4077-FD63-DEF2-0AE4-56C2B9F8187B}"/>
                    </a:ext>
                  </a:extLst>
                </p:cNvPr>
                <p:cNvSpPr txBox="1"/>
                <p:nvPr/>
              </p:nvSpPr>
              <p:spPr>
                <a:xfrm>
                  <a:off x="3012832" y="2820108"/>
                  <a:ext cx="1241045" cy="40011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</a:t>
                  </a:r>
                  <a:r>
                    <a:rPr lang="en-US" sz="2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+ 20 l</a:t>
                  </a:r>
                  <a:endPara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2E8688B7-A0FB-A9DE-9D95-4BC3B43B86E3}"/>
                  </a:ext>
                </a:extLst>
              </p:cNvPr>
              <p:cNvGrpSpPr/>
              <p:nvPr/>
            </p:nvGrpSpPr>
            <p:grpSpPr>
              <a:xfrm>
                <a:off x="4919837" y="2855548"/>
                <a:ext cx="2773606" cy="567548"/>
                <a:chOff x="-1096287" y="2432987"/>
                <a:chExt cx="2773606" cy="567548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6A87C50C-2E2F-6893-7CFB-2184043BB064}"/>
                    </a:ext>
                  </a:extLst>
                </p:cNvPr>
                <p:cNvSpPr/>
                <p:nvPr/>
              </p:nvSpPr>
              <p:spPr>
                <a:xfrm>
                  <a:off x="-1096287" y="2432987"/>
                  <a:ext cx="2773606" cy="567548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28538027-D02A-7236-D42D-59EA80DD98A9}"/>
                    </a:ext>
                  </a:extLst>
                </p:cNvPr>
                <p:cNvSpPr txBox="1"/>
                <p:nvPr/>
              </p:nvSpPr>
              <p:spPr>
                <a:xfrm>
                  <a:off x="-541296" y="2498344"/>
                  <a:ext cx="1837615" cy="400111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19 </a:t>
                  </a:r>
                  <a:r>
                    <a:rPr lang="en-US" sz="2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– 10 l </a:t>
                  </a:r>
                  <a:endPara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FEB57B5B-C5EF-552C-1D20-D040B2B23932}"/>
                  </a:ext>
                </a:extLst>
              </p:cNvPr>
              <p:cNvGrpSpPr/>
              <p:nvPr/>
            </p:nvGrpSpPr>
            <p:grpSpPr>
              <a:xfrm>
                <a:off x="1275207" y="2859160"/>
                <a:ext cx="2694270" cy="600293"/>
                <a:chOff x="-1966756" y="2436599"/>
                <a:chExt cx="2694270" cy="600293"/>
              </a:xfrm>
              <a:solidFill>
                <a:srgbClr val="FFFF00"/>
              </a:solidFill>
            </p:grpSpPr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B07B7D86-77FE-B504-2D1E-8A1069E8F9AA}"/>
                    </a:ext>
                  </a:extLst>
                </p:cNvPr>
                <p:cNvSpPr/>
                <p:nvPr/>
              </p:nvSpPr>
              <p:spPr>
                <a:xfrm>
                  <a:off x="-1966756" y="2436599"/>
                  <a:ext cx="2694270" cy="6002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23FB1221-1A23-48BB-7A4C-CBAE7A674F05}"/>
                    </a:ext>
                  </a:extLst>
                </p:cNvPr>
                <p:cNvSpPr txBox="1"/>
                <p:nvPr/>
              </p:nvSpPr>
              <p:spPr>
                <a:xfrm>
                  <a:off x="-1410904" y="2517889"/>
                  <a:ext cx="1340071" cy="40011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 </a:t>
                  </a:r>
                  <a:r>
                    <a:rPr lang="en-US" sz="2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– 3 l</a:t>
                  </a:r>
                  <a:endPara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A88DA8D2-3FF7-2F8A-5237-88AFFD3F0BC9}"/>
                  </a:ext>
                </a:extLst>
              </p:cNvPr>
              <p:cNvGrpSpPr/>
              <p:nvPr/>
            </p:nvGrpSpPr>
            <p:grpSpPr>
              <a:xfrm>
                <a:off x="8673590" y="2859160"/>
                <a:ext cx="2700698" cy="600293"/>
                <a:chOff x="3232007" y="3528561"/>
                <a:chExt cx="2700698" cy="600293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63DEC96B-6A97-405F-32D0-76C3E5683D69}"/>
                    </a:ext>
                  </a:extLst>
                </p:cNvPr>
                <p:cNvSpPr/>
                <p:nvPr/>
              </p:nvSpPr>
              <p:spPr>
                <a:xfrm>
                  <a:off x="3232007" y="3528561"/>
                  <a:ext cx="2700698" cy="600293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DDEE6C2A-2A85-133C-067B-BCD8895F045B}"/>
                    </a:ext>
                  </a:extLst>
                </p:cNvPr>
                <p:cNvSpPr txBox="1"/>
                <p:nvPr/>
              </p:nvSpPr>
              <p:spPr>
                <a:xfrm>
                  <a:off x="3832788" y="3583927"/>
                  <a:ext cx="1686464" cy="40011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 </a:t>
                  </a:r>
                  <a:r>
                    <a:rPr lang="en-US" sz="2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– 2 l</a:t>
                  </a:r>
                  <a:endPara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62EA7386-78E1-6108-5F9D-618E584A8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52" y="2598623"/>
            <a:ext cx="10619183" cy="42229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9CB286F-7195-BFEE-1354-08278A1B4513}"/>
              </a:ext>
            </a:extLst>
          </p:cNvPr>
          <p:cNvSpPr/>
          <p:nvPr/>
        </p:nvSpPr>
        <p:spPr>
          <a:xfrm>
            <a:off x="332509" y="2598623"/>
            <a:ext cx="1880755" cy="414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số ?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541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Box 191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1158670" y="182377"/>
            <a:ext cx="611468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1C9E5584-8C60-40B0-9142-2BBA5DD6771C}"/>
              </a:ext>
            </a:extLst>
          </p:cNvPr>
          <p:cNvSpPr txBox="1"/>
          <p:nvPr/>
        </p:nvSpPr>
        <p:spPr>
          <a:xfrm>
            <a:off x="1757819" y="1301926"/>
            <a:ext cx="8647333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+ 6 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14 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12 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7 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 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E969CF92-F135-4402-9FAF-B0139F4B55BB}"/>
              </a:ext>
            </a:extLst>
          </p:cNvPr>
          <p:cNvGrpSpPr/>
          <p:nvPr/>
        </p:nvGrpSpPr>
        <p:grpSpPr>
          <a:xfrm>
            <a:off x="787429" y="2372364"/>
            <a:ext cx="10158339" cy="3069854"/>
            <a:chOff x="1215949" y="1297202"/>
            <a:chExt cx="10158339" cy="3069854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100F65D-6B0A-4A54-9C48-529095D6A3A6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A8AC2ADB-1817-4E20-A871-78AE88F09D5C}"/>
                </a:ext>
              </a:extLst>
            </p:cNvPr>
            <p:cNvGrpSpPr/>
            <p:nvPr/>
          </p:nvGrpSpPr>
          <p:grpSpPr>
            <a:xfrm>
              <a:off x="1215949" y="2073799"/>
              <a:ext cx="10158339" cy="2293257"/>
              <a:chOff x="1215949" y="2073799"/>
              <a:chExt cx="10158339" cy="2293257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1309C2AF-B811-40EF-ABDE-B2D205A60C74}"/>
                  </a:ext>
                </a:extLst>
              </p:cNvPr>
              <p:cNvGrpSpPr/>
              <p:nvPr/>
            </p:nvGrpSpPr>
            <p:grpSpPr>
              <a:xfrm>
                <a:off x="1262793" y="2078181"/>
                <a:ext cx="2706684" cy="685800"/>
                <a:chOff x="1847935" y="2743200"/>
                <a:chExt cx="2706684" cy="685800"/>
              </a:xfrm>
            </p:grpSpPr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773F6664-21D2-45AF-B769-4464997E1BCB}"/>
                    </a:ext>
                  </a:extLst>
                </p:cNvPr>
                <p:cNvSpPr/>
                <p:nvPr/>
              </p:nvSpPr>
              <p:spPr>
                <a:xfrm>
                  <a:off x="1847935" y="2743200"/>
                  <a:ext cx="2706684" cy="68580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404EEA83-4DFE-442A-99B5-1B51C7E718C3}"/>
                    </a:ext>
                  </a:extLst>
                </p:cNvPr>
                <p:cNvSpPr txBox="1"/>
                <p:nvPr/>
              </p:nvSpPr>
              <p:spPr>
                <a:xfrm>
                  <a:off x="2448338" y="2847795"/>
                  <a:ext cx="1388522" cy="55399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 </a:t>
                  </a:r>
                  <a:r>
                    <a:rPr lang="en-US" sz="3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+ 4 l</a:t>
                  </a:r>
                  <a:endPara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81ECF48-47F8-45A5-BEAB-AD04ED5DDE83}"/>
                  </a:ext>
                </a:extLst>
              </p:cNvPr>
              <p:cNvGrpSpPr/>
              <p:nvPr/>
            </p:nvGrpSpPr>
            <p:grpSpPr>
              <a:xfrm>
                <a:off x="8667604" y="2080179"/>
                <a:ext cx="2706684" cy="685800"/>
                <a:chOff x="8199801" y="1657618"/>
                <a:chExt cx="2706684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D17E01E9-C8E4-4078-93F7-DD71186E44B7}"/>
                    </a:ext>
                  </a:extLst>
                </p:cNvPr>
                <p:cNvSpPr/>
                <p:nvPr/>
              </p:nvSpPr>
              <p:spPr>
                <a:xfrm>
                  <a:off x="8199801" y="1657618"/>
                  <a:ext cx="2706684" cy="685800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05ECC3A1-82FE-4331-B1B1-32F18D4D9A47}"/>
                    </a:ext>
                  </a:extLst>
                </p:cNvPr>
                <p:cNvSpPr txBox="1"/>
                <p:nvPr/>
              </p:nvSpPr>
              <p:spPr>
                <a:xfrm>
                  <a:off x="8755654" y="1738908"/>
                  <a:ext cx="1388522" cy="553998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 </a:t>
                  </a:r>
                  <a:r>
                    <a:rPr lang="en-US" sz="3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+ 6 l</a:t>
                  </a:r>
                  <a:endPara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2A971683-2F65-4F9D-82F7-1775F48CC9A0}"/>
                  </a:ext>
                </a:extLst>
              </p:cNvPr>
              <p:cNvGrpSpPr/>
              <p:nvPr/>
            </p:nvGrpSpPr>
            <p:grpSpPr>
              <a:xfrm>
                <a:off x="4919837" y="2073799"/>
                <a:ext cx="2837740" cy="685800"/>
                <a:chOff x="2456979" y="2738818"/>
                <a:chExt cx="2837740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9419097E-62B9-437F-800B-57143192335D}"/>
                    </a:ext>
                  </a:extLst>
                </p:cNvPr>
                <p:cNvSpPr/>
                <p:nvPr/>
              </p:nvSpPr>
              <p:spPr>
                <a:xfrm>
                  <a:off x="2456979" y="2738818"/>
                  <a:ext cx="283774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D3002B91-625F-445D-A7F7-130E10CB13F9}"/>
                    </a:ext>
                  </a:extLst>
                </p:cNvPr>
                <p:cNvSpPr txBox="1"/>
                <p:nvPr/>
              </p:nvSpPr>
              <p:spPr>
                <a:xfrm>
                  <a:off x="3012832" y="2820108"/>
                  <a:ext cx="1773242" cy="553998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</a:t>
                  </a:r>
                  <a:r>
                    <a:rPr lang="en-US" sz="3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+ 20 l</a:t>
                  </a:r>
                  <a:endPara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84EAC3AC-9567-4BB2-BE0E-F64C12DEEB9D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2773606" cy="685800"/>
                <a:chOff x="-1331817" y="3198299"/>
                <a:chExt cx="2773606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48B00748-0F85-4F42-9D4F-A004F2CBD0D3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2773606" cy="685800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F296F69F-4C78-47D5-8C42-2D6FA619A74F}"/>
                    </a:ext>
                  </a:extLst>
                </p:cNvPr>
                <p:cNvSpPr txBox="1"/>
                <p:nvPr/>
              </p:nvSpPr>
              <p:spPr>
                <a:xfrm>
                  <a:off x="-917100" y="3289849"/>
                  <a:ext cx="1837615" cy="55399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19 </a:t>
                  </a:r>
                  <a:r>
                    <a:rPr lang="en-US" sz="3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– 10 l </a:t>
                  </a:r>
                  <a:endPara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69DA34CB-6C0E-4FAB-BB2D-6D16C4B8E07A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2343698" cy="685800"/>
                <a:chOff x="-2026014" y="3258695"/>
                <a:chExt cx="2343698" cy="685800"/>
              </a:xfrm>
              <a:solidFill>
                <a:srgbClr val="FFFF00"/>
              </a:solidFill>
            </p:grpSpPr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4A2372BB-B098-48DB-8299-3CC0E590BC7E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2343698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995BA503-3EB9-471B-AA6C-5FE26CA7CD08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1361270" cy="553998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 </a:t>
                  </a:r>
                  <a:r>
                    <a:rPr lang="en-US" sz="3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– 3 l</a:t>
                  </a:r>
                  <a:endPara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EA152603-26DF-4FC1-A58E-520B8F5B5229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2465731" cy="685800"/>
                <a:chOff x="2990491" y="4299465"/>
                <a:chExt cx="2465731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D5C81E93-795B-4876-9F05-DAE10FB4AB5C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246573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0FE820DD-9F47-4667-8A79-30DAB941ACFD}"/>
                    </a:ext>
                  </a:extLst>
                </p:cNvPr>
                <p:cNvSpPr txBox="1"/>
                <p:nvPr/>
              </p:nvSpPr>
              <p:spPr>
                <a:xfrm>
                  <a:off x="3353195" y="4380755"/>
                  <a:ext cx="1539738" cy="55399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 </a:t>
                  </a:r>
                  <a:r>
                    <a:rPr lang="en-US" sz="3000" b="1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 – 2 l</a:t>
                  </a:r>
                  <a:endPara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7F0E89-0667-4C3C-AF31-0A93E27CB8DC}"/>
              </a:ext>
            </a:extLst>
          </p:cNvPr>
          <p:cNvGrpSpPr/>
          <p:nvPr/>
        </p:nvGrpSpPr>
        <p:grpSpPr>
          <a:xfrm>
            <a:off x="834273" y="3119924"/>
            <a:ext cx="2706684" cy="685800"/>
            <a:chOff x="891447" y="3134048"/>
            <a:chExt cx="3401018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8" name="Rectangle: Rounded Corners 217">
              <a:extLst>
                <a:ext uri="{FF2B5EF4-FFF2-40B4-BE49-F238E27FC236}">
                  <a16:creationId xmlns:a16="http://schemas.microsoft.com/office/drawing/2014/main" id="{2A64A23E-C6E2-4894-B961-6500D6984060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90B6C8D7-4F64-4269-A2ED-CA92E1A8DCE6}"/>
                </a:ext>
              </a:extLst>
            </p:cNvPr>
            <p:cNvSpPr txBox="1"/>
            <p:nvPr/>
          </p:nvSpPr>
          <p:spPr>
            <a:xfrm>
              <a:off x="1167821" y="3239873"/>
              <a:ext cx="2759877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+ 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= 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1B077C-94F4-40CD-AB8A-6F459CCF25B3}"/>
              </a:ext>
            </a:extLst>
          </p:cNvPr>
          <p:cNvGrpSpPr/>
          <p:nvPr/>
        </p:nvGrpSpPr>
        <p:grpSpPr>
          <a:xfrm>
            <a:off x="4354536" y="3137395"/>
            <a:ext cx="3036382" cy="685800"/>
            <a:chOff x="4214975" y="6284127"/>
            <a:chExt cx="3863724" cy="685800"/>
          </a:xfrm>
        </p:grpSpPr>
        <p:sp>
          <p:nvSpPr>
            <p:cNvPr id="220" name="Rectangle: Rounded Corners 219">
              <a:extLst>
                <a:ext uri="{FF2B5EF4-FFF2-40B4-BE49-F238E27FC236}">
                  <a16:creationId xmlns:a16="http://schemas.microsoft.com/office/drawing/2014/main" id="{7798B077-7084-4632-97E7-F3CC454C19B6}"/>
                </a:ext>
              </a:extLst>
            </p:cNvPr>
            <p:cNvSpPr/>
            <p:nvPr/>
          </p:nvSpPr>
          <p:spPr>
            <a:xfrm>
              <a:off x="4214975" y="6284127"/>
              <a:ext cx="3863724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0E061448-FECF-4C5E-89B2-F4982034495C}"/>
                </a:ext>
              </a:extLst>
            </p:cNvPr>
            <p:cNvSpPr txBox="1"/>
            <p:nvPr/>
          </p:nvSpPr>
          <p:spPr>
            <a:xfrm>
              <a:off x="4218971" y="6380805"/>
              <a:ext cx="3774008" cy="55399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 + 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= 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2DD996-9306-4274-915B-5302182E09E2}"/>
              </a:ext>
            </a:extLst>
          </p:cNvPr>
          <p:cNvGrpSpPr/>
          <p:nvPr/>
        </p:nvGrpSpPr>
        <p:grpSpPr>
          <a:xfrm>
            <a:off x="8083020" y="3205107"/>
            <a:ext cx="2878397" cy="685800"/>
            <a:chOff x="5906238" y="5442218"/>
            <a:chExt cx="3017767" cy="685800"/>
          </a:xfrm>
          <a:solidFill>
            <a:srgbClr val="FFFF99"/>
          </a:solidFill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EB208CCB-9F41-4B23-9234-C7FD1BF8A57F}"/>
                </a:ext>
              </a:extLst>
            </p:cNvPr>
            <p:cNvSpPr/>
            <p:nvPr/>
          </p:nvSpPr>
          <p:spPr>
            <a:xfrm>
              <a:off x="5906238" y="5442218"/>
              <a:ext cx="301776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97F67918-C8D6-4D23-B89F-AC5F7843FD02}"/>
                </a:ext>
              </a:extLst>
            </p:cNvPr>
            <p:cNvSpPr txBox="1"/>
            <p:nvPr/>
          </p:nvSpPr>
          <p:spPr>
            <a:xfrm>
              <a:off x="6003065" y="5556074"/>
              <a:ext cx="2806970" cy="55399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 + 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 = 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67DA79-0932-43C4-AF71-BFEFD854FBD6}"/>
              </a:ext>
            </a:extLst>
          </p:cNvPr>
          <p:cNvGrpSpPr/>
          <p:nvPr/>
        </p:nvGrpSpPr>
        <p:grpSpPr>
          <a:xfrm>
            <a:off x="787429" y="4722999"/>
            <a:ext cx="2393604" cy="685800"/>
            <a:chOff x="1011722" y="5663488"/>
            <a:chExt cx="3448143" cy="685800"/>
          </a:xfrm>
        </p:grpSpPr>
        <p:sp>
          <p:nvSpPr>
            <p:cNvPr id="224" name="Rectangle: Rounded Corners 223">
              <a:extLst>
                <a:ext uri="{FF2B5EF4-FFF2-40B4-BE49-F238E27FC236}">
                  <a16:creationId xmlns:a16="http://schemas.microsoft.com/office/drawing/2014/main" id="{D275A15C-A330-4A8A-A1D2-EF6BC2812119}"/>
                </a:ext>
              </a:extLst>
            </p:cNvPr>
            <p:cNvSpPr/>
            <p:nvPr/>
          </p:nvSpPr>
          <p:spPr>
            <a:xfrm>
              <a:off x="1011722" y="566348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10EC87CB-6B9C-494B-A371-560C3FCBDA8B}"/>
                </a:ext>
              </a:extLst>
            </p:cNvPr>
            <p:cNvSpPr txBox="1"/>
            <p:nvPr/>
          </p:nvSpPr>
          <p:spPr>
            <a:xfrm>
              <a:off x="1011722" y="5787473"/>
              <a:ext cx="3448143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 - 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 = 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9612A8-7F54-4EE3-A3D5-CFF237ECB419}"/>
              </a:ext>
            </a:extLst>
          </p:cNvPr>
          <p:cNvGrpSpPr/>
          <p:nvPr/>
        </p:nvGrpSpPr>
        <p:grpSpPr>
          <a:xfrm>
            <a:off x="4255787" y="4668746"/>
            <a:ext cx="2837740" cy="685800"/>
            <a:chOff x="4446624" y="5570697"/>
            <a:chExt cx="3401422" cy="6858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4C37D7A4-7D2B-494D-B229-18C43CC17903}"/>
                </a:ext>
              </a:extLst>
            </p:cNvPr>
            <p:cNvSpPr/>
            <p:nvPr/>
          </p:nvSpPr>
          <p:spPr>
            <a:xfrm>
              <a:off x="4446624" y="5570697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67A364CC-ED97-4F19-AF92-4DAB4F50C09A}"/>
                </a:ext>
              </a:extLst>
            </p:cNvPr>
            <p:cNvSpPr txBox="1"/>
            <p:nvPr/>
          </p:nvSpPr>
          <p:spPr>
            <a:xfrm>
              <a:off x="4455475" y="5648866"/>
              <a:ext cx="3392571" cy="5539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 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 - 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 = 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B7CC9D-C598-4A36-BAD9-44B175E1FF68}"/>
              </a:ext>
            </a:extLst>
          </p:cNvPr>
          <p:cNvGrpSpPr/>
          <p:nvPr/>
        </p:nvGrpSpPr>
        <p:grpSpPr>
          <a:xfrm>
            <a:off x="8016657" y="4715182"/>
            <a:ext cx="2588246" cy="685800"/>
            <a:chOff x="8155954" y="5512892"/>
            <a:chExt cx="3252585" cy="685800"/>
          </a:xfrm>
        </p:grpSpPr>
        <p:sp>
          <p:nvSpPr>
            <p:cNvPr id="228" name="Rectangle: Rounded Corners 227">
              <a:extLst>
                <a:ext uri="{FF2B5EF4-FFF2-40B4-BE49-F238E27FC236}">
                  <a16:creationId xmlns:a16="http://schemas.microsoft.com/office/drawing/2014/main" id="{E7836DBE-846B-4428-BCAA-6B8F19526DAD}"/>
                </a:ext>
              </a:extLst>
            </p:cNvPr>
            <p:cNvSpPr/>
            <p:nvPr/>
          </p:nvSpPr>
          <p:spPr>
            <a:xfrm>
              <a:off x="8255817" y="5512892"/>
              <a:ext cx="3152722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1AD33D68-2BA0-46F3-8458-F18A5FD0FDCB}"/>
                </a:ext>
              </a:extLst>
            </p:cNvPr>
            <p:cNvSpPr txBox="1"/>
            <p:nvPr/>
          </p:nvSpPr>
          <p:spPr>
            <a:xfrm>
              <a:off x="8155954" y="5608214"/>
              <a:ext cx="3252585" cy="5539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 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 - 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 = </a:t>
              </a:r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</a:t>
              </a:r>
              <a:endPara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338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D8F0B-CBE6-D552-F398-31205B4BD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9CFBAC-F7CF-B612-2597-EEAE00E006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2576B8-7238-47DE-78EF-F5E62850A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6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11766" y="2977197"/>
            <a:ext cx="547370" cy="45180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390726" y="2977197"/>
            <a:ext cx="587375" cy="45180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185516" y="6310400"/>
            <a:ext cx="547370" cy="45408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AFC1B0-FAB4-0654-3BF0-F683BE6A79BF}"/>
              </a:ext>
            </a:extLst>
          </p:cNvPr>
          <p:cNvSpPr/>
          <p:nvPr/>
        </p:nvSpPr>
        <p:spPr>
          <a:xfrm>
            <a:off x="-93518" y="0"/>
            <a:ext cx="3449782" cy="706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1ABF2-96D6-7BD5-2008-0F10201FA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8127DC-22B3-33C9-8D3D-29FAACBDC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453506A-B662-4463-5999-FDB7C5E93C86}"/>
              </a:ext>
            </a:extLst>
          </p:cNvPr>
          <p:cNvSpPr/>
          <p:nvPr/>
        </p:nvSpPr>
        <p:spPr>
          <a:xfrm>
            <a:off x="5456266" y="6059863"/>
            <a:ext cx="496570" cy="6526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D0FA348-2CEC-673E-64F7-6E4C33543546}"/>
              </a:ext>
            </a:extLst>
          </p:cNvPr>
          <p:cNvSpPr/>
          <p:nvPr/>
        </p:nvSpPr>
        <p:spPr>
          <a:xfrm>
            <a:off x="9486900" y="6059863"/>
            <a:ext cx="706582" cy="6526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917E41-305D-BEDF-2EE0-D35497730E9E}"/>
              </a:ext>
            </a:extLst>
          </p:cNvPr>
          <p:cNvSpPr/>
          <p:nvPr/>
        </p:nvSpPr>
        <p:spPr>
          <a:xfrm>
            <a:off x="-72736" y="83127"/>
            <a:ext cx="3449782" cy="706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36739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0B219-8C2A-740E-7AB0-8159FC0B8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69CB3B-976F-5143-8F69-5C917C4DCF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425F9F2-1D5A-3425-80FF-C05F589F7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911" y="67541"/>
            <a:ext cx="8188036" cy="4057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820D8-9F17-FD68-A221-CCB5A2EE8C90}"/>
              </a:ext>
            </a:extLst>
          </p:cNvPr>
          <p:cNvSpPr txBox="1"/>
          <p:nvPr/>
        </p:nvSpPr>
        <p:spPr>
          <a:xfrm>
            <a:off x="1494036" y="3863141"/>
            <a:ext cx="1571480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4A9DE10-BBBB-8DE2-0C54-A83629202ED6}"/>
              </a:ext>
            </a:extLst>
          </p:cNvPr>
          <p:cNvGraphicFramePr>
            <a:graphicFrameLocks noGrp="1"/>
          </p:cNvGraphicFramePr>
          <p:nvPr/>
        </p:nvGraphicFramePr>
        <p:xfrm>
          <a:off x="1494036" y="4651454"/>
          <a:ext cx="869382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6276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669821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690714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493738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5832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41216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Xô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410835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lít</a:t>
                      </a:r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559206D-B435-F5D7-AB98-B4C94A61E286}"/>
              </a:ext>
            </a:extLst>
          </p:cNvPr>
          <p:cNvSpPr txBox="1"/>
          <p:nvPr/>
        </p:nvSpPr>
        <p:spPr>
          <a:xfrm>
            <a:off x="1319645" y="5835188"/>
            <a:ext cx="9497291" cy="600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2" descr="POINSET2">
            <a:extLst>
              <a:ext uri="{FF2B5EF4-FFF2-40B4-BE49-F238E27FC236}">
                <a16:creationId xmlns:a16="http://schemas.microsoft.com/office/drawing/2014/main" id="{A6461BD9-6C33-CAB1-0A1C-965FC8A55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58737"/>
            <a:ext cx="1509911" cy="150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POINSET2">
            <a:extLst>
              <a:ext uri="{FF2B5EF4-FFF2-40B4-BE49-F238E27FC236}">
                <a16:creationId xmlns:a16="http://schemas.microsoft.com/office/drawing/2014/main" id="{0E0A8155-1272-3D60-15E2-5E5AA5D26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13206" y="-54769"/>
            <a:ext cx="1771651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POINSET2">
            <a:extLst>
              <a:ext uri="{FF2B5EF4-FFF2-40B4-BE49-F238E27FC236}">
                <a16:creationId xmlns:a16="http://schemas.microsoft.com/office/drawing/2014/main" id="{A2F5458F-150E-3AAC-80D3-8E30AF3D4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8147" y="5292509"/>
            <a:ext cx="1578552" cy="157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POINSET2">
            <a:extLst>
              <a:ext uri="{FF2B5EF4-FFF2-40B4-BE49-F238E27FC236}">
                <a16:creationId xmlns:a16="http://schemas.microsoft.com/office/drawing/2014/main" id="{A577E103-1D78-810D-18D7-BA445E33D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09238" y="5118100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205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4FA21-5419-0FF7-F29C-1A0E54D9C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63E191-9266-834A-54FD-CB14AB7C85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5CD5C9-57F5-410B-481A-E87534BFE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19AB1-85ED-1F57-73FD-0B1F6B022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0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06B0A1-3BB7-3F14-D529-1F76984E7A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7990" y="24130"/>
            <a:ext cx="8796020" cy="4323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536" y="4592320"/>
            <a:ext cx="8592474" cy="191262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467937" y="5973445"/>
            <a:ext cx="659130" cy="3962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35091" y="5973445"/>
            <a:ext cx="659130" cy="3962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318295" y="5973445"/>
            <a:ext cx="659130" cy="3962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Cloud Callout 12"/>
          <p:cNvSpPr/>
          <p:nvPr/>
        </p:nvSpPr>
        <p:spPr>
          <a:xfrm>
            <a:off x="0" y="1633307"/>
            <a:ext cx="3143250" cy="2924175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-142876" y="1633306"/>
            <a:ext cx="3429001" cy="2924175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Can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 </a:t>
            </a:r>
            <a:r>
              <a:rPr lang="en-US" sz="2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ctr">
              <a:buFont typeface="Symbol" panose="05050102010706020507" pitchFamily="18" charset="2"/>
              <a:buChar char="Þ"/>
            </a:pP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sz="25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12" descr="POINSET2">
            <a:extLst>
              <a:ext uri="{FF2B5EF4-FFF2-40B4-BE49-F238E27FC236}">
                <a16:creationId xmlns:a16="http://schemas.microsoft.com/office/drawing/2014/main" id="{2409656F-D545-B391-7FAB-6A86693D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58737"/>
            <a:ext cx="1702753" cy="150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POINSET2">
            <a:extLst>
              <a:ext uri="{FF2B5EF4-FFF2-40B4-BE49-F238E27FC236}">
                <a16:creationId xmlns:a16="http://schemas.microsoft.com/office/drawing/2014/main" id="{148270E4-27DE-7C1C-6110-5DEA1A422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42721" y="15715"/>
            <a:ext cx="1912619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POINSET2">
            <a:extLst>
              <a:ext uri="{FF2B5EF4-FFF2-40B4-BE49-F238E27FC236}">
                <a16:creationId xmlns:a16="http://schemas.microsoft.com/office/drawing/2014/main" id="{A41CF669-0574-407D-A0F7-20B7F3DF2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8598" y="5091889"/>
            <a:ext cx="177962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OINSET2">
            <a:extLst>
              <a:ext uri="{FF2B5EF4-FFF2-40B4-BE49-F238E27FC236}">
                <a16:creationId xmlns:a16="http://schemas.microsoft.com/office/drawing/2014/main" id="{A7DD1557-223B-6C8C-C366-325F2D0C4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09238" y="4969191"/>
            <a:ext cx="1771650" cy="191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1" animBg="1"/>
      <p:bldP spid="11" grpId="2" animBg="1"/>
      <p:bldP spid="12" grpId="1" animBg="1"/>
      <p:bldP spid="12" grpId="2" animBg="1"/>
      <p:bldP spid="13" grpId="1" animBg="1"/>
      <p:bldP spid="13" grpId="2" animBg="1"/>
      <p:bldP spid="14" grpId="1" animBg="1"/>
      <p:bldP spid="1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0DB42-0F55-5334-9A6A-232641C3A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4F016A-0FE9-824F-D16C-620AD87A0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2" descr="POINSET2">
            <a:extLst>
              <a:ext uri="{FF2B5EF4-FFF2-40B4-BE49-F238E27FC236}">
                <a16:creationId xmlns:a16="http://schemas.microsoft.com/office/drawing/2014/main" id="{4F69F48C-9195-B8E0-C251-B4C5CEEC7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58737"/>
            <a:ext cx="1252393" cy="16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OINSET2">
            <a:extLst>
              <a:ext uri="{FF2B5EF4-FFF2-40B4-BE49-F238E27FC236}">
                <a16:creationId xmlns:a16="http://schemas.microsoft.com/office/drawing/2014/main" id="{28CB558E-4167-200D-719B-73612F57A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72073" y="-2315"/>
            <a:ext cx="1365232" cy="125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POINSET2">
            <a:extLst>
              <a:ext uri="{FF2B5EF4-FFF2-40B4-BE49-F238E27FC236}">
                <a16:creationId xmlns:a16="http://schemas.microsoft.com/office/drawing/2014/main" id="{0F440DD5-76F0-AFDC-4B52-8C257A34B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8147" y="5292509"/>
            <a:ext cx="1578552" cy="157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POINSET2">
            <a:extLst>
              <a:ext uri="{FF2B5EF4-FFF2-40B4-BE49-F238E27FC236}">
                <a16:creationId xmlns:a16="http://schemas.microsoft.com/office/drawing/2014/main" id="{4E7BC894-9393-A714-AB9E-DA9A0A8D8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09238" y="5118100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6BDDB9-CC98-4C00-0F60-C7E72F017F01}"/>
              </a:ext>
            </a:extLst>
          </p:cNvPr>
          <p:cNvSpPr txBox="1"/>
          <p:nvPr/>
        </p:nvSpPr>
        <p:spPr>
          <a:xfrm>
            <a:off x="1496869" y="140577"/>
            <a:ext cx="97360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can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chai.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0C71A32-2F91-4335-3545-DB675B49DBBA}"/>
              </a:ext>
            </a:extLst>
          </p:cNvPr>
          <p:cNvSpPr/>
          <p:nvPr/>
        </p:nvSpPr>
        <p:spPr>
          <a:xfrm>
            <a:off x="869302" y="177061"/>
            <a:ext cx="627567" cy="6092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86560-D42B-A363-8406-05ACC71F1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045" y="2043854"/>
            <a:ext cx="7782791" cy="4675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914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7" name="文本框 346">
            <a:extLst>
              <a:ext uri="{FF2B5EF4-FFF2-40B4-BE49-F238E27FC236}">
                <a16:creationId xmlns:a16="http://schemas.microsoft.com/office/drawing/2014/main" id="{0E557166-7A9F-424F-9BF0-9BC749A57A70}"/>
              </a:ext>
            </a:extLst>
          </p:cNvPr>
          <p:cNvSpPr txBox="1"/>
          <p:nvPr/>
        </p:nvSpPr>
        <p:spPr>
          <a:xfrm>
            <a:off x="3459793" y="1746985"/>
            <a:ext cx="5940496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1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2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4933-0639-AAF9-3A98-ACDD6E4B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3F08E-FB57-B786-EC24-6AFF5749E5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AB691-9486-C11E-A333-D4F89F386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13D79-71BA-7C8D-FF58-2A4CEF5AA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9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7D10D1-50E1-A54B-06D0-2243A2DA95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2" descr="POINSET2">
            <a:extLst>
              <a:ext uri="{FF2B5EF4-FFF2-40B4-BE49-F238E27FC236}">
                <a16:creationId xmlns:a16="http://schemas.microsoft.com/office/drawing/2014/main" id="{A558992C-3FA8-9FBC-4699-DFDCF0663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58737"/>
            <a:ext cx="1252393" cy="169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POINSET2">
            <a:extLst>
              <a:ext uri="{FF2B5EF4-FFF2-40B4-BE49-F238E27FC236}">
                <a16:creationId xmlns:a16="http://schemas.microsoft.com/office/drawing/2014/main" id="{0555D759-516E-A454-32A2-3B225502E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72073" y="-2315"/>
            <a:ext cx="1365232" cy="125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POINSET2">
            <a:extLst>
              <a:ext uri="{FF2B5EF4-FFF2-40B4-BE49-F238E27FC236}">
                <a16:creationId xmlns:a16="http://schemas.microsoft.com/office/drawing/2014/main" id="{B6C844CC-9D47-D56B-007D-FB59B5B8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8147" y="5292509"/>
            <a:ext cx="1578552" cy="157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POINSET2">
            <a:extLst>
              <a:ext uri="{FF2B5EF4-FFF2-40B4-BE49-F238E27FC236}">
                <a16:creationId xmlns:a16="http://schemas.microsoft.com/office/drawing/2014/main" id="{19E52EDA-4DC0-838C-4208-FA3EA1B29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09238" y="5118100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523F44-0F84-423B-86B0-1BD57BDBE274}"/>
              </a:ext>
            </a:extLst>
          </p:cNvPr>
          <p:cNvSpPr txBox="1"/>
          <p:nvPr/>
        </p:nvSpPr>
        <p:spPr>
          <a:xfrm>
            <a:off x="1311129" y="229277"/>
            <a:ext cx="10253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0D6F260-A30B-4164-9898-E898EA8C494F}"/>
              </a:ext>
            </a:extLst>
          </p:cNvPr>
          <p:cNvSpPr/>
          <p:nvPr/>
        </p:nvSpPr>
        <p:spPr>
          <a:xfrm>
            <a:off x="810565" y="24466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3041C-070E-4BC4-818A-9FFB1EBCC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337" y="1470750"/>
            <a:ext cx="6340930" cy="3095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5C2464-6B62-4C54-B5DD-C58F462144F0}"/>
              </a:ext>
            </a:extLst>
          </p:cNvPr>
          <p:cNvSpPr txBox="1"/>
          <p:nvPr/>
        </p:nvSpPr>
        <p:spPr>
          <a:xfrm>
            <a:off x="2345868" y="4566620"/>
            <a:ext cx="687086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– 7 = 8 (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01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772354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774" y="55630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9AF21B-8C6B-4CEF-A2A8-F17D4132823F}"/>
              </a:ext>
            </a:extLst>
          </p:cNvPr>
          <p:cNvSpPr txBox="1"/>
          <p:nvPr/>
        </p:nvSpPr>
        <p:spPr>
          <a:xfrm>
            <a:off x="2946833" y="1941270"/>
            <a:ext cx="6806350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1500" b="1" dirty="0">
                <a:ln w="31750"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VẬN DỤNG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86911" y="14503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-0.0375 -0.03287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0.09375 0.00046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11276 -0.00023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AAB9D0-8F5A-4158-8734-2E6B915563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D4F3-2583-4333-B286-B57791B04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05"/>
          <a:stretch/>
        </p:blipFill>
        <p:spPr>
          <a:xfrm>
            <a:off x="0" y="1219200"/>
            <a:ext cx="12192000" cy="563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08CEEC-8E0A-4BF6-A4D8-6E724F459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/>
          <a:stretch/>
        </p:blipFill>
        <p:spPr>
          <a:xfrm>
            <a:off x="0" y="1600199"/>
            <a:ext cx="12192000" cy="52578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C6F340-43AE-47E9-BB2A-B84F2411CBF7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989106-B828-4450-B04B-A2FC3F7F291B}"/>
                </a:ext>
              </a:extLst>
            </p:cNvPr>
            <p:cNvSpPr txBox="1"/>
            <p:nvPr/>
          </p:nvSpPr>
          <p:spPr>
            <a:xfrm>
              <a:off x="2590806" y="888443"/>
              <a:ext cx="9067796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4000" b="1" dirty="0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cam</a:t>
              </a:r>
              <a:r>
                <a:rPr lang="en-US" sz="4000" b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 </a:t>
              </a:r>
              <a:r>
                <a:rPr lang="en-US" sz="40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DA9514-F44C-49F4-9C10-977601910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235" y="3927764"/>
            <a:ext cx="2006990" cy="254923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12A6479-9D62-487C-B6C4-4179CC8EC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8200" y="4532454"/>
            <a:ext cx="1792630" cy="1944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3C65B8-DC94-4F5F-8530-23C11E55AF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223" y="3213653"/>
            <a:ext cx="3049007" cy="3362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56C2BC-55BF-4565-AE78-267F308EA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9255" y="2587383"/>
            <a:ext cx="1231950" cy="183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04A07-A651-48B6-AE6C-747E2B0A3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EC88D783-6CBA-4C1B-8484-B7AD591BD4CB}"/>
              </a:ext>
            </a:extLst>
          </p:cNvPr>
          <p:cNvGrpSpPr/>
          <p:nvPr/>
        </p:nvGrpSpPr>
        <p:grpSpPr>
          <a:xfrm>
            <a:off x="6635014" y="5637425"/>
            <a:ext cx="607458" cy="636304"/>
            <a:chOff x="6635014" y="5637425"/>
            <a:chExt cx="607458" cy="63630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900F38C-C25C-432A-B389-302E6C0E1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5014" y="5637425"/>
              <a:ext cx="607458" cy="636304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8EFEF4F-BC64-443B-BFB3-E9B0217C6922}"/>
                </a:ext>
              </a:extLst>
            </p:cNvPr>
            <p:cNvSpPr txBox="1"/>
            <p:nvPr/>
          </p:nvSpPr>
          <p:spPr>
            <a:xfrm>
              <a:off x="6904168" y="5868286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4B78197-B863-433D-A9F9-472FAA5D7690}"/>
              </a:ext>
            </a:extLst>
          </p:cNvPr>
          <p:cNvGrpSpPr/>
          <p:nvPr/>
        </p:nvGrpSpPr>
        <p:grpSpPr>
          <a:xfrm>
            <a:off x="7391400" y="5637425"/>
            <a:ext cx="607458" cy="636304"/>
            <a:chOff x="7391400" y="5637425"/>
            <a:chExt cx="607458" cy="63630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A23BCFE-761D-4F0B-A431-CE1A3A870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1400" y="5637425"/>
              <a:ext cx="607458" cy="636304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00BAF9-AEB2-4F63-8B69-2D782DF33FD8}"/>
                </a:ext>
              </a:extLst>
            </p:cNvPr>
            <p:cNvSpPr txBox="1"/>
            <p:nvPr/>
          </p:nvSpPr>
          <p:spPr>
            <a:xfrm>
              <a:off x="7645864" y="5873685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CAB4F68-3948-40B7-B74C-C7AACC3350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2578671"/>
            <a:ext cx="1981200" cy="11217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4FDF68-73C9-4B74-9783-39E73B390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983" y="4500134"/>
            <a:ext cx="2006990" cy="218151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7D352D4-8C15-486F-8AEC-3166DE2E58EA}"/>
              </a:ext>
            </a:extLst>
          </p:cNvPr>
          <p:cNvSpPr/>
          <p:nvPr/>
        </p:nvSpPr>
        <p:spPr>
          <a:xfrm>
            <a:off x="990600" y="4572000"/>
            <a:ext cx="1752600" cy="457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5880A90-4D76-4F15-902F-6675EB2E45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45276" y="4630820"/>
            <a:ext cx="1560170" cy="1692386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95CBE365-E0F1-4782-9678-1595CA9ECB3B}"/>
              </a:ext>
            </a:extLst>
          </p:cNvPr>
          <p:cNvSpPr/>
          <p:nvPr/>
        </p:nvSpPr>
        <p:spPr>
          <a:xfrm>
            <a:off x="1219200" y="4865389"/>
            <a:ext cx="1219200" cy="163811"/>
          </a:xfrm>
          <a:prstGeom prst="ellipse">
            <a:avLst/>
          </a:prstGeom>
          <a:solidFill>
            <a:srgbClr val="71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CAF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461FFC-1666-4997-BB30-B304F90AA2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3429000"/>
            <a:ext cx="446556" cy="1752600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AFE58BF-FE1A-4CAA-AF0A-D5F7D9DFCE86}"/>
              </a:ext>
            </a:extLst>
          </p:cNvPr>
          <p:cNvSpPr/>
          <p:nvPr/>
        </p:nvSpPr>
        <p:spPr>
          <a:xfrm>
            <a:off x="903969" y="4498647"/>
            <a:ext cx="1828800" cy="529066"/>
          </a:xfrm>
          <a:prstGeom prst="ellipse">
            <a:avLst/>
          </a:prstGeom>
          <a:solidFill>
            <a:srgbClr val="71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CAF2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9D0BE16-A7D1-440E-9BA5-9C70B06D2541}"/>
              </a:ext>
            </a:extLst>
          </p:cNvPr>
          <p:cNvGrpSpPr/>
          <p:nvPr/>
        </p:nvGrpSpPr>
        <p:grpSpPr>
          <a:xfrm>
            <a:off x="2974303" y="2746616"/>
            <a:ext cx="2353737" cy="2006990"/>
            <a:chOff x="2974303" y="2746616"/>
            <a:chExt cx="2353737" cy="200699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958C246-5063-48E7-A178-5AA1CBDC3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3896232">
              <a:off x="3061563" y="2659356"/>
              <a:ext cx="2006990" cy="2181510"/>
            </a:xfrm>
            <a:prstGeom prst="rect">
              <a:avLst/>
            </a:prstGeom>
          </p:spPr>
        </p:pic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5F8B8B6-FD32-4579-87E6-42385A6A31DE}"/>
                </a:ext>
              </a:extLst>
            </p:cNvPr>
            <p:cNvSpPr/>
            <p:nvPr/>
          </p:nvSpPr>
          <p:spPr>
            <a:xfrm rot="1634392">
              <a:off x="4480754" y="3753376"/>
              <a:ext cx="847286" cy="347239"/>
            </a:xfrm>
            <a:custGeom>
              <a:avLst/>
              <a:gdLst>
                <a:gd name="connsiteX0" fmla="*/ 0 w 847286"/>
                <a:gd name="connsiteY0" fmla="*/ 0 h 347239"/>
                <a:gd name="connsiteX1" fmla="*/ 141621 w 847286"/>
                <a:gd name="connsiteY1" fmla="*/ 4131 h 347239"/>
                <a:gd name="connsiteX2" fmla="*/ 830629 w 847286"/>
                <a:gd name="connsiteY2" fmla="*/ 184625 h 347239"/>
                <a:gd name="connsiteX3" fmla="*/ 836764 w 847286"/>
                <a:gd name="connsiteY3" fmla="*/ 191528 h 347239"/>
                <a:gd name="connsiteX4" fmla="*/ 847286 w 847286"/>
                <a:gd name="connsiteY4" fmla="*/ 255641 h 347239"/>
                <a:gd name="connsiteX5" fmla="*/ 829385 w 847286"/>
                <a:gd name="connsiteY5" fmla="*/ 309185 h 347239"/>
                <a:gd name="connsiteX6" fmla="*/ 93206 w 847286"/>
                <a:gd name="connsiteY6" fmla="*/ 67785 h 3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286" h="347239">
                  <a:moveTo>
                    <a:pt x="0" y="0"/>
                  </a:moveTo>
                  <a:lnTo>
                    <a:pt x="141621" y="4131"/>
                  </a:lnTo>
                  <a:cubicBezTo>
                    <a:pt x="469010" y="23511"/>
                    <a:pt x="732666" y="93508"/>
                    <a:pt x="830629" y="184625"/>
                  </a:cubicBezTo>
                  <a:lnTo>
                    <a:pt x="836764" y="191528"/>
                  </a:lnTo>
                  <a:lnTo>
                    <a:pt x="847286" y="255641"/>
                  </a:lnTo>
                  <a:cubicBezTo>
                    <a:pt x="846393" y="276715"/>
                    <a:pt x="840552" y="294735"/>
                    <a:pt x="829385" y="309185"/>
                  </a:cubicBezTo>
                  <a:cubicBezTo>
                    <a:pt x="751214" y="410335"/>
                    <a:pt x="437985" y="303061"/>
                    <a:pt x="93206" y="67785"/>
                  </a:cubicBezTo>
                  <a:close/>
                </a:path>
              </a:pathLst>
            </a:custGeom>
            <a:solidFill>
              <a:srgbClr val="71C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71CAF2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28E835-DFCA-4DF6-9A5A-1278E04F35A1}"/>
              </a:ext>
            </a:extLst>
          </p:cNvPr>
          <p:cNvGrpSpPr/>
          <p:nvPr/>
        </p:nvGrpSpPr>
        <p:grpSpPr>
          <a:xfrm>
            <a:off x="5106572" y="3931781"/>
            <a:ext cx="945289" cy="1149844"/>
            <a:chOff x="5106572" y="3931781"/>
            <a:chExt cx="945289" cy="1149844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ED155E7D-BB2D-4A1A-A1E8-C2870ED3D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7388" t="64299" b="3423"/>
            <a:stretch/>
          </p:blipFill>
          <p:spPr>
            <a:xfrm rot="20895852">
              <a:off x="5207693" y="4638581"/>
              <a:ext cx="844168" cy="443044"/>
            </a:xfrm>
            <a:custGeom>
              <a:avLst/>
              <a:gdLst>
                <a:gd name="connsiteX0" fmla="*/ 454236 w 844168"/>
                <a:gd name="connsiteY0" fmla="*/ 45047 h 443044"/>
                <a:gd name="connsiteX1" fmla="*/ 809896 w 844168"/>
                <a:gd name="connsiteY1" fmla="*/ 150372 h 443044"/>
                <a:gd name="connsiteX2" fmla="*/ 844168 w 844168"/>
                <a:gd name="connsiteY2" fmla="*/ 165928 h 443044"/>
                <a:gd name="connsiteX3" fmla="*/ 844168 w 844168"/>
                <a:gd name="connsiteY3" fmla="*/ 441482 h 443044"/>
                <a:gd name="connsiteX4" fmla="*/ 749096 w 844168"/>
                <a:gd name="connsiteY4" fmla="*/ 443044 h 443044"/>
                <a:gd name="connsiteX5" fmla="*/ 380913 w 844168"/>
                <a:gd name="connsiteY5" fmla="*/ 397997 h 443044"/>
                <a:gd name="connsiteX6" fmla="*/ 25252 w 844168"/>
                <a:gd name="connsiteY6" fmla="*/ 292671 h 443044"/>
                <a:gd name="connsiteX7" fmla="*/ 0 w 844168"/>
                <a:gd name="connsiteY7" fmla="*/ 281210 h 443044"/>
                <a:gd name="connsiteX8" fmla="*/ 0 w 844168"/>
                <a:gd name="connsiteY8" fmla="*/ 1413 h 443044"/>
                <a:gd name="connsiteX9" fmla="*/ 86052 w 844168"/>
                <a:gd name="connsiteY9" fmla="*/ 0 h 443044"/>
                <a:gd name="connsiteX10" fmla="*/ 454236 w 844168"/>
                <a:gd name="connsiteY10" fmla="*/ 45047 h 44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4168" h="443044">
                  <a:moveTo>
                    <a:pt x="454236" y="45047"/>
                  </a:moveTo>
                  <a:cubicBezTo>
                    <a:pt x="588300" y="72897"/>
                    <a:pt x="710536" y="109881"/>
                    <a:pt x="809896" y="150372"/>
                  </a:cubicBezTo>
                  <a:lnTo>
                    <a:pt x="844168" y="165928"/>
                  </a:lnTo>
                  <a:lnTo>
                    <a:pt x="844168" y="441482"/>
                  </a:lnTo>
                  <a:lnTo>
                    <a:pt x="749096" y="443044"/>
                  </a:lnTo>
                  <a:cubicBezTo>
                    <a:pt x="641830" y="440610"/>
                    <a:pt x="514977" y="425848"/>
                    <a:pt x="380913" y="397997"/>
                  </a:cubicBezTo>
                  <a:cubicBezTo>
                    <a:pt x="246849" y="370146"/>
                    <a:pt x="124612" y="333162"/>
                    <a:pt x="25252" y="292671"/>
                  </a:cubicBezTo>
                  <a:lnTo>
                    <a:pt x="0" y="281210"/>
                  </a:lnTo>
                  <a:lnTo>
                    <a:pt x="0" y="1413"/>
                  </a:lnTo>
                  <a:lnTo>
                    <a:pt x="86052" y="0"/>
                  </a:lnTo>
                  <a:cubicBezTo>
                    <a:pt x="193318" y="2433"/>
                    <a:pt x="320171" y="17196"/>
                    <a:pt x="454236" y="45047"/>
                  </a:cubicBezTo>
                  <a:close/>
                </a:path>
              </a:pathLst>
            </a:cu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5624FA83-102D-407C-91DC-C72BB35CB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7388" t="12049" b="23612"/>
            <a:stretch/>
          </p:blipFill>
          <p:spPr>
            <a:xfrm rot="20895852">
              <a:off x="5106572" y="3931781"/>
              <a:ext cx="844169" cy="883121"/>
            </a:xfrm>
            <a:custGeom>
              <a:avLst/>
              <a:gdLst>
                <a:gd name="connsiteX0" fmla="*/ 844169 w 844169"/>
                <a:gd name="connsiteY0" fmla="*/ 0 h 883121"/>
                <a:gd name="connsiteX1" fmla="*/ 844168 w 844169"/>
                <a:gd name="connsiteY1" fmla="*/ 883121 h 883121"/>
                <a:gd name="connsiteX2" fmla="*/ 809896 w 844169"/>
                <a:gd name="connsiteY2" fmla="*/ 867565 h 883121"/>
                <a:gd name="connsiteX3" fmla="*/ 454236 w 844169"/>
                <a:gd name="connsiteY3" fmla="*/ 762240 h 883121"/>
                <a:gd name="connsiteX4" fmla="*/ 86052 w 844169"/>
                <a:gd name="connsiteY4" fmla="*/ 717193 h 883121"/>
                <a:gd name="connsiteX5" fmla="*/ 0 w 844169"/>
                <a:gd name="connsiteY5" fmla="*/ 718606 h 883121"/>
                <a:gd name="connsiteX6" fmla="*/ 0 w 844169"/>
                <a:gd name="connsiteY6" fmla="*/ 0 h 883121"/>
                <a:gd name="connsiteX7" fmla="*/ 844169 w 844169"/>
                <a:gd name="connsiteY7" fmla="*/ 0 h 88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69" h="883121">
                  <a:moveTo>
                    <a:pt x="844169" y="0"/>
                  </a:moveTo>
                  <a:lnTo>
                    <a:pt x="844168" y="883121"/>
                  </a:lnTo>
                  <a:lnTo>
                    <a:pt x="809896" y="867565"/>
                  </a:lnTo>
                  <a:cubicBezTo>
                    <a:pt x="710536" y="827074"/>
                    <a:pt x="588300" y="790090"/>
                    <a:pt x="454236" y="762240"/>
                  </a:cubicBezTo>
                  <a:cubicBezTo>
                    <a:pt x="320171" y="734389"/>
                    <a:pt x="193318" y="719626"/>
                    <a:pt x="86052" y="717193"/>
                  </a:cubicBezTo>
                  <a:lnTo>
                    <a:pt x="0" y="718606"/>
                  </a:lnTo>
                  <a:lnTo>
                    <a:pt x="0" y="0"/>
                  </a:lnTo>
                  <a:lnTo>
                    <a:pt x="844169" y="0"/>
                  </a:lnTo>
                  <a:close/>
                </a:path>
              </a:pathLst>
            </a:custGeom>
          </p:spPr>
        </p:pic>
      </p:grpSp>
      <p:pic>
        <p:nvPicPr>
          <p:cNvPr id="43" name="Graphic 42">
            <a:extLst>
              <a:ext uri="{FF2B5EF4-FFF2-40B4-BE49-F238E27FC236}">
                <a16:creationId xmlns:a16="http://schemas.microsoft.com/office/drawing/2014/main" id="{C1513102-4D38-4301-9F0F-DAB3B801F8F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100000" t="76388" r="-21704" b="3537"/>
          <a:stretch/>
        </p:blipFill>
        <p:spPr>
          <a:xfrm rot="20895852">
            <a:off x="6057436" y="4694384"/>
            <a:ext cx="221780" cy="275554"/>
          </a:xfrm>
          <a:custGeom>
            <a:avLst/>
            <a:gdLst>
              <a:gd name="connsiteX0" fmla="*/ 0 w 221780"/>
              <a:gd name="connsiteY0" fmla="*/ 0 h 275554"/>
              <a:gd name="connsiteX1" fmla="*/ 57053 w 221780"/>
              <a:gd name="connsiteY1" fmla="*/ 25895 h 275554"/>
              <a:gd name="connsiteX2" fmla="*/ 220725 w 221780"/>
              <a:gd name="connsiteY2" fmla="*/ 190069 h 275554"/>
              <a:gd name="connsiteX3" fmla="*/ 5206 w 221780"/>
              <a:gd name="connsiteY3" fmla="*/ 275469 h 275554"/>
              <a:gd name="connsiteX4" fmla="*/ 0 w 221780"/>
              <a:gd name="connsiteY4" fmla="*/ 275554 h 275554"/>
              <a:gd name="connsiteX5" fmla="*/ 0 w 221780"/>
              <a:gd name="connsiteY5" fmla="*/ 0 h 27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780" h="275554">
                <a:moveTo>
                  <a:pt x="0" y="0"/>
                </a:moveTo>
                <a:lnTo>
                  <a:pt x="57053" y="25895"/>
                </a:lnTo>
                <a:cubicBezTo>
                  <a:pt x="167560" y="82167"/>
                  <a:pt x="230848" y="141337"/>
                  <a:pt x="220725" y="190069"/>
                </a:cubicBezTo>
                <a:cubicBezTo>
                  <a:pt x="210601" y="238801"/>
                  <a:pt x="128982" y="267868"/>
                  <a:pt x="5206" y="275469"/>
                </a:cubicBezTo>
                <a:lnTo>
                  <a:pt x="0" y="2755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2553BB8-C802-4719-9A39-EF2914116B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5198" t="64402" r="82612" b="15214"/>
          <a:stretch/>
        </p:blipFill>
        <p:spPr>
          <a:xfrm rot="20895852">
            <a:off x="4971816" y="4750994"/>
            <a:ext cx="230799" cy="279797"/>
          </a:xfrm>
          <a:custGeom>
            <a:avLst/>
            <a:gdLst>
              <a:gd name="connsiteX0" fmla="*/ 230799 w 230799"/>
              <a:gd name="connsiteY0" fmla="*/ 0 h 279797"/>
              <a:gd name="connsiteX1" fmla="*/ 230799 w 230799"/>
              <a:gd name="connsiteY1" fmla="*/ 279797 h 279797"/>
              <a:gd name="connsiteX2" fmla="*/ 164726 w 230799"/>
              <a:gd name="connsiteY2" fmla="*/ 249807 h 279797"/>
              <a:gd name="connsiteX3" fmla="*/ 1055 w 230799"/>
              <a:gd name="connsiteY3" fmla="*/ 85634 h 279797"/>
              <a:gd name="connsiteX4" fmla="*/ 216573 w 230799"/>
              <a:gd name="connsiteY4" fmla="*/ 234 h 279797"/>
              <a:gd name="connsiteX5" fmla="*/ 230799 w 230799"/>
              <a:gd name="connsiteY5" fmla="*/ 0 h 27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799" h="279797">
                <a:moveTo>
                  <a:pt x="230799" y="0"/>
                </a:moveTo>
                <a:lnTo>
                  <a:pt x="230799" y="279797"/>
                </a:lnTo>
                <a:lnTo>
                  <a:pt x="164726" y="249807"/>
                </a:lnTo>
                <a:cubicBezTo>
                  <a:pt x="54219" y="193536"/>
                  <a:pt x="-9069" y="134366"/>
                  <a:pt x="1055" y="85634"/>
                </a:cubicBezTo>
                <a:cubicBezTo>
                  <a:pt x="11178" y="36902"/>
                  <a:pt x="92797" y="7835"/>
                  <a:pt x="216573" y="234"/>
                </a:cubicBezTo>
                <a:lnTo>
                  <a:pt x="230799" y="0"/>
                </a:lnTo>
                <a:close/>
              </a:path>
            </a:pathLst>
          </a:cu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BAE62DE8-E59C-4928-BC40-52D0DA96D671}"/>
              </a:ext>
            </a:extLst>
          </p:cNvPr>
          <p:cNvSpPr/>
          <p:nvPr/>
        </p:nvSpPr>
        <p:spPr>
          <a:xfrm>
            <a:off x="4910027" y="4660607"/>
            <a:ext cx="1430668" cy="379258"/>
          </a:xfrm>
          <a:prstGeom prst="ellipse">
            <a:avLst/>
          </a:prstGeom>
          <a:solidFill>
            <a:srgbClr val="71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CAF2"/>
              </a:solidFill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21EBD9B-055F-4A14-A42D-9A1B40A9506C}"/>
              </a:ext>
            </a:extLst>
          </p:cNvPr>
          <p:cNvGrpSpPr/>
          <p:nvPr/>
        </p:nvGrpSpPr>
        <p:grpSpPr>
          <a:xfrm rot="20336998">
            <a:off x="6867160" y="3393442"/>
            <a:ext cx="2353737" cy="2006990"/>
            <a:chOff x="7160767" y="3581016"/>
            <a:chExt cx="2353737" cy="200699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A38FB95-8626-4D13-A1EE-2223A2F90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703768" flipH="1">
              <a:off x="7420254" y="3493756"/>
              <a:ext cx="2006990" cy="2181510"/>
            </a:xfrm>
            <a:prstGeom prst="rect">
              <a:avLst/>
            </a:prstGeom>
          </p:spPr>
        </p:pic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EE1686F-0470-4ED0-9320-EF2B31EE4BBB}"/>
                </a:ext>
              </a:extLst>
            </p:cNvPr>
            <p:cNvSpPr/>
            <p:nvPr/>
          </p:nvSpPr>
          <p:spPr>
            <a:xfrm rot="19965608" flipH="1">
              <a:off x="7160767" y="4604262"/>
              <a:ext cx="847286" cy="347239"/>
            </a:xfrm>
            <a:custGeom>
              <a:avLst/>
              <a:gdLst>
                <a:gd name="connsiteX0" fmla="*/ 0 w 847286"/>
                <a:gd name="connsiteY0" fmla="*/ 0 h 347239"/>
                <a:gd name="connsiteX1" fmla="*/ 141621 w 847286"/>
                <a:gd name="connsiteY1" fmla="*/ 4131 h 347239"/>
                <a:gd name="connsiteX2" fmla="*/ 830629 w 847286"/>
                <a:gd name="connsiteY2" fmla="*/ 184625 h 347239"/>
                <a:gd name="connsiteX3" fmla="*/ 836764 w 847286"/>
                <a:gd name="connsiteY3" fmla="*/ 191528 h 347239"/>
                <a:gd name="connsiteX4" fmla="*/ 847286 w 847286"/>
                <a:gd name="connsiteY4" fmla="*/ 255641 h 347239"/>
                <a:gd name="connsiteX5" fmla="*/ 829385 w 847286"/>
                <a:gd name="connsiteY5" fmla="*/ 309185 h 347239"/>
                <a:gd name="connsiteX6" fmla="*/ 93206 w 847286"/>
                <a:gd name="connsiteY6" fmla="*/ 67785 h 34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286" h="347239">
                  <a:moveTo>
                    <a:pt x="0" y="0"/>
                  </a:moveTo>
                  <a:lnTo>
                    <a:pt x="141621" y="4131"/>
                  </a:lnTo>
                  <a:cubicBezTo>
                    <a:pt x="469010" y="23511"/>
                    <a:pt x="732666" y="93508"/>
                    <a:pt x="830629" y="184625"/>
                  </a:cubicBezTo>
                  <a:lnTo>
                    <a:pt x="836764" y="191528"/>
                  </a:lnTo>
                  <a:lnTo>
                    <a:pt x="847286" y="255641"/>
                  </a:lnTo>
                  <a:cubicBezTo>
                    <a:pt x="846393" y="276715"/>
                    <a:pt x="840552" y="294735"/>
                    <a:pt x="829385" y="309185"/>
                  </a:cubicBezTo>
                  <a:cubicBezTo>
                    <a:pt x="751214" y="410335"/>
                    <a:pt x="437985" y="303061"/>
                    <a:pt x="93206" y="67785"/>
                  </a:cubicBezTo>
                  <a:close/>
                </a:path>
              </a:pathLst>
            </a:custGeom>
            <a:solidFill>
              <a:srgbClr val="71CA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rgbClr val="71CAF2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55011ED-DD38-4992-B069-2F397D2603FB}"/>
              </a:ext>
            </a:extLst>
          </p:cNvPr>
          <p:cNvGrpSpPr/>
          <p:nvPr/>
        </p:nvGrpSpPr>
        <p:grpSpPr>
          <a:xfrm flipH="1">
            <a:off x="6871836" y="4949010"/>
            <a:ext cx="425100" cy="774395"/>
            <a:chOff x="5106572" y="3931781"/>
            <a:chExt cx="945289" cy="1149844"/>
          </a:xfrm>
        </p:grpSpPr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147AC76C-85AF-4848-82EA-337CDAF7D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7388" t="64299" b="3423"/>
            <a:stretch/>
          </p:blipFill>
          <p:spPr>
            <a:xfrm rot="20895852">
              <a:off x="5207693" y="4638581"/>
              <a:ext cx="844168" cy="443044"/>
            </a:xfrm>
            <a:custGeom>
              <a:avLst/>
              <a:gdLst>
                <a:gd name="connsiteX0" fmla="*/ 454236 w 844168"/>
                <a:gd name="connsiteY0" fmla="*/ 45047 h 443044"/>
                <a:gd name="connsiteX1" fmla="*/ 809896 w 844168"/>
                <a:gd name="connsiteY1" fmla="*/ 150372 h 443044"/>
                <a:gd name="connsiteX2" fmla="*/ 844168 w 844168"/>
                <a:gd name="connsiteY2" fmla="*/ 165928 h 443044"/>
                <a:gd name="connsiteX3" fmla="*/ 844168 w 844168"/>
                <a:gd name="connsiteY3" fmla="*/ 441482 h 443044"/>
                <a:gd name="connsiteX4" fmla="*/ 749096 w 844168"/>
                <a:gd name="connsiteY4" fmla="*/ 443044 h 443044"/>
                <a:gd name="connsiteX5" fmla="*/ 380913 w 844168"/>
                <a:gd name="connsiteY5" fmla="*/ 397997 h 443044"/>
                <a:gd name="connsiteX6" fmla="*/ 25252 w 844168"/>
                <a:gd name="connsiteY6" fmla="*/ 292671 h 443044"/>
                <a:gd name="connsiteX7" fmla="*/ 0 w 844168"/>
                <a:gd name="connsiteY7" fmla="*/ 281210 h 443044"/>
                <a:gd name="connsiteX8" fmla="*/ 0 w 844168"/>
                <a:gd name="connsiteY8" fmla="*/ 1413 h 443044"/>
                <a:gd name="connsiteX9" fmla="*/ 86052 w 844168"/>
                <a:gd name="connsiteY9" fmla="*/ 0 h 443044"/>
                <a:gd name="connsiteX10" fmla="*/ 454236 w 844168"/>
                <a:gd name="connsiteY10" fmla="*/ 45047 h 44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4168" h="443044">
                  <a:moveTo>
                    <a:pt x="454236" y="45047"/>
                  </a:moveTo>
                  <a:cubicBezTo>
                    <a:pt x="588300" y="72897"/>
                    <a:pt x="710536" y="109881"/>
                    <a:pt x="809896" y="150372"/>
                  </a:cubicBezTo>
                  <a:lnTo>
                    <a:pt x="844168" y="165928"/>
                  </a:lnTo>
                  <a:lnTo>
                    <a:pt x="844168" y="441482"/>
                  </a:lnTo>
                  <a:lnTo>
                    <a:pt x="749096" y="443044"/>
                  </a:lnTo>
                  <a:cubicBezTo>
                    <a:pt x="641830" y="440610"/>
                    <a:pt x="514977" y="425848"/>
                    <a:pt x="380913" y="397997"/>
                  </a:cubicBezTo>
                  <a:cubicBezTo>
                    <a:pt x="246849" y="370146"/>
                    <a:pt x="124612" y="333162"/>
                    <a:pt x="25252" y="292671"/>
                  </a:cubicBezTo>
                  <a:lnTo>
                    <a:pt x="0" y="281210"/>
                  </a:lnTo>
                  <a:lnTo>
                    <a:pt x="0" y="1413"/>
                  </a:lnTo>
                  <a:lnTo>
                    <a:pt x="86052" y="0"/>
                  </a:lnTo>
                  <a:cubicBezTo>
                    <a:pt x="193318" y="2433"/>
                    <a:pt x="320171" y="17196"/>
                    <a:pt x="454236" y="45047"/>
                  </a:cubicBezTo>
                  <a:close/>
                </a:path>
              </a:pathLst>
            </a:cu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BD21634A-22E6-497E-9BED-602E08DC6D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7388" t="12049" b="23612"/>
            <a:stretch/>
          </p:blipFill>
          <p:spPr>
            <a:xfrm rot="20895852">
              <a:off x="5106572" y="3931781"/>
              <a:ext cx="844169" cy="883121"/>
            </a:xfrm>
            <a:custGeom>
              <a:avLst/>
              <a:gdLst>
                <a:gd name="connsiteX0" fmla="*/ 844169 w 844169"/>
                <a:gd name="connsiteY0" fmla="*/ 0 h 883121"/>
                <a:gd name="connsiteX1" fmla="*/ 844168 w 844169"/>
                <a:gd name="connsiteY1" fmla="*/ 883121 h 883121"/>
                <a:gd name="connsiteX2" fmla="*/ 809896 w 844169"/>
                <a:gd name="connsiteY2" fmla="*/ 867565 h 883121"/>
                <a:gd name="connsiteX3" fmla="*/ 454236 w 844169"/>
                <a:gd name="connsiteY3" fmla="*/ 762240 h 883121"/>
                <a:gd name="connsiteX4" fmla="*/ 86052 w 844169"/>
                <a:gd name="connsiteY4" fmla="*/ 717193 h 883121"/>
                <a:gd name="connsiteX5" fmla="*/ 0 w 844169"/>
                <a:gd name="connsiteY5" fmla="*/ 718606 h 883121"/>
                <a:gd name="connsiteX6" fmla="*/ 0 w 844169"/>
                <a:gd name="connsiteY6" fmla="*/ 0 h 883121"/>
                <a:gd name="connsiteX7" fmla="*/ 844169 w 844169"/>
                <a:gd name="connsiteY7" fmla="*/ 0 h 88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69" h="883121">
                  <a:moveTo>
                    <a:pt x="844169" y="0"/>
                  </a:moveTo>
                  <a:lnTo>
                    <a:pt x="844168" y="883121"/>
                  </a:lnTo>
                  <a:lnTo>
                    <a:pt x="809896" y="867565"/>
                  </a:lnTo>
                  <a:cubicBezTo>
                    <a:pt x="710536" y="827074"/>
                    <a:pt x="588300" y="790090"/>
                    <a:pt x="454236" y="762240"/>
                  </a:cubicBezTo>
                  <a:cubicBezTo>
                    <a:pt x="320171" y="734389"/>
                    <a:pt x="193318" y="719626"/>
                    <a:pt x="86052" y="717193"/>
                  </a:cubicBezTo>
                  <a:lnTo>
                    <a:pt x="0" y="718606"/>
                  </a:lnTo>
                  <a:lnTo>
                    <a:pt x="0" y="0"/>
                  </a:lnTo>
                  <a:lnTo>
                    <a:pt x="844169" y="0"/>
                  </a:lnTo>
                  <a:close/>
                </a:path>
              </a:pathLst>
            </a:cu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B93D2406-4C45-4F92-A4DB-77C6BBD14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315033" flipH="1">
            <a:off x="7566545" y="2889435"/>
            <a:ext cx="2006990" cy="218151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39CD1F36-7D45-4C46-91C7-259D4DF0285F}"/>
              </a:ext>
            </a:extLst>
          </p:cNvPr>
          <p:cNvGrpSpPr/>
          <p:nvPr/>
        </p:nvGrpSpPr>
        <p:grpSpPr>
          <a:xfrm flipH="1">
            <a:off x="7643591" y="4951728"/>
            <a:ext cx="425100" cy="774395"/>
            <a:chOff x="5106572" y="3931781"/>
            <a:chExt cx="945289" cy="1149844"/>
          </a:xfrm>
        </p:grpSpPr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F6CD288D-0293-442C-A3D2-F89DED409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7388" t="64299" b="3423"/>
            <a:stretch/>
          </p:blipFill>
          <p:spPr>
            <a:xfrm rot="20895852">
              <a:off x="5207693" y="4638581"/>
              <a:ext cx="844168" cy="443044"/>
            </a:xfrm>
            <a:custGeom>
              <a:avLst/>
              <a:gdLst>
                <a:gd name="connsiteX0" fmla="*/ 454236 w 844168"/>
                <a:gd name="connsiteY0" fmla="*/ 45047 h 443044"/>
                <a:gd name="connsiteX1" fmla="*/ 809896 w 844168"/>
                <a:gd name="connsiteY1" fmla="*/ 150372 h 443044"/>
                <a:gd name="connsiteX2" fmla="*/ 844168 w 844168"/>
                <a:gd name="connsiteY2" fmla="*/ 165928 h 443044"/>
                <a:gd name="connsiteX3" fmla="*/ 844168 w 844168"/>
                <a:gd name="connsiteY3" fmla="*/ 441482 h 443044"/>
                <a:gd name="connsiteX4" fmla="*/ 749096 w 844168"/>
                <a:gd name="connsiteY4" fmla="*/ 443044 h 443044"/>
                <a:gd name="connsiteX5" fmla="*/ 380913 w 844168"/>
                <a:gd name="connsiteY5" fmla="*/ 397997 h 443044"/>
                <a:gd name="connsiteX6" fmla="*/ 25252 w 844168"/>
                <a:gd name="connsiteY6" fmla="*/ 292671 h 443044"/>
                <a:gd name="connsiteX7" fmla="*/ 0 w 844168"/>
                <a:gd name="connsiteY7" fmla="*/ 281210 h 443044"/>
                <a:gd name="connsiteX8" fmla="*/ 0 w 844168"/>
                <a:gd name="connsiteY8" fmla="*/ 1413 h 443044"/>
                <a:gd name="connsiteX9" fmla="*/ 86052 w 844168"/>
                <a:gd name="connsiteY9" fmla="*/ 0 h 443044"/>
                <a:gd name="connsiteX10" fmla="*/ 454236 w 844168"/>
                <a:gd name="connsiteY10" fmla="*/ 45047 h 44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4168" h="443044">
                  <a:moveTo>
                    <a:pt x="454236" y="45047"/>
                  </a:moveTo>
                  <a:cubicBezTo>
                    <a:pt x="588300" y="72897"/>
                    <a:pt x="710536" y="109881"/>
                    <a:pt x="809896" y="150372"/>
                  </a:cubicBezTo>
                  <a:lnTo>
                    <a:pt x="844168" y="165928"/>
                  </a:lnTo>
                  <a:lnTo>
                    <a:pt x="844168" y="441482"/>
                  </a:lnTo>
                  <a:lnTo>
                    <a:pt x="749096" y="443044"/>
                  </a:lnTo>
                  <a:cubicBezTo>
                    <a:pt x="641830" y="440610"/>
                    <a:pt x="514977" y="425848"/>
                    <a:pt x="380913" y="397997"/>
                  </a:cubicBezTo>
                  <a:cubicBezTo>
                    <a:pt x="246849" y="370146"/>
                    <a:pt x="124612" y="333162"/>
                    <a:pt x="25252" y="292671"/>
                  </a:cubicBezTo>
                  <a:lnTo>
                    <a:pt x="0" y="281210"/>
                  </a:lnTo>
                  <a:lnTo>
                    <a:pt x="0" y="1413"/>
                  </a:lnTo>
                  <a:lnTo>
                    <a:pt x="86052" y="0"/>
                  </a:lnTo>
                  <a:cubicBezTo>
                    <a:pt x="193318" y="2433"/>
                    <a:pt x="320171" y="17196"/>
                    <a:pt x="454236" y="45047"/>
                  </a:cubicBezTo>
                  <a:close/>
                </a:path>
              </a:pathLst>
            </a:cu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FD943A88-C144-45E7-A8BA-BF484910B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7388" t="12049" b="23612"/>
            <a:stretch/>
          </p:blipFill>
          <p:spPr>
            <a:xfrm rot="20895852">
              <a:off x="5106572" y="3931781"/>
              <a:ext cx="844169" cy="883121"/>
            </a:xfrm>
            <a:custGeom>
              <a:avLst/>
              <a:gdLst>
                <a:gd name="connsiteX0" fmla="*/ 844169 w 844169"/>
                <a:gd name="connsiteY0" fmla="*/ 0 h 883121"/>
                <a:gd name="connsiteX1" fmla="*/ 844168 w 844169"/>
                <a:gd name="connsiteY1" fmla="*/ 883121 h 883121"/>
                <a:gd name="connsiteX2" fmla="*/ 809896 w 844169"/>
                <a:gd name="connsiteY2" fmla="*/ 867565 h 883121"/>
                <a:gd name="connsiteX3" fmla="*/ 454236 w 844169"/>
                <a:gd name="connsiteY3" fmla="*/ 762240 h 883121"/>
                <a:gd name="connsiteX4" fmla="*/ 86052 w 844169"/>
                <a:gd name="connsiteY4" fmla="*/ 717193 h 883121"/>
                <a:gd name="connsiteX5" fmla="*/ 0 w 844169"/>
                <a:gd name="connsiteY5" fmla="*/ 718606 h 883121"/>
                <a:gd name="connsiteX6" fmla="*/ 0 w 844169"/>
                <a:gd name="connsiteY6" fmla="*/ 0 h 883121"/>
                <a:gd name="connsiteX7" fmla="*/ 844169 w 844169"/>
                <a:gd name="connsiteY7" fmla="*/ 0 h 883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69" h="883121">
                  <a:moveTo>
                    <a:pt x="844169" y="0"/>
                  </a:moveTo>
                  <a:lnTo>
                    <a:pt x="844168" y="883121"/>
                  </a:lnTo>
                  <a:lnTo>
                    <a:pt x="809896" y="867565"/>
                  </a:lnTo>
                  <a:cubicBezTo>
                    <a:pt x="710536" y="827074"/>
                    <a:pt x="588300" y="790090"/>
                    <a:pt x="454236" y="762240"/>
                  </a:cubicBezTo>
                  <a:cubicBezTo>
                    <a:pt x="320171" y="734389"/>
                    <a:pt x="193318" y="719626"/>
                    <a:pt x="86052" y="717193"/>
                  </a:cubicBezTo>
                  <a:lnTo>
                    <a:pt x="0" y="718606"/>
                  </a:lnTo>
                  <a:lnTo>
                    <a:pt x="0" y="0"/>
                  </a:lnTo>
                  <a:lnTo>
                    <a:pt x="844169" y="0"/>
                  </a:lnTo>
                  <a:close/>
                </a:path>
              </a:pathLst>
            </a:custGeom>
          </p:spPr>
        </p:pic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F9B5FE8-4A19-48D9-AA91-7DA980E221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8133" y="4188973"/>
            <a:ext cx="2006990" cy="218151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8097247-F191-473B-8C3E-60EB618F2A6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82845" y="5639236"/>
            <a:ext cx="432382" cy="51885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5EF13F2-EA5B-4FCE-A9EC-34D34EDE5A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43502" y="5639235"/>
            <a:ext cx="432382" cy="5188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830EF7A-A26E-4DC0-B702-C4865207738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5921" y="4497800"/>
            <a:ext cx="2005758" cy="218255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70EDD10-D046-4B0F-8CCC-B6E4866A34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9426" y="557548"/>
            <a:ext cx="5290501" cy="107631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D9A75AC-DE9B-428F-A83A-E635F47548FF}"/>
              </a:ext>
            </a:extLst>
          </p:cNvPr>
          <p:cNvSpPr txBox="1"/>
          <p:nvPr/>
        </p:nvSpPr>
        <p:spPr>
          <a:xfrm>
            <a:off x="3567441" y="819592"/>
            <a:ext cx="505715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THEO DÕI NHÉ!</a:t>
            </a:r>
          </a:p>
        </p:txBody>
      </p:sp>
      <p:pic>
        <p:nvPicPr>
          <p:cNvPr id="41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116" y="-1013445"/>
            <a:ext cx="585308" cy="609600"/>
          </a:xfrm>
          <a:prstGeom prst="rect">
            <a:avLst/>
          </a:prstGeom>
        </p:spPr>
      </p:pic>
      <p:pic>
        <p:nvPicPr>
          <p:cNvPr id="47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145746" y="-1032495"/>
            <a:ext cx="585308" cy="609600"/>
          </a:xfrm>
          <a:prstGeom prst="rect">
            <a:avLst/>
          </a:prstGeom>
        </p:spPr>
      </p:pic>
      <p:pic>
        <p:nvPicPr>
          <p:cNvPr id="48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83075E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94118" y="-982193"/>
            <a:ext cx="585308" cy="609600"/>
          </a:xfrm>
          <a:prstGeom prst="rect">
            <a:avLst/>
          </a:prstGeom>
        </p:spPr>
      </p:pic>
      <p:pic>
        <p:nvPicPr>
          <p:cNvPr id="52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83075E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62960" y="-1049986"/>
            <a:ext cx="58530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0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1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01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1"/>
                            </p:stCondLst>
                            <p:childTnLst>
                              <p:par>
                                <p:cTn id="2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1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01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81481E-6 L 0.17878 -0.2752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01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901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401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90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302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802"/>
                            </p:stCondLst>
                            <p:childTnLst>
                              <p:par>
                                <p:cTn id="6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302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802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302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802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9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702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202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702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202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702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202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9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102"/>
                            </p:stCondLst>
                            <p:childTnLst>
                              <p:par>
                                <p:cTn id="11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602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102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6602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21212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21212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21212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16" grpId="0"/>
      <p:bldP spid="28" grpId="0" animBg="1"/>
      <p:bldP spid="28" grpId="1" animBg="1"/>
      <p:bldP spid="30" grpId="0" animBg="1"/>
      <p:bldP spid="30" grpId="1" animBg="1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00E22B-329C-4FC2-AC5C-85B9FFB6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1BAD81F-9179-45F5-A5A8-444D92B5C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0953" y="4280137"/>
            <a:ext cx="1560170" cy="16923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E7EC6D4-35FD-4667-B509-F7F5CE545489}"/>
              </a:ext>
            </a:extLst>
          </p:cNvPr>
          <p:cNvSpPr/>
          <p:nvPr/>
        </p:nvSpPr>
        <p:spPr>
          <a:xfrm>
            <a:off x="4685704" y="4309924"/>
            <a:ext cx="1430668" cy="379258"/>
          </a:xfrm>
          <a:prstGeom prst="ellipse">
            <a:avLst/>
          </a:prstGeom>
          <a:solidFill>
            <a:srgbClr val="71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CAF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56D80-8956-4834-85F4-848BAD14D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810" y="3429000"/>
            <a:ext cx="2006990" cy="25908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49BDC03-9128-41DF-AA34-18F02B1462EA}"/>
              </a:ext>
            </a:extLst>
          </p:cNvPr>
          <p:cNvGrpSpPr/>
          <p:nvPr/>
        </p:nvGrpSpPr>
        <p:grpSpPr>
          <a:xfrm>
            <a:off x="6410691" y="5286742"/>
            <a:ext cx="607458" cy="636304"/>
            <a:chOff x="6635014" y="5637425"/>
            <a:chExt cx="607458" cy="6363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D5A57F-BB91-4827-8F67-A3F5E257A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5014" y="5637425"/>
              <a:ext cx="607458" cy="6363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4FFBB0-11FC-4BA3-8390-C6B139EC8F10}"/>
                </a:ext>
              </a:extLst>
            </p:cNvPr>
            <p:cNvSpPr txBox="1"/>
            <p:nvPr/>
          </p:nvSpPr>
          <p:spPr>
            <a:xfrm>
              <a:off x="6904168" y="5868286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F0EEF1-3BF5-4F16-B290-EF67EC1066F3}"/>
              </a:ext>
            </a:extLst>
          </p:cNvPr>
          <p:cNvGrpSpPr/>
          <p:nvPr/>
        </p:nvGrpSpPr>
        <p:grpSpPr>
          <a:xfrm>
            <a:off x="7167077" y="5286742"/>
            <a:ext cx="607458" cy="636304"/>
            <a:chOff x="7391400" y="5637425"/>
            <a:chExt cx="607458" cy="6363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7AA627-F60F-4476-9BCA-E99EF000F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1400" y="5637425"/>
              <a:ext cx="607458" cy="63630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3CAAE0-E169-4B75-B200-DE8EB05AFD9B}"/>
                </a:ext>
              </a:extLst>
            </p:cNvPr>
            <p:cNvSpPr txBox="1"/>
            <p:nvPr/>
          </p:nvSpPr>
          <p:spPr>
            <a:xfrm>
              <a:off x="7645864" y="5873685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97CEEA-8FD9-402D-90E2-DFFD7C3BB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8522" y="5288553"/>
            <a:ext cx="432382" cy="5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D71ED5-DE91-4937-95B0-03A9F27E3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9179" y="5288552"/>
            <a:ext cx="432382" cy="518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F22F541-3A36-4D4A-BFB3-7E95E7E5EFBB}"/>
              </a:ext>
            </a:extLst>
          </p:cNvPr>
          <p:cNvGrpSpPr/>
          <p:nvPr/>
        </p:nvGrpSpPr>
        <p:grpSpPr>
          <a:xfrm>
            <a:off x="535328" y="2427682"/>
            <a:ext cx="3546916" cy="3860638"/>
            <a:chOff x="-2853859" y="2814586"/>
            <a:chExt cx="3664982" cy="398914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34AF6F-528B-437A-85F1-A4112D883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853859" y="3440856"/>
              <a:ext cx="3049007" cy="336287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D7A0FA-3C76-4E76-9A00-4CEE8A483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0827" y="2814586"/>
              <a:ext cx="1231950" cy="1839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2217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00E22B-329C-4FC2-AC5C-85B9FFB6E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1BAD81F-9179-45F5-A5A8-444D92B5C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0953" y="4280137"/>
            <a:ext cx="1560170" cy="16923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E7EC6D4-35FD-4667-B509-F7F5CE545489}"/>
              </a:ext>
            </a:extLst>
          </p:cNvPr>
          <p:cNvSpPr/>
          <p:nvPr/>
        </p:nvSpPr>
        <p:spPr>
          <a:xfrm>
            <a:off x="4685704" y="4309924"/>
            <a:ext cx="1430668" cy="379258"/>
          </a:xfrm>
          <a:prstGeom prst="ellipse">
            <a:avLst/>
          </a:prstGeom>
          <a:solidFill>
            <a:srgbClr val="71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CAF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56D80-8956-4834-85F4-848BAD14D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810" y="3553691"/>
            <a:ext cx="2006990" cy="246610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49BDC03-9128-41DF-AA34-18F02B1462EA}"/>
              </a:ext>
            </a:extLst>
          </p:cNvPr>
          <p:cNvGrpSpPr/>
          <p:nvPr/>
        </p:nvGrpSpPr>
        <p:grpSpPr>
          <a:xfrm>
            <a:off x="6410691" y="5286742"/>
            <a:ext cx="607458" cy="636304"/>
            <a:chOff x="6635014" y="5637425"/>
            <a:chExt cx="607458" cy="6363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D5A57F-BB91-4827-8F67-A3F5E257A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5014" y="5637425"/>
              <a:ext cx="607458" cy="6363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4FFBB0-11FC-4BA3-8390-C6B139EC8F10}"/>
                </a:ext>
              </a:extLst>
            </p:cNvPr>
            <p:cNvSpPr txBox="1"/>
            <p:nvPr/>
          </p:nvSpPr>
          <p:spPr>
            <a:xfrm>
              <a:off x="6904168" y="5868286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F0EEF1-3BF5-4F16-B290-EF67EC1066F3}"/>
              </a:ext>
            </a:extLst>
          </p:cNvPr>
          <p:cNvGrpSpPr/>
          <p:nvPr/>
        </p:nvGrpSpPr>
        <p:grpSpPr>
          <a:xfrm>
            <a:off x="7167077" y="5286742"/>
            <a:ext cx="607458" cy="636304"/>
            <a:chOff x="7391400" y="5637425"/>
            <a:chExt cx="607458" cy="6363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7AA627-F60F-4476-9BCA-E99EF000F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1400" y="5637425"/>
              <a:ext cx="607458" cy="63630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3CAAE0-E169-4B75-B200-DE8EB05AFD9B}"/>
                </a:ext>
              </a:extLst>
            </p:cNvPr>
            <p:cNvSpPr txBox="1"/>
            <p:nvPr/>
          </p:nvSpPr>
          <p:spPr>
            <a:xfrm>
              <a:off x="7645864" y="5873685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97CEEA-8FD9-402D-90E2-DFFD7C3BB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8522" y="5288553"/>
            <a:ext cx="432382" cy="5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D71ED5-DE91-4937-95B0-03A9F27E3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9179" y="5288552"/>
            <a:ext cx="432382" cy="518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F22F541-3A36-4D4A-BFB3-7E95E7E5EFBB}"/>
              </a:ext>
            </a:extLst>
          </p:cNvPr>
          <p:cNvGrpSpPr/>
          <p:nvPr/>
        </p:nvGrpSpPr>
        <p:grpSpPr>
          <a:xfrm>
            <a:off x="535328" y="2427682"/>
            <a:ext cx="3546916" cy="3860638"/>
            <a:chOff x="-2853859" y="2814586"/>
            <a:chExt cx="3664982" cy="398914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34AF6F-528B-437A-85F1-A4112D883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853859" y="3440856"/>
              <a:ext cx="3049007" cy="336287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D7A0FA-3C76-4E76-9A00-4CEE8A483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0827" y="2814586"/>
              <a:ext cx="1231950" cy="183982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F108355-B48B-911F-7864-202D5101BD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8400" y="457200"/>
            <a:ext cx="9486901" cy="19944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81097E-526A-672C-55C2-22B76FFC4623}"/>
              </a:ext>
            </a:extLst>
          </p:cNvPr>
          <p:cNvSpPr txBox="1"/>
          <p:nvPr/>
        </p:nvSpPr>
        <p:spPr>
          <a:xfrm>
            <a:off x="2590806" y="888443"/>
            <a:ext cx="906779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8501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00E22B-329C-4FC2-AC5C-85B9FFB6E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1BAD81F-9179-45F5-A5A8-444D92B5C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0953" y="4280137"/>
            <a:ext cx="1560170" cy="16923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E7EC6D4-35FD-4667-B509-F7F5CE545489}"/>
              </a:ext>
            </a:extLst>
          </p:cNvPr>
          <p:cNvSpPr/>
          <p:nvPr/>
        </p:nvSpPr>
        <p:spPr>
          <a:xfrm>
            <a:off x="4685704" y="4309924"/>
            <a:ext cx="1430668" cy="379258"/>
          </a:xfrm>
          <a:prstGeom prst="ellipse">
            <a:avLst/>
          </a:prstGeom>
          <a:solidFill>
            <a:srgbClr val="71C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1CAF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56D80-8956-4834-85F4-848BAD14D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810" y="3584794"/>
            <a:ext cx="2006990" cy="24350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49BDC03-9128-41DF-AA34-18F02B1462EA}"/>
              </a:ext>
            </a:extLst>
          </p:cNvPr>
          <p:cNvGrpSpPr/>
          <p:nvPr/>
        </p:nvGrpSpPr>
        <p:grpSpPr>
          <a:xfrm>
            <a:off x="6410691" y="5286742"/>
            <a:ext cx="607458" cy="636304"/>
            <a:chOff x="6635014" y="5637425"/>
            <a:chExt cx="607458" cy="6363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9D5A57F-BB91-4827-8F67-A3F5E257A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35014" y="5637425"/>
              <a:ext cx="607458" cy="63630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4FFBB0-11FC-4BA3-8390-C6B139EC8F10}"/>
                </a:ext>
              </a:extLst>
            </p:cNvPr>
            <p:cNvSpPr txBox="1"/>
            <p:nvPr/>
          </p:nvSpPr>
          <p:spPr>
            <a:xfrm>
              <a:off x="6904168" y="5868286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F0EEF1-3BF5-4F16-B290-EF67EC1066F3}"/>
              </a:ext>
            </a:extLst>
          </p:cNvPr>
          <p:cNvGrpSpPr/>
          <p:nvPr/>
        </p:nvGrpSpPr>
        <p:grpSpPr>
          <a:xfrm>
            <a:off x="7167077" y="5286742"/>
            <a:ext cx="607458" cy="636304"/>
            <a:chOff x="7391400" y="5637425"/>
            <a:chExt cx="607458" cy="6363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7AA627-F60F-4476-9BCA-E99EF000F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91400" y="5637425"/>
              <a:ext cx="607458" cy="63630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3CAAE0-E169-4B75-B200-DE8EB05AFD9B}"/>
                </a:ext>
              </a:extLst>
            </p:cNvPr>
            <p:cNvSpPr txBox="1"/>
            <p:nvPr/>
          </p:nvSpPr>
          <p:spPr>
            <a:xfrm>
              <a:off x="7645864" y="5873685"/>
              <a:ext cx="214802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1L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97CEEA-8FD9-402D-90E2-DFFD7C3BB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522" y="5288553"/>
            <a:ext cx="432382" cy="5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D71ED5-DE91-4937-95B0-03A9F27E3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9179" y="5288552"/>
            <a:ext cx="432382" cy="518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8141E4-DE8E-4ED4-BC72-504004C5D166}"/>
              </a:ext>
            </a:extLst>
          </p:cNvPr>
          <p:cNvGrpSpPr/>
          <p:nvPr/>
        </p:nvGrpSpPr>
        <p:grpSpPr>
          <a:xfrm>
            <a:off x="2438400" y="457200"/>
            <a:ext cx="9486901" cy="1994453"/>
            <a:chOff x="2438400" y="457200"/>
            <a:chExt cx="9486901" cy="199445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ED72B03-2695-4D21-95C5-4A0603C65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8400" y="457200"/>
              <a:ext cx="9486901" cy="19944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4C8E4B-8862-4527-BC4B-E71128A910B2}"/>
                </a:ext>
              </a:extLst>
            </p:cNvPr>
            <p:cNvSpPr txBox="1"/>
            <p:nvPr/>
          </p:nvSpPr>
          <p:spPr>
            <a:xfrm>
              <a:off x="2590806" y="888443"/>
              <a:ext cx="9067796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pPr algn="ctr"/>
              <a:r>
                <a:rPr lang="en-US" sz="4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cam 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03BCD16-C9B8-4E05-A51F-827ED82A64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716" y="1893878"/>
            <a:ext cx="3765784" cy="45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3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7D123-A734-C3AC-3A0F-DB1D74FE4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09F993-FEAC-BBD4-F2BD-8B90751F1A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9" descr="cach-tai-che-chai-nhua.png">
            <a:extLst>
              <a:ext uri="{FF2B5EF4-FFF2-40B4-BE49-F238E27FC236}">
                <a16:creationId xmlns:a16="http://schemas.microsoft.com/office/drawing/2014/main" id="{F749EA29-7D04-3250-5F21-58F0FFACE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" y="58438"/>
            <a:ext cx="6085553" cy="340140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1530527710-365241379658339235999221862514655264505856n.jpg">
            <a:extLst>
              <a:ext uri="{FF2B5EF4-FFF2-40B4-BE49-F238E27FC236}">
                <a16:creationId xmlns:a16="http://schemas.microsoft.com/office/drawing/2014/main" id="{8C4EECAA-D7D5-6D8E-FC4C-C63D3F54C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72" y="58438"/>
            <a:ext cx="5977514" cy="3401406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6.jpg">
            <a:extLst>
              <a:ext uri="{FF2B5EF4-FFF2-40B4-BE49-F238E27FC236}">
                <a16:creationId xmlns:a16="http://schemas.microsoft.com/office/drawing/2014/main" id="{F89F75A5-7E83-5F0E-B1DA-1CDFC407B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" y="3518282"/>
            <a:ext cx="6084889" cy="333971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HP VTA\Desktop\lam_do_choi_tu_chai_nhua_3_dd8af5612c1b46ae95d6441157beeef0_grande.jpg">
            <a:extLst>
              <a:ext uri="{FF2B5EF4-FFF2-40B4-BE49-F238E27FC236}">
                <a16:creationId xmlns:a16="http://schemas.microsoft.com/office/drawing/2014/main" id="{E4D33E46-11CA-D025-7189-04C0BD9CD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372" y="3518282"/>
            <a:ext cx="5977513" cy="333971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869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cach-tai-che-chai-nhua.png">
            <a:extLst>
              <a:ext uri="{FF2B5EF4-FFF2-40B4-BE49-F238E27FC236}">
                <a16:creationId xmlns:a16="http://schemas.microsoft.com/office/drawing/2014/main" id="{53A15721-54B0-F334-EC03-0490F3FE5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018210" cy="350520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10" descr="1530527710-365241379658339235999221862514655264505856n.jpg">
            <a:extLst>
              <a:ext uri="{FF2B5EF4-FFF2-40B4-BE49-F238E27FC236}">
                <a16:creationId xmlns:a16="http://schemas.microsoft.com/office/drawing/2014/main" id="{330B52B7-6251-C0EE-8666-07C51DD39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90" y="-1"/>
            <a:ext cx="6018210" cy="350520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12" descr="6.jpg">
            <a:extLst>
              <a:ext uri="{FF2B5EF4-FFF2-40B4-BE49-F238E27FC236}">
                <a16:creationId xmlns:a16="http://schemas.microsoft.com/office/drawing/2014/main" id="{3648144E-3640-87E6-2D7B-536297A57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78942"/>
            <a:ext cx="6018211" cy="32790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8" descr="C:\Users\HP VTA\Desktop\lam_do_choi_tu_chai_nhua_3_dd8af5612c1b46ae95d6441157beeef0_grande.jpg">
            <a:extLst>
              <a:ext uri="{FF2B5EF4-FFF2-40B4-BE49-F238E27FC236}">
                <a16:creationId xmlns:a16="http://schemas.microsoft.com/office/drawing/2014/main" id="{4BC53E51-3968-A845-115A-CDAA2C250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9" y="3578942"/>
            <a:ext cx="6018211" cy="327905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iệu nhảy Kun - Đường Đến Khung Thành -Không quảng cáo- (3)">
            <a:hlinkClick r:id="" action="ppaction://media"/>
            <a:extLst>
              <a:ext uri="{FF2B5EF4-FFF2-40B4-BE49-F238E27FC236}">
                <a16:creationId xmlns:a16="http://schemas.microsoft.com/office/drawing/2014/main" id="{51DCE79B-9C50-6BDE-F9DB-C5DE4359DD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10" y="-1343606"/>
            <a:ext cx="942397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842056" y="656679"/>
            <a:ext cx="65336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1220" y="-978202"/>
            <a:ext cx="4323519" cy="1120877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32519" y="3080730"/>
            <a:ext cx="99109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2" name="Picture 2" descr="Káº¿t quáº£ hÃ¬nh áº£nh cho rose cartoon png pink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0447389" y="4954095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áº¿t quáº£ hÃ¬nh áº£nh cho rose cartoon png pink">
            <a:hlinkClick r:id="" action="ppaction://noaction"/>
            <a:extLst>
              <a:ext uri="{FF2B5EF4-FFF2-40B4-BE49-F238E27FC236}">
                <a16:creationId xmlns:a16="http://schemas.microsoft.com/office/drawing/2014/main" id="{15074956-D06D-B689-ACFD-560516D2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95757" y="5047502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73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8">
            <a:extLst>
              <a:ext uri="{FF2B5EF4-FFF2-40B4-BE49-F238E27FC236}">
                <a16:creationId xmlns:a16="http://schemas.microsoft.com/office/drawing/2014/main" id="{74A939F6-CBF2-C725-839C-897D79747E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2698750"/>
            <a:ext cx="11201400" cy="847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BAN GIÁM KHẢO, QUÝ THẦY CÔ SỨC KHỎE, HẠNH PHÚC</a:t>
            </a:r>
          </a:p>
        </p:txBody>
      </p:sp>
      <p:pic>
        <p:nvPicPr>
          <p:cNvPr id="29699" name="Picture 1" descr="floral">
            <a:extLst>
              <a:ext uri="{FF2B5EF4-FFF2-40B4-BE49-F238E27FC236}">
                <a16:creationId xmlns:a16="http://schemas.microsoft.com/office/drawing/2014/main" id="{01498FFB-443F-69C9-4BBD-9BCAAA5553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4343400"/>
            <a:ext cx="82232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 descr="floral">
            <a:extLst>
              <a:ext uri="{FF2B5EF4-FFF2-40B4-BE49-F238E27FC236}">
                <a16:creationId xmlns:a16="http://schemas.microsoft.com/office/drawing/2014/main" id="{59A3DA34-DD30-25CC-DBC7-C114EA9DA5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8" y="4268788"/>
            <a:ext cx="8223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" descr="floral">
            <a:extLst>
              <a:ext uri="{FF2B5EF4-FFF2-40B4-BE49-F238E27FC236}">
                <a16:creationId xmlns:a16="http://schemas.microsoft.com/office/drawing/2014/main" id="{FBF9B7F8-358A-F55F-EAC7-67B292026B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343400"/>
            <a:ext cx="8223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 descr="floral">
            <a:extLst>
              <a:ext uri="{FF2B5EF4-FFF2-40B4-BE49-F238E27FC236}">
                <a16:creationId xmlns:a16="http://schemas.microsoft.com/office/drawing/2014/main" id="{503C983D-9E87-EF85-837D-5BF7AE298C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4343400"/>
            <a:ext cx="8223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floral">
            <a:extLst>
              <a:ext uri="{FF2B5EF4-FFF2-40B4-BE49-F238E27FC236}">
                <a16:creationId xmlns:a16="http://schemas.microsoft.com/office/drawing/2014/main" id="{D96EC256-D84E-6F41-3124-E1D6E873A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4256088"/>
            <a:ext cx="822325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6" descr="floral">
            <a:extLst>
              <a:ext uri="{FF2B5EF4-FFF2-40B4-BE49-F238E27FC236}">
                <a16:creationId xmlns:a16="http://schemas.microsoft.com/office/drawing/2014/main" id="{A95624DE-FF2B-7B0A-E2A2-E6CF4D761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4302125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7" descr="floral">
            <a:extLst>
              <a:ext uri="{FF2B5EF4-FFF2-40B4-BE49-F238E27FC236}">
                <a16:creationId xmlns:a16="http://schemas.microsoft.com/office/drawing/2014/main" id="{06C9A85C-D3A8-FC99-5481-08AF6E1141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302125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8" descr="floral">
            <a:extLst>
              <a:ext uri="{FF2B5EF4-FFF2-40B4-BE49-F238E27FC236}">
                <a16:creationId xmlns:a16="http://schemas.microsoft.com/office/drawing/2014/main" id="{8A773A3F-29E7-A960-AE07-8A347E4F9E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29113"/>
            <a:ext cx="82232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9" descr="floral">
            <a:extLst>
              <a:ext uri="{FF2B5EF4-FFF2-40B4-BE49-F238E27FC236}">
                <a16:creationId xmlns:a16="http://schemas.microsoft.com/office/drawing/2014/main" id="{10CE67BE-A076-41A4-407A-BB684FE19C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063" y="4302125"/>
            <a:ext cx="8223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9" descr="17">
            <a:extLst>
              <a:ext uri="{FF2B5EF4-FFF2-40B4-BE49-F238E27FC236}">
                <a16:creationId xmlns:a16="http://schemas.microsoft.com/office/drawing/2014/main" id="{AFA48CCC-CD96-75A6-41B5-3B5A595D69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58955">
            <a:off x="382588" y="-157163"/>
            <a:ext cx="221773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0" descr="17">
            <a:extLst>
              <a:ext uri="{FF2B5EF4-FFF2-40B4-BE49-F238E27FC236}">
                <a16:creationId xmlns:a16="http://schemas.microsoft.com/office/drawing/2014/main" id="{0A763CF5-7393-8682-5209-C42C200125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3613">
            <a:off x="9912350" y="84138"/>
            <a:ext cx="211613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3_resize">
            <a:extLst>
              <a:ext uri="{FF2B5EF4-FFF2-40B4-BE49-F238E27FC236}">
                <a16:creationId xmlns:a16="http://schemas.microsoft.com/office/drawing/2014/main" id="{03BEC1B9-1016-07A9-36B7-948F86252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B771E16E-AF86-08BD-6140-52A512DC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1" y="4040982"/>
            <a:ext cx="6390969" cy="283563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82E559AD-5E4F-A978-A10A-1DCA6AE8A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0982"/>
            <a:ext cx="5663381" cy="279638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6EBEA65F-F4A0-EB1B-42FF-5A04533C5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" y="619432"/>
            <a:ext cx="5663381" cy="338229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BC8F68A-E527-31E1-31B2-E148BD9AF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1" y="669772"/>
            <a:ext cx="6390969" cy="338229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14" descr="17">
            <a:hlinkClick r:id="rId3" action="ppaction://hlinksldjump"/>
            <a:extLst>
              <a:ext uri="{FF2B5EF4-FFF2-40B4-BE49-F238E27FC236}">
                <a16:creationId xmlns:a16="http://schemas.microsoft.com/office/drawing/2014/main" id="{D103A691-A061-1219-225F-8B913E6C6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9402">
            <a:off x="11202017" y="23775"/>
            <a:ext cx="8540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9BE9-2789-E253-40FE-F90271382339}"/>
              </a:ext>
            </a:extLst>
          </p:cNvPr>
          <p:cNvSpPr/>
          <p:nvPr/>
        </p:nvSpPr>
        <p:spPr>
          <a:xfrm>
            <a:off x="3460394" y="95894"/>
            <a:ext cx="5039591" cy="4573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390BEC-612B-FD91-F22A-04B5A8A12087}"/>
              </a:ext>
            </a:extLst>
          </p:cNvPr>
          <p:cNvSpPr/>
          <p:nvPr/>
        </p:nvSpPr>
        <p:spPr>
          <a:xfrm>
            <a:off x="1670643" y="4258888"/>
            <a:ext cx="3977769" cy="66193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6" name="Text Box 5">
            <a:extLst>
              <a:ext uri="{FF2B5EF4-FFF2-40B4-BE49-F238E27FC236}">
                <a16:creationId xmlns:a16="http://schemas.microsoft.com/office/drawing/2014/main" id="{FE6D34DB-1C23-788D-FA90-E1D104FE2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-36513"/>
            <a:ext cx="21336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</p:txBody>
      </p:sp>
      <p:sp>
        <p:nvSpPr>
          <p:cNvPr id="6147" name="Text Box 7">
            <a:extLst>
              <a:ext uri="{FF2B5EF4-FFF2-40B4-BE49-F238E27FC236}">
                <a16:creationId xmlns:a16="http://schemas.microsoft.com/office/drawing/2014/main" id="{844CA4D7-0751-1D33-B09A-95633C2A7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1114"/>
            <a:ext cx="5105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Hái hoa dân chủ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pic>
        <p:nvPicPr>
          <p:cNvPr id="6148" name="Picture 2">
            <a:extLst>
              <a:ext uri="{FF2B5EF4-FFF2-40B4-BE49-F238E27FC236}">
                <a16:creationId xmlns:a16="http://schemas.microsoft.com/office/drawing/2014/main" id="{EA3F970C-EDDA-34E2-A3FC-835C7934F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4" y="715963"/>
            <a:ext cx="4554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>
            <a:extLst>
              <a:ext uri="{FF2B5EF4-FFF2-40B4-BE49-F238E27FC236}">
                <a16:creationId xmlns:a16="http://schemas.microsoft.com/office/drawing/2014/main" id="{C8D93AAD-F4BD-96BE-6984-E8935C536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3967163"/>
            <a:ext cx="4554537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CC80980-524D-DDCE-80F1-B3102A4E2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706438"/>
            <a:ext cx="4554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>
            <a:extLst>
              <a:ext uri="{FF2B5EF4-FFF2-40B4-BE49-F238E27FC236}">
                <a16:creationId xmlns:a16="http://schemas.microsoft.com/office/drawing/2014/main" id="{2BF4C5F1-9822-D0E7-8B7D-A6F5EF95F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967163"/>
            <a:ext cx="4476750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4" descr="3_resize">
            <a:extLst>
              <a:ext uri="{FF2B5EF4-FFF2-40B4-BE49-F238E27FC236}">
                <a16:creationId xmlns:a16="http://schemas.microsoft.com/office/drawing/2014/main" id="{18A8589B-9AFE-5163-A9DF-8D54DF1C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9">
            <a:extLst>
              <a:ext uri="{FF2B5EF4-FFF2-40B4-BE49-F238E27FC236}">
                <a16:creationId xmlns:a16="http://schemas.microsoft.com/office/drawing/2014/main" id="{49744409-5E2D-4A1C-F02A-643A39977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127000"/>
            <a:ext cx="8229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8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4" descr="17">
            <a:hlinkClick r:id="rId8" action="ppaction://hlinksldjump"/>
            <a:extLst>
              <a:ext uri="{FF2B5EF4-FFF2-40B4-BE49-F238E27FC236}">
                <a16:creationId xmlns:a16="http://schemas.microsoft.com/office/drawing/2014/main" id="{E0390849-4FAF-8E4B-46C6-7C54BE986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9402">
            <a:off x="10087162" y="5367152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Box 7">
            <a:extLst>
              <a:ext uri="{FF2B5EF4-FFF2-40B4-BE49-F238E27FC236}">
                <a16:creationId xmlns:a16="http://schemas.microsoft.com/office/drawing/2014/main" id="{C14CA12F-3F38-3C7A-857A-DC72F05BA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841876"/>
            <a:ext cx="4306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8F6FDF-B958-15FC-887D-7F125DC178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199" y="284480"/>
            <a:ext cx="10200641" cy="5673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40D5F4-6FD2-03AA-5A96-0144673CCA9E}"/>
              </a:ext>
            </a:extLst>
          </p:cNvPr>
          <p:cNvSpPr txBox="1"/>
          <p:nvPr/>
        </p:nvSpPr>
        <p:spPr>
          <a:xfrm>
            <a:off x="1290320" y="3355089"/>
            <a:ext cx="9550400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0528D-110B-CE6B-2B4F-B3F959E8D7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6405" y="1761274"/>
            <a:ext cx="1364795" cy="1154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07E30-600F-320C-E892-BB778476C6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6304" y="477520"/>
            <a:ext cx="3051056" cy="22799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D995F8-3712-14C3-505F-0A99B7083BCD}"/>
              </a:ext>
            </a:extLst>
          </p:cNvPr>
          <p:cNvSpPr/>
          <p:nvPr/>
        </p:nvSpPr>
        <p:spPr>
          <a:xfrm>
            <a:off x="6474268" y="4258888"/>
            <a:ext cx="3977769" cy="66193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B2B78DA-ECDD-9C1D-3683-6839BDADAF9C}"/>
              </a:ext>
            </a:extLst>
          </p:cNvPr>
          <p:cNvSpPr/>
          <p:nvPr/>
        </p:nvSpPr>
        <p:spPr>
          <a:xfrm>
            <a:off x="1653181" y="4247528"/>
            <a:ext cx="3977769" cy="66193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7A32BF-3C7A-B363-46F1-661D75A632B3}"/>
              </a:ext>
            </a:extLst>
          </p:cNvPr>
          <p:cNvSpPr/>
          <p:nvPr/>
        </p:nvSpPr>
        <p:spPr>
          <a:xfrm>
            <a:off x="1642620" y="4247528"/>
            <a:ext cx="3977769" cy="66193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evel 41">
            <a:extLst>
              <a:ext uri="{FF2B5EF4-FFF2-40B4-BE49-F238E27FC236}">
                <a16:creationId xmlns:a16="http://schemas.microsoft.com/office/drawing/2014/main" id="{3B06B67D-539F-E356-E304-B5ED9FACEB91}"/>
              </a:ext>
            </a:extLst>
          </p:cNvPr>
          <p:cNvSpPr/>
          <p:nvPr/>
        </p:nvSpPr>
        <p:spPr>
          <a:xfrm>
            <a:off x="4706648" y="5490228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400" b="1" dirty="0">
                <a:solidFill>
                  <a:prstClr val="white"/>
                </a:solidFill>
                <a:latin typeface="Arial"/>
              </a:rPr>
              <a:t>C. 3 </a:t>
            </a:r>
            <a:r>
              <a:rPr lang="en-US" sz="2400" b="1" dirty="0" err="1">
                <a:solidFill>
                  <a:prstClr val="white"/>
                </a:solidFill>
                <a:latin typeface="Arial"/>
              </a:rPr>
              <a:t>lít</a:t>
            </a:r>
            <a:endParaRPr lang="en-US" sz="24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Bevel 41">
            <a:extLst>
              <a:ext uri="{FF2B5EF4-FFF2-40B4-BE49-F238E27FC236}">
                <a16:creationId xmlns:a16="http://schemas.microsoft.com/office/drawing/2014/main" id="{C595D33E-4DC8-2C0C-C1FC-D3C50399CE2C}"/>
              </a:ext>
            </a:extLst>
          </p:cNvPr>
          <p:cNvSpPr/>
          <p:nvPr/>
        </p:nvSpPr>
        <p:spPr>
          <a:xfrm>
            <a:off x="4738606" y="5490228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400" b="1" dirty="0">
                <a:solidFill>
                  <a:prstClr val="white"/>
                </a:solidFill>
                <a:latin typeface="Arial"/>
              </a:rPr>
              <a:t>C. 3 </a:t>
            </a:r>
            <a:r>
              <a:rPr lang="en-US" sz="2400" b="1" dirty="0" err="1">
                <a:solidFill>
                  <a:prstClr val="white"/>
                </a:solidFill>
                <a:latin typeface="Arial"/>
              </a:rPr>
              <a:t>lít</a:t>
            </a:r>
            <a:endParaRPr lang="en-US" sz="24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170" name="Text Box 5">
            <a:extLst>
              <a:ext uri="{FF2B5EF4-FFF2-40B4-BE49-F238E27FC236}">
                <a16:creationId xmlns:a16="http://schemas.microsoft.com/office/drawing/2014/main" id="{CB941335-EBCC-46B7-5AD6-4623DA4D5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-36513"/>
            <a:ext cx="21336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</p:txBody>
      </p:sp>
      <p:sp>
        <p:nvSpPr>
          <p:cNvPr id="7171" name="Text Box 7">
            <a:extLst>
              <a:ext uri="{FF2B5EF4-FFF2-40B4-BE49-F238E27FC236}">
                <a16:creationId xmlns:a16="http://schemas.microsoft.com/office/drawing/2014/main" id="{48C61E7D-D2BB-5672-3A0C-B0FDB3156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1114"/>
            <a:ext cx="5105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Hái hoa dân chủ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pic>
        <p:nvPicPr>
          <p:cNvPr id="7172" name="Picture 2">
            <a:extLst>
              <a:ext uri="{FF2B5EF4-FFF2-40B4-BE49-F238E27FC236}">
                <a16:creationId xmlns:a16="http://schemas.microsoft.com/office/drawing/2014/main" id="{EE8D71E1-C455-3192-86BA-F0C74FFAA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4" y="715963"/>
            <a:ext cx="4554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>
            <a:extLst>
              <a:ext uri="{FF2B5EF4-FFF2-40B4-BE49-F238E27FC236}">
                <a16:creationId xmlns:a16="http://schemas.microsoft.com/office/drawing/2014/main" id="{0C21DB06-7E12-B392-B29C-C4B739E9A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3967163"/>
            <a:ext cx="4554537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BC65B3B6-784C-F25C-2DD5-D89B9DBAA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706438"/>
            <a:ext cx="4554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>
            <a:extLst>
              <a:ext uri="{FF2B5EF4-FFF2-40B4-BE49-F238E27FC236}">
                <a16:creationId xmlns:a16="http://schemas.microsoft.com/office/drawing/2014/main" id="{C8A3A195-ABEC-E3E6-65EB-75F2C74F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967163"/>
            <a:ext cx="4476750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" descr="3_resize">
            <a:extLst>
              <a:ext uri="{FF2B5EF4-FFF2-40B4-BE49-F238E27FC236}">
                <a16:creationId xmlns:a16="http://schemas.microsoft.com/office/drawing/2014/main" id="{CBEE7CB6-7A8A-1FAC-4B70-59429A94D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4" descr="17">
            <a:hlinkClick r:id="rId8" action="ppaction://hlinksldjump"/>
            <a:extLst>
              <a:ext uri="{FF2B5EF4-FFF2-40B4-BE49-F238E27FC236}">
                <a16:creationId xmlns:a16="http://schemas.microsoft.com/office/drawing/2014/main" id="{4859D624-F6CF-CEDE-0E1D-0C92B8A258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9402">
            <a:off x="10287900" y="554683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evel 38">
            <a:extLst>
              <a:ext uri="{FF2B5EF4-FFF2-40B4-BE49-F238E27FC236}">
                <a16:creationId xmlns:a16="http://schemas.microsoft.com/office/drawing/2014/main" id="{C572BA9A-122D-870E-1CB5-C37AF718014B}"/>
              </a:ext>
            </a:extLst>
          </p:cNvPr>
          <p:cNvSpPr/>
          <p:nvPr/>
        </p:nvSpPr>
        <p:spPr>
          <a:xfrm>
            <a:off x="2523300" y="5059091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400" b="1" dirty="0">
                <a:solidFill>
                  <a:prstClr val="white"/>
                </a:solidFill>
                <a:latin typeface="Arial"/>
              </a:rPr>
              <a:t>A. </a:t>
            </a:r>
            <a:r>
              <a:rPr lang="en-US" sz="2400" b="1" dirty="0" err="1">
                <a:solidFill>
                  <a:prstClr val="white"/>
                </a:solidFill>
                <a:latin typeface="Arial"/>
              </a:rPr>
              <a:t>nhiều</a:t>
            </a:r>
            <a:r>
              <a:rPr lang="en-US" sz="2400" b="1" dirty="0">
                <a:solidFill>
                  <a:prstClr val="white"/>
                </a:solidFill>
                <a:latin typeface="Arial"/>
              </a:rPr>
              <a:t> </a:t>
            </a:r>
          </a:p>
        </p:txBody>
      </p:sp>
      <p:sp>
        <p:nvSpPr>
          <p:cNvPr id="14" name="Bevel 39">
            <a:extLst>
              <a:ext uri="{FF2B5EF4-FFF2-40B4-BE49-F238E27FC236}">
                <a16:creationId xmlns:a16="http://schemas.microsoft.com/office/drawing/2014/main" id="{88C7EA8E-FF5E-FA3E-CF5A-E2408DF92EC3}"/>
              </a:ext>
            </a:extLst>
          </p:cNvPr>
          <p:cNvSpPr/>
          <p:nvPr/>
        </p:nvSpPr>
        <p:spPr>
          <a:xfrm>
            <a:off x="7298825" y="5046547"/>
            <a:ext cx="271195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400" b="1" dirty="0">
                <a:solidFill>
                  <a:prstClr val="white"/>
                </a:solidFill>
                <a:latin typeface="Arial"/>
              </a:rPr>
              <a:t>B. </a:t>
            </a:r>
            <a:r>
              <a:rPr lang="en-US" sz="2400" b="1" dirty="0" err="1">
                <a:solidFill>
                  <a:prstClr val="white"/>
                </a:solidFill>
                <a:latin typeface="Arial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Arial"/>
              </a:rPr>
              <a:t>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05E3CA4-A25E-811A-A726-2F4470C78981}"/>
              </a:ext>
            </a:extLst>
          </p:cNvPr>
          <p:cNvSpPr/>
          <p:nvPr/>
        </p:nvSpPr>
        <p:spPr>
          <a:xfrm>
            <a:off x="1874069" y="96581"/>
            <a:ext cx="8377107" cy="35506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A78C9239-B0FC-12D0-ADDC-0CB6D5BE57C7}"/>
              </a:ext>
            </a:extLst>
          </p:cNvPr>
          <p:cNvGrpSpPr>
            <a:grpSpLocks/>
          </p:cNvGrpSpPr>
          <p:nvPr/>
        </p:nvGrpSpPr>
        <p:grpSpPr bwMode="auto">
          <a:xfrm>
            <a:off x="6248213" y="160338"/>
            <a:ext cx="2971800" cy="3274915"/>
            <a:chOff x="1600200" y="1447800"/>
            <a:chExt cx="2133600" cy="2568016"/>
          </a:xfrm>
        </p:grpSpPr>
        <p:pic>
          <p:nvPicPr>
            <p:cNvPr id="18" name="Picture 6" descr="C:\Users\HP VTA\Desktop\images.jpg">
              <a:extLst>
                <a:ext uri="{FF2B5EF4-FFF2-40B4-BE49-F238E27FC236}">
                  <a16:creationId xmlns:a16="http://schemas.microsoft.com/office/drawing/2014/main" id="{FACF2ED5-0EA3-36C1-7217-AB4EA7EC9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447800"/>
              <a:ext cx="21336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5A6C463F-90F9-3EE8-FD51-0E5E7A8A6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7768" y="3581400"/>
              <a:ext cx="1502120" cy="434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 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000" b="1" dirty="0"/>
            </a:p>
          </p:txBody>
        </p:sp>
      </p:grpSp>
      <p:grpSp>
        <p:nvGrpSpPr>
          <p:cNvPr id="20" name="Group 10">
            <a:extLst>
              <a:ext uri="{FF2B5EF4-FFF2-40B4-BE49-F238E27FC236}">
                <a16:creationId xmlns:a16="http://schemas.microsoft.com/office/drawing/2014/main" id="{D431BCF6-ACF9-287E-D603-F7403CC669AC}"/>
              </a:ext>
            </a:extLst>
          </p:cNvPr>
          <p:cNvGrpSpPr>
            <a:grpSpLocks/>
          </p:cNvGrpSpPr>
          <p:nvPr/>
        </p:nvGrpSpPr>
        <p:grpSpPr bwMode="auto">
          <a:xfrm>
            <a:off x="2927249" y="1190594"/>
            <a:ext cx="1943161" cy="1944777"/>
            <a:chOff x="-87387" y="2209800"/>
            <a:chExt cx="2044727" cy="1944858"/>
          </a:xfrm>
        </p:grpSpPr>
        <p:pic>
          <p:nvPicPr>
            <p:cNvPr id="21" name="Picture 7" descr="C:\Users\HP VTA\Desktop\12-cai-ly-thuy-tinh-bau-lun-200ml-0846-3048377-b7bcc8e507ebbc8914b50a28b2ce82c4-product.jpg">
              <a:extLst>
                <a:ext uri="{FF2B5EF4-FFF2-40B4-BE49-F238E27FC236}">
                  <a16:creationId xmlns:a16="http://schemas.microsoft.com/office/drawing/2014/main" id="{E6DB6EF6-7F2B-B73C-F717-4FC5113CC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209800"/>
              <a:ext cx="1524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7">
              <a:extLst>
                <a:ext uri="{FF2B5EF4-FFF2-40B4-BE49-F238E27FC236}">
                  <a16:creationId xmlns:a16="http://schemas.microsoft.com/office/drawing/2014/main" id="{75B62FBE-40B0-75B4-A978-F374BFD6C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7387" y="3600637"/>
              <a:ext cx="2044727" cy="554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  </a:t>
              </a:r>
              <a:r>
                <a:rPr lang="en-US" alt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000" b="1" dirty="0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0D54FB-D7D7-2BA5-BA91-CBF5C3A077D1}"/>
              </a:ext>
            </a:extLst>
          </p:cNvPr>
          <p:cNvSpPr/>
          <p:nvPr/>
        </p:nvSpPr>
        <p:spPr>
          <a:xfrm>
            <a:off x="585892" y="3787481"/>
            <a:ext cx="11218845" cy="8935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FE810B3A-9EB0-981C-46AB-7A291675C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876" y="3748836"/>
            <a:ext cx="10110276" cy="990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just" eaLnBrk="1" hangingPunct="1">
              <a:defRPr/>
            </a:pPr>
            <a:endParaRPr lang="en-US" sz="3200" spc="16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sz="4000" b="1" spc="16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 </a:t>
            </a:r>
            <a:r>
              <a:rPr lang="en-US" sz="4000" b="1" spc="16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6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spc="16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6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spc="16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defRPr/>
            </a:pPr>
            <a:endParaRPr lang="en-US" sz="3200" dirty="0">
              <a:solidFill>
                <a:srgbClr val="CC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6" name="Bevel 39">
            <a:extLst>
              <a:ext uri="{FF2B5EF4-FFF2-40B4-BE49-F238E27FC236}">
                <a16:creationId xmlns:a16="http://schemas.microsoft.com/office/drawing/2014/main" id="{B30FA78C-64DB-458D-9725-A3A901AAC2D4}"/>
              </a:ext>
            </a:extLst>
          </p:cNvPr>
          <p:cNvSpPr/>
          <p:nvPr/>
        </p:nvSpPr>
        <p:spPr>
          <a:xfrm>
            <a:off x="7316287" y="5059091"/>
            <a:ext cx="2711950" cy="745472"/>
          </a:xfrm>
          <a:prstGeom prst="bevel">
            <a:avLst/>
          </a:prstGeom>
          <a:solidFill>
            <a:srgbClr val="009EDE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2400" b="1" dirty="0">
                <a:solidFill>
                  <a:prstClr val="white"/>
                </a:solidFill>
                <a:latin typeface="Arial"/>
              </a:rPr>
              <a:t>B. </a:t>
            </a:r>
            <a:r>
              <a:rPr lang="en-US" sz="2400" b="1" dirty="0" err="1">
                <a:solidFill>
                  <a:prstClr val="white"/>
                </a:solidFill>
                <a:latin typeface="Arial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Arial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3_resize">
            <a:extLst>
              <a:ext uri="{FF2B5EF4-FFF2-40B4-BE49-F238E27FC236}">
                <a16:creationId xmlns:a16="http://schemas.microsoft.com/office/drawing/2014/main" id="{36A92C98-EEF7-9DE0-6D24-6783B59FF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4" descr="17">
            <a:hlinkClick r:id="rId4" action="ppaction://hlinksldjump"/>
            <a:extLst>
              <a:ext uri="{FF2B5EF4-FFF2-40B4-BE49-F238E27FC236}">
                <a16:creationId xmlns:a16="http://schemas.microsoft.com/office/drawing/2014/main" id="{D2B2163C-101D-F3B8-8776-2E7C8131DF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9402">
            <a:off x="9535391" y="51450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2">
            <a:extLst>
              <a:ext uri="{FF2B5EF4-FFF2-40B4-BE49-F238E27FC236}">
                <a16:creationId xmlns:a16="http://schemas.microsoft.com/office/drawing/2014/main" id="{8DD53691-33CC-BFC9-EF68-6EDDD610B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26" y="3217864"/>
            <a:ext cx="373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6A8B4E-5464-F396-EB3B-B0D7C8314DB8}"/>
              </a:ext>
            </a:extLst>
          </p:cNvPr>
          <p:cNvSpPr/>
          <p:nvPr/>
        </p:nvSpPr>
        <p:spPr>
          <a:xfrm>
            <a:off x="1136428" y="1452716"/>
            <a:ext cx="9665109" cy="197628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DCFAA-4044-2B7C-91FB-C56267077D78}"/>
              </a:ext>
            </a:extLst>
          </p:cNvPr>
          <p:cNvSpPr txBox="1"/>
          <p:nvPr/>
        </p:nvSpPr>
        <p:spPr>
          <a:xfrm>
            <a:off x="398959" y="1798888"/>
            <a:ext cx="1104659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 HOA MAY MẮN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evel 34">
            <a:extLst>
              <a:ext uri="{FF2B5EF4-FFF2-40B4-BE49-F238E27FC236}">
                <a16:creationId xmlns:a16="http://schemas.microsoft.com/office/drawing/2014/main" id="{C6C225C0-DF9F-8006-45A1-E98BD5286F27}"/>
              </a:ext>
            </a:extLst>
          </p:cNvPr>
          <p:cNvSpPr/>
          <p:nvPr/>
        </p:nvSpPr>
        <p:spPr>
          <a:xfrm>
            <a:off x="1974893" y="3916363"/>
            <a:ext cx="3144763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5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8" name="Text Box 5">
            <a:extLst>
              <a:ext uri="{FF2B5EF4-FFF2-40B4-BE49-F238E27FC236}">
                <a16:creationId xmlns:a16="http://schemas.microsoft.com/office/drawing/2014/main" id="{48201D29-1355-EFEB-E7DB-513B91A79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-36513"/>
            <a:ext cx="21336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</p:txBody>
      </p:sp>
      <p:sp>
        <p:nvSpPr>
          <p:cNvPr id="9219" name="Text Box 7">
            <a:extLst>
              <a:ext uri="{FF2B5EF4-FFF2-40B4-BE49-F238E27FC236}">
                <a16:creationId xmlns:a16="http://schemas.microsoft.com/office/drawing/2014/main" id="{82769F1A-04E7-E84A-CF67-ACCC0E137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1114"/>
            <a:ext cx="5105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Hái hoa dân chủ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pic>
        <p:nvPicPr>
          <p:cNvPr id="9220" name="Picture 2">
            <a:extLst>
              <a:ext uri="{FF2B5EF4-FFF2-40B4-BE49-F238E27FC236}">
                <a16:creationId xmlns:a16="http://schemas.microsoft.com/office/drawing/2014/main" id="{05425A1D-4F63-2EB8-07C5-2C356E715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4" y="715963"/>
            <a:ext cx="4554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>
            <a:extLst>
              <a:ext uri="{FF2B5EF4-FFF2-40B4-BE49-F238E27FC236}">
                <a16:creationId xmlns:a16="http://schemas.microsoft.com/office/drawing/2014/main" id="{17E9FDD8-E013-BB91-3493-363DD81C1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3967163"/>
            <a:ext cx="4554537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C066F989-7076-673B-D821-7068898B6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4" y="706438"/>
            <a:ext cx="4554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>
            <a:extLst>
              <a:ext uri="{FF2B5EF4-FFF2-40B4-BE49-F238E27FC236}">
                <a16:creationId xmlns:a16="http://schemas.microsoft.com/office/drawing/2014/main" id="{A6F46A47-39FC-816E-CE0F-7B0C3EBC6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967163"/>
            <a:ext cx="4476750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" descr="3_resize">
            <a:extLst>
              <a:ext uri="{FF2B5EF4-FFF2-40B4-BE49-F238E27FC236}">
                <a16:creationId xmlns:a16="http://schemas.microsoft.com/office/drawing/2014/main" id="{9113C4CA-B355-A843-B29B-BA537EBCE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4" descr="17">
            <a:hlinkClick r:id="rId8" action="ppaction://hlinksldjump"/>
            <a:extLst>
              <a:ext uri="{FF2B5EF4-FFF2-40B4-BE49-F238E27FC236}">
                <a16:creationId xmlns:a16="http://schemas.microsoft.com/office/drawing/2014/main" id="{5FE025CE-2CD5-D73B-92A2-3B34DE0AB8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9402">
            <a:off x="9400308" y="538937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47F8BB-DF11-CFEE-A1F4-3E38699EEBE5}"/>
              </a:ext>
            </a:extLst>
          </p:cNvPr>
          <p:cNvSpPr/>
          <p:nvPr/>
        </p:nvSpPr>
        <p:spPr>
          <a:xfrm>
            <a:off x="1483688" y="1649466"/>
            <a:ext cx="9224625" cy="1542411"/>
          </a:xfrm>
          <a:prstGeom prst="rect">
            <a:avLst/>
          </a:prstGeom>
          <a:solidFill>
            <a:schemeClr val="accent4">
              <a:lumMod val="20000"/>
              <a:lumOff val="80000"/>
              <a:alpha val="61176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6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6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6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6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endParaRPr lang="en-US" sz="6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Bevel 35">
            <a:extLst>
              <a:ext uri="{FF2B5EF4-FFF2-40B4-BE49-F238E27FC236}">
                <a16:creationId xmlns:a16="http://schemas.microsoft.com/office/drawing/2014/main" id="{6120723C-10FB-7592-3476-36C5A65D8846}"/>
              </a:ext>
            </a:extLst>
          </p:cNvPr>
          <p:cNvSpPr/>
          <p:nvPr/>
        </p:nvSpPr>
        <p:spPr>
          <a:xfrm>
            <a:off x="6673962" y="3870672"/>
            <a:ext cx="3144763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kg</a:t>
            </a:r>
          </a:p>
        </p:txBody>
      </p:sp>
      <p:sp>
        <p:nvSpPr>
          <p:cNvPr id="6" name="Bevel 34">
            <a:extLst>
              <a:ext uri="{FF2B5EF4-FFF2-40B4-BE49-F238E27FC236}">
                <a16:creationId xmlns:a16="http://schemas.microsoft.com/office/drawing/2014/main" id="{97D7FE5A-05EE-FC7A-DB79-FB881C261414}"/>
              </a:ext>
            </a:extLst>
          </p:cNvPr>
          <p:cNvSpPr/>
          <p:nvPr/>
        </p:nvSpPr>
        <p:spPr>
          <a:xfrm>
            <a:off x="2089286" y="3873500"/>
            <a:ext cx="3144763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5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" name="Bevel 34">
            <a:extLst>
              <a:ext uri="{FF2B5EF4-FFF2-40B4-BE49-F238E27FC236}">
                <a16:creationId xmlns:a16="http://schemas.microsoft.com/office/drawing/2014/main" id="{9CE61878-8917-B00C-8B62-1D425B91D321}"/>
              </a:ext>
            </a:extLst>
          </p:cNvPr>
          <p:cNvSpPr/>
          <p:nvPr/>
        </p:nvSpPr>
        <p:spPr>
          <a:xfrm>
            <a:off x="2089286" y="3874101"/>
            <a:ext cx="3144763" cy="745472"/>
          </a:xfrm>
          <a:prstGeom prst="bevel">
            <a:avLst/>
          </a:prstGeom>
          <a:solidFill>
            <a:srgbClr val="009EDE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5"/>
            <a:ext cx="12192000" cy="685800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176506" y="4097442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458" y="3281054"/>
            <a:ext cx="3585164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8B4D3-C3EA-02F3-9386-372F884A81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635" y="-825630"/>
            <a:ext cx="8186031" cy="3722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8E429C-9677-702C-A3D4-E10546ACA10C}"/>
              </a:ext>
            </a:extLst>
          </p:cNvPr>
          <p:cNvSpPr txBox="1"/>
          <p:nvPr/>
        </p:nvSpPr>
        <p:spPr>
          <a:xfrm>
            <a:off x="203045" y="586912"/>
            <a:ext cx="65336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CÔ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4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4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audio>
              <p:cMediaNode vol="53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45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612</Words>
  <Application>Microsoft Office PowerPoint</Application>
  <PresentationFormat>Widescreen</PresentationFormat>
  <Paragraphs>120</Paragraphs>
  <Slides>30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等线</vt:lpstr>
      <vt:lpstr>#9Slide02 Noi dung dai</vt:lpstr>
      <vt:lpstr>Arial</vt:lpstr>
      <vt:lpstr>Calibri</vt:lpstr>
      <vt:lpstr>Calibri Light</vt:lpstr>
      <vt:lpstr>HP001 4 hàng</vt:lpstr>
      <vt:lpstr>iCiel Cadena</vt:lpstr>
      <vt:lpstr>ITC Avant Garde Std Bk</vt:lpstr>
      <vt:lpstr>Symbol</vt:lpstr>
      <vt:lpstr>Times New Roman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KIM LIEN</cp:lastModifiedBy>
  <cp:revision>57</cp:revision>
  <dcterms:created xsi:type="dcterms:W3CDTF">2021-05-13T04:51:00Z</dcterms:created>
  <dcterms:modified xsi:type="dcterms:W3CDTF">2025-11-04T15:14:34Z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