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7614" r:id="rId2"/>
    <p:sldId id="7681" r:id="rId3"/>
    <p:sldId id="352" r:id="rId4"/>
    <p:sldId id="359" r:id="rId5"/>
    <p:sldId id="7691" r:id="rId6"/>
    <p:sldId id="7692" r:id="rId7"/>
    <p:sldId id="7679" r:id="rId8"/>
    <p:sldId id="7680" r:id="rId9"/>
    <p:sldId id="358" r:id="rId10"/>
    <p:sldId id="7678" r:id="rId11"/>
    <p:sldId id="7649" r:id="rId12"/>
    <p:sldId id="258" r:id="rId13"/>
    <p:sldId id="7695" r:id="rId14"/>
    <p:sldId id="7685" r:id="rId15"/>
    <p:sldId id="7696" r:id="rId16"/>
    <p:sldId id="7686" r:id="rId17"/>
    <p:sldId id="7697" r:id="rId18"/>
    <p:sldId id="7698" r:id="rId19"/>
    <p:sldId id="7699" r:id="rId20"/>
    <p:sldId id="7700" r:id="rId21"/>
    <p:sldId id="7701" r:id="rId22"/>
    <p:sldId id="7689" r:id="rId23"/>
    <p:sldId id="371" r:id="rId24"/>
    <p:sldId id="7670" r:id="rId25"/>
    <p:sldId id="769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660"/>
  </p:normalViewPr>
  <p:slideViewPr>
    <p:cSldViewPr snapToGrid="0">
      <p:cViewPr varScale="1">
        <p:scale>
          <a:sx n="60" d="100"/>
          <a:sy n="60" d="100"/>
        </p:scale>
        <p:origin x="9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5EB53-07FA-4435-9DB6-AD88850E693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A1181-CE47-49F1-9D24-6A98AAFA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66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1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2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2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48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43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6BA7-E8BB-473A-834E-7CB64B1E7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B9D25-E2C5-46A8-8A49-1C65AD326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2F11B-93A8-4F30-ADBD-F07545EE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FBDD6-A5DD-4E75-90DF-CB8C4194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8E7E-EED0-425E-A53A-0ED42F7D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8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69FD-B81C-45F2-8154-685D7AC2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CE38-8057-4B9E-BCD3-3FD5CCF9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FE55-B7FC-4C0C-B647-9B57B4A8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DE9AB-B6E1-4E4F-A7BE-3D6E2D98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9EC8E-F135-48E8-B21B-F7674FF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0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7C71E-3860-4A08-9E29-EE430D410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AEDFC-88BE-415C-B66E-D06D3E5D7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DDC3B-71E4-4518-A8AA-D2C5A1A4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8FC3C-126F-4869-A9D4-EEE54EC2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7EC8-872A-43CA-A98D-52C15402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7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4181-E645-4560-A1CE-1557709A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71347-5BD4-4FA6-A809-C8DCB5DCD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C16F1-BEE6-4B0B-8BCB-66570B01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4FF0F-8BD1-4528-A3D0-2860208D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9D506-BFA3-4429-8AAF-D1292B4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4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34C9-4FEB-44AC-9755-33186C70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F40A-A1DF-473B-8F6D-716526D1B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220B2-8874-416A-A0AD-AA443E3E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0483E-2242-49FE-ADC7-3EB20E88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47A6C-F35E-4A4B-BEAF-B3989E0E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4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044F-0DDE-41BF-A996-DF5B2C38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2C1D-B949-41B7-B50D-AF1D6CAD3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176C6-3C3B-4659-90EF-564E1EFD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B9154-92A4-4391-B9AC-3029AE83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0E0C7-1A3F-43DB-9E87-2B1F18BE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A3213-97E9-4D25-B78A-16A98932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1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4A80-2BAE-4B32-87DC-0F0B7398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9A0E0-032F-472A-B75D-C9BB56CA1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489EF-BA7B-407E-ACEA-97C4C425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74389-8902-43CB-8984-5EA7030F9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BCB71-4020-489C-B645-784F5616C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21D67-F240-4CBF-9BCF-CCB9D313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F361A-D8E5-4882-A513-01272607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10029-433F-46DC-9CDD-4CA2C4B3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8ED7-8D6E-45F6-9320-42952D3A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F7286-6EB0-4D91-8005-66F7E261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174D5-0597-4235-BFA1-99E3FAEE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6A6A1-D6AC-43E6-B428-2E2BCD84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4CA36-5AB1-4D1D-A09A-EC68E05B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5E28C-F8B7-4A65-BEC2-6B50D9C3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5666B-55BB-4EA5-A584-70501172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129E-DC85-41B8-9744-800EB694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FD501-53FC-4C42-AB68-B0E77E06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E4CED-6D8D-4225-9F6C-8A90F217B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8C906-F643-4DC3-AD47-C5AA32F8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6FABC-6CFA-4CD3-9487-14E2F79B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7144D-AF2E-4E7A-9335-DE554869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7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C7BB-DD59-4CD2-8F97-350F366A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0A423-C0A9-49A6-A7E2-6F91358B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AF61-50EC-46E6-9371-FCFA65E36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41522-6C31-4402-890F-CECAFE83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CDA79-13F4-46A4-96A9-FA46F62F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C90EC-9E37-4769-9B02-40086A9F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7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475046F-D2DB-FEBF-CFD7-BE336976D3B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4642" y="154668"/>
            <a:ext cx="1474436" cy="147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0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6.wdp"/><Relationship Id="rId10" Type="http://schemas.openxmlformats.org/officeDocument/2006/relationships/image" Target="../media/image26.emf"/><Relationship Id="rId4" Type="http://schemas.openxmlformats.org/officeDocument/2006/relationships/image" Target="../media/image22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6.wdp"/><Relationship Id="rId9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microsoft.com/office/2007/relationships/hdphoto" Target="../media/hdphoto4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7.png"/><Relationship Id="rId5" Type="http://schemas.openxmlformats.org/officeDocument/2006/relationships/image" Target="../media/image2.jpe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audio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4" Type="http://schemas.openxmlformats.org/officeDocument/2006/relationships/image" Target="../media/image17.pn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507FA5F7-5F0B-4914-B20E-942738CF4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A5D221B4-1A5D-46B4-990B-BFB44F9A462F}"/>
              </a:ext>
            </a:extLst>
          </p:cNvPr>
          <p:cNvSpPr/>
          <p:nvPr/>
        </p:nvSpPr>
        <p:spPr>
          <a:xfrm rot="11223102">
            <a:off x="436425" y="466899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15464B4B-18BA-48BB-91E4-E166F4D399CE}"/>
              </a:ext>
            </a:extLst>
          </p:cNvPr>
          <p:cNvSpPr/>
          <p:nvPr/>
        </p:nvSpPr>
        <p:spPr>
          <a:xfrm rot="11223102">
            <a:off x="780727" y="816066"/>
            <a:ext cx="10591800" cy="553909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3008CEB-3EC7-4A97-AAE7-8462CB563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9261" y="3542984"/>
            <a:ext cx="3089050" cy="312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56A0C2-C30E-2DA6-8D0B-590AF7493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2944" y="2805233"/>
            <a:ext cx="7706012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FB90D5C-20DF-41AC-A615-304FB99E7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A1283289-2923-4F5F-AEFE-262BA031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7499" y="1868589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509A4D5-4E7A-42F3-AA3F-2E5F4572D5D1}"/>
              </a:ext>
            </a:extLst>
          </p:cNvPr>
          <p:cNvGrpSpPr/>
          <p:nvPr/>
        </p:nvGrpSpPr>
        <p:grpSpPr>
          <a:xfrm>
            <a:off x="220392" y="376068"/>
            <a:ext cx="7717107" cy="3675232"/>
            <a:chOff x="220392" y="376068"/>
            <a:chExt cx="7717107" cy="36752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4E4A989-4FF5-4E4B-91AA-B5E3F391C9C8}"/>
                </a:ext>
              </a:extLst>
            </p:cNvPr>
            <p:cNvGrpSpPr/>
            <p:nvPr/>
          </p:nvGrpSpPr>
          <p:grpSpPr>
            <a:xfrm flipH="1">
              <a:off x="220392" y="376068"/>
              <a:ext cx="7717107" cy="3675232"/>
              <a:chOff x="-869731" y="1603218"/>
              <a:chExt cx="5155048" cy="276435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B6323AB-9E85-487B-952F-554D9C791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869731" y="1603218"/>
                <a:ext cx="5155048" cy="276435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93210F-28D1-4A27-B53B-03D021F1F05C}"/>
                  </a:ext>
                </a:extLst>
              </p:cNvPr>
              <p:cNvSpPr txBox="1"/>
              <p:nvPr/>
            </p:nvSpPr>
            <p:spPr>
              <a:xfrm>
                <a:off x="-727630" y="1967574"/>
                <a:ext cx="4702123" cy="1736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Luật chơi: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Chúng mình c</a:t>
                </a:r>
                <a:r>
                  <a:rPr lang="en-US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ù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 nhau thực hiện các yêu cầu của từng chặn</a:t>
                </a:r>
                <a:r>
                  <a:rPr lang="en-US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để tìm bánh rán giúp                     nhé!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9" name="Picture 6" descr="100+ hình ảnh doremon yasuo - hinhanhsieudep.net">
              <a:extLst>
                <a:ext uri="{FF2B5EF4-FFF2-40B4-BE49-F238E27FC236}">
                  <a16:creationId xmlns:a16="http://schemas.microsoft.com/office/drawing/2014/main" id="{614647F8-AEB8-4B17-9784-5C50F2D96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071" y="2597620"/>
              <a:ext cx="2508836" cy="520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tải xuống (5)">
            <a:hlinkClick r:id="" action="ppaction://media"/>
            <a:extLst>
              <a:ext uri="{FF2B5EF4-FFF2-40B4-BE49-F238E27FC236}">
                <a16:creationId xmlns:a16="http://schemas.microsoft.com/office/drawing/2014/main" id="{111801C2-22D4-8F2B-CAF7-249D81A350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88060" y="159131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3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2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50730" y="4203537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320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6 -0.01319 L 0.1086 -0.01273 C 0.12318 -0.0206 0.13985 -0.0243 0.153 -0.03541 C 0.16563 -0.04699 0.18295 -0.09467 0.18933 -0.10972 C 0.19961 -0.18588 0.19584 -0.14282 0.18321 -0.28819 C 0.18177 -0.30463 0.17969 -0.29977 0.17513 -0.31041 C 0.17422 -0.31296 0.17318 -0.31782 0.17318 -0.31759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84492161-124E-4170-AB8B-1CACA1198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C34BA1-5449-4506-9F54-C4A1A6DEA9A7}"/>
              </a:ext>
            </a:extLst>
          </p:cNvPr>
          <p:cNvSpPr/>
          <p:nvPr/>
        </p:nvSpPr>
        <p:spPr>
          <a:xfrm>
            <a:off x="390525" y="161925"/>
            <a:ext cx="11325225" cy="64865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648B07D-D0FD-A5B8-FEDC-0AA2121D991C}"/>
              </a:ext>
            </a:extLst>
          </p:cNvPr>
          <p:cNvSpPr/>
          <p:nvPr/>
        </p:nvSpPr>
        <p:spPr>
          <a:xfrm>
            <a:off x="1152525" y="419100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5F6506-22BB-B9E7-8323-1E67E679AD94}"/>
              </a:ext>
            </a:extLst>
          </p:cNvPr>
          <p:cNvGrpSpPr/>
          <p:nvPr/>
        </p:nvGrpSpPr>
        <p:grpSpPr>
          <a:xfrm>
            <a:off x="1737833" y="421215"/>
            <a:ext cx="4579193" cy="584775"/>
            <a:chOff x="1870518" y="1394077"/>
            <a:chExt cx="792078" cy="5719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187C4F4-3382-F730-FC9C-E9120F875691}"/>
                </a:ext>
              </a:extLst>
            </p:cNvPr>
            <p:cNvGrpSpPr/>
            <p:nvPr/>
          </p:nvGrpSpPr>
          <p:grpSpPr>
            <a:xfrm>
              <a:off x="1870518" y="1394077"/>
              <a:ext cx="758382" cy="571909"/>
              <a:chOff x="1870518" y="1394077"/>
              <a:chExt cx="758382" cy="571909"/>
            </a:xfrm>
          </p:grpSpPr>
          <p:sp>
            <p:nvSpPr>
              <p:cNvPr id="11" name="Rectangle: Rounded Corners 7">
                <a:extLst>
                  <a:ext uri="{FF2B5EF4-FFF2-40B4-BE49-F238E27FC236}">
                    <a16:creationId xmlns:a16="http://schemas.microsoft.com/office/drawing/2014/main" id="{40F35B5B-5F84-EFC8-E6DF-AA7D27454D7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473019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72E5C4-3B29-7288-0E2C-4623E93EBBAD}"/>
                  </a:ext>
                </a:extLst>
              </p:cNvPr>
              <p:cNvSpPr txBox="1"/>
              <p:nvPr/>
            </p:nvSpPr>
            <p:spPr>
              <a:xfrm>
                <a:off x="1893235" y="1394077"/>
                <a:ext cx="709329" cy="571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Hoàn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thành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bảng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sau</a:t>
                </a:r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40F5EF-C246-0ACC-D947-5C0B02BECEA0}"/>
                </a:ext>
              </a:extLst>
            </p:cNvPr>
            <p:cNvSpPr txBox="1"/>
            <p:nvPr/>
          </p:nvSpPr>
          <p:spPr>
            <a:xfrm>
              <a:off x="2630642" y="1440653"/>
              <a:ext cx="31954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D6F149F3-6A22-157A-9227-B657DCE9B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162556"/>
              </p:ext>
            </p:extLst>
          </p:nvPr>
        </p:nvGraphicFramePr>
        <p:xfrm>
          <a:off x="619125" y="1100665"/>
          <a:ext cx="10848979" cy="4725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3405668327"/>
                    </a:ext>
                  </a:extLst>
                </a:gridCol>
                <a:gridCol w="829375">
                  <a:extLst>
                    <a:ext uri="{9D8B030D-6E8A-4147-A177-3AD203B41FA5}">
                      <a16:colId xmlns:a16="http://schemas.microsoft.com/office/drawing/2014/main" val="336190925"/>
                    </a:ext>
                  </a:extLst>
                </a:gridCol>
                <a:gridCol w="1032767">
                  <a:extLst>
                    <a:ext uri="{9D8B030D-6E8A-4147-A177-3AD203B41FA5}">
                      <a16:colId xmlns:a16="http://schemas.microsoft.com/office/drawing/2014/main" val="2249556439"/>
                    </a:ext>
                  </a:extLst>
                </a:gridCol>
                <a:gridCol w="1013095">
                  <a:extLst>
                    <a:ext uri="{9D8B030D-6E8A-4147-A177-3AD203B41FA5}">
                      <a16:colId xmlns:a16="http://schemas.microsoft.com/office/drawing/2014/main" val="2699277702"/>
                    </a:ext>
                  </a:extLst>
                </a:gridCol>
                <a:gridCol w="1131126">
                  <a:extLst>
                    <a:ext uri="{9D8B030D-6E8A-4147-A177-3AD203B41FA5}">
                      <a16:colId xmlns:a16="http://schemas.microsoft.com/office/drawing/2014/main" val="137838594"/>
                    </a:ext>
                  </a:extLst>
                </a:gridCol>
                <a:gridCol w="1062275">
                  <a:extLst>
                    <a:ext uri="{9D8B030D-6E8A-4147-A177-3AD203B41FA5}">
                      <a16:colId xmlns:a16="http://schemas.microsoft.com/office/drawing/2014/main" val="2898200204"/>
                    </a:ext>
                  </a:extLst>
                </a:gridCol>
                <a:gridCol w="983588">
                  <a:extLst>
                    <a:ext uri="{9D8B030D-6E8A-4147-A177-3AD203B41FA5}">
                      <a16:colId xmlns:a16="http://schemas.microsoft.com/office/drawing/2014/main" val="1941265026"/>
                    </a:ext>
                  </a:extLst>
                </a:gridCol>
                <a:gridCol w="914737">
                  <a:extLst>
                    <a:ext uri="{9D8B030D-6E8A-4147-A177-3AD203B41FA5}">
                      <a16:colId xmlns:a16="http://schemas.microsoft.com/office/drawing/2014/main" val="1297741800"/>
                    </a:ext>
                  </a:extLst>
                </a:gridCol>
                <a:gridCol w="892118">
                  <a:extLst>
                    <a:ext uri="{9D8B030D-6E8A-4147-A177-3AD203B41FA5}">
                      <a16:colId xmlns:a16="http://schemas.microsoft.com/office/drawing/2014/main" val="927746416"/>
                    </a:ext>
                  </a:extLst>
                </a:gridCol>
                <a:gridCol w="1084898">
                  <a:extLst>
                    <a:ext uri="{9D8B030D-6E8A-4147-A177-3AD203B41FA5}">
                      <a16:colId xmlns:a16="http://schemas.microsoft.com/office/drawing/2014/main" val="651523496"/>
                    </a:ext>
                  </a:extLst>
                </a:gridCol>
              </a:tblGrid>
              <a:tr h="632885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Viết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Lớp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Lớp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Lớp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đơn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vị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88953"/>
                  </a:ext>
                </a:extLst>
              </a:tr>
              <a:tr h="10085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đơn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vị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77595"/>
                  </a:ext>
                </a:extLst>
              </a:tr>
              <a:tr h="1008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34 938 060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809452"/>
                  </a:ext>
                </a:extLst>
              </a:tr>
              <a:tr h="10085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?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342816"/>
                  </a:ext>
                </a:extLst>
              </a:tr>
              <a:tr h="1008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??47?46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473385"/>
                  </a:ext>
                </a:extLst>
              </a:tr>
            </a:tbl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49C8014-18F9-EB11-0F20-6104EE9B1891}"/>
              </a:ext>
            </a:extLst>
          </p:cNvPr>
          <p:cNvSpPr/>
          <p:nvPr/>
        </p:nvSpPr>
        <p:spPr>
          <a:xfrm>
            <a:off x="3600450" y="28956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667675-82E3-A148-031B-A10FA1F0FB84}"/>
              </a:ext>
            </a:extLst>
          </p:cNvPr>
          <p:cNvSpPr/>
          <p:nvPr/>
        </p:nvSpPr>
        <p:spPr>
          <a:xfrm>
            <a:off x="4581525" y="28956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A3C434B-8D6A-5EFE-F5E3-6A89D82A2059}"/>
              </a:ext>
            </a:extLst>
          </p:cNvPr>
          <p:cNvSpPr/>
          <p:nvPr/>
        </p:nvSpPr>
        <p:spPr>
          <a:xfrm>
            <a:off x="5657850" y="287655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CFCAB3-0F60-F91D-475A-B9E6441B83BA}"/>
              </a:ext>
            </a:extLst>
          </p:cNvPr>
          <p:cNvSpPr/>
          <p:nvPr/>
        </p:nvSpPr>
        <p:spPr>
          <a:xfrm>
            <a:off x="6696075" y="288607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222B25-CB7A-2998-997D-76FB77976EFA}"/>
              </a:ext>
            </a:extLst>
          </p:cNvPr>
          <p:cNvSpPr/>
          <p:nvPr/>
        </p:nvSpPr>
        <p:spPr>
          <a:xfrm>
            <a:off x="7781925" y="287655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699572B-3D4B-5F4B-B250-94848F3C7890}"/>
              </a:ext>
            </a:extLst>
          </p:cNvPr>
          <p:cNvSpPr/>
          <p:nvPr/>
        </p:nvSpPr>
        <p:spPr>
          <a:xfrm>
            <a:off x="8696325" y="283845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EFC5C11-8DC9-0AAC-3D4E-982D6818BDA9}"/>
              </a:ext>
            </a:extLst>
          </p:cNvPr>
          <p:cNvSpPr/>
          <p:nvPr/>
        </p:nvSpPr>
        <p:spPr>
          <a:xfrm>
            <a:off x="9601200" y="286702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7F60E53-834F-2231-FC00-E8F397B8EED1}"/>
              </a:ext>
            </a:extLst>
          </p:cNvPr>
          <p:cNvSpPr/>
          <p:nvPr/>
        </p:nvSpPr>
        <p:spPr>
          <a:xfrm>
            <a:off x="10639425" y="284797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41549DC-A45C-64F7-CD58-854B0D3CA6E5}"/>
              </a:ext>
            </a:extLst>
          </p:cNvPr>
          <p:cNvSpPr/>
          <p:nvPr/>
        </p:nvSpPr>
        <p:spPr>
          <a:xfrm>
            <a:off x="657225" y="3914775"/>
            <a:ext cx="184785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299 792 458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1898A1F-81BF-9C11-52F1-E56BDE14C03B}"/>
              </a:ext>
            </a:extLst>
          </p:cNvPr>
          <p:cNvSpPr/>
          <p:nvPr/>
        </p:nvSpPr>
        <p:spPr>
          <a:xfrm>
            <a:off x="6810375" y="482917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8EC2B7A-9DDC-C013-5A39-272FB0C1DDF7}"/>
              </a:ext>
            </a:extLst>
          </p:cNvPr>
          <p:cNvSpPr/>
          <p:nvPr/>
        </p:nvSpPr>
        <p:spPr>
          <a:xfrm>
            <a:off x="7762875" y="484822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44A3EDB-8088-3F20-E1BD-A1A5F3BAB696}"/>
              </a:ext>
            </a:extLst>
          </p:cNvPr>
          <p:cNvSpPr/>
          <p:nvPr/>
        </p:nvSpPr>
        <p:spPr>
          <a:xfrm>
            <a:off x="9677400" y="48768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30B2C52-851E-04A8-F115-8DC689A5489C}"/>
              </a:ext>
            </a:extLst>
          </p:cNvPr>
          <p:cNvSpPr/>
          <p:nvPr/>
        </p:nvSpPr>
        <p:spPr>
          <a:xfrm>
            <a:off x="10610850" y="48768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6FA309A-E5D2-BE57-FF06-4B8CDCB75A90}"/>
              </a:ext>
            </a:extLst>
          </p:cNvPr>
          <p:cNvSpPr/>
          <p:nvPr/>
        </p:nvSpPr>
        <p:spPr>
          <a:xfrm>
            <a:off x="649605" y="4888230"/>
            <a:ext cx="184785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1 747 346 </a:t>
            </a:r>
          </a:p>
        </p:txBody>
      </p:sp>
    </p:spTree>
    <p:extLst>
      <p:ext uri="{BB962C8B-B14F-4D97-AF65-F5344CB8AC3E}">
        <p14:creationId xmlns:p14="http://schemas.microsoft.com/office/powerpoint/2010/main" val="381446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260504" y="2727163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049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65 -4.81481E-6 L 0.02265 0.0007 C 0.01992 -0.00879 0.01575 -0.01319 0.01315 -0.02662 C 0.00963 -0.04027 0.00625 -0.09745 0.00429 -0.1155 C 0.00221 -0.20648 0.00286 -0.15509 0.00625 -0.3287 C 0.00625 -0.34837 0.00703 -0.34259 0.00768 -0.35532 C 0.00833 -0.35833 0.00833 -0.36412 0.00833 -0.36388 " pathEditMode="relative" rAng="0" ptsTypes="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DB76B-56FD-4837-95DA-0F045B37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A14F92C-6339-41D4-BA1A-B7C6A8087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297A1-8FE1-4B1E-846C-881173F70029}"/>
              </a:ext>
            </a:extLst>
          </p:cNvPr>
          <p:cNvSpPr/>
          <p:nvPr/>
        </p:nvSpPr>
        <p:spPr>
          <a:xfrm>
            <a:off x="180975" y="501650"/>
            <a:ext cx="1186815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C32161DD-7B09-4E78-952D-F6487B20B822}"/>
              </a:ext>
            </a:extLst>
          </p:cNvPr>
          <p:cNvSpPr/>
          <p:nvPr/>
        </p:nvSpPr>
        <p:spPr>
          <a:xfrm>
            <a:off x="1409700" y="677930"/>
            <a:ext cx="9144000" cy="1191816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32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 chữ số được gạch chân dưới đây thuộc hàng nào, lớp nào?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807C5E3-870E-1D60-9330-C8ED0C4DCBD8}"/>
              </a:ext>
            </a:extLst>
          </p:cNvPr>
          <p:cNvSpPr/>
          <p:nvPr/>
        </p:nvSpPr>
        <p:spPr>
          <a:xfrm>
            <a:off x="676275" y="3419475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6 800 287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2CE36E0-DBC4-D9CA-110A-BB5184419E54}"/>
              </a:ext>
            </a:extLst>
          </p:cNvPr>
          <p:cNvSpPr/>
          <p:nvPr/>
        </p:nvSpPr>
        <p:spPr>
          <a:xfrm>
            <a:off x="3428999" y="3381375"/>
            <a:ext cx="2676525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124 443 993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8B5CCAE-AB79-3012-7591-567414A288CA}"/>
              </a:ext>
            </a:extLst>
          </p:cNvPr>
          <p:cNvSpPr/>
          <p:nvPr/>
        </p:nvSpPr>
        <p:spPr>
          <a:xfrm>
            <a:off x="6419849" y="3438525"/>
            <a:ext cx="2476501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607 330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0911A8-20F3-2C51-E1AC-E0C61B629A2F}"/>
              </a:ext>
            </a:extLst>
          </p:cNvPr>
          <p:cNvSpPr/>
          <p:nvPr/>
        </p:nvSpPr>
        <p:spPr>
          <a:xfrm>
            <a:off x="9191624" y="3448050"/>
            <a:ext cx="2638426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3 101 983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C5B901-8B0D-E39B-9B60-B42D8DBC4A9D}"/>
              </a:ext>
            </a:extLst>
          </p:cNvPr>
          <p:cNvCxnSpPr/>
          <p:nvPr/>
        </p:nvCxnSpPr>
        <p:spPr>
          <a:xfrm>
            <a:off x="942975" y="4010025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AC975F-150F-C3A8-BCB1-4840668D3321}"/>
              </a:ext>
            </a:extLst>
          </p:cNvPr>
          <p:cNvCxnSpPr/>
          <p:nvPr/>
        </p:nvCxnSpPr>
        <p:spPr>
          <a:xfrm>
            <a:off x="4886325" y="39243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119D49-9E49-64BF-DA7E-2519E2B1E006}"/>
              </a:ext>
            </a:extLst>
          </p:cNvPr>
          <p:cNvCxnSpPr/>
          <p:nvPr/>
        </p:nvCxnSpPr>
        <p:spPr>
          <a:xfrm>
            <a:off x="7143750" y="40386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29026BD-AA95-7301-8809-20FEBDD1194E}"/>
              </a:ext>
            </a:extLst>
          </p:cNvPr>
          <p:cNvCxnSpPr/>
          <p:nvPr/>
        </p:nvCxnSpPr>
        <p:spPr>
          <a:xfrm>
            <a:off x="10944225" y="4029075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0F62B7-EF3C-34B4-76F0-94B9D62D5D24}"/>
              </a:ext>
            </a:extLst>
          </p:cNvPr>
          <p:cNvCxnSpPr>
            <a:cxnSpLocks/>
          </p:cNvCxnSpPr>
          <p:nvPr/>
        </p:nvCxnSpPr>
        <p:spPr>
          <a:xfrm>
            <a:off x="1143000" y="4076700"/>
            <a:ext cx="657225" cy="323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0B65005-A93A-8BB6-D84F-17B7FA18552D}"/>
              </a:ext>
            </a:extLst>
          </p:cNvPr>
          <p:cNvSpPr/>
          <p:nvPr/>
        </p:nvSpPr>
        <p:spPr>
          <a:xfrm>
            <a:off x="647699" y="4410075"/>
            <a:ext cx="1838325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EC89FD3-C318-A92E-682D-299EB5AC0BB9}"/>
              </a:ext>
            </a:extLst>
          </p:cNvPr>
          <p:cNvCxnSpPr>
            <a:cxnSpLocks/>
          </p:cNvCxnSpPr>
          <p:nvPr/>
        </p:nvCxnSpPr>
        <p:spPr>
          <a:xfrm flipH="1">
            <a:off x="1133475" y="2924175"/>
            <a:ext cx="542925" cy="7524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62D82E6-EC00-574E-7565-9FAFAC2D4BAC}"/>
              </a:ext>
            </a:extLst>
          </p:cNvPr>
          <p:cNvSpPr/>
          <p:nvPr/>
        </p:nvSpPr>
        <p:spPr>
          <a:xfrm>
            <a:off x="790575" y="225742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764225F-CA1D-A118-4CAA-E5BBFE4AF463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4343400" y="3962400"/>
            <a:ext cx="676275" cy="638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E8B230E-C359-C274-47A5-754281F8FE75}"/>
              </a:ext>
            </a:extLst>
          </p:cNvPr>
          <p:cNvSpPr/>
          <p:nvPr/>
        </p:nvSpPr>
        <p:spPr>
          <a:xfrm>
            <a:off x="3286125" y="4600575"/>
            <a:ext cx="2114550" cy="77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C0F18A3-B103-00B1-28BE-DE6C61F757D6}"/>
              </a:ext>
            </a:extLst>
          </p:cNvPr>
          <p:cNvCxnSpPr>
            <a:cxnSpLocks/>
          </p:cNvCxnSpPr>
          <p:nvPr/>
        </p:nvCxnSpPr>
        <p:spPr>
          <a:xfrm>
            <a:off x="4410075" y="2867025"/>
            <a:ext cx="533400" cy="704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7EC8FA4-4AB0-138F-2062-9A9C98249619}"/>
              </a:ext>
            </a:extLst>
          </p:cNvPr>
          <p:cNvSpPr/>
          <p:nvPr/>
        </p:nvSpPr>
        <p:spPr>
          <a:xfrm>
            <a:off x="3524250" y="217170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697DA26-2222-27D6-8DE3-FB712DC8079D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7219950" y="4076700"/>
            <a:ext cx="419100" cy="5143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3568621-7BA7-D5C5-E017-05DB623D9BC0}"/>
              </a:ext>
            </a:extLst>
          </p:cNvPr>
          <p:cNvSpPr/>
          <p:nvPr/>
        </p:nvSpPr>
        <p:spPr>
          <a:xfrm>
            <a:off x="6743700" y="4591050"/>
            <a:ext cx="1790700" cy="838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chục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F438E51-D908-8B3E-FA85-9D6FBC6109F3}"/>
              </a:ext>
            </a:extLst>
          </p:cNvPr>
          <p:cNvCxnSpPr>
            <a:cxnSpLocks/>
          </p:cNvCxnSpPr>
          <p:nvPr/>
        </p:nvCxnSpPr>
        <p:spPr>
          <a:xfrm flipH="1">
            <a:off x="7258050" y="3019425"/>
            <a:ext cx="514350" cy="638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A1144A5-2883-1DC9-AA1C-BA1F99CBA40C}"/>
              </a:ext>
            </a:extLst>
          </p:cNvPr>
          <p:cNvSpPr/>
          <p:nvPr/>
        </p:nvSpPr>
        <p:spPr>
          <a:xfrm>
            <a:off x="6734175" y="234315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FAE8759-034B-06AC-8CCA-C4CACCAB0E68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9944100" y="4124325"/>
            <a:ext cx="1209675" cy="5619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529A826-AF8D-F748-C720-F9EF3BCD6879}"/>
              </a:ext>
            </a:extLst>
          </p:cNvPr>
          <p:cNvSpPr/>
          <p:nvPr/>
        </p:nvSpPr>
        <p:spPr>
          <a:xfrm>
            <a:off x="9048750" y="4686300"/>
            <a:ext cx="1790700" cy="82867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chục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B74613A-E82E-B17F-C98D-44441A07E01B}"/>
              </a:ext>
            </a:extLst>
          </p:cNvPr>
          <p:cNvCxnSpPr>
            <a:cxnSpLocks/>
          </p:cNvCxnSpPr>
          <p:nvPr/>
        </p:nvCxnSpPr>
        <p:spPr>
          <a:xfrm>
            <a:off x="10525125" y="3028950"/>
            <a:ext cx="504825" cy="628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521F5EE-F9A3-CFAD-D438-3392891BF7EB}"/>
              </a:ext>
            </a:extLst>
          </p:cNvPr>
          <p:cNvSpPr/>
          <p:nvPr/>
        </p:nvSpPr>
        <p:spPr>
          <a:xfrm>
            <a:off x="9639300" y="236220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vị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3012979" y="43789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618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-0.00069 L 0.05547 -0.00069 C 0.0612 -0.00717 0.06654 -0.01505 0.07266 -0.02014 C 0.09206 -0.03727 0.08946 -0.0331 0.10391 -0.03819 C 0.1086 -0.04005 0.11316 -0.04259 0.11797 -0.04375 C 0.12305 -0.04537 0.12839 -0.0456 0.1336 -0.04653 C 0.15053 -0.0456 0.16745 -0.04676 0.18438 -0.04375 C 0.19389 -0.04213 0.1948 -0.03565 0.20157 -0.02847 C 0.20886 -0.02083 0.21472 -0.01805 0.22344 -0.01319 C 0.23477 -0.00717 0.23152 -0.00764 0.23907 -0.00764 " pathEditMode="relative" ptsTypes="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652463"/>
            <a:ext cx="9640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US" altLang="en-US" sz="4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F7347E-37BD-33F7-94F4-930049E7AF96}"/>
              </a:ext>
            </a:extLst>
          </p:cNvPr>
          <p:cNvSpPr txBox="1"/>
          <p:nvPr/>
        </p:nvSpPr>
        <p:spPr>
          <a:xfrm>
            <a:off x="1885950" y="2152650"/>
            <a:ext cx="82772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92 881 992 &lt; 92     51 000</a:t>
            </a:r>
          </a:p>
          <a:p>
            <a:pPr algn="just"/>
            <a:r>
              <a:rPr lang="pt-BR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931 201 &gt; 93      300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BD2BD-FE7B-2072-7508-A32D783DD422}"/>
              </a:ext>
            </a:extLst>
          </p:cNvPr>
          <p:cNvSpPr/>
          <p:nvPr/>
        </p:nvSpPr>
        <p:spPr>
          <a:xfrm>
            <a:off x="6505575" y="2305050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C788EF-3639-D385-8A0C-0625EDE0D9EB}"/>
              </a:ext>
            </a:extLst>
          </p:cNvPr>
          <p:cNvSpPr/>
          <p:nvPr/>
        </p:nvSpPr>
        <p:spPr>
          <a:xfrm>
            <a:off x="5829300" y="2886075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B12C07-BB2B-B633-4CCF-A24FD1684447}"/>
              </a:ext>
            </a:extLst>
          </p:cNvPr>
          <p:cNvSpPr/>
          <p:nvPr/>
        </p:nvSpPr>
        <p:spPr>
          <a:xfrm>
            <a:off x="6515100" y="2305050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431F6A2-4FAC-8C95-9451-1A90CCEF9E2B}"/>
              </a:ext>
            </a:extLst>
          </p:cNvPr>
          <p:cNvSpPr/>
          <p:nvPr/>
        </p:nvSpPr>
        <p:spPr>
          <a:xfrm>
            <a:off x="5819775" y="2886075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808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5870480" y="-318161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022504" y="2228850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712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62 0.0132 L 0.09362 0.0132 C 0.09883 0.01991 0.10378 0.02801 0.10924 0.0338 C 0.11055 0.03519 0.11198 0.03635 0.11315 0.03797 C 0.11615 0.0419 0.11823 0.04931 0.1194 0.05463 C 0.12109 0.06204 0.12201 0.06945 0.12331 0.07686 C 0.12396 0.09028 0.12513 0.11713 0.12487 0.12824 C 0.12435 0.17361 0.12383 0.21922 0.12174 0.26436 C 0.12148 0.27084 0.11966 0.27686 0.11784 0.28241 C 0.11602 0.28843 0.11341 0.29398 0.11081 0.29908 C 0.10977 0.30139 0.10833 0.30301 0.1069 0.30463 C 0.0974 0.31505 0.08763 0.325 0.07799 0.33519 C 0.07344 0.34005 0.05755 0.35718 0.05534 0.3588 C 0.05221 0.36111 0.04922 0.36366 0.04596 0.36574 C 0.03984 0.36991 0.04232 0.3669 0.03581 0.37269 C 0.03346 0.37477 0.03125 0.37778 0.02878 0.37963 C 0.02526 0.38241 0.02161 0.38449 0.01784 0.38658 C 0.01693 0.38727 0.01589 0.38773 0.01471 0.38797 C 0.01354 0.3882 0.01211 0.38797 0.01094 0.38797 " pathEditMode="relative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376238"/>
            <a:ext cx="9640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Hoàn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FA59CB-1B2F-5D83-0F5A-1020E5BB0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791050"/>
              </p:ext>
            </p:extLst>
          </p:nvPr>
        </p:nvGraphicFramePr>
        <p:xfrm>
          <a:off x="838200" y="1495425"/>
          <a:ext cx="10696575" cy="278019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419350">
                  <a:extLst>
                    <a:ext uri="{9D8B030D-6E8A-4147-A177-3AD203B41FA5}">
                      <a16:colId xmlns:a16="http://schemas.microsoft.com/office/drawing/2014/main" val="1003492427"/>
                    </a:ext>
                  </a:extLst>
                </a:gridCol>
                <a:gridCol w="2066925">
                  <a:extLst>
                    <a:ext uri="{9D8B030D-6E8A-4147-A177-3AD203B41FA5}">
                      <a16:colId xmlns:a16="http://schemas.microsoft.com/office/drawing/2014/main" val="3867443082"/>
                    </a:ext>
                  </a:extLst>
                </a:gridCol>
                <a:gridCol w="1880235">
                  <a:extLst>
                    <a:ext uri="{9D8B030D-6E8A-4147-A177-3AD203B41FA5}">
                      <a16:colId xmlns:a16="http://schemas.microsoft.com/office/drawing/2014/main" val="85368384"/>
                    </a:ext>
                  </a:extLst>
                </a:gridCol>
                <a:gridCol w="2122170">
                  <a:extLst>
                    <a:ext uri="{9D8B030D-6E8A-4147-A177-3AD203B41FA5}">
                      <a16:colId xmlns:a16="http://schemas.microsoft.com/office/drawing/2014/main" val="3468563761"/>
                    </a:ext>
                  </a:extLst>
                </a:gridCol>
                <a:gridCol w="2207895">
                  <a:extLst>
                    <a:ext uri="{9D8B030D-6E8A-4147-A177-3AD203B41FA5}">
                      <a16:colId xmlns:a16="http://schemas.microsoft.com/office/drawing/2014/main" val="72760270"/>
                    </a:ext>
                  </a:extLst>
                </a:gridCol>
              </a:tblGrid>
              <a:tr h="13900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182 729 119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74 810 331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3 037 933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981 381 070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733074"/>
                  </a:ext>
                </a:extLst>
              </a:tr>
              <a:tr h="13900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trị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7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2431421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74060C7-532E-6262-869A-20861B79DC35}"/>
              </a:ext>
            </a:extLst>
          </p:cNvPr>
          <p:cNvSpPr/>
          <p:nvPr/>
        </p:nvSpPr>
        <p:spPr>
          <a:xfrm>
            <a:off x="5362574" y="3162300"/>
            <a:ext cx="1800225" cy="7810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70 000 000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40CBD0-42D8-EBCA-9FEE-04280B2B5CB6}"/>
              </a:ext>
            </a:extLst>
          </p:cNvPr>
          <p:cNvSpPr/>
          <p:nvPr/>
        </p:nvSpPr>
        <p:spPr>
          <a:xfrm>
            <a:off x="7353299" y="3133725"/>
            <a:ext cx="1800225" cy="7810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7 000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0B50B1-24A3-54C1-56EC-8D0D6DC9B520}"/>
              </a:ext>
            </a:extLst>
          </p:cNvPr>
          <p:cNvSpPr/>
          <p:nvPr/>
        </p:nvSpPr>
        <p:spPr>
          <a:xfrm>
            <a:off x="9420224" y="3200400"/>
            <a:ext cx="1800225" cy="7810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15758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022504" y="2228850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946679" y="3657600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769FA69-E1BC-ED7E-111B-34DCDA0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 flipH="1">
            <a:off x="6377451" y="2074303"/>
            <a:ext cx="1843968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79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95 0.04907 L -0.05495 0.04907 C -0.07774 0.04838 -0.09909 0.04629 -0.12136 0.04907 C -0.12539 0.04953 -0.12917 0.05092 -0.13307 0.05185 C -0.13698 0.05463 -0.14115 0.05671 -0.14479 0.06018 C -0.15417 0.06828 -0.15716 0.07453 -0.16511 0.08657 C -0.16784 0.09861 -0.17018 0.1081 -0.17214 0.12129 C -0.17292 0.12615 -0.17318 0.13148 -0.1737 0.13657 C -0.17136 0.16203 -0.17136 0.18842 -0.16667 0.21296 C -0.16068 0.24444 -0.15235 0.25115 -0.14245 0.27268 C -0.13946 0.27916 -0.13698 0.2868 -0.13386 0.29351 C -0.12813 0.30601 -0.12084 0.31851 -0.11354 0.32824 C -0.11016 0.33287 -0.10664 0.33773 -0.10261 0.34074 C -0.09688 0.34467 -0.09076 0.34676 -0.08464 0.34907 C -0.07136 0.3537 -0.05326 0.35717 -0.03932 0.36018 L 0.0388 0.3574 " pathEditMode="relative" ptsTypes="AAAAAAAAAAAAAA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pic>
        <p:nvPicPr>
          <p:cNvPr id="3" name="Picture 2" descr="A close up of a text&#10;&#10;AI-generated content may be incorrect.">
            <a:extLst>
              <a:ext uri="{FF2B5EF4-FFF2-40B4-BE49-F238E27FC236}">
                <a16:creationId xmlns:a16="http://schemas.microsoft.com/office/drawing/2014/main" id="{33CD7803-AC67-84DB-2DD6-DD2FABF19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16" y="1463040"/>
            <a:ext cx="6922262" cy="241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376238"/>
            <a:ext cx="96408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5. </a:t>
            </a:r>
            <a:r>
              <a:rPr kumimoji="0" lang="vi-V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 – bốt xếp các que tính để được số 3 041 975 như hình dưới đây. Em hãy di chuyển 2 que tính để được số có 9 chữ số.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B1331-4E0F-FC2F-121B-ACFA4DD43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172" y="2120310"/>
            <a:ext cx="9097980" cy="233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B1331-4E0F-FC2F-121B-ACFA4DD43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285" y="1323975"/>
            <a:ext cx="10100615" cy="25907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F55699-DFED-C93E-FA16-45F5635094D1}"/>
              </a:ext>
            </a:extLst>
          </p:cNvPr>
          <p:cNvSpPr txBox="1"/>
          <p:nvPr/>
        </p:nvSpPr>
        <p:spPr>
          <a:xfrm>
            <a:off x="1562099" y="762000"/>
            <a:ext cx="665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6964EC-3C04-2D38-CE37-FC3A52116A2C}"/>
              </a:ext>
            </a:extLst>
          </p:cNvPr>
          <p:cNvSpPr/>
          <p:nvPr/>
        </p:nvSpPr>
        <p:spPr>
          <a:xfrm>
            <a:off x="3595955" y="2321959"/>
            <a:ext cx="503434" cy="5445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8A9DFA-70CC-9DCB-B183-303A1540CA32}"/>
              </a:ext>
            </a:extLst>
          </p:cNvPr>
          <p:cNvSpPr/>
          <p:nvPr/>
        </p:nvSpPr>
        <p:spPr>
          <a:xfrm>
            <a:off x="3616504" y="3349375"/>
            <a:ext cx="503434" cy="5445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094AC36-95D7-96A3-B42B-EFE1BDAE1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964" y="2577850"/>
            <a:ext cx="309350" cy="121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39271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7983" y="3958749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6640ECD-1A5F-33E8-CBE8-E6949DDBA018}"/>
              </a:ext>
            </a:extLst>
          </p:cNvPr>
          <p:cNvGrpSpPr/>
          <p:nvPr/>
        </p:nvGrpSpPr>
        <p:grpSpPr>
          <a:xfrm>
            <a:off x="5613179" y="4181475"/>
            <a:ext cx="3275455" cy="3281379"/>
            <a:chOff x="4489229" y="2295525"/>
            <a:chExt cx="3275455" cy="328137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02BF8C-7FA1-DA51-8E17-4456305FE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EB2A8E-7261-FCC0-5177-24CA61A27D3F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97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54 0.06737 L 0.09454 0.06737 C 0.12644 0.0625 0.1586 0.06158 0.19024 0.05301 C 0.19727 0.05116 0.20326 0.0426 0.20938 0.03612 C 0.21654 0.02824 0.21159 0.025 0.22045 0.01899 C 0.22514 0.01598 0.23008 0.01528 0.2349 0.01343 C 0.23646 0.01135 0.23816 0.00996 0.23959 0.00764 C 0.24831 -0.00532 0.25547 -0.02176 0.26524 -0.03194 C 0.27045 -0.03773 0.27553 -0.04421 0.28112 -0.04907 C 0.28321 -0.05092 0.28529 -0.05347 0.2875 -0.05463 C 0.29167 -0.05717 0.29597 -0.05856 0.30027 -0.06041 C 0.3056 -0.0662 0.31133 -0.0706 0.31628 -0.07754 C 0.32266 -0.08657 0.33165 -0.10301 0.33698 -0.11713 C 0.33972 -0.12453 0.34271 -0.13194 0.34493 -0.13981 C 0.34701 -0.14699 0.34818 -0.15509 0.34974 -0.1625 C 0.35118 -0.19027 0.3504 -0.22152 0.35769 -0.24768 C 0.35925 -0.25301 0.36198 -0.25717 0.36407 -0.2618 C 0.36732 -0.27592 0.37032 -0.29027 0.3737 -0.30439 C 0.37461 -0.30833 0.37644 -0.31157 0.37683 -0.31574 C 0.37852 -0.33078 0.37878 -0.34606 0.38008 -0.36111 C 0.38204 -0.38541 0.38425 -0.39444 0.38477 -0.41782 C 0.38516 -0.43009 0.38477 -0.44236 0.38477 -0.45463 " pathEditMode="relative" ptsTypes="AAA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513337" cy="631052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70" y="-1036894"/>
            <a:ext cx="8935369" cy="559787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72191D-8703-CC65-1037-089C0BE8A8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53994" y="482254"/>
            <a:ext cx="9242337" cy="2121592"/>
          </a:xfrm>
          <a:prstGeom prst="rect">
            <a:avLst/>
          </a:prstGeom>
        </p:spPr>
      </p:pic>
      <p:pic>
        <p:nvPicPr>
          <p:cNvPr id="4" name="tải xuống (4)">
            <a:hlinkClick r:id="" action="ppaction://media"/>
            <a:extLst>
              <a:ext uri="{FF2B5EF4-FFF2-40B4-BE49-F238E27FC236}">
                <a16:creationId xmlns:a16="http://schemas.microsoft.com/office/drawing/2014/main" id="{25F1D002-5F92-B983-951C-CE60CAA309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39520" y="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4" name="Slide moi.wav"/>
          </p:stSnd>
        </p:sndAc>
      </p:transition>
    </mc:Choice>
    <mc:Fallback xmlns="">
      <p:transition spd="slow">
        <p:random/>
        <p:sndAc>
          <p:stSnd>
            <p:snd r:embed="rId10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76B4B30-A4A0-484E-A71D-C8DB78358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3ECFA8-1E84-430E-936E-509F31F73A2E}"/>
              </a:ext>
            </a:extLst>
          </p:cNvPr>
          <p:cNvSpPr/>
          <p:nvPr/>
        </p:nvSpPr>
        <p:spPr>
          <a:xfrm>
            <a:off x="800100" y="501650"/>
            <a:ext cx="10591800" cy="422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对话气泡: 圆角矩形 1">
            <a:extLst>
              <a:ext uri="{FF2B5EF4-FFF2-40B4-BE49-F238E27FC236}">
                <a16:creationId xmlns:a16="http://schemas.microsoft.com/office/drawing/2014/main" id="{AC1BC7B9-47F7-477E-8FE1-4641EDD71DE4}"/>
              </a:ext>
            </a:extLst>
          </p:cNvPr>
          <p:cNvSpPr/>
          <p:nvPr/>
        </p:nvSpPr>
        <p:spPr>
          <a:xfrm>
            <a:off x="2802753" y="2250351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Gv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nhập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đây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对话气泡: 圆角矩形 26">
            <a:extLst>
              <a:ext uri="{FF2B5EF4-FFF2-40B4-BE49-F238E27FC236}">
                <a16:creationId xmlns:a16="http://schemas.microsoft.com/office/drawing/2014/main" id="{3239F5E4-9719-4C2F-B4C1-D216FB926A57}"/>
              </a:ext>
            </a:extLst>
          </p:cNvPr>
          <p:cNvSpPr/>
          <p:nvPr/>
        </p:nvSpPr>
        <p:spPr>
          <a:xfrm>
            <a:off x="2761922" y="3329920"/>
            <a:ext cx="8821973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Gv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nhập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đây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C954D0A-FF91-459D-9C28-3C46B253A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2063445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48245A4-CD38-48C7-BC56-FEED4F54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3272019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43A4E7C-7801-4260-AB05-23798F97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0517" y="2601971"/>
            <a:ext cx="3721483" cy="37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3BC205-CC1A-9424-9FB5-B87D5B8243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267" y="379525"/>
            <a:ext cx="9193565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58883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Ciel Soup of Justice" pitchFamily="2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Tạm biệt !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Ciel Soup of Justice" pitchFamily="2" charset="0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2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oraemon: Những lần Nobita thông minh đột xuất trong manga">
            <a:extLst>
              <a:ext uri="{FF2B5EF4-FFF2-40B4-BE49-F238E27FC236}">
                <a16:creationId xmlns:a16="http://schemas.microsoft.com/office/drawing/2014/main" id="{383D9022-AA18-4748-B009-3ACA7644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3C10ED4E-2F14-4CFD-BFF5-5882B99E9E03}"/>
              </a:ext>
            </a:extLst>
          </p:cNvPr>
          <p:cNvSpPr/>
          <p:nvPr/>
        </p:nvSpPr>
        <p:spPr>
          <a:xfrm>
            <a:off x="6692900" y="3695700"/>
            <a:ext cx="5410200" cy="30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CE4560-8BFB-405E-98D9-E467F9DD3389}"/>
              </a:ext>
            </a:extLst>
          </p:cNvPr>
          <p:cNvSpPr txBox="1"/>
          <p:nvPr/>
        </p:nvSpPr>
        <p:spPr>
          <a:xfrm>
            <a:off x="6921500" y="39424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Nobita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của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chúng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đang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gặp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phải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hỏi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kho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́,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các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hãy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cùng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giúp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đơ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̃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  <a:cs typeface="Times New Roman" pitchFamily="18" charset="0"/>
              </a:rPr>
              <a:t>Nobita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hậu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đậu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̉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lời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hỏi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́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́.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8CFAAE-F7CD-E509-FD21-F3049F941E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41809" y="229066"/>
            <a:ext cx="9248434" cy="2121592"/>
          </a:xfrm>
          <a:prstGeom prst="rect">
            <a:avLst/>
          </a:prstGeom>
        </p:spPr>
      </p:pic>
      <p:pic>
        <p:nvPicPr>
          <p:cNvPr id="3" name="tải xuống (2)">
            <a:hlinkClick r:id="" action="ppaction://media"/>
            <a:extLst>
              <a:ext uri="{FF2B5EF4-FFF2-40B4-BE49-F238E27FC236}">
                <a16:creationId xmlns:a16="http://schemas.microsoft.com/office/drawing/2014/main" id="{47440D9C-6F09-60E0-9F65-EC7A99C422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45160" y="139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4" name="Slide moi.wav"/>
          </p:stSnd>
        </p:sndAc>
      </p:transition>
    </mc:Choice>
    <mc:Fallback xmlns="">
      <p:transition spd="slow">
        <p:random/>
        <p:sndAc>
          <p:stSnd>
            <p:snd r:embed="rId9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381734"/>
            <a:ext cx="8495013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464B35A-1C03-444F-95CC-C854B9D2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80502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1824, ……; ………; …….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E9BA1E64-D6A1-1C3C-EE17-2F6952759D05}"/>
              </a:ext>
            </a:extLst>
          </p:cNvPr>
          <p:cNvSpPr/>
          <p:nvPr/>
        </p:nvSpPr>
        <p:spPr>
          <a:xfrm>
            <a:off x="1800226" y="2809875"/>
            <a:ext cx="5819774" cy="1895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825, 1 826, 1 827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882992B-5239-236B-E56F-F85E14339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643AAEB1-E495-148B-BF42-6CBBDFED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8E46D5-6F7D-8A90-BA39-DA556431F0A3}"/>
              </a:ext>
            </a:extLst>
          </p:cNvPr>
          <p:cNvSpPr/>
          <p:nvPr/>
        </p:nvSpPr>
        <p:spPr>
          <a:xfrm>
            <a:off x="270087" y="381734"/>
            <a:ext cx="10225950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>
                <a:solidFill>
                  <a:prstClr val="white"/>
                </a:solidFill>
              </a:rPr>
              <a:t>Thêm 3 số trong dãy sau và nêu quy luật của dãy số đó</a:t>
            </a:r>
          </a:p>
          <a:p>
            <a:pPr lvl="0" algn="ctr"/>
            <a:r>
              <a:rPr lang="en-US">
                <a:solidFill>
                  <a:prstClr val="white"/>
                </a:solidFill>
              </a:rPr>
              <a:t>      3, 6, 9, ……, ……….; ………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23F32B8-B773-F849-1A3E-BA24EFC75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86979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3, 6, 9, ……, ……….; ………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0022278B-A4A3-0CC1-8F28-D081708707A0}"/>
              </a:ext>
            </a:extLst>
          </p:cNvPr>
          <p:cNvSpPr/>
          <p:nvPr/>
        </p:nvSpPr>
        <p:spPr>
          <a:xfrm>
            <a:off x="1800226" y="2809875"/>
            <a:ext cx="5819774" cy="1895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12, 15, 18</a:t>
            </a:r>
          </a:p>
        </p:txBody>
      </p:sp>
    </p:spTree>
    <p:extLst>
      <p:ext uri="{BB962C8B-B14F-4D97-AF65-F5344CB8AC3E}">
        <p14:creationId xmlns:p14="http://schemas.microsoft.com/office/powerpoint/2010/main" val="11957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753C244B-47A4-CDB1-7991-E951D93FB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86EDDA65-3991-FCFC-213C-C2B3A1A5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186B37-9A20-B1AD-5B27-A99CB9852884}"/>
              </a:ext>
            </a:extLst>
          </p:cNvPr>
          <p:cNvSpPr/>
          <p:nvPr/>
        </p:nvSpPr>
        <p:spPr>
          <a:xfrm>
            <a:off x="270087" y="381734"/>
            <a:ext cx="10225950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>
                <a:solidFill>
                  <a:prstClr val="white"/>
                </a:solidFill>
              </a:rPr>
              <a:t>Thêm 3 số trong dãy sau và nêu quy luật của dãy số đó</a:t>
            </a:r>
          </a:p>
          <a:p>
            <a:pPr lvl="0" algn="ctr"/>
            <a:r>
              <a:rPr lang="en-US">
                <a:solidFill>
                  <a:prstClr val="white"/>
                </a:solidFill>
              </a:rPr>
              <a:t>      3, 6, 9, ……, ……….; ………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61EE57E-E95E-8C90-D091-9DDBED395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86979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5, 10, 15, ……, ……….; ………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C329C135-AE2E-97B6-8594-07586F36E9B0}"/>
              </a:ext>
            </a:extLst>
          </p:cNvPr>
          <p:cNvSpPr/>
          <p:nvPr/>
        </p:nvSpPr>
        <p:spPr>
          <a:xfrm>
            <a:off x="1800226" y="2809875"/>
            <a:ext cx="5819774" cy="1895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20,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25, 30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015E44B-2BD2-42D3-91A9-0E712AA3F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9CCF7C0F-6F7C-42BF-BF76-CB4D4BA51ED6}"/>
              </a:ext>
            </a:extLst>
          </p:cNvPr>
          <p:cNvSpPr/>
          <p:nvPr/>
        </p:nvSpPr>
        <p:spPr>
          <a:xfrm rot="11223102">
            <a:off x="484276" y="255924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9EF77505-2137-4EA6-9FF6-4609A59E7C66}"/>
              </a:ext>
            </a:extLst>
          </p:cNvPr>
          <p:cNvSpPr/>
          <p:nvPr/>
        </p:nvSpPr>
        <p:spPr>
          <a:xfrm rot="11223102">
            <a:off x="873060" y="505709"/>
            <a:ext cx="10591800" cy="560823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id="{94B07212-E7E6-4544-82DD-49C40480A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220" y="2773248"/>
            <a:ext cx="3415784" cy="410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0FEB11-126A-0E8B-AC84-DCA342F91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1283" y="748987"/>
            <a:ext cx="9248434" cy="13595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64A8F5-242A-8F36-C23B-C8479F7C69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8958" y="2511492"/>
            <a:ext cx="9248434" cy="1377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42FFC-6502-E25F-5DED-3FF64DC0D4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8758" y="4393633"/>
            <a:ext cx="924843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0CF23A1-E725-48D1-B042-E18504C6B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EC58593-CA54-4FA6-873F-D940522B7552}"/>
              </a:ext>
            </a:extLst>
          </p:cNvPr>
          <p:cNvSpPr/>
          <p:nvPr/>
        </p:nvSpPr>
        <p:spPr>
          <a:xfrm>
            <a:off x="266700" y="381000"/>
            <a:ext cx="11566414" cy="52025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对话气泡: 圆角矩形 1">
            <a:extLst>
              <a:ext uri="{FF2B5EF4-FFF2-40B4-BE49-F238E27FC236}">
                <a16:creationId xmlns:a16="http://schemas.microsoft.com/office/drawing/2014/main" id="{406A97CA-5615-4287-ACD2-65AE068F8FE9}"/>
              </a:ext>
            </a:extLst>
          </p:cNvPr>
          <p:cNvSpPr/>
          <p:nvPr/>
        </p:nvSpPr>
        <p:spPr>
          <a:xfrm>
            <a:off x="2011580" y="1282599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Đọc, viết được số có nhiều chữ số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对话气泡: 圆角矩形 25">
            <a:extLst>
              <a:ext uri="{FF2B5EF4-FFF2-40B4-BE49-F238E27FC236}">
                <a16:creationId xmlns:a16="http://schemas.microsoft.com/office/drawing/2014/main" id="{CD24F6DA-F919-43B5-8CEC-6597FBCCC57F}"/>
              </a:ext>
            </a:extLst>
          </p:cNvPr>
          <p:cNvSpPr/>
          <p:nvPr/>
        </p:nvSpPr>
        <p:spPr>
          <a:xfrm flipH="1">
            <a:off x="2011580" y="3548275"/>
            <a:ext cx="8524099" cy="111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làm tròn số tới hàng trăm nghìn.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对话气泡: 圆角矩形 26">
            <a:extLst>
              <a:ext uri="{FF2B5EF4-FFF2-40B4-BE49-F238E27FC236}">
                <a16:creationId xmlns:a16="http://schemas.microsoft.com/office/drawing/2014/main" id="{E02207C4-89D9-4F29-8821-0CF780A32EE4}"/>
              </a:ext>
            </a:extLst>
          </p:cNvPr>
          <p:cNvSpPr/>
          <p:nvPr/>
        </p:nvSpPr>
        <p:spPr>
          <a:xfrm>
            <a:off x="1990138" y="2511877"/>
            <a:ext cx="7061787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 biết được lớp đơn vị, lớp nghìn, lớp triệu. Đồng thời nhận biết được các hàng tương ứng.</a:t>
            </a:r>
            <a:endParaRPr kumimoji="0" lang="vi-V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8A2E500-E266-467E-B0F9-3D0502783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311" y="1161930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6D57182-DC4F-4967-8703-9CD505B6E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311" y="2370504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01F6C3F8-949E-4FDD-A3CD-E758392D1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311" y="3518402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2C34D73A-4DEC-4229-B453-A72083A45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22688" y="3971924"/>
            <a:ext cx="2697861" cy="273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BDF856-D7DA-8BB1-94A6-E6661D353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336" y="325331"/>
            <a:ext cx="6096528" cy="987638"/>
          </a:xfrm>
          <a:prstGeom prst="rect">
            <a:avLst/>
          </a:prstGeom>
        </p:spPr>
      </p:pic>
      <p:sp>
        <p:nvSpPr>
          <p:cNvPr id="4" name="对话气泡: 圆角矩形 25">
            <a:extLst>
              <a:ext uri="{FF2B5EF4-FFF2-40B4-BE49-F238E27FC236}">
                <a16:creationId xmlns:a16="http://schemas.microsoft.com/office/drawing/2014/main" id="{EEBE13A0-937F-8E55-86AC-EE4FD1074A57}"/>
              </a:ext>
            </a:extLst>
          </p:cNvPr>
          <p:cNvSpPr/>
          <p:nvPr/>
        </p:nvSpPr>
        <p:spPr>
          <a:xfrm flipH="1">
            <a:off x="2030628" y="4386475"/>
            <a:ext cx="9904196" cy="111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 hiện cách so sánh hai số trong phạm vi 1 000 000 000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2B7680B-3456-C68B-8C1B-06AC93BE8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361" y="4356602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8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154039" cy="491066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69" y="-1036894"/>
            <a:ext cx="8597900" cy="43561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100+ hình ảnh doremon yasuo - hinhanhsieudep.net">
            <a:extLst>
              <a:ext uri="{FF2B5EF4-FFF2-40B4-BE49-F238E27FC236}">
                <a16:creationId xmlns:a16="http://schemas.microsoft.com/office/drawing/2014/main" id="{BED2E67B-BBC5-42C9-8796-60DF8259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1" y="1419999"/>
            <a:ext cx="5817655" cy="12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32FD90-CF31-B33A-E83B-50FAE6C55A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2119" y="216741"/>
            <a:ext cx="9242337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9" name="Slide moi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637</Words>
  <Application>Microsoft Office PowerPoint</Application>
  <PresentationFormat>Widescreen</PresentationFormat>
  <Paragraphs>135</Paragraphs>
  <Slides>25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SimSun</vt:lpstr>
      <vt:lpstr>Arial</vt:lpstr>
      <vt:lpstr>Calibri</vt:lpstr>
      <vt:lpstr>Cambria</vt:lpstr>
      <vt:lpstr>iCiel Soup of Justice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52</cp:revision>
  <dcterms:created xsi:type="dcterms:W3CDTF">2023-08-10T01:34:33Z</dcterms:created>
  <dcterms:modified xsi:type="dcterms:W3CDTF">2025-09-24T07:42:26Z</dcterms:modified>
</cp:coreProperties>
</file>