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254" autoAdjust="0"/>
  </p:normalViewPr>
  <p:slideViewPr>
    <p:cSldViewPr snapToGrid="0">
      <p:cViewPr varScale="1">
        <p:scale>
          <a:sx n="49" d="100"/>
          <a:sy n="49" d="100"/>
        </p:scale>
        <p:origin x="-154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9</a:t>
            </a:fld>
            <a:endParaRPr lang="en-US"/>
          </a:p>
        </p:txBody>
      </p:sp>
    </p:spTree>
    <p:extLst>
      <p:ext uri="{BB962C8B-B14F-4D97-AF65-F5344CB8AC3E}">
        <p14:creationId xmlns:p14="http://schemas.microsoft.com/office/powerpoint/2010/main" val="59847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11/3/2025</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A2031F32-A6EF-490C-9E41-AF96E39E46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91361924-CAC2-482E-8888-B8696C9501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5.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4.xml"/><Relationship Id="rId7" Type="http://schemas.openxmlformats.org/officeDocument/2006/relationships/image" Target="../media/image56.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5.png"/><Relationship Id="rId5" Type="http://schemas.openxmlformats.org/officeDocument/2006/relationships/image" Target="../media/image5.jp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595066" y="2183706"/>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 xmlns:a16="http://schemas.microsoft.com/office/drawing/2014/main" id="{DCAC6236-FB91-E013-B9BF-F14C142334BA}"/>
              </a:ext>
            </a:extLst>
          </p:cNvPr>
          <p:cNvCxnSpPr>
            <a:cxnSpLocks/>
          </p:cNvCxnSpPr>
          <p:nvPr/>
        </p:nvCxnSpPr>
        <p:spPr>
          <a:xfrm flipV="1">
            <a:off x="4024910"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 xmlns:a16="http://schemas.microsoft.com/office/drawing/2014/main" id="{1ABAFD3F-9A3C-103D-4506-A40388324335}"/>
              </a:ext>
            </a:extLst>
          </p:cNvPr>
          <p:cNvCxnSpPr>
            <a:cxnSpLocks/>
          </p:cNvCxnSpPr>
          <p:nvPr/>
        </p:nvCxnSpPr>
        <p:spPr>
          <a:xfrm flipV="1">
            <a:off x="8753436" y="321640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 xmlns:a16="http://schemas.microsoft.com/office/drawing/2014/main" id="{A67DAF73-DA2F-09B5-14D0-60CE6B9D3B7C}"/>
              </a:ext>
            </a:extLst>
          </p:cNvPr>
          <p:cNvGrpSpPr/>
          <p:nvPr/>
        </p:nvGrpSpPr>
        <p:grpSpPr>
          <a:xfrm>
            <a:off x="3921772" y="3749713"/>
            <a:ext cx="269188" cy="492657"/>
            <a:chOff x="6953545" y="4636051"/>
            <a:chExt cx="118472" cy="274494"/>
          </a:xfrm>
        </p:grpSpPr>
        <p:cxnSp>
          <p:nvCxnSpPr>
            <p:cNvPr id="17" name="Đường nối Thẳng 26">
              <a:extLst>
                <a:ext uri="{FF2B5EF4-FFF2-40B4-BE49-F238E27FC236}">
                  <a16:creationId xmlns=""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822834"/>
        </p:xfrm>
        <a:graphic>
          <a:graphicData uri="http://schemas.openxmlformats.org/drawingml/2006/table">
            <a:tbl>
              <a:tblPr firstRow="1" firstCol="1" bandRow="1">
                <a:tableStyleId>{00A15C55-8517-42AA-B614-E9B94910E393}</a:tableStyleId>
              </a:tblPr>
              <a:tblGrid>
                <a:gridCol w="1582816">
                  <a:extLst>
                    <a:ext uri="{9D8B030D-6E8A-4147-A177-3AD203B41FA5}">
                      <a16:colId xmlns="" xmlns:a16="http://schemas.microsoft.com/office/drawing/2014/main" val="3898462160"/>
                    </a:ext>
                  </a:extLst>
                </a:gridCol>
                <a:gridCol w="2216842">
                  <a:extLst>
                    <a:ext uri="{9D8B030D-6E8A-4147-A177-3AD203B41FA5}">
                      <a16:colId xmlns="" xmlns:a16="http://schemas.microsoft.com/office/drawing/2014/main" val="353251445"/>
                    </a:ext>
                  </a:extLst>
                </a:gridCol>
                <a:gridCol w="2138687">
                  <a:extLst>
                    <a:ext uri="{9D8B030D-6E8A-4147-A177-3AD203B41FA5}">
                      <a16:colId xmlns="" xmlns:a16="http://schemas.microsoft.com/office/drawing/2014/main" val="2474020917"/>
                    </a:ext>
                  </a:extLst>
                </a:gridCol>
                <a:gridCol w="2973989">
                  <a:extLst>
                    <a:ext uri="{9D8B030D-6E8A-4147-A177-3AD203B41FA5}">
                      <a16:colId xmlns="" xmlns:a16="http://schemas.microsoft.com/office/drawing/2014/main" val="1884751288"/>
                    </a:ext>
                  </a:extLst>
                </a:gridCol>
                <a:gridCol w="1913320">
                  <a:extLst>
                    <a:ext uri="{9D8B030D-6E8A-4147-A177-3AD203B41FA5}">
                      <a16:colId xmlns=""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a:t>
              </a:r>
              <a:r>
                <a:rPr lang="en-US" sz="4000" b="1" kern="0" dirty="0">
                  <a:solidFill>
                    <a:srgbClr val="002060"/>
                  </a:solidFill>
                  <a:latin typeface="Calibri"/>
                  <a:cs typeface="Arial"/>
                  <a:sym typeface="Arial"/>
                </a:rPr>
                <a:t>ố</a:t>
              </a:r>
              <a:r>
                <a:rPr lang="vi-VN" sz="4000" b="1" kern="0" dirty="0">
                  <a:solidFill>
                    <a:srgbClr val="002060"/>
                  </a:solidFill>
                  <a:latin typeface="Calibri"/>
                  <a:cs typeface="Arial"/>
                  <a:sym typeface="Arial"/>
                </a:rPr>
                <a:t>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8208015"/>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 xmlns:a16="http://schemas.microsoft.com/office/drawing/2014/main" val="3692381221"/>
                    </a:ext>
                  </a:extLst>
                </a:gridCol>
                <a:gridCol w="4960883">
                  <a:extLst>
                    <a:ext uri="{9D8B030D-6E8A-4147-A177-3AD203B41FA5}">
                      <a16:colId xmlns=""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9" name="TextBox1" r:id="rId2" imgW="5686560" imgH="1152360"/>
        </mc:Choice>
        <mc:Fallback>
          <p:control name="TextBox1" r:id="rId2" imgW="5686560" imgH="11523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 xmlns:a16="http://schemas.microsoft.com/office/drawing/2014/main" val="3069983268"/>
                    </a:ext>
                  </a:extLst>
                </a:gridCol>
                <a:gridCol w="5638800">
                  <a:extLst>
                    <a:ext uri="{9D8B030D-6E8A-4147-A177-3AD203B41FA5}">
                      <a16:colId xmlns=""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94671248"/>
                  </a:ext>
                </a:extLst>
              </a:tr>
            </a:tbl>
          </a:graphicData>
        </a:graphic>
      </p:graphicFrame>
      <p:sp>
        <p:nvSpPr>
          <p:cNvPr id="7" name="TextBox 6">
            <a:extLst>
              <a:ext uri="{FF2B5EF4-FFF2-40B4-BE49-F238E27FC236}">
                <a16:creationId xmlns=""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 xmlns:a16="http://schemas.microsoft.com/office/drawing/2014/main" val="2967313350"/>
                    </a:ext>
                  </a:extLst>
                </a:gridCol>
                <a:gridCol w="4503683">
                  <a:extLst>
                    <a:ext uri="{9D8B030D-6E8A-4147-A177-3AD203B41FA5}">
                      <a16:colId xmlns=""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29680836"/>
                  </a:ext>
                </a:extLst>
              </a:tr>
            </a:tbl>
          </a:graphicData>
        </a:graphic>
      </p:graphicFrame>
      <p:sp>
        <p:nvSpPr>
          <p:cNvPr id="15" name="TextBox 14">
            <a:extLst>
              <a:ext uri="{FF2B5EF4-FFF2-40B4-BE49-F238E27FC236}">
                <a16:creationId xmlns=""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 xmlns:a16="http://schemas.microsoft.com/office/drawing/2014/main"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 xmlns:a16="http://schemas.microsoft.com/office/drawing/2014/main"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 xmlns:a16="http://schemas.microsoft.com/office/drawing/2014/main"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solidFill>
                  <a:schemeClr val="accent6"/>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solidFill>
                  <a:schemeClr val="accent6"/>
                </a:solidFill>
              </a:rPr>
              <a:t>   </a:t>
            </a:r>
            <a:r>
              <a:rPr lang="vi-VN" sz="2800" dirty="0">
                <a:solidFill>
                  <a:schemeClr val="accent6"/>
                </a:solidFill>
              </a:rPr>
              <a:t>Bao nhiêu điều mới lạ mở oà ra trước mắt.</a:t>
            </a:r>
          </a:p>
          <a:p>
            <a:pPr algn="just"/>
            <a:r>
              <a:rPr lang="en-US" sz="2800" dirty="0">
                <a:solidFill>
                  <a:schemeClr val="accent6"/>
                </a:solidFill>
              </a:rPr>
              <a:t>   </a:t>
            </a:r>
            <a:r>
              <a:rPr lang="vi-VN" sz="2800" dirty="0">
                <a:solidFill>
                  <a:schemeClr val="accent6"/>
                </a:solidFill>
              </a:rPr>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solidFill>
                  <a:schemeClr val="accent6"/>
                </a:solidFill>
              </a:rPr>
              <a:t>   </a:t>
            </a:r>
            <a:r>
              <a:rPr lang="vi-VN" sz="2800" dirty="0">
                <a:solidFill>
                  <a:schemeClr val="accent6"/>
                </a:solidFill>
              </a:rPr>
              <a:t>Cún đứng một mình trên đường, hết nhìn trước mặt lại ngó sang trái, sang phải.</a:t>
            </a:r>
          </a:p>
          <a:p>
            <a:pPr algn="just"/>
            <a:r>
              <a:rPr lang="en-US" sz="2800" dirty="0">
                <a:solidFill>
                  <a:schemeClr val="accent6"/>
                </a:solidFill>
              </a:rPr>
              <a:t>   </a:t>
            </a:r>
            <a:r>
              <a:rPr lang="vi-VN" sz="2800" dirty="0">
                <a:solidFill>
                  <a:schemeClr val="accent6"/>
                </a:solidFill>
              </a:rPr>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solidFill>
                  <a:schemeClr val="accent6"/>
                </a:solidFill>
              </a:rPr>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332</TotalTime>
  <Words>2275</Words>
  <Application>Microsoft Office PowerPoint</Application>
  <PresentationFormat>Custom</PresentationFormat>
  <Paragraphs>123</Paragraphs>
  <Slides>36</Slides>
  <Notes>22</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60</cp:revision>
  <dcterms:created xsi:type="dcterms:W3CDTF">2023-08-06T03:04:44Z</dcterms:created>
  <dcterms:modified xsi:type="dcterms:W3CDTF">2025-11-03T02:23:30Z</dcterms:modified>
  <cp:category>9Slide.vn</cp:category>
</cp:coreProperties>
</file>