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745" r:id="rId2"/>
    <p:sldId id="278" r:id="rId3"/>
    <p:sldId id="748" r:id="rId4"/>
    <p:sldId id="757" r:id="rId5"/>
    <p:sldId id="722" r:id="rId6"/>
    <p:sldId id="284" r:id="rId7"/>
    <p:sldId id="758" r:id="rId8"/>
    <p:sldId id="365" r:id="rId9"/>
    <p:sldId id="759" r:id="rId10"/>
    <p:sldId id="764" r:id="rId11"/>
    <p:sldId id="407" r:id="rId12"/>
    <p:sldId id="776" r:id="rId13"/>
    <p:sldId id="772" r:id="rId14"/>
    <p:sldId id="342" r:id="rId15"/>
    <p:sldId id="767" r:id="rId16"/>
    <p:sldId id="768" r:id="rId17"/>
    <p:sldId id="775" r:id="rId18"/>
    <p:sldId id="769" r:id="rId19"/>
    <p:sldId id="770" r:id="rId20"/>
    <p:sldId id="771" r:id="rId21"/>
    <p:sldId id="4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260AE-E275-459B-BDF9-D53F9E852936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53AC6-67CC-4A9F-AE39-EFA7C7BD7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67FD-3738-67D9-BC11-654C47787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3D4A2-65B0-8C81-86B7-057FE053C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09D0-47DC-5898-94AA-CEB587C9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04064-0B57-D928-A1D7-FBA6ABDC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00B2B-772B-380B-FE83-0E77E868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1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A4D7-F625-8436-0A7D-52592D3F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1DC62-6A5F-566C-B69F-506FFB683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0D88A-CF17-6BFD-B961-C9BC0A67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36D3B-19B1-5761-3F50-C25C7E0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3A73A-CFDD-5504-396A-0E960336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20818-5122-DCDA-6311-D51277A82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31542-63D1-08D9-A8F3-7562E7459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3AA35-C19B-C145-5269-732F58A2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A56DA-6ADF-E139-AAEF-32205005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76753-B591-5C90-EADA-0F394E28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3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6AE0-1B5B-C19D-622C-9DF15DF9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2FFE-6F4E-306D-FDDA-192E4E999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9108C-7596-E6D8-98CA-8E3EFCCC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50610-5656-93C3-B0B7-20F531D5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7A5EC-860E-E7A3-81F8-4F28AC3A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B07E-0361-6FAE-9D98-915A3112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58B42-EA4B-AAFB-F422-7F4D53D53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06290-293F-68E8-624D-08E08EFF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26E37-6E65-16C3-6299-EBFE3355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877D1-0F6B-9369-34D6-7122171F3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0AE1-7ABD-D596-1B3D-071DFF18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ECA6-B501-FDAD-F833-E43067128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1027C-37F9-6366-DA55-26316B492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A5207-20A7-37DA-11DA-EAA7C57B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2C29F-9B22-A754-3BBD-7D62A1F4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E56CD-51E8-F22A-1D38-A1DC5ACD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5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F4DD-F6A0-4838-1B82-30A2B25B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E332-5544-239A-0D6B-08B1F0BE9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C77D-A7E5-FB2C-62FC-CAB410B9C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97C08-031A-660A-6779-AC7EA8AFF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9C2D2-155F-A220-B4F2-A0DB63148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37CE9-B702-FFF6-E04C-39670BA3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70654-6DE2-E8C6-10C2-4ACC5803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EEE48-6010-17BB-61D5-2C68F1E5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2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2638-B3E9-BE6F-7B14-831E7973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48464-33C8-CCB0-9697-A1569AE6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C8A16-06DF-4E44-8797-5C199BF0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4FBAD-3C11-3944-6C6F-FC74B6DC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9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B3DAA-CC0C-BD22-52DB-8614641E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DD8AD-65C9-5950-24CF-79B82929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FDC26-7D29-8862-0273-0FE5A913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5F23-42F3-95BC-7A89-BF22E426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AF998-5444-C873-C130-E0D7F5E2C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0D2DA-FCB6-4311-437B-AAFA34FCF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9C875-A5E0-52FA-5728-ACA9F03B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68A-7909-813A-C697-1D305DA5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E7A69-7990-3930-5AE4-393A8C6D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6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6F5D-6385-8069-641F-D86EDCB0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6A510-0383-F925-3E05-9915F1497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74952-4D90-B5F3-16E0-9D4A111B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9A81E-A4BD-BDEC-51CF-63786B31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C2E6B-B806-EE92-9F56-55559B81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B811-0CD7-C25B-3CE9-BE18B4C5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1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26422-6503-2688-6636-0C29DA82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9282C-25A4-EB60-82CF-87444B117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D1A5A-1C02-A298-30DF-5931E8893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1839-22A1-438E-8CA5-1A17271996DE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D202E-12C8-7C38-8C66-2BF0625EA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C9BB9-B770-D00F-B532-71047E79F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290AC-9A0D-4694-9987-1BA5439E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35.png"/><Relationship Id="rId1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178" y="1478243"/>
            <a:ext cx="457849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57501" y="1752023"/>
            <a:ext cx="6524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2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F5041-6B9E-5C4F-B9F7-69FD1060DD73}"/>
              </a:ext>
            </a:extLst>
          </p:cNvPr>
          <p:cNvGrpSpPr/>
          <p:nvPr/>
        </p:nvGrpSpPr>
        <p:grpSpPr>
          <a:xfrm>
            <a:off x="2047738" y="1162050"/>
            <a:ext cx="8744087" cy="1476751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C42761F-7845-7304-F2B6-0ACB6FD7E37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C44065-9586-CBD1-462B-77E32FD9298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ể ra những việc em đã làm thường xuyên mà không cần ai nhắc.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14177-DB24-0951-A3F9-4EA9CE059830}"/>
              </a:ext>
            </a:extLst>
          </p:cNvPr>
          <p:cNvGrpSpPr/>
          <p:nvPr/>
        </p:nvGrpSpPr>
        <p:grpSpPr>
          <a:xfrm>
            <a:off x="4162289" y="3228975"/>
            <a:ext cx="7591562" cy="1476751"/>
            <a:chOff x="4804552" y="1790768"/>
            <a:chExt cx="4409954" cy="173951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4583FE84-7A6A-699A-928F-3E149A8D3F48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5F5B0C-A8BA-D1B7-1B16-51F6E8FDBCA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ngại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quên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420092" y="3537883"/>
            <a:ext cx="3589223" cy="1599519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Thảo</a:t>
            </a:r>
            <a:r>
              <a:rPr lang="en-US" sz="4000" dirty="0" smtClean="0"/>
              <a:t> </a:t>
            </a:r>
            <a:r>
              <a:rPr lang="en-US" sz="4000" dirty="0" err="1" smtClean="0"/>
              <a:t>luận</a:t>
            </a:r>
            <a:r>
              <a:rPr lang="en-US" sz="4000" dirty="0" smtClean="0"/>
              <a:t> </a:t>
            </a:r>
            <a:r>
              <a:rPr lang="en-US" sz="4000" dirty="0" err="1" smtClean="0"/>
              <a:t>nhóm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công việc không bị dồn ứ, chúng mình đừng quên việc nhà cần làm ngay và luôn nhé. 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07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73afd74-dd5e-42c7-a5e5-dbdd203da3c5">
            <a:hlinkClick r:id="" action="ppaction://media"/>
            <a:extLst>
              <a:ext uri="{FF2B5EF4-FFF2-40B4-BE49-F238E27FC236}">
                <a16:creationId xmlns:a16="http://schemas.microsoft.com/office/drawing/2014/main" id="{02311841-B76E-2B86-97BE-BA675B87C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510413" y="1235996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711920C4-0970-4C94-957C-4BDC7779C5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171" y="415247"/>
            <a:ext cx="1429178" cy="1429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082DD-B561-5034-ED1A-9F2C599D33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356" y="1198517"/>
            <a:ext cx="37981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1FB69-E4CB-0967-6570-F90791721705}"/>
              </a:ext>
            </a:extLst>
          </p:cNvPr>
          <p:cNvSpPr txBox="1"/>
          <p:nvPr/>
        </p:nvSpPr>
        <p:spPr>
          <a:xfrm>
            <a:off x="762001" y="504825"/>
            <a:ext cx="10877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Lập phiếu việc nhà</a:t>
            </a:r>
            <a:r>
              <a:rPr lang="nl-NL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:  </a:t>
            </a:r>
            <a:r>
              <a:rPr lang="nl-NL" sz="3200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Lập phiếu theo dõi quá trình thực hiện việc nhà của em hằng ngày theo nội dung sau:</a:t>
            </a:r>
          </a:p>
          <a:p>
            <a:pPr marL="457200" indent="-457200" algn="just">
              <a:buFontTx/>
              <a:buChar char="-"/>
            </a:pPr>
            <a:r>
              <a:rPr lang="nl-NL" sz="32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Liệt </a:t>
            </a:r>
            <a:r>
              <a:rPr lang="nl-NL" sz="3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kê việc nhà mà em đã nhận làm hằng ngày </a:t>
            </a:r>
            <a:endParaRPr lang="nl-NL" sz="3200" b="1" i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nl-NL" sz="32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Kẻ bảng để</a:t>
            </a:r>
            <a:r>
              <a:rPr lang="nl-NL" sz="32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nl-NL" sz="3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đánh </a:t>
            </a:r>
            <a:r>
              <a:rPr lang="nl-NL" sz="32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dấu </a:t>
            </a:r>
            <a:r>
              <a:rPr lang="nl-NL" sz="3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việc em đã </a:t>
            </a:r>
            <a:r>
              <a:rPr lang="nl-NL" sz="32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thực hiện được</a:t>
            </a:r>
            <a:r>
              <a:rPr lang="nl-NL" sz="3200" b="1" i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nl-NL" sz="3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hằng ngày.</a:t>
            </a:r>
            <a:endParaRPr lang="en-US" sz="3200" b="1" i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7A271-AFA9-4549-E03E-5A4B57F90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94" y="2566928"/>
            <a:ext cx="87668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86384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E0328-A12A-B3A7-430B-F51D2DA9E08D}"/>
              </a:ext>
            </a:extLst>
          </p:cNvPr>
          <p:cNvGrpSpPr/>
          <p:nvPr/>
        </p:nvGrpSpPr>
        <p:grpSpPr>
          <a:xfrm>
            <a:off x="5237505" y="771554"/>
            <a:ext cx="6394514" cy="1545703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698CED50-5AC2-43B1-080E-FB00BE8BF9C0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3BA9C4-C90B-A95C-33C0-61A248AC9FFA}"/>
                </a:ext>
              </a:extLst>
            </p:cNvPr>
            <p:cNvSpPr/>
            <p:nvPr/>
          </p:nvSpPr>
          <p:spPr>
            <a:xfrm>
              <a:off x="4904468" y="1968024"/>
              <a:ext cx="4210121" cy="1489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Chia sẻ với bạn về phiếu của mình.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BD9FCD-6564-E5AE-C665-0FEC8659120C}"/>
              </a:ext>
            </a:extLst>
          </p:cNvPr>
          <p:cNvGrpSpPr/>
          <p:nvPr/>
        </p:nvGrpSpPr>
        <p:grpSpPr>
          <a:xfrm>
            <a:off x="5567114" y="3163879"/>
            <a:ext cx="6394514" cy="1545703"/>
            <a:chOff x="4804552" y="1790768"/>
            <a:chExt cx="4409954" cy="173951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7F0DF39-08DF-C8E8-5434-DC67846D773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6D8B46-5B30-EB1A-4C52-20D87AFC4699}"/>
                </a:ext>
              </a:extLst>
            </p:cNvPr>
            <p:cNvSpPr/>
            <p:nvPr/>
          </p:nvSpPr>
          <p:spPr>
            <a:xfrm>
              <a:off x="4904468" y="1968024"/>
              <a:ext cx="4210121" cy="1350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Giải thích những chỗ đánh dấu trong phiếu.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1122505" y="2521626"/>
            <a:ext cx="3589223" cy="1599519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Thảo</a:t>
            </a:r>
            <a:r>
              <a:rPr lang="en-US" sz="4000" dirty="0" smtClean="0"/>
              <a:t> </a:t>
            </a:r>
            <a:r>
              <a:rPr lang="en-US" sz="4000" dirty="0" err="1" smtClean="0"/>
              <a:t>luận</a:t>
            </a:r>
            <a:r>
              <a:rPr lang="en-US" sz="4000" dirty="0" smtClean="0"/>
              <a:t> </a:t>
            </a:r>
            <a:r>
              <a:rPr lang="en-US" sz="4000" dirty="0" err="1" smtClean="0"/>
              <a:t>nhóm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54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86384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59381" y="205741"/>
            <a:ext cx="11530362" cy="63244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C655B-8AD1-C3B6-A237-F46B542BD0EB}"/>
              </a:ext>
            </a:extLst>
          </p:cNvPr>
          <p:cNvSpPr txBox="1"/>
          <p:nvPr/>
        </p:nvSpPr>
        <p:spPr>
          <a:xfrm>
            <a:off x="762001" y="504825"/>
            <a:ext cx="108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a typeface="Calibri" panose="020F0502020204030204" pitchFamily="34" charset="0"/>
              </a:rPr>
              <a:t>Trình bày về kết quả thảo luận của nhóm: </a:t>
            </a:r>
            <a:endParaRPr lang="en-US" sz="3600" b="1" i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E9E54-FCDF-B6B2-2F46-F77CB65AC67E}"/>
              </a:ext>
            </a:extLst>
          </p:cNvPr>
          <p:cNvSpPr/>
          <p:nvPr/>
        </p:nvSpPr>
        <p:spPr>
          <a:xfrm>
            <a:off x="809625" y="1360759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Các bạn trong nhóm ở nhà thường làm những việc gì ở nhà?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3A992A-12FF-BD5F-445D-FF0E0B123606}"/>
              </a:ext>
            </a:extLst>
          </p:cNvPr>
          <p:cNvSpPr/>
          <p:nvPr/>
        </p:nvSpPr>
        <p:spPr>
          <a:xfrm>
            <a:off x="647699" y="3387293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rgbClr val="FF0000"/>
                </a:solidFill>
              </a:rPr>
              <a:t>Làm việc gì nhiều nhất</a:t>
            </a:r>
            <a:r>
              <a:rPr lang="nl-NL" sz="3200" b="1" dirty="0" smtClean="0">
                <a:solidFill>
                  <a:srgbClr val="FF0000"/>
                </a:solidFill>
              </a:rPr>
              <a:t>?</a:t>
            </a: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2DC4FD-663A-84C8-96A6-DF7A473F428B}"/>
              </a:ext>
            </a:extLst>
          </p:cNvPr>
          <p:cNvSpPr/>
          <p:nvPr/>
        </p:nvSpPr>
        <p:spPr>
          <a:xfrm>
            <a:off x="647700" y="5237434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Mỗi khi làm xong công việc đó bạn cảm thấy thế nào?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8996A-EDA2-5609-E46C-B0882DF6F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4186" y="1560880"/>
            <a:ext cx="565757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390" y="188857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người thân: </a:t>
            </a:r>
            <a:r>
              <a:rPr lang="vi-VN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lực thực hiện các công việc đã nhận ở gia đình và thực hiện Phiếu việc nhà để theo dõi quá trình thực hiện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46 -  Một Sợi Rơm Vàng  Ca Nhạc Thiếu Nhi Hay Trên Kênh POPS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40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552450"/>
            <a:ext cx="7796532" cy="210502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4400" b="1" dirty="0" err="1">
                <a:solidFill>
                  <a:srgbClr val="002060"/>
                </a:solidFill>
              </a:rPr>
              <a:t>Bạn</a:t>
            </a:r>
            <a:r>
              <a:rPr lang="en-US" sz="4400" b="1" dirty="0">
                <a:solidFill>
                  <a:srgbClr val="002060"/>
                </a:solidFill>
              </a:rPr>
              <a:t> nhỏ </a:t>
            </a:r>
            <a:r>
              <a:rPr lang="en-US" sz="4400" b="1" dirty="0" err="1">
                <a:solidFill>
                  <a:srgbClr val="002060"/>
                </a:solidFill>
              </a:rPr>
              <a:t>trong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việc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để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đỡ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rồi</a:t>
            </a:r>
            <a:r>
              <a:rPr lang="en-US" sz="4400" b="1" dirty="0">
                <a:solidFill>
                  <a:srgbClr val="002060"/>
                </a:solidFill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49" y="1660345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47951" y="1694873"/>
            <a:ext cx="6524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</a:t>
            </a:r>
            <a:r>
              <a:rPr lang="vi-VN" sz="4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vi-VN" sz="4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ể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 tương tác về một cậu bé luôn ỷ lại vào người 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ắm vai nhân vật "Ỷ lại"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luôn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nhờ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 người khác làm 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ộ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ệc của mình.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CEF8D9-DC58-1BA2-1168-824EDD89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205614" y="2781870"/>
            <a:ext cx="2290061" cy="407613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1443037" y="1876425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hộ</a:t>
            </a:r>
            <a:r>
              <a:rPr lang="en-US" sz="4000" dirty="0" smtClean="0"/>
              <a:t> con….</a:t>
            </a:r>
            <a:endParaRPr lang="en-US" sz="4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A812DF-BA0C-4E79-1F5F-AF681D73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133396" y="3448051"/>
            <a:ext cx="2201986" cy="3409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482FDB3-4299-3013-4460-649A7EE9FA35}"/>
              </a:ext>
            </a:extLst>
          </p:cNvPr>
          <p:cNvSpPr/>
          <p:nvPr/>
        </p:nvSpPr>
        <p:spPr>
          <a:xfrm>
            <a:off x="6408914" y="1362075"/>
            <a:ext cx="5191126" cy="1914525"/>
          </a:xfrm>
          <a:prstGeom prst="wedgeRoundRectCallout">
            <a:avLst>
              <a:gd name="adj1" fmla="val 15121"/>
              <a:gd name="adj2" fmla="val 790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hộ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…….</a:t>
            </a:r>
            <a:endParaRPr lang="en-US" sz="4000" dirty="0"/>
          </a:p>
        </p:txBody>
      </p:sp>
      <p:sp>
        <p:nvSpPr>
          <p:cNvPr id="11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4899202" y="4367212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hộ</a:t>
            </a:r>
            <a:r>
              <a:rPr lang="en-US" sz="4000" dirty="0" smtClean="0"/>
              <a:t> </a:t>
            </a:r>
            <a:r>
              <a:rPr lang="en-US" sz="4000" dirty="0" err="1" smtClean="0"/>
              <a:t>cháu</a:t>
            </a:r>
            <a:r>
              <a:rPr lang="en-US" sz="4000" dirty="0" smtClean="0"/>
              <a:t>….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1663065" y="1295400"/>
            <a:ext cx="7414260" cy="159067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b="1" noProof="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 có ai nhờ người khác ăn hộ mình, chơi hộ mình không? Việc ỷ lại vào người khác sẽ khiến mình trở nên lười biếng và trở thành người lạ trong chính căn nhà của mình.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332</Words>
  <Application>Microsoft Office PowerPoint</Application>
  <PresentationFormat>Widescreen</PresentationFormat>
  <Paragraphs>32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#9Slide07 SVNAdam Gorry</vt:lpstr>
      <vt:lpstr>Arial</vt:lpstr>
      <vt:lpstr>Calibri</vt:lpstr>
      <vt:lpstr>Calibri Light</vt:lpstr>
      <vt:lpstr>等线</vt:lpstr>
      <vt:lpstr>SVN-Poky's</vt:lpstr>
      <vt:lpstr>Tahoma</vt:lpstr>
      <vt:lpstr>Times New Roman</vt:lpstr>
      <vt:lpstr>字魂162号-元气酪酪体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14</cp:revision>
  <dcterms:created xsi:type="dcterms:W3CDTF">2024-02-25T03:42:16Z</dcterms:created>
  <dcterms:modified xsi:type="dcterms:W3CDTF">2024-12-24T02:42:44Z</dcterms:modified>
</cp:coreProperties>
</file>