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08" r:id="rId2"/>
    <p:sldId id="299" r:id="rId3"/>
    <p:sldId id="300" r:id="rId4"/>
    <p:sldId id="315" r:id="rId5"/>
    <p:sldId id="263" r:id="rId6"/>
    <p:sldId id="316" r:id="rId7"/>
    <p:sldId id="317" r:id="rId8"/>
    <p:sldId id="320" r:id="rId9"/>
    <p:sldId id="318" r:id="rId10"/>
    <p:sldId id="510" r:id="rId11"/>
    <p:sldId id="321" r:id="rId12"/>
    <p:sldId id="334" r:id="rId13"/>
    <p:sldId id="335" r:id="rId14"/>
    <p:sldId id="336" r:id="rId15"/>
    <p:sldId id="337" r:id="rId16"/>
    <p:sldId id="324" r:id="rId17"/>
    <p:sldId id="512" r:id="rId18"/>
    <p:sldId id="509" r:id="rId19"/>
    <p:sldId id="326"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0541"/>
    <a:srgbClr val="E6FFFF"/>
    <a:srgbClr val="879827"/>
    <a:srgbClr val="82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3"/>
  </p:normalViewPr>
  <p:slideViewPr>
    <p:cSldViewPr snapToGrid="0">
      <p:cViewPr varScale="1">
        <p:scale>
          <a:sx n="61" d="100"/>
          <a:sy n="61" d="100"/>
        </p:scale>
        <p:origin x="94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643090-A5A6-6988-D472-3FA622729551}"/>
              </a:ext>
            </a:extLst>
          </p:cNvPr>
          <p:cNvSpPr>
            <a:spLocks noGrp="1"/>
          </p:cNvSpPr>
          <p:nvPr>
            <p:ph type="dt" sz="half" idx="10"/>
          </p:nvPr>
        </p:nvSpPr>
        <p:spPr/>
        <p:txBody>
          <a:bodyPr/>
          <a:lstStyle/>
          <a:p>
            <a:fld id="{C3CDEAEA-E0E5-4320-BC5C-4B4316445407}" type="datetimeFigureOut">
              <a:rPr lang="en-US" smtClean="0"/>
              <a:t>1/14/2026</a:t>
            </a:fld>
            <a:endParaRPr lang="en-US"/>
          </a:p>
        </p:txBody>
      </p:sp>
      <p:sp>
        <p:nvSpPr>
          <p:cNvPr id="5" name="Footer Placeholder 4">
            <a:extLst>
              <a:ext uri="{FF2B5EF4-FFF2-40B4-BE49-F238E27FC236}">
                <a16:creationId xmlns:a16="http://schemas.microsoft.com/office/drawing/2014/main"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23471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3C3F7-62F7-DC91-5A3F-B416D1CB1283}"/>
              </a:ext>
            </a:extLst>
          </p:cNvPr>
          <p:cNvSpPr>
            <a:spLocks noGrp="1"/>
          </p:cNvSpPr>
          <p:nvPr>
            <p:ph type="dt" sz="half" idx="10"/>
          </p:nvPr>
        </p:nvSpPr>
        <p:spPr/>
        <p:txBody>
          <a:bodyPr/>
          <a:lstStyle/>
          <a:p>
            <a:fld id="{C3CDEAEA-E0E5-4320-BC5C-4B4316445407}" type="datetimeFigureOut">
              <a:rPr lang="en-US" smtClean="0"/>
              <a:t>1/14/2026</a:t>
            </a:fld>
            <a:endParaRPr lang="en-US"/>
          </a:p>
        </p:txBody>
      </p:sp>
      <p:sp>
        <p:nvSpPr>
          <p:cNvPr id="5" name="Footer Placeholder 4">
            <a:extLst>
              <a:ext uri="{FF2B5EF4-FFF2-40B4-BE49-F238E27FC236}">
                <a16:creationId xmlns:a16="http://schemas.microsoft.com/office/drawing/2014/main"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90255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64236-E66A-18A5-04D8-C6B4A8743D6E}"/>
              </a:ext>
            </a:extLst>
          </p:cNvPr>
          <p:cNvSpPr>
            <a:spLocks noGrp="1"/>
          </p:cNvSpPr>
          <p:nvPr>
            <p:ph type="dt" sz="half" idx="10"/>
          </p:nvPr>
        </p:nvSpPr>
        <p:spPr/>
        <p:txBody>
          <a:bodyPr/>
          <a:lstStyle/>
          <a:p>
            <a:fld id="{C3CDEAEA-E0E5-4320-BC5C-4B4316445407}" type="datetimeFigureOut">
              <a:rPr lang="en-US" smtClean="0"/>
              <a:t>1/14/2026</a:t>
            </a:fld>
            <a:endParaRPr lang="en-US"/>
          </a:p>
        </p:txBody>
      </p:sp>
      <p:sp>
        <p:nvSpPr>
          <p:cNvPr id="5" name="Footer Placeholder 4">
            <a:extLst>
              <a:ext uri="{FF2B5EF4-FFF2-40B4-BE49-F238E27FC236}">
                <a16:creationId xmlns:a16="http://schemas.microsoft.com/office/drawing/2014/main"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73292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92B3C-3E9D-E3AD-F6CF-F2A8958EEEE6}"/>
              </a:ext>
            </a:extLst>
          </p:cNvPr>
          <p:cNvSpPr>
            <a:spLocks noGrp="1"/>
          </p:cNvSpPr>
          <p:nvPr>
            <p:ph type="dt" sz="half" idx="10"/>
          </p:nvPr>
        </p:nvSpPr>
        <p:spPr/>
        <p:txBody>
          <a:bodyPr/>
          <a:lstStyle/>
          <a:p>
            <a:fld id="{C3CDEAEA-E0E5-4320-BC5C-4B4316445407}" type="datetimeFigureOut">
              <a:rPr lang="en-US" smtClean="0"/>
              <a:t>1/14/2026</a:t>
            </a:fld>
            <a:endParaRPr lang="en-US"/>
          </a:p>
        </p:txBody>
      </p:sp>
      <p:sp>
        <p:nvSpPr>
          <p:cNvPr id="5" name="Footer Placeholder 4">
            <a:extLst>
              <a:ext uri="{FF2B5EF4-FFF2-40B4-BE49-F238E27FC236}">
                <a16:creationId xmlns:a16="http://schemas.microsoft.com/office/drawing/2014/main"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7039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D2299A-7972-A358-F4F0-6BC382E7D39A}"/>
              </a:ext>
            </a:extLst>
          </p:cNvPr>
          <p:cNvSpPr>
            <a:spLocks noGrp="1"/>
          </p:cNvSpPr>
          <p:nvPr>
            <p:ph type="dt" sz="half" idx="10"/>
          </p:nvPr>
        </p:nvSpPr>
        <p:spPr/>
        <p:txBody>
          <a:bodyPr/>
          <a:lstStyle/>
          <a:p>
            <a:fld id="{C3CDEAEA-E0E5-4320-BC5C-4B4316445407}" type="datetimeFigureOut">
              <a:rPr lang="en-US" smtClean="0"/>
              <a:t>1/14/2026</a:t>
            </a:fld>
            <a:endParaRPr lang="en-US"/>
          </a:p>
        </p:txBody>
      </p:sp>
      <p:sp>
        <p:nvSpPr>
          <p:cNvPr id="5" name="Footer Placeholder 4">
            <a:extLst>
              <a:ext uri="{FF2B5EF4-FFF2-40B4-BE49-F238E27FC236}">
                <a16:creationId xmlns:a16="http://schemas.microsoft.com/office/drawing/2014/main"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44769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5A9D1D-8254-397C-A381-A071F45A508B}"/>
              </a:ext>
            </a:extLst>
          </p:cNvPr>
          <p:cNvSpPr>
            <a:spLocks noGrp="1"/>
          </p:cNvSpPr>
          <p:nvPr>
            <p:ph type="dt" sz="half" idx="10"/>
          </p:nvPr>
        </p:nvSpPr>
        <p:spPr/>
        <p:txBody>
          <a:bodyPr/>
          <a:lstStyle/>
          <a:p>
            <a:fld id="{C3CDEAEA-E0E5-4320-BC5C-4B4316445407}" type="datetimeFigureOut">
              <a:rPr lang="en-US" smtClean="0"/>
              <a:t>1/14/2026</a:t>
            </a:fld>
            <a:endParaRPr lang="en-US"/>
          </a:p>
        </p:txBody>
      </p:sp>
      <p:sp>
        <p:nvSpPr>
          <p:cNvPr id="6" name="Footer Placeholder 5">
            <a:extLst>
              <a:ext uri="{FF2B5EF4-FFF2-40B4-BE49-F238E27FC236}">
                <a16:creationId xmlns:a16="http://schemas.microsoft.com/office/drawing/2014/main"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462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7BAE2-2F25-4A64-4046-6E06518C52F0}"/>
              </a:ext>
            </a:extLst>
          </p:cNvPr>
          <p:cNvSpPr>
            <a:spLocks noGrp="1"/>
          </p:cNvSpPr>
          <p:nvPr>
            <p:ph type="dt" sz="half" idx="10"/>
          </p:nvPr>
        </p:nvSpPr>
        <p:spPr/>
        <p:txBody>
          <a:bodyPr/>
          <a:lstStyle/>
          <a:p>
            <a:fld id="{C3CDEAEA-E0E5-4320-BC5C-4B4316445407}" type="datetimeFigureOut">
              <a:rPr lang="en-US" smtClean="0"/>
              <a:t>1/14/2026</a:t>
            </a:fld>
            <a:endParaRPr lang="en-US"/>
          </a:p>
        </p:txBody>
      </p:sp>
      <p:sp>
        <p:nvSpPr>
          <p:cNvPr id="8" name="Footer Placeholder 7">
            <a:extLst>
              <a:ext uri="{FF2B5EF4-FFF2-40B4-BE49-F238E27FC236}">
                <a16:creationId xmlns:a16="http://schemas.microsoft.com/office/drawing/2014/main"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3079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83F1AE-6ED2-F900-01A6-E41CA64BD1B9}"/>
              </a:ext>
            </a:extLst>
          </p:cNvPr>
          <p:cNvSpPr>
            <a:spLocks noGrp="1"/>
          </p:cNvSpPr>
          <p:nvPr>
            <p:ph type="dt" sz="half" idx="10"/>
          </p:nvPr>
        </p:nvSpPr>
        <p:spPr/>
        <p:txBody>
          <a:bodyPr/>
          <a:lstStyle/>
          <a:p>
            <a:fld id="{C3CDEAEA-E0E5-4320-BC5C-4B4316445407}" type="datetimeFigureOut">
              <a:rPr lang="en-US" smtClean="0"/>
              <a:t>1/14/2026</a:t>
            </a:fld>
            <a:endParaRPr lang="en-US"/>
          </a:p>
        </p:txBody>
      </p:sp>
      <p:sp>
        <p:nvSpPr>
          <p:cNvPr id="4" name="Footer Placeholder 3">
            <a:extLst>
              <a:ext uri="{FF2B5EF4-FFF2-40B4-BE49-F238E27FC236}">
                <a16:creationId xmlns:a16="http://schemas.microsoft.com/office/drawing/2014/main"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4870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BC318-E041-373C-D93E-CB29E47A0411}"/>
              </a:ext>
            </a:extLst>
          </p:cNvPr>
          <p:cNvSpPr>
            <a:spLocks noGrp="1"/>
          </p:cNvSpPr>
          <p:nvPr>
            <p:ph type="dt" sz="half" idx="10"/>
          </p:nvPr>
        </p:nvSpPr>
        <p:spPr/>
        <p:txBody>
          <a:bodyPr/>
          <a:lstStyle/>
          <a:p>
            <a:fld id="{C3CDEAEA-E0E5-4320-BC5C-4B4316445407}" type="datetimeFigureOut">
              <a:rPr lang="en-US" smtClean="0"/>
              <a:t>1/14/2026</a:t>
            </a:fld>
            <a:endParaRPr lang="en-US"/>
          </a:p>
        </p:txBody>
      </p:sp>
      <p:sp>
        <p:nvSpPr>
          <p:cNvPr id="3" name="Footer Placeholder 2">
            <a:extLst>
              <a:ext uri="{FF2B5EF4-FFF2-40B4-BE49-F238E27FC236}">
                <a16:creationId xmlns:a16="http://schemas.microsoft.com/office/drawing/2014/main"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360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67498-E807-246D-F46C-3A833A1B1835}"/>
              </a:ext>
            </a:extLst>
          </p:cNvPr>
          <p:cNvSpPr>
            <a:spLocks noGrp="1"/>
          </p:cNvSpPr>
          <p:nvPr>
            <p:ph type="dt" sz="half" idx="10"/>
          </p:nvPr>
        </p:nvSpPr>
        <p:spPr/>
        <p:txBody>
          <a:bodyPr/>
          <a:lstStyle/>
          <a:p>
            <a:fld id="{C3CDEAEA-E0E5-4320-BC5C-4B4316445407}" type="datetimeFigureOut">
              <a:rPr lang="en-US" smtClean="0"/>
              <a:t>1/14/2026</a:t>
            </a:fld>
            <a:endParaRPr lang="en-US"/>
          </a:p>
        </p:txBody>
      </p:sp>
      <p:sp>
        <p:nvSpPr>
          <p:cNvPr id="6" name="Footer Placeholder 5">
            <a:extLst>
              <a:ext uri="{FF2B5EF4-FFF2-40B4-BE49-F238E27FC236}">
                <a16:creationId xmlns:a16="http://schemas.microsoft.com/office/drawing/2014/main"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60715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03295-79F2-EEF9-9323-00503737B8BC}"/>
              </a:ext>
            </a:extLst>
          </p:cNvPr>
          <p:cNvSpPr>
            <a:spLocks noGrp="1"/>
          </p:cNvSpPr>
          <p:nvPr>
            <p:ph type="dt" sz="half" idx="10"/>
          </p:nvPr>
        </p:nvSpPr>
        <p:spPr/>
        <p:txBody>
          <a:bodyPr/>
          <a:lstStyle/>
          <a:p>
            <a:fld id="{C3CDEAEA-E0E5-4320-BC5C-4B4316445407}" type="datetimeFigureOut">
              <a:rPr lang="en-US" smtClean="0"/>
              <a:t>1/14/2026</a:t>
            </a:fld>
            <a:endParaRPr lang="en-US"/>
          </a:p>
        </p:txBody>
      </p:sp>
      <p:sp>
        <p:nvSpPr>
          <p:cNvPr id="6" name="Footer Placeholder 5">
            <a:extLst>
              <a:ext uri="{FF2B5EF4-FFF2-40B4-BE49-F238E27FC236}">
                <a16:creationId xmlns:a16="http://schemas.microsoft.com/office/drawing/2014/main"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51964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1/14/2026</a:t>
            </a:fld>
            <a:endParaRPr lang="en-US"/>
          </a:p>
        </p:txBody>
      </p:sp>
      <p:sp>
        <p:nvSpPr>
          <p:cNvPr id="5" name="Footer Placeholder 4">
            <a:extLst>
              <a:ext uri="{FF2B5EF4-FFF2-40B4-BE49-F238E27FC236}">
                <a16:creationId xmlns:a16="http://schemas.microsoft.com/office/drawing/2014/main"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9CE3273-6CB3-DBC9-4E75-F10F286D2D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1487572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png"/><Relationship Id="rId4" Type="http://schemas.microsoft.com/office/2007/relationships/hdphoto" Target="../media/hdphoto1.wdp"/><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endPar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endParaRPr>
          </a:p>
        </p:txBody>
      </p:sp>
      <p:sp>
        <p:nvSpPr>
          <p:cNvPr id="37894" name="WordArt 6"/>
          <p:cNvSpPr>
            <a:spLocks noChangeArrowheads="1" noChangeShapeType="1" noTextEdit="1"/>
          </p:cNvSpPr>
          <p:nvPr/>
        </p:nvSpPr>
        <p:spPr bwMode="auto">
          <a:xfrm>
            <a:off x="687388" y="347134"/>
            <a:ext cx="10817226" cy="857252"/>
          </a:xfrm>
          <a:prstGeom prst="rect">
            <a:avLst/>
          </a:prstGeom>
        </p:spPr>
        <p:txBody>
          <a:bodyPr wrap="none" fromWordArt="1">
            <a:prstTxWarp prst="textPlain">
              <a:avLst>
                <a:gd name="adj" fmla="val 50000"/>
              </a:avLst>
            </a:prstTxWarp>
          </a:bodyPr>
          <a:lstStyle/>
          <a:p>
            <a:pPr algn="ctr"/>
            <a:r>
              <a:rPr lang="en-US" sz="4400"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UBND </a:t>
            </a:r>
            <a:r>
              <a:rPr lang="vi-VN" sz="4400"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PHƯỜNG HOÀI NHƠN BẮC</a:t>
            </a:r>
            <a:endParaRPr lang="en-US" sz="4400"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1218884" y="5821368"/>
            <a:ext cx="9601516"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Giáo viên: NGUYỄN MINH PHƯƠNG</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3177" y="24393"/>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8"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3"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A654A9E-5C85-3680-C3D0-1385D716D2D6}"/>
              </a:ext>
            </a:extLst>
          </p:cNvPr>
          <p:cNvSpPr txBox="1"/>
          <p:nvPr/>
        </p:nvSpPr>
        <p:spPr>
          <a:xfrm>
            <a:off x="6476216" y="-678730"/>
            <a:ext cx="184731" cy="369332"/>
          </a:xfrm>
          <a:prstGeom prst="rect">
            <a:avLst/>
          </a:prstGeom>
          <a:noFill/>
        </p:spPr>
        <p:txBody>
          <a:bodyPr wrap="none" rtlCol="0">
            <a:spAutoFit/>
          </a:bodyPr>
          <a:lstStyle/>
          <a:p>
            <a:endParaRPr lang="en-VN"/>
          </a:p>
        </p:txBody>
      </p:sp>
      <p:sp>
        <p:nvSpPr>
          <p:cNvPr id="4" name="WordArt 16">
            <a:extLst>
              <a:ext uri="{FF2B5EF4-FFF2-40B4-BE49-F238E27FC236}">
                <a16:creationId xmlns:a16="http://schemas.microsoft.com/office/drawing/2014/main" id="{F026A254-CB07-E1A3-2C8A-8F02DC30EAD1}"/>
              </a:ext>
            </a:extLst>
          </p:cNvPr>
          <p:cNvSpPr>
            <a:spLocks noChangeArrowheads="1" noChangeShapeType="1" noTextEdit="1"/>
          </p:cNvSpPr>
          <p:nvPr/>
        </p:nvSpPr>
        <p:spPr bwMode="auto">
          <a:xfrm>
            <a:off x="814351" y="1769338"/>
            <a:ext cx="10763325" cy="821751"/>
          </a:xfrm>
          <a:prstGeom prst="rect">
            <a:avLst/>
          </a:prstGeom>
        </p:spPr>
        <p:txBody>
          <a:bodyPr wrap="none" lIns="91436" tIns="45719" rIns="91436" bIns="45719" numCol="1" fromWordArt="1">
            <a:prstTxWarp prst="textPlain">
              <a:avLst>
                <a:gd name="adj" fmla="val 50000"/>
              </a:avLst>
            </a:prstTxWarp>
          </a:bodyPr>
          <a:lstStyle/>
          <a:p>
            <a:pPr algn="ctr"/>
            <a:r>
              <a:rPr lang="vi-VN" sz="27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TH SỐ 2 T QUAN BẮC.</a:t>
            </a:r>
            <a:endParaRPr lang="en-US" sz="27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300F710-5407-3F97-1925-CCE097B8125F}"/>
              </a:ext>
            </a:extLst>
          </p:cNvPr>
          <p:cNvSpPr txBox="1"/>
          <p:nvPr/>
        </p:nvSpPr>
        <p:spPr>
          <a:xfrm>
            <a:off x="674511" y="3241127"/>
            <a:ext cx="10690263" cy="2123658"/>
          </a:xfrm>
          <a:prstGeom prst="rect">
            <a:avLst/>
          </a:prstGeom>
          <a:noFill/>
        </p:spPr>
        <p:txBody>
          <a:bodyPr wrap="square" rtlCol="0">
            <a:spAutoFit/>
          </a:bodyPr>
          <a:lstStyle/>
          <a:p>
            <a:pPr algn="ctr"/>
            <a:r>
              <a:rPr lang="en-VN" sz="6600" b="1" dirty="0">
                <a:solidFill>
                  <a:srgbClr val="00B050"/>
                </a:solidFill>
                <a:latin typeface="Times New Roman" panose="02020603050405020304" pitchFamily="18" charset="0"/>
                <a:cs typeface="Times New Roman" panose="02020603050405020304" pitchFamily="18" charset="0"/>
              </a:rPr>
              <a:t>Môn : Đạo Đức</a:t>
            </a:r>
          </a:p>
          <a:p>
            <a:pPr algn="ctr"/>
            <a:r>
              <a:rPr lang="en-VN" sz="6600" b="1" dirty="0">
                <a:solidFill>
                  <a:srgbClr val="00B050"/>
                </a:solidFill>
                <a:latin typeface="Times New Roman" panose="02020603050405020304" pitchFamily="18" charset="0"/>
                <a:cs typeface="Times New Roman" panose="02020603050405020304" pitchFamily="18" charset="0"/>
              </a:rPr>
              <a:t> Lớp </a:t>
            </a:r>
            <a:r>
              <a:rPr lang="vi-VN" sz="6600" b="1" dirty="0">
                <a:solidFill>
                  <a:srgbClr val="00B050"/>
                </a:solidFill>
                <a:latin typeface="Times New Roman" panose="02020603050405020304" pitchFamily="18" charset="0"/>
                <a:cs typeface="Times New Roman" panose="02020603050405020304" pitchFamily="18" charset="0"/>
              </a:rPr>
              <a:t>5A</a:t>
            </a:r>
            <a:endParaRPr lang="en-VN" sz="66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674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76"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37894"/>
                                        </p:tgtEl>
                                        <p:attrNameLst>
                                          <p:attrName>style.visibility</p:attrName>
                                        </p:attrNameLst>
                                      </p:cBhvr>
                                      <p:to>
                                        <p:strVal val="visible"/>
                                      </p:to>
                                    </p:set>
                                    <p:anim calcmode="lin" valueType="num">
                                      <p:cBhvr>
                                        <p:cTn id="11" dur="1000" fill="hold"/>
                                        <p:tgtEl>
                                          <p:spTgt spid="37894"/>
                                        </p:tgtEl>
                                        <p:attrNameLst>
                                          <p:attrName>ppt_w</p:attrName>
                                        </p:attrNameLst>
                                      </p:cBhvr>
                                      <p:tavLst>
                                        <p:tav tm="0">
                                          <p:val>
                                            <p:strVal val="#ppt_w*0.70"/>
                                          </p:val>
                                        </p:tav>
                                        <p:tav tm="100000">
                                          <p:val>
                                            <p:strVal val="#ppt_w"/>
                                          </p:val>
                                        </p:tav>
                                      </p:tavLst>
                                    </p:anim>
                                    <p:anim calcmode="lin" valueType="num">
                                      <p:cBhvr>
                                        <p:cTn id="12" dur="1000" fill="hold"/>
                                        <p:tgtEl>
                                          <p:spTgt spid="37894"/>
                                        </p:tgtEl>
                                        <p:attrNameLst>
                                          <p:attrName>ppt_h</p:attrName>
                                        </p:attrNameLst>
                                      </p:cBhvr>
                                      <p:tavLst>
                                        <p:tav tm="0">
                                          <p:val>
                                            <p:strVal val="#ppt_h"/>
                                          </p:val>
                                        </p:tav>
                                        <p:tav tm="100000">
                                          <p:val>
                                            <p:strVal val="#ppt_h"/>
                                          </p:val>
                                        </p:tav>
                                      </p:tavLst>
                                    </p:anim>
                                    <p:animEffect transition="in" filter="fade">
                                      <p:cBhvr>
                                        <p:cTn id="13" dur="1000"/>
                                        <p:tgtEl>
                                          <p:spTgt spid="3789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800" decel="100000"/>
                                        <p:tgtEl>
                                          <p:spTgt spid="7"/>
                                        </p:tgtEl>
                                      </p:cBhvr>
                                    </p:animEffect>
                                    <p:anim calcmode="lin" valueType="num">
                                      <p:cBhvr>
                                        <p:cTn id="26" dur="800" decel="100000" fill="hold"/>
                                        <p:tgtEl>
                                          <p:spTgt spid="7"/>
                                        </p:tgtEl>
                                        <p:attrNameLst>
                                          <p:attrName>style.rotation</p:attrName>
                                        </p:attrNameLst>
                                      </p:cBhvr>
                                      <p:tavLst>
                                        <p:tav tm="0">
                                          <p:val>
                                            <p:fltVal val="-90"/>
                                          </p:val>
                                        </p:tav>
                                        <p:tav tm="100000">
                                          <p:val>
                                            <p:fltVal val="0"/>
                                          </p:val>
                                        </p:tav>
                                      </p:tavLst>
                                    </p:anim>
                                    <p:anim calcmode="lin" valueType="num">
                                      <p:cBhvr>
                                        <p:cTn id="27" dur="800" decel="100000" fill="hold"/>
                                        <p:tgtEl>
                                          <p:spTgt spid="7"/>
                                        </p:tgtEl>
                                        <p:attrNameLst>
                                          <p:attrName>ppt_x</p:attrName>
                                        </p:attrNameLst>
                                      </p:cBhvr>
                                      <p:tavLst>
                                        <p:tav tm="0">
                                          <p:val>
                                            <p:strVal val="#ppt_x+0.4"/>
                                          </p:val>
                                        </p:tav>
                                        <p:tav tm="100000">
                                          <p:val>
                                            <p:strVal val="#ppt_x-0.05"/>
                                          </p:val>
                                        </p:tav>
                                      </p:tavLst>
                                    </p:anim>
                                    <p:anim calcmode="lin" valueType="num">
                                      <p:cBhvr>
                                        <p:cTn id="28" dur="800" decel="100000" fill="hold"/>
                                        <p:tgtEl>
                                          <p:spTgt spid="7"/>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8" presetClass="entr" presetSubtype="0" accel="50000" fill="hold" grpId="0" nodeType="clickEffect">
                                  <p:stCondLst>
                                    <p:cond delay="0"/>
                                  </p:stCondLst>
                                  <p:iterate type="lt">
                                    <p:tmPct val="50000"/>
                                  </p:iterate>
                                  <p:childTnLst>
                                    <p:set>
                                      <p:cBhvr>
                                        <p:cTn id="34" dur="1" fill="hold">
                                          <p:stCondLst>
                                            <p:cond delay="0"/>
                                          </p:stCondLst>
                                        </p:cTn>
                                        <p:tgtEl>
                                          <p:spTgt spid="37896"/>
                                        </p:tgtEl>
                                        <p:attrNameLst>
                                          <p:attrName>style.visibility</p:attrName>
                                        </p:attrNameLst>
                                      </p:cBhvr>
                                      <p:to>
                                        <p:strVal val="visible"/>
                                      </p:to>
                                    </p:set>
                                    <p:set>
                                      <p:cBhvr>
                                        <p:cTn id="35" dur="455" fill="hold">
                                          <p:stCondLst>
                                            <p:cond delay="0"/>
                                          </p:stCondLst>
                                        </p:cTn>
                                        <p:tgtEl>
                                          <p:spTgt spid="37896"/>
                                        </p:tgtEl>
                                        <p:attrNameLst>
                                          <p:attrName>style.rotation</p:attrName>
                                        </p:attrNameLst>
                                      </p:cBhvr>
                                      <p:to>
                                        <p:strVal val="-45.0"/>
                                      </p:to>
                                    </p:set>
                                    <p:anim calcmode="lin" valueType="num">
                                      <p:cBhvr>
                                        <p:cTn id="36" dur="455" fill="hold">
                                          <p:stCondLst>
                                            <p:cond delay="455"/>
                                          </p:stCondLst>
                                        </p:cTn>
                                        <p:tgtEl>
                                          <p:spTgt spid="37896"/>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37896"/>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37896"/>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3789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4" grpId="0"/>
      <p:bldP spid="37896" grpId="0"/>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7B148-21BC-1BAA-C84D-73F23521523A}"/>
            </a:ext>
          </a:extLst>
        </p:cNvPr>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C080F556-955E-B1CE-2C7A-4EB316613C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CF47E66F-A683-A2AB-7179-3C1188AFAB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22F8CB0-F8CB-4208-705B-3DD66A518870}"/>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3F47AFD1-08E2-87B9-F366-3775C8C2E731}"/>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08C39F8C-D56F-D129-E075-BCF2A42EB501}"/>
              </a:ext>
            </a:extLst>
          </p:cNvPr>
          <p:cNvSpPr txBox="1"/>
          <p:nvPr/>
        </p:nvSpPr>
        <p:spPr>
          <a:xfrm flipH="1">
            <a:off x="5613396" y="1449719"/>
            <a:ext cx="5706662" cy="851297"/>
          </a:xfrm>
          <a:prstGeom prst="wedgeRoundRectCallout">
            <a:avLst>
              <a:gd name="adj1" fmla="val 41732"/>
              <a:gd name="adj2" fmla="val 153742"/>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800"/>
              </a:spcAft>
            </a:pP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Các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nhóm</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trình</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bày</a:t>
            </a:r>
            <a:endPar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2982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0" y="-18252"/>
            <a:ext cx="5506234" cy="6876252"/>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mj-lt"/>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algn="just"/>
            <a:r>
              <a:rPr lang="vi-VN" sz="2800" b="1" i="1" dirty="0">
                <a:latin typeface="+mj-lt"/>
                <a:ea typeface="Calibri" panose="020F0502020204030204" pitchFamily="34" charset="0"/>
                <a:cs typeface="Calibri" panose="020F0502020204030204" pitchFamily="34" charset="0"/>
              </a:rPr>
              <a:t>Em có nhận xét gì về ý kiến của Hiền? Nếu là Dung, em sẽ nói gì với Hiền?</a:t>
            </a:r>
            <a:endParaRPr lang="vi-VN" sz="2400" dirty="0">
              <a:latin typeface="+mj-lt"/>
              <a:ea typeface="Calibri" panose="020F0502020204030204" pitchFamily="34" charset="0"/>
              <a:cs typeface="Calibri" panose="020F0502020204030204" pitchFamily="34" charset="0"/>
            </a:endParaRP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446520" y="0"/>
            <a:ext cx="5745460" cy="6839747"/>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latin typeface="+mj-lt"/>
                <a:ea typeface="Calibri" panose="020F0502020204030204" pitchFamily="34" charset="0"/>
                <a:cs typeface="Calibri" panose="020F0502020204030204" pitchFamily="34" charset="0"/>
              </a:rPr>
              <a:t>Ý kiến của hiền là không đúng vì hành động của Hiền gây ô nhiễm môi trường. Em sẽ nói với hiền về hành động đó, dù nhỏ nhưng cũng sẽ ảnh hưởng đến môi trường xung quanh, nhất là môi trường nước và môi trường đất. Ngoài ra, hành vi ấy nếu không được nhận thức sẽ dẫn đến những hành vi gây ô nhiễm môi trường trong tương lai.</a:t>
            </a:r>
            <a:endParaRPr lang="vi-VN" sz="2800" dirty="0">
              <a:solidFill>
                <a:srgbClr val="FF0000"/>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156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0" y="-18252"/>
            <a:ext cx="5506234" cy="6876252"/>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mj-lt"/>
                <a:ea typeface="Calibri" panose="020F0502020204030204" pitchFamily="34" charset="0"/>
                <a:cs typeface="Calibri" panose="020F0502020204030204" pitchFamily="34" charset="0"/>
              </a:rPr>
              <a:t>b) Sau khi quét đường làng xong, Kiên đề nghị các bạn trong xóm gom hết số rác đã quét dọn được thành một đống để đốt cho nhanh, đỡ mất công mang đến khu vực tập kết rác.</a:t>
            </a:r>
          </a:p>
          <a:p>
            <a:pPr lvl="0" algn="just"/>
            <a:r>
              <a:rPr lang="vi-VN" sz="3600" i="1" dirty="0">
                <a:solidFill>
                  <a:prstClr val="black"/>
                </a:solidFill>
                <a:latin typeface="+mj-lt"/>
                <a:ea typeface="Calibri" panose="020F0502020204030204" pitchFamily="34" charset="0"/>
                <a:cs typeface="Calibri" panose="020F0502020204030204" pitchFamily="34" charset="0"/>
              </a:rPr>
              <a:t>Việc đốt rác ở đường làng mang lại hậu quả gì? Nếu là bạn của Kiên, em sẽ làm gì?</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595850" y="18253"/>
            <a:ext cx="5596149" cy="6821494"/>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srgbClr val="FF0000"/>
                </a:solidFill>
                <a:latin typeface="+mj-lt"/>
                <a:ea typeface="Calibri" panose="020F0502020204030204" pitchFamily="34" charset="0"/>
                <a:cs typeface="Calibri" panose="020F0502020204030204" pitchFamily="34" charset="0"/>
              </a:rPr>
              <a:t>Việc đốt rác ở đường làng mang lại hậu quả tạo ra khói bụi, ảnh hưởng đến sức khỏe của cộng đồng. Ngoài ra, việc này còn dẫn tới nguy cơ hỏa hoạn, cháy nổ. Sẽ khuyên bạn cùng thu gom rác đến nơi tập kết rác để rác được xử lý theo đúng quy định, tránh gây ô nhiễm môi trường.</a:t>
            </a:r>
            <a:endParaRPr kumimoji="0" lang="vi-VN" sz="3200" b="0" i="0" u="none" strike="noStrike" kern="1200" cap="none" spc="0" normalizeH="0" baseline="0" noProof="0" dirty="0">
              <a:ln>
                <a:noFill/>
              </a:ln>
              <a:solidFill>
                <a:srgbClr val="FF0000"/>
              </a:solidFill>
              <a:effectLst/>
              <a:uLnTx/>
              <a:uFillTx/>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9396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20" y="-18254"/>
            <a:ext cx="5506254" cy="687625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mj-lt"/>
                <a:ea typeface="Calibri" panose="020F0502020204030204" pitchFamily="34" charset="0"/>
                <a:cs typeface="Calibri" panose="020F0502020204030204" pitchFamily="34"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p>
          <a:p>
            <a:pPr lvl="0" algn="just"/>
            <a:r>
              <a:rPr lang="vi-VN" sz="3200" i="1" dirty="0">
                <a:solidFill>
                  <a:prstClr val="black"/>
                </a:solidFill>
                <a:latin typeface="+mj-lt"/>
                <a:ea typeface="Calibri" panose="020F0502020204030204" pitchFamily="34" charset="0"/>
                <a:cs typeface="Calibri" panose="020F0502020204030204" pitchFamily="34" charset="0"/>
              </a:rPr>
              <a:t>Theo em, việc nuôi lợn, trâu thả rỗng quanh nhà gây ô nhiễm môi trường sống như thế nào? Nếu là Mẩy, em sẽ nói gì với chú?</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446520" y="18253"/>
            <a:ext cx="5745459" cy="6821494"/>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srgbClr val="FF0000"/>
                </a:solidFill>
                <a:latin typeface="+mj-lt"/>
                <a:ea typeface="Calibri" panose="020F0502020204030204" pitchFamily="34" charset="0"/>
                <a:cs typeface="Calibri" panose="020F0502020204030204" pitchFamily="34" charset="0"/>
              </a:rPr>
              <a:t>Việc nuôi lợn chăn thả rông quanh nhà gây ô nhiễm môi trường sống rất lớn, chất thải trong quá trình nuôi sẽ gây mùi hôi, làm ô nhiễm không khí và mang những mầm bệnh. Ngoài ra, việc này còn làm ô nhiễm nguồn nước sinh hoạt của cộng đồng xung quanh. Cần nói với chú về tác hại đến môi trường, không khí và môi trường nước của việc nuôi lợn, bò thả rông quanh nhà; chia sẻ một số biện pháp chăn nuôi không gây ô nhiễm môi trường xung quanh.</a:t>
            </a:r>
            <a:endParaRPr kumimoji="0" lang="vi-VN" sz="2800" b="0" i="0" u="none" strike="noStrike" kern="1200" cap="none" spc="0" normalizeH="0" baseline="0" noProof="0" dirty="0">
              <a:ln>
                <a:noFill/>
              </a:ln>
              <a:solidFill>
                <a:srgbClr val="FF0000"/>
              </a:solidFill>
              <a:effectLst/>
              <a:uLnTx/>
              <a:uFillTx/>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11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0" y="-18253"/>
            <a:ext cx="5506234" cy="6857999"/>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 Giờ ra chơi, Sáng rủ Mai bẻ những chiếc lá bàng to trong sân trường để quạt cho mát vì cho rằng bẻ vài chiếc lá cũng không ảnh hưởng gì.</a:t>
            </a:r>
          </a:p>
          <a:p>
            <a:pPr lvl="0" algn="just"/>
            <a:r>
              <a:rPr lang="vi-VN"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Nếu là Mai, em sẽ nói gì với Sáng?</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446520" y="18252"/>
            <a:ext cx="5745459" cy="6821493"/>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 s</a:t>
            </a:r>
            <a:r>
              <a:rPr lang="vi-VN"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ẽ nói với bạn việc ngắt hoa bẻ cành là dù ít hay nhiều cũng sẽ làm ảnh hưởng đến sự sinh trưởng và phát triển của cây. Rất cần chung tay bảo vệ môi trường từ những việc rất nhỏ.</a:t>
            </a:r>
            <a:endPar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544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067C4F-CBE7-457E-60CC-84585911A30A}"/>
              </a:ext>
            </a:extLst>
          </p:cNvPr>
          <p:cNvSpPr/>
          <p:nvPr/>
        </p:nvSpPr>
        <p:spPr>
          <a:xfrm>
            <a:off x="-20" y="-18253"/>
            <a:ext cx="5506254" cy="68580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mj-lt"/>
                <a:ea typeface="Calibri" panose="020F0502020204030204" pitchFamily="34" charset="0"/>
                <a:cs typeface="Calibri" panose="020F0502020204030204" pitchFamily="34" charset="0"/>
              </a:rPr>
              <a:t>e</a:t>
            </a:r>
            <a:r>
              <a:rPr lang="vi-VN" sz="3600" dirty="0">
                <a:solidFill>
                  <a:prstClr val="black"/>
                </a:solidFill>
                <a:latin typeface="+mj-lt"/>
                <a:ea typeface="Calibri" panose="020F0502020204030204" pitchFamily="34" charset="0"/>
                <a:cs typeface="Calibri" panose="020F0502020204030204" pitchFamily="34" charset="0"/>
              </a:rPr>
              <a:t>) Tối thứ Bảy, bạn Phong mở loa rất to để hát karaoke. Khi bác hàng xóm phàn nàn rằng tiếng ồn làm bác mệt mỏi, thì bạn trả lời: “ Chắc bác mệt vì ốm thôi, chứ sao có thể mệt mỏi vì nghe âm thanh to được ạ!”.</a:t>
            </a:r>
          </a:p>
          <a:p>
            <a:pPr lvl="0" algn="just"/>
            <a:r>
              <a:rPr lang="vi-VN" sz="3600" i="1" dirty="0">
                <a:solidFill>
                  <a:prstClr val="black"/>
                </a:solidFill>
                <a:latin typeface="+mj-lt"/>
                <a:ea typeface="Calibri" panose="020F0502020204030204" pitchFamily="34" charset="0"/>
                <a:cs typeface="Calibri" panose="020F0502020204030204" pitchFamily="34" charset="0"/>
              </a:rPr>
              <a:t>Em có nhận xét gì về việc làm của Phong? Nếu là Phong em sẽ làm gì?</a:t>
            </a:r>
          </a:p>
        </p:txBody>
      </p:sp>
      <p:sp>
        <p:nvSpPr>
          <p:cNvPr id="5" name="Arrow: Right 4">
            <a:extLst>
              <a:ext uri="{FF2B5EF4-FFF2-40B4-BE49-F238E27FC236}">
                <a16:creationId xmlns:a16="http://schemas.microsoft.com/office/drawing/2014/main"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89B87187-F83C-0B53-2475-58193B971C68}"/>
              </a:ext>
            </a:extLst>
          </p:cNvPr>
          <p:cNvSpPr/>
          <p:nvPr/>
        </p:nvSpPr>
        <p:spPr>
          <a:xfrm>
            <a:off x="6446520" y="18253"/>
            <a:ext cx="5745459" cy="6821494"/>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srgbClr val="FF0000"/>
                </a:solidFill>
                <a:latin typeface="+mj-lt"/>
                <a:ea typeface="Calibri" panose="020F0502020204030204" pitchFamily="34" charset="0"/>
                <a:cs typeface="Calibri" panose="020F0502020204030204" pitchFamily="34" charset="0"/>
              </a:rPr>
              <a:t>Việc làm của phong sẽ tạo ra ô nhiễm tiếng ồn, gây ảnh hưởng đến sức khỏe của những người xung quanh. Đề nghị phong mở loa hát đủ nghe để không tạo tiếng ồn.</a:t>
            </a:r>
            <a:endParaRPr kumimoji="0" lang="vi-VN" sz="4400" b="0" i="0" u="none" strike="noStrike" kern="1200" cap="none" spc="0" normalizeH="0" baseline="0" noProof="0" dirty="0">
              <a:ln>
                <a:noFill/>
              </a:ln>
              <a:solidFill>
                <a:srgbClr val="FF0000"/>
              </a:solidFill>
              <a:effectLst/>
              <a:uLnTx/>
              <a:uFillTx/>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3723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675117-6F27-BE03-4470-A09E60677374}"/>
              </a:ext>
            </a:extLst>
          </p:cNvPr>
          <p:cNvPicPr>
            <a:picLocks noChangeAspect="1"/>
          </p:cNvPicPr>
          <p:nvPr/>
        </p:nvPicPr>
        <p:blipFill>
          <a:blip r:embed="rId9"/>
          <a:stretch>
            <a:fillRect/>
          </a:stretch>
        </p:blipFill>
        <p:spPr>
          <a:xfrm>
            <a:off x="3184536" y="206436"/>
            <a:ext cx="5895343" cy="520033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13FB2B0D-D642-B0CB-0CEE-4E4665AD45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34812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90541"/>
        </a:solidFill>
        <a:effectLst/>
      </p:bgPr>
    </p:bg>
    <p:spTree>
      <p:nvGrpSpPr>
        <p:cNvPr id="1" name=""/>
        <p:cNvGrpSpPr/>
        <p:nvPr/>
      </p:nvGrpSpPr>
      <p:grpSpPr>
        <a:xfrm>
          <a:off x="0" y="0"/>
          <a:ext cx="0" cy="0"/>
          <a:chOff x="0" y="0"/>
          <a:chExt cx="0" cy="0"/>
        </a:xfrm>
      </p:grpSpPr>
      <p:sp>
        <p:nvSpPr>
          <p:cNvPr id="2" name="Freeform 2"/>
          <p:cNvSpPr/>
          <p:nvPr/>
        </p:nvSpPr>
        <p:spPr>
          <a:xfrm>
            <a:off x="-447402" y="-2151704"/>
            <a:ext cx="7832859" cy="9284639"/>
          </a:xfrm>
          <a:custGeom>
            <a:avLst/>
            <a:gdLst/>
            <a:ahLst/>
            <a:cxnLst/>
            <a:rect l="l" t="t" r="r" b="b"/>
            <a:pathLst>
              <a:path w="11749288" h="1392695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0" y="2875825"/>
            <a:ext cx="1357417" cy="1403015"/>
          </a:xfrm>
          <a:custGeom>
            <a:avLst/>
            <a:gdLst/>
            <a:ahLst/>
            <a:cxnLst/>
            <a:rect l="l" t="t" r="r" b="b"/>
            <a:pathLst>
              <a:path w="2036126" h="2104523">
                <a:moveTo>
                  <a:pt x="2036125" y="0"/>
                </a:moveTo>
                <a:lnTo>
                  <a:pt x="0" y="0"/>
                </a:lnTo>
                <a:lnTo>
                  <a:pt x="0" y="2104523"/>
                </a:lnTo>
                <a:lnTo>
                  <a:pt x="2036125" y="2104523"/>
                </a:lnTo>
                <a:lnTo>
                  <a:pt x="2036125" y="0"/>
                </a:lnTo>
                <a:close/>
              </a:path>
            </a:pathLst>
          </a:custGeom>
          <a:blipFill>
            <a:blip r:embed="rId4"/>
            <a:stretch>
              <a:fillRect/>
            </a:stretch>
          </a:blipFill>
        </p:spPr>
      </p:sp>
      <p:sp>
        <p:nvSpPr>
          <p:cNvPr id="4" name="Freeform 4"/>
          <p:cNvSpPr/>
          <p:nvPr/>
        </p:nvSpPr>
        <p:spPr>
          <a:xfrm rot="288391">
            <a:off x="51348" y="4358528"/>
            <a:ext cx="2241252" cy="2439327"/>
          </a:xfrm>
          <a:custGeom>
            <a:avLst/>
            <a:gdLst/>
            <a:ahLst/>
            <a:cxnLst/>
            <a:rect l="l" t="t" r="r" b="b"/>
            <a:pathLst>
              <a:path w="5830712" h="5706810">
                <a:moveTo>
                  <a:pt x="0" y="0"/>
                </a:moveTo>
                <a:lnTo>
                  <a:pt x="5830712" y="0"/>
                </a:lnTo>
                <a:lnTo>
                  <a:pt x="5830712" y="5706809"/>
                </a:lnTo>
                <a:lnTo>
                  <a:pt x="0" y="5706809"/>
                </a:lnTo>
                <a:lnTo>
                  <a:pt x="0" y="0"/>
                </a:lnTo>
                <a:close/>
              </a:path>
            </a:pathLst>
          </a:custGeom>
          <a:blipFill>
            <a:blip r:embed="rId5"/>
            <a:stretch>
              <a:fillRect/>
            </a:stretch>
          </a:blipFill>
        </p:spPr>
      </p:sp>
      <p:grpSp>
        <p:nvGrpSpPr>
          <p:cNvPr id="5" name="Group 5"/>
          <p:cNvGrpSpPr/>
          <p:nvPr/>
        </p:nvGrpSpPr>
        <p:grpSpPr>
          <a:xfrm>
            <a:off x="2177646" y="1533312"/>
            <a:ext cx="4321126" cy="1279790"/>
            <a:chOff x="0" y="0"/>
            <a:chExt cx="10273483" cy="2559579"/>
          </a:xfrm>
        </p:grpSpPr>
        <p:sp>
          <p:nvSpPr>
            <p:cNvPr id="6" name="Freeform 6"/>
            <p:cNvSpPr/>
            <p:nvPr/>
          </p:nvSpPr>
          <p:spPr>
            <a:xfrm>
              <a:off x="0" y="0"/>
              <a:ext cx="10273483" cy="2529845"/>
            </a:xfrm>
            <a:custGeom>
              <a:avLst/>
              <a:gdLst/>
              <a:ahLst/>
              <a:cxnLst/>
              <a:rect l="l" t="t" r="r" b="b"/>
              <a:pathLst>
                <a:path w="10273483" h="2529845">
                  <a:moveTo>
                    <a:pt x="0" y="0"/>
                  </a:moveTo>
                  <a:lnTo>
                    <a:pt x="10273483" y="0"/>
                  </a:lnTo>
                  <a:lnTo>
                    <a:pt x="10273483" y="2529845"/>
                  </a:lnTo>
                  <a:lnTo>
                    <a:pt x="0" y="2529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360940" y="528254"/>
              <a:ext cx="9551603" cy="2031325"/>
            </a:xfrm>
            <a:prstGeom prst="rect">
              <a:avLst/>
            </a:prstGeom>
          </p:spPr>
          <p:txBody>
            <a:bodyPr lIns="0" tIns="0" rIns="0" bIns="0" rtlCol="0" anchor="t">
              <a:spAutoFit/>
            </a:bodyPr>
            <a:lstStyle/>
            <a:p>
              <a:r>
                <a:rPr lang="vi-VN" sz="2200" b="1" dirty="0">
                  <a:solidFill>
                    <a:schemeClr val="bg1"/>
                  </a:solidFill>
                </a:rPr>
                <a:t>1. </a:t>
              </a:r>
              <a:r>
                <a:rPr lang="en-US" sz="2200" b="1" dirty="0">
                  <a:solidFill>
                    <a:schemeClr val="bg1"/>
                  </a:solidFill>
                </a:rPr>
                <a:t>Công </a:t>
              </a:r>
              <a:r>
                <a:rPr lang="en-US" sz="2200" b="1" dirty="0" err="1">
                  <a:solidFill>
                    <a:schemeClr val="bg1"/>
                  </a:solidFill>
                </a:rPr>
                <a:t>nghệ</a:t>
              </a:r>
              <a:r>
                <a:rPr lang="en-US" sz="2200" b="1" dirty="0">
                  <a:solidFill>
                    <a:schemeClr val="bg1"/>
                  </a:solidFill>
                </a:rPr>
                <a:t> </a:t>
              </a:r>
              <a:r>
                <a:rPr lang="en-US" sz="2200" b="1" dirty="0" err="1">
                  <a:solidFill>
                    <a:schemeClr val="bg1"/>
                  </a:solidFill>
                </a:rPr>
                <a:t>số</a:t>
              </a:r>
              <a:r>
                <a:rPr lang="en-US" sz="2200" b="1" dirty="0">
                  <a:solidFill>
                    <a:schemeClr val="bg1"/>
                  </a:solidFill>
                </a:rPr>
                <a:t> </a:t>
              </a:r>
              <a:r>
                <a:rPr lang="en-US" sz="2200" b="1" dirty="0" err="1">
                  <a:solidFill>
                    <a:schemeClr val="bg1"/>
                  </a:solidFill>
                </a:rPr>
                <a:t>mang</a:t>
              </a:r>
              <a:r>
                <a:rPr lang="en-US" sz="2200" b="1" dirty="0">
                  <a:solidFill>
                    <a:schemeClr val="bg1"/>
                  </a:solidFill>
                </a:rPr>
                <a:t> </a:t>
              </a:r>
              <a:r>
                <a:rPr lang="en-US" sz="2200" b="1" dirty="0" err="1">
                  <a:solidFill>
                    <a:schemeClr val="bg1"/>
                  </a:solidFill>
                </a:rPr>
                <a:t>lại</a:t>
              </a:r>
              <a:r>
                <a:rPr lang="en-US" sz="2200" b="1" dirty="0">
                  <a:solidFill>
                    <a:schemeClr val="bg1"/>
                  </a:solidFill>
                </a:rPr>
                <a:t> </a:t>
              </a:r>
              <a:r>
                <a:rPr lang="en-US" sz="2200" b="1" dirty="0" err="1">
                  <a:solidFill>
                    <a:schemeClr val="bg1"/>
                  </a:solidFill>
                </a:rPr>
                <a:t>lợi</a:t>
              </a:r>
              <a:r>
                <a:rPr lang="en-US" sz="2200" b="1" dirty="0">
                  <a:solidFill>
                    <a:schemeClr val="bg1"/>
                  </a:solidFill>
                </a:rPr>
                <a:t> </a:t>
              </a:r>
              <a:r>
                <a:rPr lang="en-US" sz="2200" b="1" dirty="0" err="1">
                  <a:solidFill>
                    <a:schemeClr val="bg1"/>
                  </a:solidFill>
                </a:rPr>
                <a:t>ích</a:t>
              </a:r>
              <a:r>
                <a:rPr lang="en-US" sz="2200" b="1" dirty="0">
                  <a:solidFill>
                    <a:schemeClr val="bg1"/>
                  </a:solidFill>
                </a:rPr>
                <a:t> </a:t>
              </a:r>
              <a:r>
                <a:rPr lang="en-US" sz="2200" b="1" dirty="0" err="1">
                  <a:solidFill>
                    <a:schemeClr val="bg1"/>
                  </a:solidFill>
                </a:rPr>
                <a:t>gì</a:t>
              </a:r>
              <a:r>
                <a:rPr lang="en-US" sz="2200" b="1" dirty="0">
                  <a:solidFill>
                    <a:schemeClr val="bg1"/>
                  </a:solidFill>
                </a:rPr>
                <a:t> </a:t>
              </a:r>
              <a:r>
                <a:rPr lang="en-US" sz="2200" b="1" dirty="0" err="1">
                  <a:solidFill>
                    <a:schemeClr val="bg1"/>
                  </a:solidFill>
                </a:rPr>
                <a:t>cho</a:t>
              </a:r>
              <a:r>
                <a:rPr lang="en-US" sz="2200" b="1" dirty="0">
                  <a:solidFill>
                    <a:schemeClr val="bg1"/>
                  </a:solidFill>
                </a:rPr>
                <a:t> </a:t>
              </a:r>
              <a:r>
                <a:rPr lang="en-US" sz="2200" b="1" dirty="0" err="1">
                  <a:solidFill>
                    <a:schemeClr val="bg1"/>
                  </a:solidFill>
                </a:rPr>
                <a:t>môi</a:t>
              </a:r>
              <a:r>
                <a:rPr lang="en-US" sz="2200" b="1" dirty="0">
                  <a:solidFill>
                    <a:schemeClr val="bg1"/>
                  </a:solidFill>
                </a:rPr>
                <a:t> </a:t>
              </a:r>
              <a:r>
                <a:rPr lang="en-US" sz="2200" b="1" dirty="0" err="1">
                  <a:solidFill>
                    <a:schemeClr val="bg1"/>
                  </a:solidFill>
                </a:rPr>
                <a:t>trường</a:t>
              </a:r>
              <a:r>
                <a:rPr lang="en-US" sz="2200" b="1" dirty="0">
                  <a:solidFill>
                    <a:schemeClr val="bg1"/>
                  </a:solidFill>
                </a:rPr>
                <a:t>?</a:t>
              </a:r>
              <a:endParaRPr lang="en-US" sz="2200" dirty="0">
                <a:solidFill>
                  <a:schemeClr val="bg1"/>
                </a:solidFill>
              </a:endParaRPr>
            </a:p>
            <a:p>
              <a:endParaRPr lang="en-US" sz="2200" dirty="0">
                <a:solidFill>
                  <a:schemeClr val="bg1"/>
                </a:solidFill>
              </a:endParaRPr>
            </a:p>
          </p:txBody>
        </p:sp>
      </p:grpSp>
      <p:grpSp>
        <p:nvGrpSpPr>
          <p:cNvPr id="12" name="Group 12"/>
          <p:cNvGrpSpPr/>
          <p:nvPr/>
        </p:nvGrpSpPr>
        <p:grpSpPr>
          <a:xfrm>
            <a:off x="2177646" y="3243345"/>
            <a:ext cx="4157839" cy="2012960"/>
            <a:chOff x="0" y="0"/>
            <a:chExt cx="10273483" cy="2654303"/>
          </a:xfrm>
        </p:grpSpPr>
        <p:sp>
          <p:nvSpPr>
            <p:cNvPr id="13" name="Freeform 13"/>
            <p:cNvSpPr/>
            <p:nvPr/>
          </p:nvSpPr>
          <p:spPr>
            <a:xfrm>
              <a:off x="0" y="0"/>
              <a:ext cx="10273483" cy="2529845"/>
            </a:xfrm>
            <a:custGeom>
              <a:avLst/>
              <a:gdLst/>
              <a:ahLst/>
              <a:cxnLst/>
              <a:rect l="l" t="t" r="r" b="b"/>
              <a:pathLst>
                <a:path w="10273483" h="2529845">
                  <a:moveTo>
                    <a:pt x="0" y="0"/>
                  </a:moveTo>
                  <a:lnTo>
                    <a:pt x="10273483" y="0"/>
                  </a:lnTo>
                  <a:lnTo>
                    <a:pt x="10273483" y="2529845"/>
                  </a:lnTo>
                  <a:lnTo>
                    <a:pt x="0" y="252984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4" name="TextBox 14"/>
            <p:cNvSpPr txBox="1"/>
            <p:nvPr/>
          </p:nvSpPr>
          <p:spPr>
            <a:xfrm>
              <a:off x="360940" y="622978"/>
              <a:ext cx="9551603" cy="2031325"/>
            </a:xfrm>
            <a:prstGeom prst="rect">
              <a:avLst/>
            </a:prstGeom>
          </p:spPr>
          <p:txBody>
            <a:bodyPr lIns="0" tIns="0" rIns="0" bIns="0" rtlCol="0" anchor="t">
              <a:spAutoFit/>
            </a:bodyPr>
            <a:lstStyle/>
            <a:p>
              <a:r>
                <a:rPr lang="vi-VN" sz="2200" b="1" dirty="0">
                  <a:solidFill>
                    <a:schemeClr val="bg1"/>
                  </a:solidFill>
                </a:rPr>
                <a:t>2. </a:t>
              </a:r>
              <a:r>
                <a:rPr lang="en-US" sz="2200" b="1" dirty="0" err="1">
                  <a:solidFill>
                    <a:schemeClr val="bg1"/>
                  </a:solidFill>
                </a:rPr>
                <a:t>Việc</a:t>
              </a:r>
              <a:r>
                <a:rPr lang="en-US" sz="2200" b="1" dirty="0">
                  <a:solidFill>
                    <a:schemeClr val="bg1"/>
                  </a:solidFill>
                </a:rPr>
                <a:t> </a:t>
              </a:r>
              <a:r>
                <a:rPr lang="en-US" sz="2200" b="1" dirty="0" err="1">
                  <a:solidFill>
                    <a:schemeClr val="bg1"/>
                  </a:solidFill>
                </a:rPr>
                <a:t>sử</a:t>
              </a:r>
              <a:r>
                <a:rPr lang="en-US" sz="2200" b="1" dirty="0">
                  <a:solidFill>
                    <a:schemeClr val="bg1"/>
                  </a:solidFill>
                </a:rPr>
                <a:t> </a:t>
              </a:r>
              <a:r>
                <a:rPr lang="en-US" sz="2200" b="1" dirty="0" err="1">
                  <a:solidFill>
                    <a:schemeClr val="bg1"/>
                  </a:solidFill>
                </a:rPr>
                <a:t>dụng</a:t>
              </a:r>
              <a:r>
                <a:rPr lang="en-US" sz="2200" b="1" dirty="0">
                  <a:solidFill>
                    <a:schemeClr val="bg1"/>
                  </a:solidFill>
                </a:rPr>
                <a:t> </a:t>
              </a:r>
              <a:r>
                <a:rPr lang="en-US" sz="2200" b="1" dirty="0" err="1">
                  <a:solidFill>
                    <a:schemeClr val="bg1"/>
                  </a:solidFill>
                </a:rPr>
                <a:t>công</a:t>
              </a:r>
              <a:r>
                <a:rPr lang="en-US" sz="2200" b="1" dirty="0">
                  <a:solidFill>
                    <a:schemeClr val="bg1"/>
                  </a:solidFill>
                </a:rPr>
                <a:t> </a:t>
              </a:r>
              <a:r>
                <a:rPr lang="en-US" sz="2200" b="1" dirty="0" err="1">
                  <a:solidFill>
                    <a:schemeClr val="bg1"/>
                  </a:solidFill>
                </a:rPr>
                <a:t>nghệ</a:t>
              </a:r>
              <a:r>
                <a:rPr lang="en-US" sz="2200" b="1" dirty="0">
                  <a:solidFill>
                    <a:schemeClr val="bg1"/>
                  </a:solidFill>
                </a:rPr>
                <a:t> </a:t>
              </a:r>
              <a:r>
                <a:rPr lang="en-US" sz="2200" b="1" dirty="0" err="1">
                  <a:solidFill>
                    <a:schemeClr val="bg1"/>
                  </a:solidFill>
                </a:rPr>
                <a:t>số</a:t>
              </a:r>
              <a:r>
                <a:rPr lang="en-US" sz="2200" b="1" dirty="0">
                  <a:solidFill>
                    <a:schemeClr val="bg1"/>
                  </a:solidFill>
                </a:rPr>
                <a:t> </a:t>
              </a:r>
              <a:r>
                <a:rPr lang="en-US" sz="2200" b="1" dirty="0" err="1">
                  <a:solidFill>
                    <a:schemeClr val="bg1"/>
                  </a:solidFill>
                </a:rPr>
                <a:t>có</a:t>
              </a:r>
              <a:r>
                <a:rPr lang="en-US" sz="2200" b="1" dirty="0">
                  <a:solidFill>
                    <a:schemeClr val="bg1"/>
                  </a:solidFill>
                </a:rPr>
                <a:t> </a:t>
              </a:r>
              <a:r>
                <a:rPr lang="en-US" sz="2200" b="1" dirty="0" err="1">
                  <a:solidFill>
                    <a:schemeClr val="bg1"/>
                  </a:solidFill>
                </a:rPr>
                <a:t>thể</a:t>
              </a:r>
              <a:r>
                <a:rPr lang="en-US" sz="2200" b="1" dirty="0">
                  <a:solidFill>
                    <a:schemeClr val="bg1"/>
                  </a:solidFill>
                </a:rPr>
                <a:t> </a:t>
              </a:r>
              <a:r>
                <a:rPr lang="en-US" sz="2200" b="1" dirty="0" err="1">
                  <a:solidFill>
                    <a:schemeClr val="bg1"/>
                  </a:solidFill>
                </a:rPr>
                <a:t>gây</a:t>
              </a:r>
              <a:r>
                <a:rPr lang="en-US" sz="2200" b="1" dirty="0">
                  <a:solidFill>
                    <a:schemeClr val="bg1"/>
                  </a:solidFill>
                </a:rPr>
                <a:t> </a:t>
              </a:r>
              <a:r>
                <a:rPr lang="en-US" sz="2200" b="1" dirty="0" err="1">
                  <a:solidFill>
                    <a:schemeClr val="bg1"/>
                  </a:solidFill>
                </a:rPr>
                <a:t>tác</a:t>
              </a:r>
              <a:r>
                <a:rPr lang="en-US" sz="2200" b="1" dirty="0">
                  <a:solidFill>
                    <a:schemeClr val="bg1"/>
                  </a:solidFill>
                </a:rPr>
                <a:t> </a:t>
              </a:r>
              <a:r>
                <a:rPr lang="en-US" sz="2200" b="1" dirty="0" err="1">
                  <a:solidFill>
                    <a:schemeClr val="bg1"/>
                  </a:solidFill>
                </a:rPr>
                <a:t>động</a:t>
              </a:r>
              <a:r>
                <a:rPr lang="en-US" sz="2200" b="1" dirty="0">
                  <a:solidFill>
                    <a:schemeClr val="bg1"/>
                  </a:solidFill>
                </a:rPr>
                <a:t> </a:t>
              </a:r>
              <a:r>
                <a:rPr lang="en-US" sz="2200" b="1" dirty="0" err="1">
                  <a:solidFill>
                    <a:schemeClr val="bg1"/>
                  </a:solidFill>
                </a:rPr>
                <a:t>tiêu</a:t>
              </a:r>
              <a:r>
                <a:rPr lang="en-US" sz="2200" b="1" dirty="0">
                  <a:solidFill>
                    <a:schemeClr val="bg1"/>
                  </a:solidFill>
                </a:rPr>
                <a:t> </a:t>
              </a:r>
              <a:r>
                <a:rPr lang="en-US" sz="2200" b="1" dirty="0" err="1">
                  <a:solidFill>
                    <a:schemeClr val="bg1"/>
                  </a:solidFill>
                </a:rPr>
                <a:t>cực</a:t>
              </a:r>
              <a:r>
                <a:rPr lang="en-US" sz="2200" b="1" dirty="0">
                  <a:solidFill>
                    <a:schemeClr val="bg1"/>
                  </a:solidFill>
                </a:rPr>
                <a:t> </a:t>
              </a:r>
              <a:r>
                <a:rPr lang="en-US" sz="2200" b="1" dirty="0" err="1">
                  <a:solidFill>
                    <a:schemeClr val="bg1"/>
                  </a:solidFill>
                </a:rPr>
                <a:t>gì</a:t>
              </a:r>
              <a:r>
                <a:rPr lang="en-US" sz="2200" b="1" dirty="0">
                  <a:solidFill>
                    <a:schemeClr val="bg1"/>
                  </a:solidFill>
                </a:rPr>
                <a:t> </a:t>
              </a:r>
              <a:r>
                <a:rPr lang="en-US" sz="2200" b="1" dirty="0" err="1">
                  <a:solidFill>
                    <a:schemeClr val="bg1"/>
                  </a:solidFill>
                </a:rPr>
                <a:t>đến</a:t>
              </a:r>
              <a:r>
                <a:rPr lang="en-US" sz="2200" b="1" dirty="0">
                  <a:solidFill>
                    <a:schemeClr val="bg1"/>
                  </a:solidFill>
                </a:rPr>
                <a:t> </a:t>
              </a:r>
              <a:r>
                <a:rPr lang="en-US" sz="2200" b="1" dirty="0" err="1">
                  <a:solidFill>
                    <a:schemeClr val="bg1"/>
                  </a:solidFill>
                </a:rPr>
                <a:t>môi</a:t>
              </a:r>
              <a:r>
                <a:rPr lang="en-US" sz="2200" b="1" dirty="0">
                  <a:solidFill>
                    <a:schemeClr val="bg1"/>
                  </a:solidFill>
                </a:rPr>
                <a:t> </a:t>
              </a:r>
              <a:r>
                <a:rPr lang="en-US" sz="2200" b="1" dirty="0" err="1">
                  <a:solidFill>
                    <a:schemeClr val="bg1"/>
                  </a:solidFill>
                </a:rPr>
                <a:t>trường</a:t>
              </a:r>
              <a:r>
                <a:rPr lang="en-US" sz="2200" b="1" dirty="0">
                  <a:solidFill>
                    <a:schemeClr val="bg1"/>
                  </a:solidFill>
                </a:rPr>
                <a:t>?</a:t>
              </a:r>
              <a:endParaRPr lang="en-US" sz="2200" dirty="0">
                <a:solidFill>
                  <a:schemeClr val="bg1"/>
                </a:solidFill>
              </a:endParaRPr>
            </a:p>
            <a:p>
              <a:endParaRPr lang="en-US" sz="2200" dirty="0">
                <a:solidFill>
                  <a:schemeClr val="bg1"/>
                </a:solidFill>
              </a:endParaRPr>
            </a:p>
          </p:txBody>
        </p:sp>
      </p:grpSp>
      <p:grpSp>
        <p:nvGrpSpPr>
          <p:cNvPr id="15" name="Group 15"/>
          <p:cNvGrpSpPr/>
          <p:nvPr/>
        </p:nvGrpSpPr>
        <p:grpSpPr>
          <a:xfrm>
            <a:off x="2390858" y="5301890"/>
            <a:ext cx="3944627" cy="1540508"/>
            <a:chOff x="0" y="0"/>
            <a:chExt cx="10273483" cy="2529845"/>
          </a:xfrm>
        </p:grpSpPr>
        <p:sp>
          <p:nvSpPr>
            <p:cNvPr id="16" name="Freeform 16"/>
            <p:cNvSpPr/>
            <p:nvPr/>
          </p:nvSpPr>
          <p:spPr>
            <a:xfrm>
              <a:off x="0" y="0"/>
              <a:ext cx="10273483" cy="2529845"/>
            </a:xfrm>
            <a:custGeom>
              <a:avLst/>
              <a:gdLst/>
              <a:ahLst/>
              <a:cxnLst/>
              <a:rect l="l" t="t" r="r" b="b"/>
              <a:pathLst>
                <a:path w="10273483" h="2529845">
                  <a:moveTo>
                    <a:pt x="0" y="0"/>
                  </a:moveTo>
                  <a:lnTo>
                    <a:pt x="10273483" y="0"/>
                  </a:lnTo>
                  <a:lnTo>
                    <a:pt x="10273483" y="2529845"/>
                  </a:lnTo>
                  <a:lnTo>
                    <a:pt x="0" y="252984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7" name="TextBox 17"/>
            <p:cNvSpPr txBox="1"/>
            <p:nvPr/>
          </p:nvSpPr>
          <p:spPr>
            <a:xfrm>
              <a:off x="360940" y="407350"/>
              <a:ext cx="9551603" cy="2031325"/>
            </a:xfrm>
            <a:prstGeom prst="rect">
              <a:avLst/>
            </a:prstGeom>
          </p:spPr>
          <p:txBody>
            <a:bodyPr lIns="0" tIns="0" rIns="0" bIns="0" rtlCol="0" anchor="t">
              <a:spAutoFit/>
            </a:bodyPr>
            <a:lstStyle/>
            <a:p>
              <a:r>
                <a:rPr lang="vi-VN" sz="2200" b="1" dirty="0">
                  <a:solidFill>
                    <a:schemeClr val="bg1"/>
                  </a:solidFill>
                  <a:latin typeface="+mj-lt"/>
                </a:rPr>
                <a:t>3. </a:t>
              </a:r>
              <a:r>
                <a:rPr lang="en-US" sz="2200" b="1" dirty="0" err="1">
                  <a:solidFill>
                    <a:schemeClr val="bg1"/>
                  </a:solidFill>
                  <a:latin typeface="+mj-lt"/>
                </a:rPr>
                <a:t>Chúng</a:t>
              </a:r>
              <a:r>
                <a:rPr lang="en-US" sz="2200" b="1" dirty="0">
                  <a:solidFill>
                    <a:schemeClr val="bg1"/>
                  </a:solidFill>
                  <a:latin typeface="+mj-lt"/>
                </a:rPr>
                <a:t> ta </a:t>
              </a:r>
              <a:r>
                <a:rPr lang="en-US" sz="2200" b="1" dirty="0" err="1">
                  <a:solidFill>
                    <a:schemeClr val="bg1"/>
                  </a:solidFill>
                  <a:latin typeface="+mj-lt"/>
                </a:rPr>
                <a:t>cần</a:t>
              </a:r>
              <a:r>
                <a:rPr lang="en-US" sz="2200" b="1" dirty="0">
                  <a:solidFill>
                    <a:schemeClr val="bg1"/>
                  </a:solidFill>
                  <a:latin typeface="+mj-lt"/>
                </a:rPr>
                <a:t> </a:t>
              </a:r>
              <a:r>
                <a:rPr lang="en-US" sz="2200" b="1" dirty="0" err="1">
                  <a:solidFill>
                    <a:schemeClr val="bg1"/>
                  </a:solidFill>
                  <a:latin typeface="+mj-lt"/>
                </a:rPr>
                <a:t>làm</a:t>
              </a:r>
              <a:r>
                <a:rPr lang="en-US" sz="2200" b="1" dirty="0">
                  <a:solidFill>
                    <a:schemeClr val="bg1"/>
                  </a:solidFill>
                  <a:latin typeface="+mj-lt"/>
                </a:rPr>
                <a:t> </a:t>
              </a:r>
              <a:r>
                <a:rPr lang="en-US" sz="2200" b="1" dirty="0" err="1">
                  <a:solidFill>
                    <a:schemeClr val="bg1"/>
                  </a:solidFill>
                  <a:latin typeface="+mj-lt"/>
                </a:rPr>
                <a:t>gì</a:t>
              </a:r>
              <a:r>
                <a:rPr lang="en-US" sz="2200" b="1" dirty="0">
                  <a:solidFill>
                    <a:schemeClr val="bg1"/>
                  </a:solidFill>
                  <a:latin typeface="+mj-lt"/>
                </a:rPr>
                <a:t> </a:t>
              </a:r>
              <a:r>
                <a:rPr lang="en-US" sz="2200" b="1" dirty="0" err="1">
                  <a:solidFill>
                    <a:schemeClr val="bg1"/>
                  </a:solidFill>
                  <a:latin typeface="+mj-lt"/>
                </a:rPr>
                <a:t>để</a:t>
              </a:r>
              <a:r>
                <a:rPr lang="en-US" sz="2200" b="1" dirty="0">
                  <a:solidFill>
                    <a:schemeClr val="bg1"/>
                  </a:solidFill>
                  <a:latin typeface="+mj-lt"/>
                </a:rPr>
                <a:t> </a:t>
              </a:r>
              <a:r>
                <a:rPr lang="en-US" sz="2200" b="1" dirty="0" err="1">
                  <a:solidFill>
                    <a:schemeClr val="bg1"/>
                  </a:solidFill>
                  <a:latin typeface="+mj-lt"/>
                </a:rPr>
                <a:t>sử</a:t>
              </a:r>
              <a:r>
                <a:rPr lang="en-US" sz="2200" b="1" dirty="0">
                  <a:solidFill>
                    <a:schemeClr val="bg1"/>
                  </a:solidFill>
                  <a:latin typeface="+mj-lt"/>
                </a:rPr>
                <a:t> </a:t>
              </a:r>
              <a:r>
                <a:rPr lang="en-US" sz="2200" b="1" dirty="0" err="1">
                  <a:solidFill>
                    <a:schemeClr val="bg1"/>
                  </a:solidFill>
                  <a:latin typeface="+mj-lt"/>
                </a:rPr>
                <a:t>dụng</a:t>
              </a:r>
              <a:r>
                <a:rPr lang="en-US" sz="2200" b="1" dirty="0">
                  <a:solidFill>
                    <a:schemeClr val="bg1"/>
                  </a:solidFill>
                  <a:latin typeface="+mj-lt"/>
                </a:rPr>
                <a:t> </a:t>
              </a:r>
              <a:r>
                <a:rPr lang="en-US" sz="2200" b="1" dirty="0" err="1">
                  <a:solidFill>
                    <a:schemeClr val="bg1"/>
                  </a:solidFill>
                  <a:latin typeface="+mj-lt"/>
                </a:rPr>
                <a:t>công</a:t>
              </a:r>
              <a:r>
                <a:rPr lang="en-US" sz="2200" b="1" dirty="0">
                  <a:solidFill>
                    <a:schemeClr val="bg1"/>
                  </a:solidFill>
                  <a:latin typeface="+mj-lt"/>
                </a:rPr>
                <a:t> </a:t>
              </a:r>
              <a:r>
                <a:rPr lang="en-US" sz="2200" b="1" dirty="0" err="1">
                  <a:solidFill>
                    <a:schemeClr val="bg1"/>
                  </a:solidFill>
                  <a:latin typeface="+mj-lt"/>
                </a:rPr>
                <a:t>nghệ</a:t>
              </a:r>
              <a:r>
                <a:rPr lang="en-US" sz="2200" b="1" dirty="0">
                  <a:solidFill>
                    <a:schemeClr val="bg1"/>
                  </a:solidFill>
                  <a:latin typeface="+mj-lt"/>
                </a:rPr>
                <a:t> </a:t>
              </a:r>
              <a:r>
                <a:rPr lang="en-US" sz="2200" b="1" dirty="0" err="1">
                  <a:solidFill>
                    <a:schemeClr val="bg1"/>
                  </a:solidFill>
                  <a:latin typeface="+mj-lt"/>
                </a:rPr>
                <a:t>số</a:t>
              </a:r>
              <a:r>
                <a:rPr lang="en-US" sz="2200" b="1" dirty="0">
                  <a:solidFill>
                    <a:schemeClr val="bg1"/>
                  </a:solidFill>
                  <a:latin typeface="+mj-lt"/>
                </a:rPr>
                <a:t> </a:t>
              </a:r>
              <a:r>
                <a:rPr lang="en-US" sz="2200" b="1" dirty="0" err="1">
                  <a:solidFill>
                    <a:schemeClr val="bg1"/>
                  </a:solidFill>
                  <a:latin typeface="+mj-lt"/>
                </a:rPr>
                <a:t>thân</a:t>
              </a:r>
              <a:r>
                <a:rPr lang="en-US" sz="2200" b="1" dirty="0">
                  <a:solidFill>
                    <a:schemeClr val="bg1"/>
                  </a:solidFill>
                  <a:latin typeface="+mj-lt"/>
                </a:rPr>
                <a:t> </a:t>
              </a:r>
              <a:r>
                <a:rPr lang="en-US" sz="2200" b="1" dirty="0" err="1">
                  <a:solidFill>
                    <a:schemeClr val="bg1"/>
                  </a:solidFill>
                  <a:latin typeface="+mj-lt"/>
                </a:rPr>
                <a:t>thiện</a:t>
              </a:r>
              <a:r>
                <a:rPr lang="en-US" sz="2200" b="1" dirty="0">
                  <a:solidFill>
                    <a:schemeClr val="bg1"/>
                  </a:solidFill>
                  <a:latin typeface="+mj-lt"/>
                </a:rPr>
                <a:t> </a:t>
              </a:r>
              <a:r>
                <a:rPr lang="en-US" sz="2200" b="1" dirty="0" err="1">
                  <a:solidFill>
                    <a:schemeClr val="bg1"/>
                  </a:solidFill>
                  <a:latin typeface="+mj-lt"/>
                </a:rPr>
                <a:t>với</a:t>
              </a:r>
              <a:r>
                <a:rPr lang="en-US" sz="2200" b="1" dirty="0">
                  <a:solidFill>
                    <a:schemeClr val="bg1"/>
                  </a:solidFill>
                  <a:latin typeface="+mj-lt"/>
                </a:rPr>
                <a:t> </a:t>
              </a:r>
              <a:r>
                <a:rPr lang="en-US" sz="2200" b="1" dirty="0" err="1">
                  <a:solidFill>
                    <a:schemeClr val="bg1"/>
                  </a:solidFill>
                  <a:latin typeface="+mj-lt"/>
                </a:rPr>
                <a:t>môi</a:t>
              </a:r>
              <a:r>
                <a:rPr lang="en-US" sz="2200" b="1" dirty="0">
                  <a:solidFill>
                    <a:schemeClr val="bg1"/>
                  </a:solidFill>
                  <a:latin typeface="+mj-lt"/>
                </a:rPr>
                <a:t> </a:t>
              </a:r>
              <a:r>
                <a:rPr lang="en-US" sz="2200" b="1" dirty="0" err="1">
                  <a:solidFill>
                    <a:schemeClr val="bg1"/>
                  </a:solidFill>
                  <a:latin typeface="+mj-lt"/>
                </a:rPr>
                <a:t>trường</a:t>
              </a:r>
              <a:r>
                <a:rPr lang="en-US" sz="2200" b="1" dirty="0">
                  <a:solidFill>
                    <a:schemeClr val="bg1"/>
                  </a:solidFill>
                  <a:latin typeface="+mj-lt"/>
                </a:rPr>
                <a:t>?</a:t>
              </a:r>
              <a:endParaRPr lang="en-US" sz="2200" dirty="0">
                <a:solidFill>
                  <a:schemeClr val="bg1"/>
                </a:solidFill>
                <a:latin typeface="+mj-lt"/>
              </a:endParaRPr>
            </a:p>
            <a:p>
              <a:endParaRPr lang="en-US" sz="2200" dirty="0">
                <a:solidFill>
                  <a:schemeClr val="bg1"/>
                </a:solidFill>
                <a:latin typeface="+mj-lt"/>
              </a:endParaRPr>
            </a:p>
          </p:txBody>
        </p:sp>
      </p:grpSp>
      <p:sp>
        <p:nvSpPr>
          <p:cNvPr id="18" name="Rectangle: Rounded Corners 17">
            <a:extLst>
              <a:ext uri="{FF2B5EF4-FFF2-40B4-BE49-F238E27FC236}">
                <a16:creationId xmlns:a16="http://schemas.microsoft.com/office/drawing/2014/main" id="{3BBB1019-65FE-013F-B561-4504B1189E88}"/>
              </a:ext>
            </a:extLst>
          </p:cNvPr>
          <p:cNvSpPr/>
          <p:nvPr/>
        </p:nvSpPr>
        <p:spPr>
          <a:xfrm>
            <a:off x="3121572" y="242734"/>
            <a:ext cx="7363795" cy="808952"/>
          </a:xfrm>
          <a:prstGeom prst="roundRect">
            <a:avLst>
              <a:gd name="adj" fmla="val 16079"/>
            </a:avLst>
          </a:prstGeom>
          <a:solidFill>
            <a:schemeClr val="accent5">
              <a:lumMod val="40000"/>
              <a:lumOff val="60000"/>
              <a:alpha val="0"/>
            </a:schemeClr>
          </a:solidFill>
          <a:effectLst>
            <a:glow rad="254000">
              <a:schemeClr val="accent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t>Giáo</a:t>
            </a:r>
            <a:r>
              <a:rPr lang="en-US" sz="4000" b="1" dirty="0"/>
              <a:t> </a:t>
            </a:r>
            <a:r>
              <a:rPr lang="en-US" sz="4000" b="1" dirty="0" err="1"/>
              <a:t>dục</a:t>
            </a:r>
            <a:r>
              <a:rPr lang="en-US" sz="4000" b="1" dirty="0"/>
              <a:t> </a:t>
            </a:r>
            <a:r>
              <a:rPr lang="en-US" sz="4000" b="1" dirty="0" err="1"/>
              <a:t>công</a:t>
            </a:r>
            <a:r>
              <a:rPr lang="en-US" sz="4000" b="1" dirty="0"/>
              <a:t> </a:t>
            </a:r>
            <a:r>
              <a:rPr lang="en-US" sz="4000" b="1" dirty="0" err="1"/>
              <a:t>dân</a:t>
            </a:r>
            <a:r>
              <a:rPr lang="en-US" sz="4000" b="1" dirty="0"/>
              <a:t> </a:t>
            </a:r>
            <a:r>
              <a:rPr lang="en-US" sz="4000" b="1" dirty="0" err="1"/>
              <a:t>số</a:t>
            </a:r>
            <a:endParaRPr lang="en-US" sz="4000" b="1" dirty="0"/>
          </a:p>
        </p:txBody>
      </p:sp>
      <p:pic>
        <p:nvPicPr>
          <p:cNvPr id="22" name="picture 449">
            <a:extLst>
              <a:ext uri="{FF2B5EF4-FFF2-40B4-BE49-F238E27FC236}">
                <a16:creationId xmlns:a16="http://schemas.microsoft.com/office/drawing/2014/main" id="{2953553F-6D60-FF51-2641-B2CCF5650A7D}"/>
              </a:ext>
            </a:extLst>
          </p:cNvPr>
          <p:cNvPicPr>
            <a:picLocks noChangeAspect="1"/>
          </p:cNvPicPr>
          <p:nvPr/>
        </p:nvPicPr>
        <p:blipFill>
          <a:blip r:embed="rId8"/>
          <a:stretch>
            <a:fillRect/>
          </a:stretch>
        </p:blipFill>
        <p:spPr>
          <a:xfrm rot="21600000">
            <a:off x="475070" y="3625949"/>
            <a:ext cx="385569" cy="280972"/>
          </a:xfrm>
          <a:prstGeom prst="rect">
            <a:avLst/>
          </a:prstGeom>
        </p:spPr>
      </p:pic>
      <p:grpSp>
        <p:nvGrpSpPr>
          <p:cNvPr id="23" name="Group 5">
            <a:extLst>
              <a:ext uri="{FF2B5EF4-FFF2-40B4-BE49-F238E27FC236}">
                <a16:creationId xmlns:a16="http://schemas.microsoft.com/office/drawing/2014/main" id="{30F9868F-F03C-C290-FD11-B56B0B66E8A9}"/>
              </a:ext>
            </a:extLst>
          </p:cNvPr>
          <p:cNvGrpSpPr/>
          <p:nvPr/>
        </p:nvGrpSpPr>
        <p:grpSpPr>
          <a:xfrm>
            <a:off x="6803469" y="1391815"/>
            <a:ext cx="5136741" cy="5565515"/>
            <a:chOff x="0" y="0"/>
            <a:chExt cx="10273483" cy="2529845"/>
          </a:xfrm>
        </p:grpSpPr>
        <p:sp>
          <p:nvSpPr>
            <p:cNvPr id="24" name="Freeform 6">
              <a:extLst>
                <a:ext uri="{FF2B5EF4-FFF2-40B4-BE49-F238E27FC236}">
                  <a16:creationId xmlns:a16="http://schemas.microsoft.com/office/drawing/2014/main" id="{69BB3CF4-08DB-C56F-CA05-942161A5A3F4}"/>
                </a:ext>
              </a:extLst>
            </p:cNvPr>
            <p:cNvSpPr/>
            <p:nvPr/>
          </p:nvSpPr>
          <p:spPr>
            <a:xfrm>
              <a:off x="0" y="0"/>
              <a:ext cx="10273483" cy="2529845"/>
            </a:xfrm>
            <a:custGeom>
              <a:avLst/>
              <a:gdLst/>
              <a:ahLst/>
              <a:cxnLst/>
              <a:rect l="l" t="t" r="r" b="b"/>
              <a:pathLst>
                <a:path w="10273483" h="2529845">
                  <a:moveTo>
                    <a:pt x="0" y="0"/>
                  </a:moveTo>
                  <a:lnTo>
                    <a:pt x="10273483" y="0"/>
                  </a:lnTo>
                  <a:lnTo>
                    <a:pt x="10273483" y="2529845"/>
                  </a:lnTo>
                  <a:lnTo>
                    <a:pt x="0" y="2529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7">
              <a:extLst>
                <a:ext uri="{FF2B5EF4-FFF2-40B4-BE49-F238E27FC236}">
                  <a16:creationId xmlns:a16="http://schemas.microsoft.com/office/drawing/2014/main" id="{BB6760FC-865E-6141-C11F-3B0871158AB2}"/>
                </a:ext>
              </a:extLst>
            </p:cNvPr>
            <p:cNvSpPr txBox="1"/>
            <p:nvPr/>
          </p:nvSpPr>
          <p:spPr>
            <a:xfrm>
              <a:off x="404534" y="356588"/>
              <a:ext cx="9551603" cy="2126512"/>
            </a:xfrm>
            <a:prstGeom prst="rect">
              <a:avLst/>
            </a:prstGeom>
          </p:spPr>
          <p:txBody>
            <a:bodyPr lIns="0" tIns="0" rIns="0" bIns="0" rtlCol="0" anchor="t">
              <a:spAutoFit/>
            </a:bodyPr>
            <a:lstStyle/>
            <a:p>
              <a:pPr marL="457200" indent="-457200">
                <a:buAutoNum type="arabicPeriod"/>
              </a:pP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Công </a:t>
              </a: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nghệ</a:t>
              </a: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số</a:t>
              </a: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mang</a:t>
              </a: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lại</a:t>
              </a: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lợi</a:t>
              </a: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ích</a:t>
              </a: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cho</a:t>
              </a: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môi</a:t>
              </a: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200" b="1" dirty="0" err="1">
                  <a:solidFill>
                    <a:schemeClr val="bg1"/>
                  </a:solidFill>
                  <a:latin typeface="Tahoma" panose="020B0604030504040204" pitchFamily="34" charset="0"/>
                  <a:ea typeface="Tahoma" panose="020B0604030504040204" pitchFamily="34" charset="0"/>
                  <a:cs typeface="Tahoma" panose="020B0604030504040204" pitchFamily="34" charset="0"/>
                </a:rPr>
                <a:t>trường</a:t>
              </a: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vi-VN" sz="2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lnSpc>
                  <a:spcPct val="150000"/>
                </a:lnSpc>
              </a:pP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Giúp</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giảm</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sử</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dụng</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giấy</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học</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trực</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tuyến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tài</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liệu</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điện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tử</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lvl="0">
                <a:lnSpc>
                  <a:spcPct val="150000"/>
                </a:lnSpc>
              </a:pP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Giảm</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đi</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lại</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kiệm</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xăng</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dầu</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hạn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chế</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khí</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thải</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lvl="0">
                <a:lnSpc>
                  <a:spcPct val="150000"/>
                </a:lnSpc>
              </a:pP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Giúp</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tuyên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truyền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nâng</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cao</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ý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thức</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bảo</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vệ</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môi</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trường</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qua internet,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mạng</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xã</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hội</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lvl="0">
                <a:lnSpc>
                  <a:spcPct val="150000"/>
                </a:lnSpc>
              </a:pP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Hỗ</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trợ</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quản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môi</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trường</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tốt</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hơn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theo</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dõi</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thời</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cảnh</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báo</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thiên</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tai,…).</a:t>
              </a:r>
            </a:p>
            <a:p>
              <a:pPr marL="457200" indent="-457200">
                <a:buAutoNum type="arabicPeriod"/>
              </a:pPr>
              <a:endParaRPr lang="en-US" sz="2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30" name="Freeform 6">
            <a:extLst>
              <a:ext uri="{FF2B5EF4-FFF2-40B4-BE49-F238E27FC236}">
                <a16:creationId xmlns:a16="http://schemas.microsoft.com/office/drawing/2014/main" id="{5442DE39-F393-0B21-2651-201F27826720}"/>
              </a:ext>
            </a:extLst>
          </p:cNvPr>
          <p:cNvSpPr/>
          <p:nvPr/>
        </p:nvSpPr>
        <p:spPr>
          <a:xfrm>
            <a:off x="6847262" y="1391815"/>
            <a:ext cx="5136741" cy="5565515"/>
          </a:xfrm>
          <a:custGeom>
            <a:avLst/>
            <a:gdLst/>
            <a:ahLst/>
            <a:cxnLst/>
            <a:rect l="l" t="t" r="r" b="b"/>
            <a:pathLst>
              <a:path w="10273483" h="2529845">
                <a:moveTo>
                  <a:pt x="0" y="0"/>
                </a:moveTo>
                <a:lnTo>
                  <a:pt x="10273483" y="0"/>
                </a:lnTo>
                <a:lnTo>
                  <a:pt x="10273483" y="2529845"/>
                </a:lnTo>
                <a:lnTo>
                  <a:pt x="0" y="2529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TextBox 7">
            <a:extLst>
              <a:ext uri="{FF2B5EF4-FFF2-40B4-BE49-F238E27FC236}">
                <a16:creationId xmlns:a16="http://schemas.microsoft.com/office/drawing/2014/main" id="{53724DD5-4CDF-5B73-7CE8-807E3C6A64F3}"/>
              </a:ext>
            </a:extLst>
          </p:cNvPr>
          <p:cNvSpPr txBox="1"/>
          <p:nvPr/>
        </p:nvSpPr>
        <p:spPr>
          <a:xfrm>
            <a:off x="7099606" y="2230126"/>
            <a:ext cx="4775801" cy="4308872"/>
          </a:xfrm>
          <a:prstGeom prst="rect">
            <a:avLst/>
          </a:prstGeom>
        </p:spPr>
        <p:txBody>
          <a:bodyPr lIns="0" tIns="0" rIns="0" bIns="0" rtlCol="0" anchor="t">
            <a:spAutoFit/>
          </a:bodyPr>
          <a:lstStyle/>
          <a:p>
            <a:r>
              <a:rPr lang="vi-VN" sz="2400" b="1" dirty="0">
                <a:solidFill>
                  <a:schemeClr val="bg1"/>
                </a:solidFill>
              </a:rPr>
              <a:t>2. </a:t>
            </a:r>
            <a:r>
              <a:rPr lang="en-US" sz="2400" b="1" dirty="0" err="1">
                <a:solidFill>
                  <a:schemeClr val="bg1"/>
                </a:solidFill>
              </a:rPr>
              <a:t>Việc</a:t>
            </a:r>
            <a:r>
              <a:rPr lang="en-US" sz="2400" b="1" dirty="0">
                <a:solidFill>
                  <a:schemeClr val="bg1"/>
                </a:solidFill>
              </a:rPr>
              <a:t> </a:t>
            </a:r>
            <a:r>
              <a:rPr lang="en-US" sz="2400" b="1" dirty="0" err="1">
                <a:solidFill>
                  <a:schemeClr val="bg1"/>
                </a:solidFill>
              </a:rPr>
              <a:t>sử</a:t>
            </a:r>
            <a:r>
              <a:rPr lang="en-US" sz="2400" b="1" dirty="0">
                <a:solidFill>
                  <a:schemeClr val="bg1"/>
                </a:solidFill>
              </a:rPr>
              <a:t> </a:t>
            </a:r>
            <a:r>
              <a:rPr lang="en-US" sz="2400" b="1" dirty="0" err="1">
                <a:solidFill>
                  <a:schemeClr val="bg1"/>
                </a:solidFill>
              </a:rPr>
              <a:t>dụng</a:t>
            </a:r>
            <a:r>
              <a:rPr lang="en-US" sz="2400" b="1" dirty="0">
                <a:solidFill>
                  <a:schemeClr val="bg1"/>
                </a:solidFill>
              </a:rPr>
              <a:t> </a:t>
            </a:r>
            <a:r>
              <a:rPr lang="en-US" sz="2400" b="1" dirty="0" err="1">
                <a:solidFill>
                  <a:schemeClr val="bg1"/>
                </a:solidFill>
              </a:rPr>
              <a:t>công</a:t>
            </a:r>
            <a:r>
              <a:rPr lang="en-US" sz="2400" b="1" dirty="0">
                <a:solidFill>
                  <a:schemeClr val="bg1"/>
                </a:solidFill>
              </a:rPr>
              <a:t> </a:t>
            </a:r>
            <a:r>
              <a:rPr lang="en-US" sz="2400" b="1" dirty="0" err="1">
                <a:solidFill>
                  <a:schemeClr val="bg1"/>
                </a:solidFill>
              </a:rPr>
              <a:t>nghệ</a:t>
            </a:r>
            <a:r>
              <a:rPr lang="en-US" sz="2400" b="1" dirty="0">
                <a:solidFill>
                  <a:schemeClr val="bg1"/>
                </a:solidFill>
              </a:rPr>
              <a:t> </a:t>
            </a:r>
            <a:r>
              <a:rPr lang="en-US" sz="2400" b="1" dirty="0" err="1">
                <a:solidFill>
                  <a:schemeClr val="bg1"/>
                </a:solidFill>
              </a:rPr>
              <a:t>số</a:t>
            </a:r>
            <a:r>
              <a:rPr lang="en-US" sz="2400" b="1" dirty="0">
                <a:solidFill>
                  <a:schemeClr val="bg1"/>
                </a:solidFill>
              </a:rPr>
              <a:t> </a:t>
            </a:r>
            <a:r>
              <a:rPr lang="en-US" sz="2400" b="1" dirty="0" err="1">
                <a:solidFill>
                  <a:schemeClr val="bg1"/>
                </a:solidFill>
              </a:rPr>
              <a:t>có</a:t>
            </a:r>
            <a:r>
              <a:rPr lang="en-US" sz="2400" b="1" dirty="0">
                <a:solidFill>
                  <a:schemeClr val="bg1"/>
                </a:solidFill>
              </a:rPr>
              <a:t> </a:t>
            </a:r>
            <a:r>
              <a:rPr lang="en-US" sz="2400" b="1" dirty="0" err="1">
                <a:solidFill>
                  <a:schemeClr val="bg1"/>
                </a:solidFill>
              </a:rPr>
              <a:t>thể</a:t>
            </a:r>
            <a:r>
              <a:rPr lang="en-US" sz="2400" b="1" dirty="0">
                <a:solidFill>
                  <a:schemeClr val="bg1"/>
                </a:solidFill>
              </a:rPr>
              <a:t> </a:t>
            </a:r>
            <a:r>
              <a:rPr lang="en-US" sz="2400" b="1" dirty="0" err="1">
                <a:solidFill>
                  <a:schemeClr val="bg1"/>
                </a:solidFill>
              </a:rPr>
              <a:t>gây</a:t>
            </a:r>
            <a:r>
              <a:rPr lang="en-US" sz="2400" b="1" dirty="0">
                <a:solidFill>
                  <a:schemeClr val="bg1"/>
                </a:solidFill>
              </a:rPr>
              <a:t> </a:t>
            </a:r>
            <a:r>
              <a:rPr lang="en-US" sz="2400" b="1" dirty="0" err="1">
                <a:solidFill>
                  <a:schemeClr val="bg1"/>
                </a:solidFill>
              </a:rPr>
              <a:t>tác</a:t>
            </a:r>
            <a:r>
              <a:rPr lang="en-US" sz="2400" b="1" dirty="0">
                <a:solidFill>
                  <a:schemeClr val="bg1"/>
                </a:solidFill>
              </a:rPr>
              <a:t> </a:t>
            </a:r>
            <a:r>
              <a:rPr lang="en-US" sz="2400" b="1" dirty="0" err="1">
                <a:solidFill>
                  <a:schemeClr val="bg1"/>
                </a:solidFill>
              </a:rPr>
              <a:t>động</a:t>
            </a:r>
            <a:r>
              <a:rPr lang="en-US" sz="2400" b="1" dirty="0">
                <a:solidFill>
                  <a:schemeClr val="bg1"/>
                </a:solidFill>
              </a:rPr>
              <a:t> </a:t>
            </a:r>
            <a:r>
              <a:rPr lang="en-US" sz="2400" b="1" dirty="0" err="1">
                <a:solidFill>
                  <a:schemeClr val="bg1"/>
                </a:solidFill>
              </a:rPr>
              <a:t>tiêu</a:t>
            </a:r>
            <a:r>
              <a:rPr lang="en-US" sz="2400" b="1" dirty="0">
                <a:solidFill>
                  <a:schemeClr val="bg1"/>
                </a:solidFill>
              </a:rPr>
              <a:t> </a:t>
            </a:r>
            <a:r>
              <a:rPr lang="en-US" sz="2400" b="1" dirty="0" err="1">
                <a:solidFill>
                  <a:schemeClr val="bg1"/>
                </a:solidFill>
              </a:rPr>
              <a:t>cực</a:t>
            </a:r>
            <a:r>
              <a:rPr lang="en-US" sz="2400" b="1" dirty="0">
                <a:solidFill>
                  <a:schemeClr val="bg1"/>
                </a:solidFill>
              </a:rPr>
              <a:t> </a:t>
            </a:r>
            <a:r>
              <a:rPr lang="en-US" sz="2400" b="1" dirty="0" err="1">
                <a:solidFill>
                  <a:schemeClr val="bg1"/>
                </a:solidFill>
              </a:rPr>
              <a:t>gì</a:t>
            </a:r>
            <a:r>
              <a:rPr lang="en-US" sz="2400" b="1" dirty="0">
                <a:solidFill>
                  <a:schemeClr val="bg1"/>
                </a:solidFill>
              </a:rPr>
              <a:t> </a:t>
            </a:r>
            <a:r>
              <a:rPr lang="en-US" sz="2400" b="1" dirty="0" err="1">
                <a:solidFill>
                  <a:schemeClr val="bg1"/>
                </a:solidFill>
              </a:rPr>
              <a:t>đến</a:t>
            </a:r>
            <a:r>
              <a:rPr lang="en-US" sz="2400" b="1" dirty="0">
                <a:solidFill>
                  <a:schemeClr val="bg1"/>
                </a:solidFill>
              </a:rPr>
              <a:t> </a:t>
            </a:r>
            <a:r>
              <a:rPr lang="en-US" sz="2400" b="1" dirty="0" err="1">
                <a:solidFill>
                  <a:schemeClr val="bg1"/>
                </a:solidFill>
              </a:rPr>
              <a:t>môi</a:t>
            </a:r>
            <a:r>
              <a:rPr lang="en-US" sz="2400" b="1" dirty="0">
                <a:solidFill>
                  <a:schemeClr val="bg1"/>
                </a:solidFill>
              </a:rPr>
              <a:t> </a:t>
            </a:r>
            <a:r>
              <a:rPr lang="en-US" sz="2400" b="1" dirty="0" err="1">
                <a:solidFill>
                  <a:schemeClr val="bg1"/>
                </a:solidFill>
              </a:rPr>
              <a:t>trường</a:t>
            </a:r>
            <a:r>
              <a:rPr lang="en-US" sz="2400" b="1" dirty="0">
                <a:solidFill>
                  <a:schemeClr val="bg1"/>
                </a:solidFill>
              </a:rPr>
              <a:t>?</a:t>
            </a:r>
          </a:p>
          <a:p>
            <a:pPr lvl="0"/>
            <a:r>
              <a:rPr lang="vi-VN" sz="2000" dirty="0">
                <a:solidFill>
                  <a:schemeClr val="bg1"/>
                </a:solidFill>
              </a:rPr>
              <a:t>- </a:t>
            </a:r>
            <a:r>
              <a:rPr lang="en-US" sz="2000" dirty="0" err="1">
                <a:solidFill>
                  <a:schemeClr val="bg1"/>
                </a:solidFill>
              </a:rPr>
              <a:t>Lãng</a:t>
            </a:r>
            <a:r>
              <a:rPr lang="en-US" sz="2000" dirty="0">
                <a:solidFill>
                  <a:schemeClr val="bg1"/>
                </a:solidFill>
              </a:rPr>
              <a:t> </a:t>
            </a:r>
            <a:r>
              <a:rPr lang="en-US" sz="2000" dirty="0" err="1">
                <a:solidFill>
                  <a:schemeClr val="bg1"/>
                </a:solidFill>
              </a:rPr>
              <a:t>phí</a:t>
            </a:r>
            <a:r>
              <a:rPr lang="en-US" sz="2000" dirty="0">
                <a:solidFill>
                  <a:schemeClr val="bg1"/>
                </a:solidFill>
              </a:rPr>
              <a:t> </a:t>
            </a:r>
            <a:r>
              <a:rPr lang="en-US" sz="2000" dirty="0" err="1">
                <a:solidFill>
                  <a:schemeClr val="bg1"/>
                </a:solidFill>
              </a:rPr>
              <a:t>điện</a:t>
            </a:r>
            <a:r>
              <a:rPr lang="en-US" sz="2000" dirty="0">
                <a:solidFill>
                  <a:schemeClr val="bg1"/>
                </a:solidFill>
              </a:rPr>
              <a:t> </a:t>
            </a:r>
            <a:r>
              <a:rPr lang="en-US" sz="2000" dirty="0" err="1">
                <a:solidFill>
                  <a:schemeClr val="bg1"/>
                </a:solidFill>
              </a:rPr>
              <a:t>năng</a:t>
            </a:r>
            <a:r>
              <a:rPr lang="en-US" sz="2000" dirty="0">
                <a:solidFill>
                  <a:schemeClr val="bg1"/>
                </a:solidFill>
              </a:rPr>
              <a:t> </a:t>
            </a:r>
            <a:r>
              <a:rPr lang="en-US" sz="2000" dirty="0" err="1">
                <a:solidFill>
                  <a:schemeClr val="bg1"/>
                </a:solidFill>
              </a:rPr>
              <a:t>nếu</a:t>
            </a:r>
            <a:r>
              <a:rPr lang="en-US" sz="2000" dirty="0">
                <a:solidFill>
                  <a:schemeClr val="bg1"/>
                </a:solidFill>
              </a:rPr>
              <a:t> </a:t>
            </a:r>
            <a:r>
              <a:rPr lang="en-US" sz="2000" dirty="0" err="1">
                <a:solidFill>
                  <a:schemeClr val="bg1"/>
                </a:solidFill>
              </a:rPr>
              <a:t>sử</a:t>
            </a:r>
            <a:r>
              <a:rPr lang="en-US" sz="2000" dirty="0">
                <a:solidFill>
                  <a:schemeClr val="bg1"/>
                </a:solidFill>
              </a:rPr>
              <a:t> </a:t>
            </a:r>
            <a:r>
              <a:rPr lang="en-US" sz="2000" dirty="0" err="1">
                <a:solidFill>
                  <a:schemeClr val="bg1"/>
                </a:solidFill>
              </a:rPr>
              <a:t>dụng</a:t>
            </a:r>
            <a:r>
              <a:rPr lang="en-US" sz="2000" dirty="0">
                <a:solidFill>
                  <a:schemeClr val="bg1"/>
                </a:solidFill>
              </a:rPr>
              <a:t> </a:t>
            </a:r>
            <a:r>
              <a:rPr lang="en-US" sz="2000" dirty="0" err="1">
                <a:solidFill>
                  <a:schemeClr val="bg1"/>
                </a:solidFill>
              </a:rPr>
              <a:t>thiết</a:t>
            </a:r>
            <a:r>
              <a:rPr lang="en-US" sz="2000" dirty="0">
                <a:solidFill>
                  <a:schemeClr val="bg1"/>
                </a:solidFill>
              </a:rPr>
              <a:t> </a:t>
            </a:r>
            <a:r>
              <a:rPr lang="en-US" sz="2000" dirty="0" err="1">
                <a:solidFill>
                  <a:schemeClr val="bg1"/>
                </a:solidFill>
              </a:rPr>
              <a:t>bị</a:t>
            </a:r>
            <a:r>
              <a:rPr lang="en-US" sz="2000" dirty="0">
                <a:solidFill>
                  <a:schemeClr val="bg1"/>
                </a:solidFill>
              </a:rPr>
              <a:t> </a:t>
            </a:r>
            <a:r>
              <a:rPr lang="en-US" sz="2000" dirty="0" err="1">
                <a:solidFill>
                  <a:schemeClr val="bg1"/>
                </a:solidFill>
              </a:rPr>
              <a:t>không</a:t>
            </a:r>
            <a:r>
              <a:rPr lang="en-US" sz="2000" dirty="0">
                <a:solidFill>
                  <a:schemeClr val="bg1"/>
                </a:solidFill>
              </a:rPr>
              <a:t> </a:t>
            </a:r>
            <a:r>
              <a:rPr lang="en-US" sz="2000" dirty="0" err="1">
                <a:solidFill>
                  <a:schemeClr val="bg1"/>
                </a:solidFill>
              </a:rPr>
              <a:t>hợp</a:t>
            </a:r>
            <a:r>
              <a:rPr lang="en-US" sz="2000" dirty="0">
                <a:solidFill>
                  <a:schemeClr val="bg1"/>
                </a:solidFill>
              </a:rPr>
              <a:t> </a:t>
            </a:r>
            <a:r>
              <a:rPr lang="en-US" sz="2000" dirty="0" err="1">
                <a:solidFill>
                  <a:schemeClr val="bg1"/>
                </a:solidFill>
              </a:rPr>
              <a:t>lí</a:t>
            </a:r>
            <a:r>
              <a:rPr lang="en-US" sz="2000" dirty="0">
                <a:solidFill>
                  <a:schemeClr val="bg1"/>
                </a:solidFill>
              </a:rPr>
              <a:t>.</a:t>
            </a:r>
          </a:p>
          <a:p>
            <a:pPr lvl="0"/>
            <a:r>
              <a:rPr lang="vi-VN" sz="2000" dirty="0">
                <a:solidFill>
                  <a:schemeClr val="bg1"/>
                </a:solidFill>
              </a:rPr>
              <a:t>- </a:t>
            </a:r>
            <a:r>
              <a:rPr lang="en-US" sz="2000" dirty="0" err="1">
                <a:solidFill>
                  <a:schemeClr val="bg1"/>
                </a:solidFill>
              </a:rPr>
              <a:t>Tạo</a:t>
            </a:r>
            <a:r>
              <a:rPr lang="en-US" sz="2000" dirty="0">
                <a:solidFill>
                  <a:schemeClr val="bg1"/>
                </a:solidFill>
              </a:rPr>
              <a:t> </a:t>
            </a:r>
            <a:r>
              <a:rPr lang="en-US" sz="2000" dirty="0" err="1">
                <a:solidFill>
                  <a:schemeClr val="bg1"/>
                </a:solidFill>
              </a:rPr>
              <a:t>ra</a:t>
            </a:r>
            <a:r>
              <a:rPr lang="en-US" sz="2000" dirty="0">
                <a:solidFill>
                  <a:schemeClr val="bg1"/>
                </a:solidFill>
              </a:rPr>
              <a:t> </a:t>
            </a:r>
            <a:r>
              <a:rPr lang="en-US" sz="2000" dirty="0" err="1">
                <a:solidFill>
                  <a:schemeClr val="bg1"/>
                </a:solidFill>
              </a:rPr>
              <a:t>rác</a:t>
            </a:r>
            <a:r>
              <a:rPr lang="en-US" sz="2000" dirty="0">
                <a:solidFill>
                  <a:schemeClr val="bg1"/>
                </a:solidFill>
              </a:rPr>
              <a:t> </a:t>
            </a:r>
            <a:r>
              <a:rPr lang="en-US" sz="2000" dirty="0" err="1">
                <a:solidFill>
                  <a:schemeClr val="bg1"/>
                </a:solidFill>
              </a:rPr>
              <a:t>thải</a:t>
            </a:r>
            <a:r>
              <a:rPr lang="en-US" sz="2000" dirty="0">
                <a:solidFill>
                  <a:schemeClr val="bg1"/>
                </a:solidFill>
              </a:rPr>
              <a:t> </a:t>
            </a:r>
            <a:r>
              <a:rPr lang="en-US" sz="2000" dirty="0" err="1">
                <a:solidFill>
                  <a:schemeClr val="bg1"/>
                </a:solidFill>
              </a:rPr>
              <a:t>điện</a:t>
            </a:r>
            <a:r>
              <a:rPr lang="en-US" sz="2000" dirty="0">
                <a:solidFill>
                  <a:schemeClr val="bg1"/>
                </a:solidFill>
              </a:rPr>
              <a:t> </a:t>
            </a:r>
            <a:r>
              <a:rPr lang="en-US" sz="2000" dirty="0" err="1">
                <a:solidFill>
                  <a:schemeClr val="bg1"/>
                </a:solidFill>
              </a:rPr>
              <a:t>tử</a:t>
            </a:r>
            <a:r>
              <a:rPr lang="en-US" sz="2000" dirty="0">
                <a:solidFill>
                  <a:schemeClr val="bg1"/>
                </a:solidFill>
              </a:rPr>
              <a:t> (</a:t>
            </a:r>
            <a:r>
              <a:rPr lang="en-US" sz="2000" dirty="0" err="1">
                <a:solidFill>
                  <a:schemeClr val="bg1"/>
                </a:solidFill>
              </a:rPr>
              <a:t>điện</a:t>
            </a:r>
            <a:r>
              <a:rPr lang="en-US" sz="2000" dirty="0">
                <a:solidFill>
                  <a:schemeClr val="bg1"/>
                </a:solidFill>
              </a:rPr>
              <a:t> </a:t>
            </a:r>
            <a:r>
              <a:rPr lang="en-US" sz="2000" dirty="0" err="1">
                <a:solidFill>
                  <a:schemeClr val="bg1"/>
                </a:solidFill>
              </a:rPr>
              <a:t>thoại</a:t>
            </a:r>
            <a:r>
              <a:rPr lang="en-US" sz="2000" dirty="0">
                <a:solidFill>
                  <a:schemeClr val="bg1"/>
                </a:solidFill>
              </a:rPr>
              <a:t>, pin, </a:t>
            </a:r>
            <a:r>
              <a:rPr lang="en-US" sz="2000" dirty="0" err="1">
                <a:solidFill>
                  <a:schemeClr val="bg1"/>
                </a:solidFill>
              </a:rPr>
              <a:t>máy</a:t>
            </a:r>
            <a:r>
              <a:rPr lang="en-US" sz="2000" dirty="0">
                <a:solidFill>
                  <a:schemeClr val="bg1"/>
                </a:solidFill>
              </a:rPr>
              <a:t> </a:t>
            </a:r>
            <a:r>
              <a:rPr lang="en-US" sz="2000" dirty="0" err="1">
                <a:solidFill>
                  <a:schemeClr val="bg1"/>
                </a:solidFill>
              </a:rPr>
              <a:t>tính</a:t>
            </a:r>
            <a:r>
              <a:rPr lang="en-US" sz="2000" dirty="0">
                <a:solidFill>
                  <a:schemeClr val="bg1"/>
                </a:solidFill>
              </a:rPr>
              <a:t> </a:t>
            </a:r>
            <a:r>
              <a:rPr lang="en-US" sz="2000" dirty="0" err="1">
                <a:solidFill>
                  <a:schemeClr val="bg1"/>
                </a:solidFill>
              </a:rPr>
              <a:t>hỏng</a:t>
            </a:r>
            <a:r>
              <a:rPr lang="en-US" sz="2000" dirty="0">
                <a:solidFill>
                  <a:schemeClr val="bg1"/>
                </a:solidFill>
              </a:rPr>
              <a:t>).</a:t>
            </a:r>
          </a:p>
          <a:p>
            <a:pPr lvl="0"/>
            <a:r>
              <a:rPr lang="vi-VN" sz="2000" dirty="0">
                <a:solidFill>
                  <a:schemeClr val="bg1"/>
                </a:solidFill>
              </a:rPr>
              <a:t>- </a:t>
            </a:r>
            <a:r>
              <a:rPr lang="en-US" sz="2000" dirty="0" err="1">
                <a:solidFill>
                  <a:schemeClr val="bg1"/>
                </a:solidFill>
              </a:rPr>
              <a:t>Gây</a:t>
            </a:r>
            <a:r>
              <a:rPr lang="en-US" sz="2000" dirty="0">
                <a:solidFill>
                  <a:schemeClr val="bg1"/>
                </a:solidFill>
              </a:rPr>
              <a:t> ô </a:t>
            </a:r>
            <a:r>
              <a:rPr lang="en-US" sz="2000" dirty="0" err="1">
                <a:solidFill>
                  <a:schemeClr val="bg1"/>
                </a:solidFill>
              </a:rPr>
              <a:t>nhiễm</a:t>
            </a:r>
            <a:r>
              <a:rPr lang="en-US" sz="2000" dirty="0">
                <a:solidFill>
                  <a:schemeClr val="bg1"/>
                </a:solidFill>
              </a:rPr>
              <a:t> </a:t>
            </a:r>
            <a:r>
              <a:rPr lang="en-US" sz="2000" dirty="0" err="1">
                <a:solidFill>
                  <a:schemeClr val="bg1"/>
                </a:solidFill>
              </a:rPr>
              <a:t>tiếng</a:t>
            </a:r>
            <a:r>
              <a:rPr lang="en-US" sz="2000" dirty="0">
                <a:solidFill>
                  <a:schemeClr val="bg1"/>
                </a:solidFill>
              </a:rPr>
              <a:t> </a:t>
            </a:r>
            <a:r>
              <a:rPr lang="en-US" sz="2000" dirty="0" err="1">
                <a:solidFill>
                  <a:schemeClr val="bg1"/>
                </a:solidFill>
              </a:rPr>
              <a:t>ồn</a:t>
            </a:r>
            <a:r>
              <a:rPr lang="en-US" sz="2000" dirty="0">
                <a:solidFill>
                  <a:schemeClr val="bg1"/>
                </a:solidFill>
              </a:rPr>
              <a:t> (loa, tai </a:t>
            </a:r>
            <a:r>
              <a:rPr lang="en-US" sz="2000" dirty="0" err="1">
                <a:solidFill>
                  <a:schemeClr val="bg1"/>
                </a:solidFill>
              </a:rPr>
              <a:t>nghe</a:t>
            </a:r>
            <a:r>
              <a:rPr lang="en-US" sz="2000" dirty="0">
                <a:solidFill>
                  <a:schemeClr val="bg1"/>
                </a:solidFill>
              </a:rPr>
              <a:t> </a:t>
            </a:r>
            <a:r>
              <a:rPr lang="en-US" sz="2000" dirty="0" err="1">
                <a:solidFill>
                  <a:schemeClr val="bg1"/>
                </a:solidFill>
              </a:rPr>
              <a:t>mở</a:t>
            </a:r>
            <a:r>
              <a:rPr lang="en-US" sz="2000" dirty="0">
                <a:solidFill>
                  <a:schemeClr val="bg1"/>
                </a:solidFill>
              </a:rPr>
              <a:t> </a:t>
            </a:r>
            <a:r>
              <a:rPr lang="en-US" sz="2000" dirty="0" err="1">
                <a:solidFill>
                  <a:schemeClr val="bg1"/>
                </a:solidFill>
              </a:rPr>
              <a:t>quá</a:t>
            </a:r>
            <a:r>
              <a:rPr lang="en-US" sz="2000" dirty="0">
                <a:solidFill>
                  <a:schemeClr val="bg1"/>
                </a:solidFill>
              </a:rPr>
              <a:t> to).</a:t>
            </a:r>
          </a:p>
          <a:p>
            <a:pPr lvl="0"/>
            <a:r>
              <a:rPr lang="vi-VN" sz="2000" dirty="0">
                <a:solidFill>
                  <a:schemeClr val="bg1"/>
                </a:solidFill>
              </a:rPr>
              <a:t>- </a:t>
            </a:r>
            <a:r>
              <a:rPr lang="en-US" sz="2000" dirty="0" err="1">
                <a:solidFill>
                  <a:schemeClr val="bg1"/>
                </a:solidFill>
              </a:rPr>
              <a:t>Nếu</a:t>
            </a:r>
            <a:r>
              <a:rPr lang="en-US" sz="2000" dirty="0">
                <a:solidFill>
                  <a:schemeClr val="bg1"/>
                </a:solidFill>
              </a:rPr>
              <a:t> </a:t>
            </a:r>
            <a:r>
              <a:rPr lang="en-US" sz="2000" dirty="0" err="1">
                <a:solidFill>
                  <a:schemeClr val="bg1"/>
                </a:solidFill>
              </a:rPr>
              <a:t>xử</a:t>
            </a:r>
            <a:r>
              <a:rPr lang="en-US" sz="2000" dirty="0">
                <a:solidFill>
                  <a:schemeClr val="bg1"/>
                </a:solidFill>
              </a:rPr>
              <a:t> </a:t>
            </a:r>
            <a:r>
              <a:rPr lang="en-US" sz="2000" dirty="0" err="1">
                <a:solidFill>
                  <a:schemeClr val="bg1"/>
                </a:solidFill>
              </a:rPr>
              <a:t>lí</a:t>
            </a:r>
            <a:r>
              <a:rPr lang="en-US" sz="2000" dirty="0">
                <a:solidFill>
                  <a:schemeClr val="bg1"/>
                </a:solidFill>
              </a:rPr>
              <a:t> </a:t>
            </a:r>
            <a:r>
              <a:rPr lang="en-US" sz="2000" dirty="0" err="1">
                <a:solidFill>
                  <a:schemeClr val="bg1"/>
                </a:solidFill>
              </a:rPr>
              <a:t>thiết</a:t>
            </a:r>
            <a:r>
              <a:rPr lang="en-US" sz="2000" dirty="0">
                <a:solidFill>
                  <a:schemeClr val="bg1"/>
                </a:solidFill>
              </a:rPr>
              <a:t> </a:t>
            </a:r>
            <a:r>
              <a:rPr lang="en-US" sz="2000" dirty="0" err="1">
                <a:solidFill>
                  <a:schemeClr val="bg1"/>
                </a:solidFill>
              </a:rPr>
              <a:t>bị</a:t>
            </a:r>
            <a:r>
              <a:rPr lang="en-US" sz="2000" dirty="0">
                <a:solidFill>
                  <a:schemeClr val="bg1"/>
                </a:solidFill>
              </a:rPr>
              <a:t> </a:t>
            </a:r>
            <a:r>
              <a:rPr lang="en-US" sz="2000" dirty="0" err="1">
                <a:solidFill>
                  <a:schemeClr val="bg1"/>
                </a:solidFill>
              </a:rPr>
              <a:t>điện</a:t>
            </a:r>
            <a:r>
              <a:rPr lang="en-US" sz="2000" dirty="0">
                <a:solidFill>
                  <a:schemeClr val="bg1"/>
                </a:solidFill>
              </a:rPr>
              <a:t> </a:t>
            </a:r>
            <a:r>
              <a:rPr lang="en-US" sz="2000" dirty="0" err="1">
                <a:solidFill>
                  <a:schemeClr val="bg1"/>
                </a:solidFill>
              </a:rPr>
              <a:t>tử</a:t>
            </a:r>
            <a:r>
              <a:rPr lang="en-US" sz="2000" dirty="0">
                <a:solidFill>
                  <a:schemeClr val="bg1"/>
                </a:solidFill>
              </a:rPr>
              <a:t> </a:t>
            </a:r>
            <a:r>
              <a:rPr lang="en-US" sz="2000" dirty="0" err="1">
                <a:solidFill>
                  <a:schemeClr val="bg1"/>
                </a:solidFill>
              </a:rPr>
              <a:t>không</a:t>
            </a:r>
            <a:r>
              <a:rPr lang="en-US" sz="2000" dirty="0">
                <a:solidFill>
                  <a:schemeClr val="bg1"/>
                </a:solidFill>
              </a:rPr>
              <a:t> </a:t>
            </a:r>
            <a:r>
              <a:rPr lang="en-US" sz="2000" dirty="0" err="1">
                <a:solidFill>
                  <a:schemeClr val="bg1"/>
                </a:solidFill>
              </a:rPr>
              <a:t>đúng</a:t>
            </a:r>
            <a:r>
              <a:rPr lang="en-US" sz="2000" dirty="0">
                <a:solidFill>
                  <a:schemeClr val="bg1"/>
                </a:solidFill>
              </a:rPr>
              <a:t> </a:t>
            </a:r>
            <a:r>
              <a:rPr lang="en-US" sz="2000" dirty="0" err="1">
                <a:solidFill>
                  <a:schemeClr val="bg1"/>
                </a:solidFill>
              </a:rPr>
              <a:t>cách</a:t>
            </a:r>
            <a:r>
              <a:rPr lang="en-US" sz="2000" dirty="0">
                <a:solidFill>
                  <a:schemeClr val="bg1"/>
                </a:solidFill>
              </a:rPr>
              <a:t> </a:t>
            </a:r>
            <a:r>
              <a:rPr lang="en-US" sz="2000" dirty="0" err="1">
                <a:solidFill>
                  <a:schemeClr val="bg1"/>
                </a:solidFill>
              </a:rPr>
              <a:t>có</a:t>
            </a:r>
            <a:r>
              <a:rPr lang="en-US" sz="2000" dirty="0">
                <a:solidFill>
                  <a:schemeClr val="bg1"/>
                </a:solidFill>
              </a:rPr>
              <a:t> </a:t>
            </a:r>
            <a:r>
              <a:rPr lang="en-US" sz="2000" dirty="0" err="1">
                <a:solidFill>
                  <a:schemeClr val="bg1"/>
                </a:solidFill>
              </a:rPr>
              <a:t>thể</a:t>
            </a:r>
            <a:r>
              <a:rPr lang="en-US" sz="2000" dirty="0">
                <a:solidFill>
                  <a:schemeClr val="bg1"/>
                </a:solidFill>
              </a:rPr>
              <a:t> </a:t>
            </a:r>
            <a:r>
              <a:rPr lang="en-US" sz="2000" dirty="0" err="1">
                <a:solidFill>
                  <a:schemeClr val="bg1"/>
                </a:solidFill>
              </a:rPr>
              <a:t>gây</a:t>
            </a:r>
            <a:r>
              <a:rPr lang="en-US" sz="2000" dirty="0">
                <a:solidFill>
                  <a:schemeClr val="bg1"/>
                </a:solidFill>
              </a:rPr>
              <a:t> ô </a:t>
            </a:r>
            <a:r>
              <a:rPr lang="en-US" sz="2000" dirty="0" err="1">
                <a:solidFill>
                  <a:schemeClr val="bg1"/>
                </a:solidFill>
              </a:rPr>
              <a:t>nhiễm</a:t>
            </a:r>
            <a:r>
              <a:rPr lang="en-US" sz="2000" dirty="0">
                <a:solidFill>
                  <a:schemeClr val="bg1"/>
                </a:solidFill>
              </a:rPr>
              <a:t> </a:t>
            </a:r>
            <a:r>
              <a:rPr lang="en-US" sz="2000" dirty="0" err="1">
                <a:solidFill>
                  <a:schemeClr val="bg1"/>
                </a:solidFill>
              </a:rPr>
              <a:t>đất</a:t>
            </a:r>
            <a:r>
              <a:rPr lang="en-US" sz="2000" dirty="0">
                <a:solidFill>
                  <a:schemeClr val="bg1"/>
                </a:solidFill>
              </a:rPr>
              <a:t> </a:t>
            </a:r>
            <a:r>
              <a:rPr lang="en-US" sz="2000" dirty="0" err="1">
                <a:solidFill>
                  <a:schemeClr val="bg1"/>
                </a:solidFill>
              </a:rPr>
              <a:t>và</a:t>
            </a:r>
            <a:r>
              <a:rPr lang="en-US" sz="2000" dirty="0">
                <a:solidFill>
                  <a:schemeClr val="bg1"/>
                </a:solidFill>
              </a:rPr>
              <a:t> </a:t>
            </a:r>
            <a:r>
              <a:rPr lang="en-US" sz="2000" dirty="0" err="1">
                <a:solidFill>
                  <a:schemeClr val="bg1"/>
                </a:solidFill>
              </a:rPr>
              <a:t>nước</a:t>
            </a:r>
            <a:r>
              <a:rPr lang="en-US" sz="2000" dirty="0">
                <a:solidFill>
                  <a:schemeClr val="bg1"/>
                </a:solidFill>
              </a:rPr>
              <a:t>.</a:t>
            </a:r>
          </a:p>
          <a:p>
            <a:pPr marL="457200" indent="-457200">
              <a:buAutoNum type="arabicPeriod"/>
            </a:pP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2" name="Freeform 6">
            <a:extLst>
              <a:ext uri="{FF2B5EF4-FFF2-40B4-BE49-F238E27FC236}">
                <a16:creationId xmlns:a16="http://schemas.microsoft.com/office/drawing/2014/main" id="{9FCDAAAD-C2F9-775D-17F0-931E9EB77DCE}"/>
              </a:ext>
            </a:extLst>
          </p:cNvPr>
          <p:cNvSpPr/>
          <p:nvPr/>
        </p:nvSpPr>
        <p:spPr>
          <a:xfrm>
            <a:off x="6810960" y="1366840"/>
            <a:ext cx="5136741" cy="5565515"/>
          </a:xfrm>
          <a:custGeom>
            <a:avLst/>
            <a:gdLst/>
            <a:ahLst/>
            <a:cxnLst/>
            <a:rect l="l" t="t" r="r" b="b"/>
            <a:pathLst>
              <a:path w="10273483" h="2529845">
                <a:moveTo>
                  <a:pt x="0" y="0"/>
                </a:moveTo>
                <a:lnTo>
                  <a:pt x="10273483" y="0"/>
                </a:lnTo>
                <a:lnTo>
                  <a:pt x="10273483" y="2529845"/>
                </a:lnTo>
                <a:lnTo>
                  <a:pt x="0" y="2529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TextBox 7">
            <a:extLst>
              <a:ext uri="{FF2B5EF4-FFF2-40B4-BE49-F238E27FC236}">
                <a16:creationId xmlns:a16="http://schemas.microsoft.com/office/drawing/2014/main" id="{B5C2F7C0-0C6B-8076-420C-3A958324EE4C}"/>
              </a:ext>
            </a:extLst>
          </p:cNvPr>
          <p:cNvSpPr txBox="1"/>
          <p:nvPr/>
        </p:nvSpPr>
        <p:spPr>
          <a:xfrm>
            <a:off x="7091967" y="2036379"/>
            <a:ext cx="4775801" cy="4616648"/>
          </a:xfrm>
          <a:prstGeom prst="rect">
            <a:avLst/>
          </a:prstGeom>
        </p:spPr>
        <p:txBody>
          <a:bodyPr lIns="0" tIns="0" rIns="0" bIns="0" rtlCol="0" anchor="t">
            <a:spAutoFit/>
          </a:bodyPr>
          <a:lstStyle/>
          <a:p>
            <a:r>
              <a:rPr lang="vi-VN" sz="2800" b="1" dirty="0">
                <a:solidFill>
                  <a:schemeClr val="bg1"/>
                </a:solidFill>
              </a:rPr>
              <a:t>3. </a:t>
            </a:r>
            <a:r>
              <a:rPr lang="en-US" sz="2800" b="1" dirty="0" err="1">
                <a:solidFill>
                  <a:schemeClr val="bg1"/>
                </a:solidFill>
              </a:rPr>
              <a:t>Chúng</a:t>
            </a:r>
            <a:r>
              <a:rPr lang="en-US" sz="2800" b="1" dirty="0">
                <a:solidFill>
                  <a:schemeClr val="bg1"/>
                </a:solidFill>
              </a:rPr>
              <a:t> ta </a:t>
            </a:r>
            <a:r>
              <a:rPr lang="en-US" sz="2800" b="1" dirty="0" err="1">
                <a:solidFill>
                  <a:schemeClr val="bg1"/>
                </a:solidFill>
              </a:rPr>
              <a:t>cần</a:t>
            </a:r>
            <a:r>
              <a:rPr lang="en-US" sz="2800" b="1" dirty="0">
                <a:solidFill>
                  <a:schemeClr val="bg1"/>
                </a:solidFill>
              </a:rPr>
              <a:t> </a:t>
            </a:r>
            <a:r>
              <a:rPr lang="en-US" sz="2800" b="1" dirty="0" err="1">
                <a:solidFill>
                  <a:schemeClr val="bg1"/>
                </a:solidFill>
              </a:rPr>
              <a:t>làm</a:t>
            </a:r>
            <a:r>
              <a:rPr lang="en-US" sz="2800" b="1" dirty="0">
                <a:solidFill>
                  <a:schemeClr val="bg1"/>
                </a:solidFill>
              </a:rPr>
              <a:t> </a:t>
            </a:r>
            <a:r>
              <a:rPr lang="en-US" sz="2800" b="1" dirty="0" err="1">
                <a:solidFill>
                  <a:schemeClr val="bg1"/>
                </a:solidFill>
              </a:rPr>
              <a:t>gì</a:t>
            </a:r>
            <a:r>
              <a:rPr lang="en-US" sz="2800" b="1" dirty="0">
                <a:solidFill>
                  <a:schemeClr val="bg1"/>
                </a:solidFill>
              </a:rPr>
              <a:t> </a:t>
            </a:r>
            <a:r>
              <a:rPr lang="en-US" sz="2800" b="1" dirty="0" err="1">
                <a:solidFill>
                  <a:schemeClr val="bg1"/>
                </a:solidFill>
              </a:rPr>
              <a:t>để</a:t>
            </a:r>
            <a:r>
              <a:rPr lang="en-US" sz="2800" b="1" dirty="0">
                <a:solidFill>
                  <a:schemeClr val="bg1"/>
                </a:solidFill>
              </a:rPr>
              <a:t> </a:t>
            </a:r>
            <a:r>
              <a:rPr lang="en-US" sz="2800" b="1" dirty="0" err="1">
                <a:solidFill>
                  <a:schemeClr val="bg1"/>
                </a:solidFill>
              </a:rPr>
              <a:t>sử</a:t>
            </a:r>
            <a:r>
              <a:rPr lang="en-US" sz="2800" b="1" dirty="0">
                <a:solidFill>
                  <a:schemeClr val="bg1"/>
                </a:solidFill>
              </a:rPr>
              <a:t> </a:t>
            </a:r>
            <a:r>
              <a:rPr lang="en-US" sz="2800" b="1" dirty="0" err="1">
                <a:solidFill>
                  <a:schemeClr val="bg1"/>
                </a:solidFill>
              </a:rPr>
              <a:t>dụng</a:t>
            </a:r>
            <a:r>
              <a:rPr lang="en-US" sz="2800" b="1" dirty="0">
                <a:solidFill>
                  <a:schemeClr val="bg1"/>
                </a:solidFill>
              </a:rPr>
              <a:t> </a:t>
            </a:r>
            <a:r>
              <a:rPr lang="en-US" sz="2800" b="1" dirty="0" err="1">
                <a:solidFill>
                  <a:schemeClr val="bg1"/>
                </a:solidFill>
              </a:rPr>
              <a:t>công</a:t>
            </a:r>
            <a:r>
              <a:rPr lang="en-US" sz="2800" b="1" dirty="0">
                <a:solidFill>
                  <a:schemeClr val="bg1"/>
                </a:solidFill>
              </a:rPr>
              <a:t> </a:t>
            </a:r>
            <a:r>
              <a:rPr lang="en-US" sz="2800" b="1" dirty="0" err="1">
                <a:solidFill>
                  <a:schemeClr val="bg1"/>
                </a:solidFill>
              </a:rPr>
              <a:t>nghệ</a:t>
            </a:r>
            <a:r>
              <a:rPr lang="en-US" sz="2800" b="1" dirty="0">
                <a:solidFill>
                  <a:schemeClr val="bg1"/>
                </a:solidFill>
              </a:rPr>
              <a:t> </a:t>
            </a:r>
            <a:r>
              <a:rPr lang="en-US" sz="2800" b="1" dirty="0" err="1">
                <a:solidFill>
                  <a:schemeClr val="bg1"/>
                </a:solidFill>
              </a:rPr>
              <a:t>số</a:t>
            </a:r>
            <a:r>
              <a:rPr lang="en-US" sz="2800" b="1" dirty="0">
                <a:solidFill>
                  <a:schemeClr val="bg1"/>
                </a:solidFill>
              </a:rPr>
              <a:t> </a:t>
            </a:r>
            <a:r>
              <a:rPr lang="en-US" sz="2800" b="1" dirty="0" err="1">
                <a:solidFill>
                  <a:schemeClr val="bg1"/>
                </a:solidFill>
              </a:rPr>
              <a:t>thân</a:t>
            </a:r>
            <a:r>
              <a:rPr lang="en-US" sz="2800" b="1" dirty="0">
                <a:solidFill>
                  <a:schemeClr val="bg1"/>
                </a:solidFill>
              </a:rPr>
              <a:t> </a:t>
            </a:r>
            <a:r>
              <a:rPr lang="en-US" sz="2800" b="1" dirty="0" err="1">
                <a:solidFill>
                  <a:schemeClr val="bg1"/>
                </a:solidFill>
              </a:rPr>
              <a:t>thiện</a:t>
            </a:r>
            <a:r>
              <a:rPr lang="en-US" sz="2800" b="1" dirty="0">
                <a:solidFill>
                  <a:schemeClr val="bg1"/>
                </a:solidFill>
              </a:rPr>
              <a:t> </a:t>
            </a:r>
            <a:r>
              <a:rPr lang="en-US" sz="2800" b="1" dirty="0" err="1">
                <a:solidFill>
                  <a:schemeClr val="bg1"/>
                </a:solidFill>
              </a:rPr>
              <a:t>với</a:t>
            </a:r>
            <a:r>
              <a:rPr lang="en-US" sz="2800" b="1" dirty="0">
                <a:solidFill>
                  <a:schemeClr val="bg1"/>
                </a:solidFill>
              </a:rPr>
              <a:t> </a:t>
            </a:r>
            <a:r>
              <a:rPr lang="en-US" sz="2800" b="1" dirty="0" err="1">
                <a:solidFill>
                  <a:schemeClr val="bg1"/>
                </a:solidFill>
              </a:rPr>
              <a:t>môi</a:t>
            </a:r>
            <a:r>
              <a:rPr lang="en-US" sz="2800" b="1" dirty="0">
                <a:solidFill>
                  <a:schemeClr val="bg1"/>
                </a:solidFill>
              </a:rPr>
              <a:t> </a:t>
            </a:r>
            <a:r>
              <a:rPr lang="en-US" sz="2800" b="1" dirty="0" err="1">
                <a:solidFill>
                  <a:schemeClr val="bg1"/>
                </a:solidFill>
              </a:rPr>
              <a:t>trường</a:t>
            </a:r>
            <a:r>
              <a:rPr lang="en-US" sz="2800" b="1" dirty="0">
                <a:solidFill>
                  <a:schemeClr val="bg1"/>
                </a:solidFill>
              </a:rPr>
              <a:t>? </a:t>
            </a:r>
            <a:endParaRPr lang="vi-VN" sz="2800" b="1" dirty="0">
              <a:solidFill>
                <a:schemeClr val="bg1"/>
              </a:solidFill>
            </a:endParaRPr>
          </a:p>
          <a:p>
            <a:pPr lvl="0"/>
            <a:r>
              <a:rPr lang="vi-VN" sz="2000" dirty="0">
                <a:solidFill>
                  <a:schemeClr val="bg1"/>
                </a:solidFill>
              </a:rPr>
              <a:t>- </a:t>
            </a:r>
            <a:r>
              <a:rPr lang="en-US" sz="2000" dirty="0" err="1">
                <a:solidFill>
                  <a:schemeClr val="bg1"/>
                </a:solidFill>
              </a:rPr>
              <a:t>Tắt</a:t>
            </a:r>
            <a:r>
              <a:rPr lang="en-US" sz="2000" dirty="0">
                <a:solidFill>
                  <a:schemeClr val="bg1"/>
                </a:solidFill>
              </a:rPr>
              <a:t> </a:t>
            </a:r>
            <a:r>
              <a:rPr lang="en-US" sz="2000" dirty="0" err="1">
                <a:solidFill>
                  <a:schemeClr val="bg1"/>
                </a:solidFill>
              </a:rPr>
              <a:t>thiết</a:t>
            </a:r>
            <a:r>
              <a:rPr lang="en-US" sz="2000" dirty="0">
                <a:solidFill>
                  <a:schemeClr val="bg1"/>
                </a:solidFill>
              </a:rPr>
              <a:t> </a:t>
            </a:r>
            <a:r>
              <a:rPr lang="en-US" sz="2000" dirty="0" err="1">
                <a:solidFill>
                  <a:schemeClr val="bg1"/>
                </a:solidFill>
              </a:rPr>
              <a:t>bị</a:t>
            </a:r>
            <a:r>
              <a:rPr lang="en-US" sz="2000" dirty="0">
                <a:solidFill>
                  <a:schemeClr val="bg1"/>
                </a:solidFill>
              </a:rPr>
              <a:t> </a:t>
            </a:r>
            <a:r>
              <a:rPr lang="en-US" sz="2000" dirty="0" err="1">
                <a:solidFill>
                  <a:schemeClr val="bg1"/>
                </a:solidFill>
              </a:rPr>
              <a:t>điện</a:t>
            </a:r>
            <a:r>
              <a:rPr lang="en-US" sz="2000" dirty="0">
                <a:solidFill>
                  <a:schemeClr val="bg1"/>
                </a:solidFill>
              </a:rPr>
              <a:t> </a:t>
            </a:r>
            <a:r>
              <a:rPr lang="en-US" sz="2000" dirty="0" err="1">
                <a:solidFill>
                  <a:schemeClr val="bg1"/>
                </a:solidFill>
              </a:rPr>
              <a:t>tử</a:t>
            </a:r>
            <a:r>
              <a:rPr lang="en-US" sz="2000" dirty="0">
                <a:solidFill>
                  <a:schemeClr val="bg1"/>
                </a:solidFill>
              </a:rPr>
              <a:t> </a:t>
            </a:r>
            <a:r>
              <a:rPr lang="en-US" sz="2000" dirty="0" err="1">
                <a:solidFill>
                  <a:schemeClr val="bg1"/>
                </a:solidFill>
              </a:rPr>
              <a:t>khi</a:t>
            </a:r>
            <a:r>
              <a:rPr lang="en-US" sz="2000" dirty="0">
                <a:solidFill>
                  <a:schemeClr val="bg1"/>
                </a:solidFill>
              </a:rPr>
              <a:t> </a:t>
            </a:r>
            <a:r>
              <a:rPr lang="en-US" sz="2000" dirty="0" err="1">
                <a:solidFill>
                  <a:schemeClr val="bg1"/>
                </a:solidFill>
              </a:rPr>
              <a:t>không</a:t>
            </a:r>
            <a:r>
              <a:rPr lang="en-US" sz="2000" dirty="0">
                <a:solidFill>
                  <a:schemeClr val="bg1"/>
                </a:solidFill>
              </a:rPr>
              <a:t> </a:t>
            </a:r>
            <a:r>
              <a:rPr lang="en-US" sz="2000" dirty="0" err="1">
                <a:solidFill>
                  <a:schemeClr val="bg1"/>
                </a:solidFill>
              </a:rPr>
              <a:t>sử</a:t>
            </a:r>
            <a:r>
              <a:rPr lang="en-US" sz="2000" dirty="0">
                <a:solidFill>
                  <a:schemeClr val="bg1"/>
                </a:solidFill>
              </a:rPr>
              <a:t> </a:t>
            </a:r>
            <a:r>
              <a:rPr lang="en-US" sz="2000" dirty="0" err="1">
                <a:solidFill>
                  <a:schemeClr val="bg1"/>
                </a:solidFill>
              </a:rPr>
              <a:t>dụng</a:t>
            </a:r>
            <a:r>
              <a:rPr lang="en-US" sz="2000" dirty="0">
                <a:solidFill>
                  <a:schemeClr val="bg1"/>
                </a:solidFill>
              </a:rPr>
              <a:t>.</a:t>
            </a:r>
          </a:p>
          <a:p>
            <a:pPr lvl="0"/>
            <a:r>
              <a:rPr lang="vi-VN" sz="2000" dirty="0">
                <a:solidFill>
                  <a:schemeClr val="bg1"/>
                </a:solidFill>
              </a:rPr>
              <a:t>- </a:t>
            </a:r>
            <a:r>
              <a:rPr lang="en-US" sz="2000" dirty="0" err="1">
                <a:solidFill>
                  <a:schemeClr val="bg1"/>
                </a:solidFill>
              </a:rPr>
              <a:t>Hạn</a:t>
            </a:r>
            <a:r>
              <a:rPr lang="en-US" sz="2000" dirty="0">
                <a:solidFill>
                  <a:schemeClr val="bg1"/>
                </a:solidFill>
              </a:rPr>
              <a:t> </a:t>
            </a:r>
            <a:r>
              <a:rPr lang="en-US" sz="2000" dirty="0" err="1">
                <a:solidFill>
                  <a:schemeClr val="bg1"/>
                </a:solidFill>
              </a:rPr>
              <a:t>chế</a:t>
            </a:r>
            <a:r>
              <a:rPr lang="en-US" sz="2000" dirty="0">
                <a:solidFill>
                  <a:schemeClr val="bg1"/>
                </a:solidFill>
              </a:rPr>
              <a:t> in </a:t>
            </a:r>
            <a:r>
              <a:rPr lang="en-US" sz="2000" dirty="0" err="1">
                <a:solidFill>
                  <a:schemeClr val="bg1"/>
                </a:solidFill>
              </a:rPr>
              <a:t>ấn</a:t>
            </a:r>
            <a:r>
              <a:rPr lang="en-US" sz="2000" dirty="0">
                <a:solidFill>
                  <a:schemeClr val="bg1"/>
                </a:solidFill>
              </a:rPr>
              <a:t>, </a:t>
            </a:r>
            <a:r>
              <a:rPr lang="en-US" sz="2000" dirty="0" err="1">
                <a:solidFill>
                  <a:schemeClr val="bg1"/>
                </a:solidFill>
              </a:rPr>
              <a:t>ưu</a:t>
            </a:r>
            <a:r>
              <a:rPr lang="en-US" sz="2000" dirty="0">
                <a:solidFill>
                  <a:schemeClr val="bg1"/>
                </a:solidFill>
              </a:rPr>
              <a:t> </a:t>
            </a:r>
            <a:r>
              <a:rPr lang="en-US" sz="2000" dirty="0" err="1">
                <a:solidFill>
                  <a:schemeClr val="bg1"/>
                </a:solidFill>
              </a:rPr>
              <a:t>tiên</a:t>
            </a:r>
            <a:r>
              <a:rPr lang="en-US" sz="2000" dirty="0">
                <a:solidFill>
                  <a:schemeClr val="bg1"/>
                </a:solidFill>
              </a:rPr>
              <a:t> </a:t>
            </a:r>
            <a:r>
              <a:rPr lang="en-US" sz="2000" dirty="0" err="1">
                <a:solidFill>
                  <a:schemeClr val="bg1"/>
                </a:solidFill>
              </a:rPr>
              <a:t>dùng</a:t>
            </a:r>
            <a:r>
              <a:rPr lang="en-US" sz="2000" dirty="0">
                <a:solidFill>
                  <a:schemeClr val="bg1"/>
                </a:solidFill>
              </a:rPr>
              <a:t> </a:t>
            </a:r>
            <a:r>
              <a:rPr lang="en-US" sz="2000" dirty="0" err="1">
                <a:solidFill>
                  <a:schemeClr val="bg1"/>
                </a:solidFill>
              </a:rPr>
              <a:t>tài</a:t>
            </a:r>
            <a:r>
              <a:rPr lang="en-US" sz="2000" dirty="0">
                <a:solidFill>
                  <a:schemeClr val="bg1"/>
                </a:solidFill>
              </a:rPr>
              <a:t> </a:t>
            </a:r>
            <a:r>
              <a:rPr lang="en-US" sz="2000" dirty="0" err="1">
                <a:solidFill>
                  <a:schemeClr val="bg1"/>
                </a:solidFill>
              </a:rPr>
              <a:t>liệu</a:t>
            </a:r>
            <a:r>
              <a:rPr lang="en-US" sz="2000" dirty="0">
                <a:solidFill>
                  <a:schemeClr val="bg1"/>
                </a:solidFill>
              </a:rPr>
              <a:t> </a:t>
            </a:r>
            <a:r>
              <a:rPr lang="en-US" sz="2000" dirty="0" err="1">
                <a:solidFill>
                  <a:schemeClr val="bg1"/>
                </a:solidFill>
              </a:rPr>
              <a:t>điện</a:t>
            </a:r>
            <a:r>
              <a:rPr lang="en-US" sz="2000" dirty="0">
                <a:solidFill>
                  <a:schemeClr val="bg1"/>
                </a:solidFill>
              </a:rPr>
              <a:t> </a:t>
            </a:r>
            <a:r>
              <a:rPr lang="en-US" sz="2000" dirty="0" err="1">
                <a:solidFill>
                  <a:schemeClr val="bg1"/>
                </a:solidFill>
              </a:rPr>
              <a:t>tử</a:t>
            </a:r>
            <a:r>
              <a:rPr lang="en-US" sz="2000" dirty="0">
                <a:solidFill>
                  <a:schemeClr val="bg1"/>
                </a:solidFill>
              </a:rPr>
              <a:t>.</a:t>
            </a:r>
          </a:p>
          <a:p>
            <a:pPr lvl="0"/>
            <a:r>
              <a:rPr lang="vi-VN" sz="2000" dirty="0">
                <a:solidFill>
                  <a:schemeClr val="bg1"/>
                </a:solidFill>
              </a:rPr>
              <a:t>- </a:t>
            </a:r>
            <a:r>
              <a:rPr lang="en-US" sz="2000" dirty="0" err="1">
                <a:solidFill>
                  <a:schemeClr val="bg1"/>
                </a:solidFill>
              </a:rPr>
              <a:t>Sử</a:t>
            </a:r>
            <a:r>
              <a:rPr lang="en-US" sz="2000" dirty="0">
                <a:solidFill>
                  <a:schemeClr val="bg1"/>
                </a:solidFill>
              </a:rPr>
              <a:t> </a:t>
            </a:r>
            <a:r>
              <a:rPr lang="en-US" sz="2000" dirty="0" err="1">
                <a:solidFill>
                  <a:schemeClr val="bg1"/>
                </a:solidFill>
              </a:rPr>
              <a:t>dụng</a:t>
            </a:r>
            <a:r>
              <a:rPr lang="en-US" sz="2000" dirty="0">
                <a:solidFill>
                  <a:schemeClr val="bg1"/>
                </a:solidFill>
              </a:rPr>
              <a:t> </a:t>
            </a:r>
            <a:r>
              <a:rPr lang="en-US" sz="2000" dirty="0" err="1">
                <a:solidFill>
                  <a:schemeClr val="bg1"/>
                </a:solidFill>
              </a:rPr>
              <a:t>thiết</a:t>
            </a:r>
            <a:r>
              <a:rPr lang="en-US" sz="2000" dirty="0">
                <a:solidFill>
                  <a:schemeClr val="bg1"/>
                </a:solidFill>
              </a:rPr>
              <a:t> </a:t>
            </a:r>
            <a:r>
              <a:rPr lang="en-US" sz="2000" dirty="0" err="1">
                <a:solidFill>
                  <a:schemeClr val="bg1"/>
                </a:solidFill>
              </a:rPr>
              <a:t>bị</a:t>
            </a:r>
            <a:r>
              <a:rPr lang="en-US" sz="2000" dirty="0">
                <a:solidFill>
                  <a:schemeClr val="bg1"/>
                </a:solidFill>
              </a:rPr>
              <a:t> </a:t>
            </a:r>
            <a:r>
              <a:rPr lang="en-US" sz="2000" dirty="0" err="1">
                <a:solidFill>
                  <a:schemeClr val="bg1"/>
                </a:solidFill>
              </a:rPr>
              <a:t>bền</a:t>
            </a:r>
            <a:r>
              <a:rPr lang="en-US" sz="2000" dirty="0">
                <a:solidFill>
                  <a:schemeClr val="bg1"/>
                </a:solidFill>
              </a:rPr>
              <a:t> </a:t>
            </a:r>
            <a:r>
              <a:rPr lang="en-US" sz="2000" dirty="0" err="1">
                <a:solidFill>
                  <a:schemeClr val="bg1"/>
                </a:solidFill>
              </a:rPr>
              <a:t>lâu</a:t>
            </a:r>
            <a:r>
              <a:rPr lang="en-US" sz="2000" dirty="0">
                <a:solidFill>
                  <a:schemeClr val="bg1"/>
                </a:solidFill>
              </a:rPr>
              <a:t>, </a:t>
            </a:r>
            <a:r>
              <a:rPr lang="en-US" sz="2000" dirty="0" err="1">
                <a:solidFill>
                  <a:schemeClr val="bg1"/>
                </a:solidFill>
              </a:rPr>
              <a:t>không</a:t>
            </a:r>
            <a:r>
              <a:rPr lang="en-US" sz="2000" dirty="0">
                <a:solidFill>
                  <a:schemeClr val="bg1"/>
                </a:solidFill>
              </a:rPr>
              <a:t> </a:t>
            </a:r>
            <a:r>
              <a:rPr lang="en-US" sz="2000" dirty="0" err="1">
                <a:solidFill>
                  <a:schemeClr val="bg1"/>
                </a:solidFill>
              </a:rPr>
              <a:t>thay</a:t>
            </a:r>
            <a:r>
              <a:rPr lang="en-US" sz="2000" dirty="0">
                <a:solidFill>
                  <a:schemeClr val="bg1"/>
                </a:solidFill>
              </a:rPr>
              <a:t> </a:t>
            </a:r>
            <a:r>
              <a:rPr lang="en-US" sz="2000" dirty="0" err="1">
                <a:solidFill>
                  <a:schemeClr val="bg1"/>
                </a:solidFill>
              </a:rPr>
              <a:t>mới</a:t>
            </a:r>
            <a:r>
              <a:rPr lang="en-US" sz="2000" dirty="0">
                <a:solidFill>
                  <a:schemeClr val="bg1"/>
                </a:solidFill>
              </a:rPr>
              <a:t> </a:t>
            </a:r>
            <a:r>
              <a:rPr lang="en-US" sz="2000" dirty="0" err="1">
                <a:solidFill>
                  <a:schemeClr val="bg1"/>
                </a:solidFill>
              </a:rPr>
              <a:t>khi</a:t>
            </a:r>
            <a:r>
              <a:rPr lang="en-US" sz="2000" dirty="0">
                <a:solidFill>
                  <a:schemeClr val="bg1"/>
                </a:solidFill>
              </a:rPr>
              <a:t> </a:t>
            </a:r>
            <a:r>
              <a:rPr lang="en-US" sz="2000" dirty="0" err="1">
                <a:solidFill>
                  <a:schemeClr val="bg1"/>
                </a:solidFill>
              </a:rPr>
              <a:t>chưa</a:t>
            </a:r>
            <a:r>
              <a:rPr lang="en-US" sz="2000" dirty="0">
                <a:solidFill>
                  <a:schemeClr val="bg1"/>
                </a:solidFill>
              </a:rPr>
              <a:t> </a:t>
            </a:r>
            <a:r>
              <a:rPr lang="en-US" sz="2000" dirty="0" err="1">
                <a:solidFill>
                  <a:schemeClr val="bg1"/>
                </a:solidFill>
              </a:rPr>
              <a:t>cần</a:t>
            </a:r>
            <a:r>
              <a:rPr lang="en-US" sz="2000" dirty="0">
                <a:solidFill>
                  <a:schemeClr val="bg1"/>
                </a:solidFill>
              </a:rPr>
              <a:t> </a:t>
            </a:r>
            <a:r>
              <a:rPr lang="en-US" sz="2000" dirty="0" err="1">
                <a:solidFill>
                  <a:schemeClr val="bg1"/>
                </a:solidFill>
              </a:rPr>
              <a:t>thiết</a:t>
            </a:r>
            <a:r>
              <a:rPr lang="en-US" sz="2000" dirty="0">
                <a:solidFill>
                  <a:schemeClr val="bg1"/>
                </a:solidFill>
              </a:rPr>
              <a:t>.</a:t>
            </a:r>
          </a:p>
          <a:p>
            <a:pPr lvl="0"/>
            <a:r>
              <a:rPr lang="vi-VN" sz="2000" dirty="0">
                <a:solidFill>
                  <a:schemeClr val="bg1"/>
                </a:solidFill>
              </a:rPr>
              <a:t>- </a:t>
            </a:r>
            <a:r>
              <a:rPr lang="en-US" sz="2000" dirty="0">
                <a:solidFill>
                  <a:schemeClr val="bg1"/>
                </a:solidFill>
              </a:rPr>
              <a:t>Thu </a:t>
            </a:r>
            <a:r>
              <a:rPr lang="en-US" sz="2000" dirty="0" err="1">
                <a:solidFill>
                  <a:schemeClr val="bg1"/>
                </a:solidFill>
              </a:rPr>
              <a:t>gom</a:t>
            </a:r>
            <a:r>
              <a:rPr lang="en-US" sz="2000" dirty="0">
                <a:solidFill>
                  <a:schemeClr val="bg1"/>
                </a:solidFill>
              </a:rPr>
              <a:t> pin, </a:t>
            </a:r>
            <a:r>
              <a:rPr lang="en-US" sz="2000" dirty="0" err="1">
                <a:solidFill>
                  <a:schemeClr val="bg1"/>
                </a:solidFill>
              </a:rPr>
              <a:t>thiết</a:t>
            </a:r>
            <a:r>
              <a:rPr lang="en-US" sz="2000" dirty="0">
                <a:solidFill>
                  <a:schemeClr val="bg1"/>
                </a:solidFill>
              </a:rPr>
              <a:t> </a:t>
            </a:r>
            <a:r>
              <a:rPr lang="en-US" sz="2000" dirty="0" err="1">
                <a:solidFill>
                  <a:schemeClr val="bg1"/>
                </a:solidFill>
              </a:rPr>
              <a:t>bị</a:t>
            </a:r>
            <a:r>
              <a:rPr lang="en-US" sz="2000" dirty="0">
                <a:solidFill>
                  <a:schemeClr val="bg1"/>
                </a:solidFill>
              </a:rPr>
              <a:t> </a:t>
            </a:r>
            <a:r>
              <a:rPr lang="en-US" sz="2000" dirty="0" err="1">
                <a:solidFill>
                  <a:schemeClr val="bg1"/>
                </a:solidFill>
              </a:rPr>
              <a:t>điện</a:t>
            </a:r>
            <a:r>
              <a:rPr lang="en-US" sz="2000" dirty="0">
                <a:solidFill>
                  <a:schemeClr val="bg1"/>
                </a:solidFill>
              </a:rPr>
              <a:t> </a:t>
            </a:r>
            <a:r>
              <a:rPr lang="en-US" sz="2000" dirty="0" err="1">
                <a:solidFill>
                  <a:schemeClr val="bg1"/>
                </a:solidFill>
              </a:rPr>
              <a:t>tử</a:t>
            </a:r>
            <a:r>
              <a:rPr lang="en-US" sz="2000" dirty="0">
                <a:solidFill>
                  <a:schemeClr val="bg1"/>
                </a:solidFill>
              </a:rPr>
              <a:t> </a:t>
            </a:r>
            <a:r>
              <a:rPr lang="en-US" sz="2000" dirty="0" err="1">
                <a:solidFill>
                  <a:schemeClr val="bg1"/>
                </a:solidFill>
              </a:rPr>
              <a:t>hỏng</a:t>
            </a:r>
            <a:r>
              <a:rPr lang="en-US" sz="2000" dirty="0">
                <a:solidFill>
                  <a:schemeClr val="bg1"/>
                </a:solidFill>
              </a:rPr>
              <a:t> </a:t>
            </a:r>
            <a:r>
              <a:rPr lang="en-US" sz="2000" dirty="0" err="1">
                <a:solidFill>
                  <a:schemeClr val="bg1"/>
                </a:solidFill>
              </a:rPr>
              <a:t>đúng</a:t>
            </a:r>
            <a:r>
              <a:rPr lang="en-US" sz="2000" dirty="0">
                <a:solidFill>
                  <a:schemeClr val="bg1"/>
                </a:solidFill>
              </a:rPr>
              <a:t> </a:t>
            </a:r>
            <a:r>
              <a:rPr lang="en-US" sz="2000" dirty="0" err="1">
                <a:solidFill>
                  <a:schemeClr val="bg1"/>
                </a:solidFill>
              </a:rPr>
              <a:t>nơi</a:t>
            </a:r>
            <a:r>
              <a:rPr lang="en-US" sz="2000" dirty="0">
                <a:solidFill>
                  <a:schemeClr val="bg1"/>
                </a:solidFill>
              </a:rPr>
              <a:t> </a:t>
            </a:r>
            <a:r>
              <a:rPr lang="en-US" sz="2000" dirty="0" err="1">
                <a:solidFill>
                  <a:schemeClr val="bg1"/>
                </a:solidFill>
              </a:rPr>
              <a:t>quy</a:t>
            </a:r>
            <a:r>
              <a:rPr lang="en-US" sz="2000" dirty="0">
                <a:solidFill>
                  <a:schemeClr val="bg1"/>
                </a:solidFill>
              </a:rPr>
              <a:t> </a:t>
            </a:r>
            <a:r>
              <a:rPr lang="en-US" sz="2000" dirty="0" err="1">
                <a:solidFill>
                  <a:schemeClr val="bg1"/>
                </a:solidFill>
              </a:rPr>
              <a:t>định</a:t>
            </a:r>
            <a:r>
              <a:rPr lang="en-US" sz="2000" dirty="0">
                <a:solidFill>
                  <a:schemeClr val="bg1"/>
                </a:solidFill>
              </a:rPr>
              <a:t>.</a:t>
            </a:r>
          </a:p>
          <a:p>
            <a:pPr lvl="0"/>
            <a:r>
              <a:rPr lang="vi-VN" sz="2000" dirty="0">
                <a:solidFill>
                  <a:schemeClr val="bg1"/>
                </a:solidFill>
              </a:rPr>
              <a:t>- </a:t>
            </a:r>
            <a:r>
              <a:rPr lang="en-US" sz="2000" dirty="0" err="1">
                <a:solidFill>
                  <a:schemeClr val="bg1"/>
                </a:solidFill>
              </a:rPr>
              <a:t>Sử</a:t>
            </a:r>
            <a:r>
              <a:rPr lang="en-US" sz="2000" dirty="0">
                <a:solidFill>
                  <a:schemeClr val="bg1"/>
                </a:solidFill>
              </a:rPr>
              <a:t> </a:t>
            </a:r>
            <a:r>
              <a:rPr lang="en-US" sz="2000" dirty="0" err="1">
                <a:solidFill>
                  <a:schemeClr val="bg1"/>
                </a:solidFill>
              </a:rPr>
              <a:t>dụng</a:t>
            </a:r>
            <a:r>
              <a:rPr lang="en-US" sz="2000" dirty="0">
                <a:solidFill>
                  <a:schemeClr val="bg1"/>
                </a:solidFill>
              </a:rPr>
              <a:t> loa, tai </a:t>
            </a:r>
            <a:r>
              <a:rPr lang="en-US" sz="2000" dirty="0" err="1">
                <a:solidFill>
                  <a:schemeClr val="bg1"/>
                </a:solidFill>
              </a:rPr>
              <a:t>nghe</a:t>
            </a:r>
            <a:r>
              <a:rPr lang="en-US" sz="2000" dirty="0">
                <a:solidFill>
                  <a:schemeClr val="bg1"/>
                </a:solidFill>
              </a:rPr>
              <a:t> </a:t>
            </a:r>
            <a:r>
              <a:rPr lang="en-US" sz="2000" dirty="0" err="1">
                <a:solidFill>
                  <a:schemeClr val="bg1"/>
                </a:solidFill>
              </a:rPr>
              <a:t>đúng</a:t>
            </a:r>
            <a:r>
              <a:rPr lang="en-US" sz="2000" dirty="0">
                <a:solidFill>
                  <a:schemeClr val="bg1"/>
                </a:solidFill>
              </a:rPr>
              <a:t> </a:t>
            </a:r>
            <a:r>
              <a:rPr lang="en-US" sz="2000" dirty="0" err="1">
                <a:solidFill>
                  <a:schemeClr val="bg1"/>
                </a:solidFill>
              </a:rPr>
              <a:t>lúc</a:t>
            </a:r>
            <a:r>
              <a:rPr lang="en-US" sz="2000" dirty="0">
                <a:solidFill>
                  <a:schemeClr val="bg1"/>
                </a:solidFill>
              </a:rPr>
              <a:t>, </a:t>
            </a:r>
            <a:r>
              <a:rPr lang="en-US" sz="2000" dirty="0" err="1">
                <a:solidFill>
                  <a:schemeClr val="bg1"/>
                </a:solidFill>
              </a:rPr>
              <a:t>đúng</a:t>
            </a:r>
            <a:r>
              <a:rPr lang="en-US" sz="2000" dirty="0">
                <a:solidFill>
                  <a:schemeClr val="bg1"/>
                </a:solidFill>
              </a:rPr>
              <a:t> </a:t>
            </a:r>
            <a:r>
              <a:rPr lang="en-US" sz="2000" dirty="0" err="1">
                <a:solidFill>
                  <a:schemeClr val="bg1"/>
                </a:solidFill>
              </a:rPr>
              <a:t>nơi</a:t>
            </a:r>
            <a:r>
              <a:rPr lang="en-US" sz="2000" dirty="0">
                <a:solidFill>
                  <a:schemeClr val="bg1"/>
                </a:solidFill>
              </a:rPr>
              <a:t>, </a:t>
            </a:r>
            <a:r>
              <a:rPr lang="en-US" sz="2000" dirty="0" err="1">
                <a:solidFill>
                  <a:schemeClr val="bg1"/>
                </a:solidFill>
              </a:rPr>
              <a:t>không</a:t>
            </a:r>
            <a:r>
              <a:rPr lang="en-US" sz="2000" dirty="0">
                <a:solidFill>
                  <a:schemeClr val="bg1"/>
                </a:solidFill>
              </a:rPr>
              <a:t> </a:t>
            </a:r>
            <a:r>
              <a:rPr lang="en-US" sz="2000" dirty="0" err="1">
                <a:solidFill>
                  <a:schemeClr val="bg1"/>
                </a:solidFill>
              </a:rPr>
              <a:t>gây</a:t>
            </a:r>
            <a:r>
              <a:rPr lang="en-US" sz="2000" dirty="0">
                <a:solidFill>
                  <a:schemeClr val="bg1"/>
                </a:solidFill>
              </a:rPr>
              <a:t> </a:t>
            </a:r>
            <a:r>
              <a:rPr lang="en-US" sz="2000" dirty="0" err="1">
                <a:solidFill>
                  <a:schemeClr val="bg1"/>
                </a:solidFill>
              </a:rPr>
              <a:t>ảnh</a:t>
            </a:r>
            <a:r>
              <a:rPr lang="en-US" sz="2000" dirty="0">
                <a:solidFill>
                  <a:schemeClr val="bg1"/>
                </a:solidFill>
              </a:rPr>
              <a:t> </a:t>
            </a:r>
            <a:r>
              <a:rPr lang="en-US" sz="2000" dirty="0" err="1">
                <a:solidFill>
                  <a:schemeClr val="bg1"/>
                </a:solidFill>
              </a:rPr>
              <a:t>hưởng</a:t>
            </a:r>
            <a:r>
              <a:rPr lang="en-US" sz="2000" dirty="0">
                <a:solidFill>
                  <a:schemeClr val="bg1"/>
                </a:solidFill>
              </a:rPr>
              <a:t> </a:t>
            </a:r>
            <a:r>
              <a:rPr lang="en-US" sz="2000" dirty="0" err="1">
                <a:solidFill>
                  <a:schemeClr val="bg1"/>
                </a:solidFill>
              </a:rPr>
              <a:t>đến</a:t>
            </a:r>
            <a:r>
              <a:rPr lang="en-US" sz="2000" dirty="0">
                <a:solidFill>
                  <a:schemeClr val="bg1"/>
                </a:solidFill>
              </a:rPr>
              <a:t> </a:t>
            </a:r>
            <a:r>
              <a:rPr lang="en-US" sz="2000" dirty="0" err="1">
                <a:solidFill>
                  <a:schemeClr val="bg1"/>
                </a:solidFill>
              </a:rPr>
              <a:t>người</a:t>
            </a:r>
            <a:r>
              <a:rPr lang="en-US" sz="2000" dirty="0">
                <a:solidFill>
                  <a:schemeClr val="bg1"/>
                </a:solidFill>
              </a:rPr>
              <a:t> </a:t>
            </a:r>
            <a:r>
              <a:rPr lang="en-US" sz="2000" dirty="0" err="1">
                <a:solidFill>
                  <a:schemeClr val="bg1"/>
                </a:solidFill>
              </a:rPr>
              <a:t>khác</a:t>
            </a:r>
            <a:r>
              <a:rPr lang="en-US" sz="2000" dirty="0">
                <a:solidFill>
                  <a:schemeClr val="bg1"/>
                </a:solidFill>
              </a:rPr>
              <a:t>.</a:t>
            </a: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xit" presetSubtype="0" fill="hold" nodeType="withEffect">
                                  <p:stCondLst>
                                    <p:cond delay="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xit" presetSubtype="0" fill="hold" grpId="1" nodeType="with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t thúc tiết học bằng AI #giaovientieuhoc #xuhuong #hocAI -2104.MP4">
            <a:hlinkClick r:id="" action="ppaction://media"/>
            <a:extLst>
              <a:ext uri="{FF2B5EF4-FFF2-40B4-BE49-F238E27FC236}">
                <a16:creationId xmlns:a16="http://schemas.microsoft.com/office/drawing/2014/main" id="{21BA3C85-E3F7-4A4C-D806-466EBD4C13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1748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4C57D8-CCC2-F5FF-FDE6-93AEB57C242E}"/>
              </a:ext>
            </a:extLst>
          </p:cNvPr>
          <p:cNvPicPr>
            <a:picLocks noChangeAspect="1"/>
          </p:cNvPicPr>
          <p:nvPr/>
        </p:nvPicPr>
        <p:blipFill>
          <a:blip r:embed="rId9"/>
          <a:stretch>
            <a:fillRect/>
          </a:stretch>
        </p:blipFill>
        <p:spPr>
          <a:xfrm>
            <a:off x="3148328" y="1039714"/>
            <a:ext cx="5895343" cy="3420152"/>
          </a:xfrm>
          <a:prstGeom prst="rect">
            <a:avLst/>
          </a:prstGeom>
        </p:spPr>
      </p:pic>
    </p:spTree>
    <p:extLst>
      <p:ext uri="{BB962C8B-B14F-4D97-AF65-F5344CB8AC3E}">
        <p14:creationId xmlns:p14="http://schemas.microsoft.com/office/powerpoint/2010/main" val="3510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4C2B3C8-12A9-A65C-E9CE-6604775F5682}"/>
              </a:ext>
            </a:extLst>
          </p:cNvPr>
          <p:cNvPicPr>
            <a:picLocks noChangeAspect="1"/>
          </p:cNvPicPr>
          <p:nvPr/>
        </p:nvPicPr>
        <p:blipFill>
          <a:blip r:embed="rId9"/>
          <a:stretch>
            <a:fillRect/>
          </a:stretch>
        </p:blipFill>
        <p:spPr>
          <a:xfrm>
            <a:off x="1091822" y="-232011"/>
            <a:ext cx="9990160" cy="6765592"/>
          </a:xfrm>
          <a:prstGeom prst="rect">
            <a:avLst/>
          </a:prstGeom>
        </p:spPr>
      </p:pic>
    </p:spTree>
    <p:extLst>
      <p:ext uri="{BB962C8B-B14F-4D97-AF65-F5344CB8AC3E}">
        <p14:creationId xmlns:p14="http://schemas.microsoft.com/office/powerpoint/2010/main" val="79900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a của chúng mình karaoke Tone Nam người lớn - NVD nhạc thiếu nhi (1)">
            <a:hlinkClick r:id="" action="ppaction://media"/>
            <a:extLst>
              <a:ext uri="{FF2B5EF4-FFF2-40B4-BE49-F238E27FC236}">
                <a16:creationId xmlns:a16="http://schemas.microsoft.com/office/drawing/2014/main" id="{63E11A69-2C17-71B5-F245-9DDFE8ECEC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72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0F872DE9-980A-E24E-2909-DE82B6F9E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248938"/>
            <a:ext cx="12192000" cy="6858000"/>
          </a:xfrm>
          <a:prstGeom prst="rect">
            <a:avLst/>
          </a:prstGeom>
        </p:spPr>
      </p:pic>
      <p:pic>
        <p:nvPicPr>
          <p:cNvPr id="2050" name="Picture 2" descr="Young businesswoman finger point up cartoon illustration">
            <a:extLst>
              <a:ext uri="{FF2B5EF4-FFF2-40B4-BE49-F238E27FC236}">
                <a16:creationId xmlns:a16="http://schemas.microsoft.com/office/drawing/2014/main" id="{3D1B6101-6551-D2C2-F38F-C14CEA44ED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1152075"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45E26F-1C13-C2C4-1805-F610ACA1B004}"/>
              </a:ext>
            </a:extLst>
          </p:cNvPr>
          <p:cNvGrpSpPr/>
          <p:nvPr/>
        </p:nvGrpSpPr>
        <p:grpSpPr>
          <a:xfrm>
            <a:off x="2614708" y="0"/>
            <a:ext cx="9481758" cy="5189294"/>
            <a:chOff x="4648801" y="936391"/>
            <a:chExt cx="6837006" cy="5189294"/>
          </a:xfrm>
        </p:grpSpPr>
        <p:pic>
          <p:nvPicPr>
            <p:cNvPr id="4" name="Picture 3" descr="A picture containing text&#10;&#10;Description automatically generated">
              <a:extLst>
                <a:ext uri="{FF2B5EF4-FFF2-40B4-BE49-F238E27FC236}">
                  <a16:creationId xmlns:a16="http://schemas.microsoft.com/office/drawing/2014/main" id="{DC19E6EE-8BC9-DBC9-7518-A6694E263594}"/>
                </a:ext>
              </a:extLst>
            </p:cNvPr>
            <p:cNvPicPr>
              <a:picLocks noChangeAspect="1"/>
            </p:cNvPicPr>
            <p:nvPr/>
          </p:nvPicPr>
          <p:blipFill rotWithShape="1">
            <a:blip r:embed="rId5">
              <a:extLst>
                <a:ext uri="{28A0092B-C50C-407E-A947-70E740481C1C}">
                  <a14:useLocalDpi xmlns:a14="http://schemas.microsoft.com/office/drawing/2010/main" val="0"/>
                </a:ext>
              </a:extLst>
            </a:blip>
            <a:srcRect l="3763" t="3763" r="3763" b="3763"/>
            <a:stretch/>
          </p:blipFill>
          <p:spPr>
            <a:xfrm>
              <a:off x="4648801" y="936391"/>
              <a:ext cx="6837006" cy="5189294"/>
            </a:xfrm>
            <a:prstGeom prst="rect">
              <a:avLst/>
            </a:prstGeom>
          </p:spPr>
        </p:pic>
        <p:sp>
          <p:nvSpPr>
            <p:cNvPr id="9" name="TextBox 8">
              <a:extLst>
                <a:ext uri="{FF2B5EF4-FFF2-40B4-BE49-F238E27FC236}">
                  <a16:creationId xmlns:a16="http://schemas.microsoft.com/office/drawing/2014/main" id="{E323F5C5-798A-9DA8-515D-624392033997}"/>
                </a:ext>
              </a:extLst>
            </p:cNvPr>
            <p:cNvSpPr txBox="1"/>
            <p:nvPr/>
          </p:nvSpPr>
          <p:spPr>
            <a:xfrm>
              <a:off x="5599966" y="2685292"/>
              <a:ext cx="5305478" cy="1754326"/>
            </a:xfrm>
            <a:prstGeom prst="rect">
              <a:avLst/>
            </a:prstGeom>
            <a:noFill/>
          </p:spPr>
          <p:txBody>
            <a:bodyPr wrap="square">
              <a:spAutoFit/>
            </a:bodyPr>
            <a:lstStyle/>
            <a:p>
              <a:pPr algn="ctr">
                <a:spcAft>
                  <a:spcPts val="800"/>
                </a:spcAft>
              </a:pPr>
              <a:r>
                <a:rPr lang="vi-VN"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Nếu thấy các bạn đang ăn quà vặt và vứt rác không đúng nơi quy định em sẽ làm gì?</a:t>
              </a:r>
              <a:endParaRPr lang="vi-VN" sz="36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7803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DB3D7D2-4CB1-48AE-759B-092D72E8A45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defTabSz="622432"/>
            <a:endParaRPr lang="vi-VN" sz="1225">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id="{051080AD-7FE0-396C-1D72-BA9554281D4D}"/>
              </a:ext>
            </a:extLst>
          </p:cNvPr>
          <p:cNvPicPr>
            <a:picLocks noChangeAspect="1"/>
          </p:cNvPicPr>
          <p:nvPr/>
        </p:nvPicPr>
        <p:blipFill>
          <a:blip r:embed="rId5"/>
          <a:stretch>
            <a:fillRect/>
          </a:stretch>
        </p:blipFill>
        <p:spPr>
          <a:xfrm>
            <a:off x="-118760" y="132757"/>
            <a:ext cx="7443861" cy="1127858"/>
          </a:xfrm>
          <a:prstGeom prst="rect">
            <a:avLst/>
          </a:prstGeom>
        </p:spPr>
      </p:pic>
      <p:pic>
        <p:nvPicPr>
          <p:cNvPr id="6" name="Picture 5">
            <a:extLst>
              <a:ext uri="{FF2B5EF4-FFF2-40B4-BE49-F238E27FC236}">
                <a16:creationId xmlns:a16="http://schemas.microsoft.com/office/drawing/2014/main" id="{BF2CDF38-1D5D-97E9-E254-ADA9EDDB0C8A}"/>
              </a:ext>
            </a:extLst>
          </p:cNvPr>
          <p:cNvPicPr>
            <a:picLocks noChangeAspect="1"/>
          </p:cNvPicPr>
          <p:nvPr/>
        </p:nvPicPr>
        <p:blipFill>
          <a:blip r:embed="rId6"/>
          <a:stretch>
            <a:fillRect/>
          </a:stretch>
        </p:blipFill>
        <p:spPr>
          <a:xfrm>
            <a:off x="2476147" y="1363730"/>
            <a:ext cx="3103133" cy="755970"/>
          </a:xfrm>
          <a:prstGeom prst="rect">
            <a:avLst/>
          </a:prstGeom>
        </p:spPr>
      </p:pic>
      <p:sp>
        <p:nvSpPr>
          <p:cNvPr id="3" name="TextBox 2">
            <a:extLst>
              <a:ext uri="{FF2B5EF4-FFF2-40B4-BE49-F238E27FC236}">
                <a16:creationId xmlns:a16="http://schemas.microsoft.com/office/drawing/2014/main" id="{B35F56EF-9EB1-CDE2-EA06-772192850CC4}"/>
              </a:ext>
            </a:extLst>
          </p:cNvPr>
          <p:cNvSpPr txBox="1"/>
          <p:nvPr/>
        </p:nvSpPr>
        <p:spPr>
          <a:xfrm>
            <a:off x="29284" y="2717359"/>
            <a:ext cx="8767875" cy="1569660"/>
          </a:xfrm>
          <a:prstGeom prst="rect">
            <a:avLst/>
          </a:prstGeom>
          <a:noFill/>
        </p:spPr>
        <p:txBody>
          <a:bodyPr wrap="square" rtlCol="0">
            <a:spAutoFit/>
          </a:bodyPr>
          <a:lstStyle/>
          <a:p>
            <a:pPr algn="ctr"/>
            <a:r>
              <a:rPr lang="vi-VN" sz="4800" b="1" dirty="0">
                <a:solidFill>
                  <a:srgbClr val="FF0000"/>
                </a:solidFill>
                <a:latin typeface="+mj-lt"/>
              </a:rPr>
              <a:t>BẢO VỆ MÔI TRƯỜNG SỐNG (TIẾT 3)</a:t>
            </a:r>
            <a:endParaRPr lang="en-US" sz="4800" b="1" dirty="0">
              <a:solidFill>
                <a:srgbClr val="FF0000"/>
              </a:solidFill>
              <a:latin typeface="+mj-lt"/>
            </a:endParaRPr>
          </a:p>
        </p:txBody>
      </p:sp>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B8D6C50-674D-E319-FDA5-B990EEA3A59D}"/>
              </a:ext>
            </a:extLst>
          </p:cNvPr>
          <p:cNvPicPr>
            <a:picLocks noChangeAspect="1"/>
          </p:cNvPicPr>
          <p:nvPr/>
        </p:nvPicPr>
        <p:blipFill>
          <a:blip r:embed="rId9"/>
          <a:stretch>
            <a:fillRect/>
          </a:stretch>
        </p:blipFill>
        <p:spPr>
          <a:xfrm>
            <a:off x="2630141" y="531808"/>
            <a:ext cx="6529382" cy="520033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C2AE1614-6FBB-078C-6D2F-08D7DFFB1C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9956" y="0"/>
            <a:ext cx="1539439" cy="1539439"/>
          </a:xfrm>
          <a:prstGeom prst="rect">
            <a:avLst/>
          </a:prstGeom>
        </p:spPr>
      </p:pic>
    </p:spTree>
    <p:extLst>
      <p:ext uri="{BB962C8B-B14F-4D97-AF65-F5344CB8AC3E}">
        <p14:creationId xmlns:p14="http://schemas.microsoft.com/office/powerpoint/2010/main" val="276981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DEF086E-91C2-E6C9-6AA6-12654638D505}"/>
              </a:ext>
            </a:extLst>
          </p:cNvPr>
          <p:cNvSpPr/>
          <p:nvPr/>
        </p:nvSpPr>
        <p:spPr>
          <a:xfrm>
            <a:off x="248629" y="157273"/>
            <a:ext cx="11649456" cy="106070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chemeClr val="accent1"/>
                </a:solidFill>
                <a:latin typeface="Times New Roman" panose="02020603050405020304" pitchFamily="18" charset="0"/>
                <a:cs typeface="Times New Roman" panose="02020603050405020304" pitchFamily="18" charset="0"/>
              </a:rPr>
              <a:t>4. </a:t>
            </a:r>
            <a:r>
              <a:rPr lang="vi-VN" sz="4000" b="1" dirty="0">
                <a:solidFill>
                  <a:schemeClr val="accent1"/>
                </a:solidFill>
                <a:latin typeface="Times New Roman" panose="02020603050405020304" pitchFamily="18" charset="0"/>
                <a:cs typeface="Times New Roman" panose="02020603050405020304" pitchFamily="18" charset="0"/>
              </a:rPr>
              <a:t>Em hãy chỉ ra những việc nên làm và không nên làm để bảo vệ các loại môi trường sống.</a:t>
            </a:r>
          </a:p>
        </p:txBody>
      </p:sp>
      <p:graphicFrame>
        <p:nvGraphicFramePr>
          <p:cNvPr id="4" name="Table 3">
            <a:extLst>
              <a:ext uri="{FF2B5EF4-FFF2-40B4-BE49-F238E27FC236}">
                <a16:creationId xmlns:a16="http://schemas.microsoft.com/office/drawing/2014/main" id="{30DED1F5-4C30-73F0-7396-80DBF5818B30}"/>
              </a:ext>
            </a:extLst>
          </p:cNvPr>
          <p:cNvGraphicFramePr>
            <a:graphicFrameLocks noGrp="1"/>
          </p:cNvGraphicFramePr>
          <p:nvPr>
            <p:extLst>
              <p:ext uri="{D42A27DB-BD31-4B8C-83A1-F6EECF244321}">
                <p14:modId xmlns:p14="http://schemas.microsoft.com/office/powerpoint/2010/main" val="1831656223"/>
              </p:ext>
            </p:extLst>
          </p:nvPr>
        </p:nvGraphicFramePr>
        <p:xfrm>
          <a:off x="272144" y="2096103"/>
          <a:ext cx="11419113" cy="4363964"/>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644856192"/>
                    </a:ext>
                  </a:extLst>
                </a:gridCol>
                <a:gridCol w="3679372">
                  <a:extLst>
                    <a:ext uri="{9D8B030D-6E8A-4147-A177-3AD203B41FA5}">
                      <a16:colId xmlns:a16="http://schemas.microsoft.com/office/drawing/2014/main" val="1417910674"/>
                    </a:ext>
                  </a:extLst>
                </a:gridCol>
                <a:gridCol w="4082142">
                  <a:extLst>
                    <a:ext uri="{9D8B030D-6E8A-4147-A177-3AD203B41FA5}">
                      <a16:colId xmlns:a16="http://schemas.microsoft.com/office/drawing/2014/main" val="2286102827"/>
                    </a:ext>
                  </a:extLst>
                </a:gridCol>
              </a:tblGrid>
              <a:tr h="1090991">
                <a:tc>
                  <a:txBody>
                    <a:bodyPr/>
                    <a:lstStyle/>
                    <a:p>
                      <a:pPr algn="ctr"/>
                      <a:r>
                        <a:rPr lang="en-US" sz="3600" dirty="0" err="1">
                          <a:solidFill>
                            <a:srgbClr val="002060"/>
                          </a:solidFill>
                          <a:latin typeface="Times New Roman" panose="02020603050405020304" pitchFamily="18" charset="0"/>
                          <a:cs typeface="Times New Roman" panose="02020603050405020304" pitchFamily="18" charset="0"/>
                        </a:rPr>
                        <a:t>Môi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trường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sống</a:t>
                      </a:r>
                      <a:endParaRPr lang="en-US" sz="3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Times New Roman" panose="02020603050405020304" pitchFamily="18" charset="0"/>
                          <a:cs typeface="Times New Roman" panose="02020603050405020304" pitchFamily="18" charset="0"/>
                        </a:rPr>
                        <a:t>Việc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nên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làm</a:t>
                      </a:r>
                      <a:endParaRPr lang="en-US" sz="3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latin typeface="Times New Roman" panose="02020603050405020304" pitchFamily="18" charset="0"/>
                          <a:cs typeface="Times New Roman" panose="02020603050405020304" pitchFamily="18" charset="0"/>
                        </a:rPr>
                        <a:t>Việc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không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nên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làm</a:t>
                      </a:r>
                      <a:endParaRPr lang="en-US" sz="36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78867711"/>
                  </a:ext>
                </a:extLst>
              </a:tr>
              <a:tr h="1090991">
                <a:tc>
                  <a:txBody>
                    <a:bodyPr/>
                    <a:lstStyle/>
                    <a:p>
                      <a:pPr algn="ct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1873604"/>
                  </a:ext>
                </a:extLst>
              </a:tr>
              <a:tr h="1090991">
                <a:tc>
                  <a:txBody>
                    <a:bodyPr/>
                    <a:lstStyle/>
                    <a:p>
                      <a:pPr algn="ct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trường</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5329948"/>
                  </a:ext>
                </a:extLst>
              </a:tr>
              <a:tr h="10909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3360823"/>
                  </a:ext>
                </a:extLst>
              </a:tr>
            </a:tbl>
          </a:graphicData>
        </a:graphic>
      </p:graphicFrame>
      <p:sp>
        <p:nvSpPr>
          <p:cNvPr id="7" name="TextBox 6">
            <a:extLst>
              <a:ext uri="{FF2B5EF4-FFF2-40B4-BE49-F238E27FC236}">
                <a16:creationId xmlns:a16="http://schemas.microsoft.com/office/drawing/2014/main" id="{2D2CE723-1C02-0D20-E8AA-3391658F4C35}"/>
              </a:ext>
            </a:extLst>
          </p:cNvPr>
          <p:cNvSpPr txBox="1"/>
          <p:nvPr/>
        </p:nvSpPr>
        <p:spPr>
          <a:xfrm>
            <a:off x="3978160" y="3441454"/>
            <a:ext cx="3690257"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dọn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5D18464-D308-A3A8-9C7E-EAE1EFEF630C}"/>
              </a:ext>
            </a:extLst>
          </p:cNvPr>
          <p:cNvSpPr txBox="1"/>
          <p:nvPr/>
        </p:nvSpPr>
        <p:spPr>
          <a:xfrm>
            <a:off x="7559236" y="3429000"/>
            <a:ext cx="4033726"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bừa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3E6E800-078A-31D0-E7CA-7F3C2C65B5A2}"/>
              </a:ext>
            </a:extLst>
          </p:cNvPr>
          <p:cNvSpPr txBox="1"/>
          <p:nvPr/>
        </p:nvSpPr>
        <p:spPr>
          <a:xfrm>
            <a:off x="3978160" y="4496414"/>
            <a:ext cx="3690257"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dọn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C11A21-1678-6EB2-5E1D-262121A287CF}"/>
              </a:ext>
            </a:extLst>
          </p:cNvPr>
          <p:cNvSpPr txBox="1"/>
          <p:nvPr/>
        </p:nvSpPr>
        <p:spPr>
          <a:xfrm>
            <a:off x="7657532" y="4278085"/>
            <a:ext cx="4033726"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lớp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5C5E97A-93A1-6E82-698A-6118F6026A34}"/>
              </a:ext>
            </a:extLst>
          </p:cNvPr>
          <p:cNvSpPr txBox="1"/>
          <p:nvPr/>
        </p:nvSpPr>
        <p:spPr>
          <a:xfrm>
            <a:off x="3978160" y="5399314"/>
            <a:ext cx="3718061"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Thường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05970F2-C448-2956-9266-185B59FDC395}"/>
              </a:ext>
            </a:extLst>
          </p:cNvPr>
          <p:cNvSpPr txBox="1"/>
          <p:nvPr/>
        </p:nvSpPr>
        <p:spPr>
          <a:xfrm>
            <a:off x="7657532" y="5399313"/>
            <a:ext cx="4131697"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bừa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bãi</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12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1"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id="{385A1DEB-D512-4680-87D1-38F13A7609D3}"/>
              </a:ext>
            </a:extLst>
          </p:cNvPr>
          <p:cNvSpPr txBox="1"/>
          <p:nvPr/>
        </p:nvSpPr>
        <p:spPr>
          <a:xfrm flipH="1">
            <a:off x="5786817" y="639655"/>
            <a:ext cx="5706662" cy="1600438"/>
          </a:xfrm>
          <a:prstGeom prst="wedgeRoundRectCallout">
            <a:avLst>
              <a:gd name="adj1" fmla="val 41732"/>
              <a:gd name="adj2" fmla="val 153742"/>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800"/>
              </a:spcAft>
            </a:pPr>
            <a:r>
              <a:rPr lang="vi-VN"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Mỗi nhóm xử lí một tình huống</a:t>
            </a:r>
            <a:endPar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319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846892" y="2649622"/>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CB8EE2C-0001-9E39-A921-48B7446A2EDE}"/>
              </a:ext>
            </a:extLst>
          </p:cNvPr>
          <p:cNvSpPr/>
          <p:nvPr/>
        </p:nvSpPr>
        <p:spPr>
          <a:xfrm>
            <a:off x="-20" y="-18253"/>
            <a:ext cx="12192000" cy="16410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latin typeface="+mj-lt"/>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algn="just"/>
            <a:r>
              <a:rPr lang="vi-VN" sz="2000" b="1" i="1" dirty="0">
                <a:latin typeface="+mj-lt"/>
                <a:ea typeface="Calibri" panose="020F0502020204030204" pitchFamily="34" charset="0"/>
                <a:cs typeface="Calibri" panose="020F0502020204030204" pitchFamily="34" charset="0"/>
              </a:rPr>
              <a:t>Em có nhận xét gì về ý kiến của Hiền? Nếu là Dung, em sẽ nói gì với Hiền?</a:t>
            </a:r>
            <a:endParaRPr lang="vi-VN" sz="2000" i="1" dirty="0">
              <a:latin typeface="+mj-lt"/>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CB8EE2C-0001-9E39-A921-48B7446A2EDE}"/>
              </a:ext>
            </a:extLst>
          </p:cNvPr>
          <p:cNvSpPr/>
          <p:nvPr/>
        </p:nvSpPr>
        <p:spPr>
          <a:xfrm>
            <a:off x="-31552" y="1665210"/>
            <a:ext cx="12286596" cy="1453878"/>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000" dirty="0">
                <a:solidFill>
                  <a:prstClr val="black"/>
                </a:solidFill>
                <a:latin typeface="+mj-lt"/>
                <a:ea typeface="Calibri" panose="020F0502020204030204" pitchFamily="34" charset="0"/>
                <a:cs typeface="Calibri" panose="020F0502020204030204" pitchFamily="34" charset="0"/>
              </a:rPr>
              <a:t>b) Sau khi quét đường làng xong, Kiên đề nghị các bạn trong xóm gom hết số rác đã quét dọn được thành một đống để đốt cho nhanh, đỡ mất công mang đến khu vực tập kết rác.</a:t>
            </a:r>
          </a:p>
          <a:p>
            <a:pPr lvl="0" algn="just"/>
            <a:r>
              <a:rPr lang="vi-VN" sz="2000" i="1" dirty="0">
                <a:solidFill>
                  <a:prstClr val="black"/>
                </a:solidFill>
                <a:latin typeface="+mj-lt"/>
                <a:ea typeface="Calibri" panose="020F0502020204030204" pitchFamily="34" charset="0"/>
                <a:cs typeface="Calibri" panose="020F0502020204030204" pitchFamily="34" charset="0"/>
              </a:rPr>
              <a:t>Việc đốt rác ở đường làng mang lại hậu quả gì? Nếu là bạn của Kiên, em sẽ làm gì?</a:t>
            </a:r>
            <a:endParaRPr kumimoji="0" lang="vi-VN" sz="2000" b="0" i="1"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7CB8EE2C-0001-9E39-A921-48B7446A2EDE}"/>
              </a:ext>
            </a:extLst>
          </p:cNvPr>
          <p:cNvSpPr/>
          <p:nvPr/>
        </p:nvSpPr>
        <p:spPr>
          <a:xfrm>
            <a:off x="-31098" y="3119088"/>
            <a:ext cx="12191980" cy="1453878"/>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000" dirty="0">
                <a:solidFill>
                  <a:prstClr val="black"/>
                </a:solidFill>
                <a:latin typeface="+mj-lt"/>
                <a:ea typeface="Calibri" panose="020F0502020204030204" pitchFamily="34" charset="0"/>
                <a:cs typeface="Calibri" panose="020F0502020204030204" pitchFamily="34"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p>
          <a:p>
            <a:pPr lvl="0" algn="just"/>
            <a:r>
              <a:rPr lang="vi-VN" sz="2000" i="1" dirty="0">
                <a:solidFill>
                  <a:prstClr val="black"/>
                </a:solidFill>
                <a:latin typeface="+mj-lt"/>
                <a:ea typeface="Calibri" panose="020F0502020204030204" pitchFamily="34" charset="0"/>
                <a:cs typeface="Calibri" panose="020F0502020204030204" pitchFamily="34" charset="0"/>
              </a:rPr>
              <a:t>Theo em, việc nuôi lợn, trâu thả rỗng quanh nhà gây ô nhiễm môi trường sống như thế nào? Nếu là Mẩy, em sẽ nói gì với chú?</a:t>
            </a:r>
            <a:endParaRPr kumimoji="0" lang="vi-VN" sz="2000" b="0" i="1"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7CB8EE2C-0001-9E39-A921-48B7446A2EDE}"/>
              </a:ext>
            </a:extLst>
          </p:cNvPr>
          <p:cNvSpPr/>
          <p:nvPr/>
        </p:nvSpPr>
        <p:spPr>
          <a:xfrm>
            <a:off x="-15559" y="4623672"/>
            <a:ext cx="12191980" cy="863074"/>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000" dirty="0">
                <a:solidFill>
                  <a:prstClr val="black"/>
                </a:solidFill>
                <a:latin typeface="+mj-lt"/>
                <a:ea typeface="Calibri" panose="020F0502020204030204" pitchFamily="34" charset="0"/>
                <a:cs typeface="Calibri" panose="020F0502020204030204" pitchFamily="34" charset="0"/>
              </a:rPr>
              <a:t>d) Giờ ra chơi, Sáng rủ Mai bẻ những chiếc lá bàng to trong sân trường để quạt cho mát vì cho rằng bẻ vài chiếc lá cũng không ảnh hưởng gì.</a:t>
            </a:r>
          </a:p>
          <a:p>
            <a:pPr lvl="0" algn="just"/>
            <a:r>
              <a:rPr lang="vi-VN" sz="2000" i="1" dirty="0">
                <a:solidFill>
                  <a:prstClr val="black"/>
                </a:solidFill>
                <a:latin typeface="+mj-lt"/>
                <a:ea typeface="Calibri" panose="020F0502020204030204" pitchFamily="34" charset="0"/>
                <a:cs typeface="Calibri" panose="020F0502020204030204" pitchFamily="34" charset="0"/>
              </a:rPr>
              <a:t>Nếu là Mai, em sẽ nói gì với Sáng?</a:t>
            </a:r>
            <a:endParaRPr kumimoji="0" lang="vi-VN" sz="2000" b="0" i="1"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7CB8EE2C-0001-9E39-A921-48B7446A2EDE}"/>
              </a:ext>
            </a:extLst>
          </p:cNvPr>
          <p:cNvSpPr/>
          <p:nvPr/>
        </p:nvSpPr>
        <p:spPr>
          <a:xfrm>
            <a:off x="-63084" y="5567036"/>
            <a:ext cx="12192000" cy="1192421"/>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000" dirty="0">
                <a:solidFill>
                  <a:prstClr val="black"/>
                </a:solidFill>
                <a:latin typeface="+mj-lt"/>
                <a:ea typeface="Calibri" panose="020F0502020204030204" pitchFamily="34" charset="0"/>
                <a:cs typeface="Calibri" panose="020F0502020204030204" pitchFamily="34" charset="0"/>
              </a:rPr>
              <a:t>e) Tối thứ Bảy, bạn Phong mở loa rất to để hát karaoke. Khi bác hàng xóm phàn nàn rằng tiếng ồn làm bác mệt mỏi, thì bạn trả lời: “ Chắc bác mệt vì ốm thôi, chứ sao có thể mệt mỏi vì nghe âm thanh to được ạ!”.</a:t>
            </a:r>
          </a:p>
          <a:p>
            <a:pPr lvl="0" algn="just"/>
            <a:r>
              <a:rPr lang="vi-VN" sz="2000" i="1" dirty="0">
                <a:solidFill>
                  <a:prstClr val="black"/>
                </a:solidFill>
                <a:latin typeface="+mj-lt"/>
                <a:ea typeface="Calibri" panose="020F0502020204030204" pitchFamily="34" charset="0"/>
                <a:cs typeface="Calibri" panose="020F0502020204030204" pitchFamily="34" charset="0"/>
              </a:rPr>
              <a:t>Em có nhận xét gì về việc làm của Phong? Nếu là Phong em sẽ làm gì?</a:t>
            </a:r>
            <a:endParaRPr kumimoji="0" lang="vi-VN" sz="2000" b="0" i="1"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375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1601</Words>
  <Application>Microsoft Office PowerPoint</Application>
  <PresentationFormat>Widescreen</PresentationFormat>
  <Paragraphs>67</Paragraphs>
  <Slides>19</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#9Slide05 SVNClementine</vt:lpstr>
      <vt:lpstr>.VnAristote</vt:lpstr>
      <vt:lpstr>Arial</vt:lpstr>
      <vt:lpstr>Calibri</vt:lpstr>
      <vt:lpstr>Calibri Light</vt:lpstr>
      <vt:lpstr>Cambria</vt:lpstr>
      <vt:lpstr>Tahoma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Nguyễn Thành Đạt</cp:lastModifiedBy>
  <cp:revision>16</cp:revision>
  <dcterms:created xsi:type="dcterms:W3CDTF">2024-09-30T07:07:43Z</dcterms:created>
  <dcterms:modified xsi:type="dcterms:W3CDTF">2026-01-14T01:00:04Z</dcterms:modified>
</cp:coreProperties>
</file>