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4" r:id="rId1"/>
    <p:sldMasterId id="2147483796" r:id="rId2"/>
  </p:sldMasterIdLst>
  <p:sldIdLst>
    <p:sldId id="279" r:id="rId3"/>
    <p:sldId id="277" r:id="rId4"/>
    <p:sldId id="256" r:id="rId5"/>
    <p:sldId id="271" r:id="rId6"/>
    <p:sldId id="270" r:id="rId7"/>
    <p:sldId id="262" r:id="rId8"/>
    <p:sldId id="272" r:id="rId9"/>
    <p:sldId id="266" r:id="rId10"/>
    <p:sldId id="273" r:id="rId11"/>
    <p:sldId id="274" r:id="rId12"/>
    <p:sldId id="275" r:id="rId13"/>
    <p:sldId id="276" r:id="rId14"/>
    <p:sldId id="264" r:id="rId15"/>
    <p:sldId id="263" r:id="rId16"/>
    <p:sldId id="267" r:id="rId17"/>
  </p:sldIdLst>
  <p:sldSz cx="9144000" cy="6858000" type="screen4x3"/>
  <p:notesSz cx="6858000" cy="9144000"/>
  <p:embeddedFontLst>
    <p:embeddedFont>
      <p:font typeface="Gill Sans MT" panose="020B0502020104020203" pitchFamily="3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5" autoAdjust="0"/>
    <p:restoredTop sz="94660"/>
  </p:normalViewPr>
  <p:slideViewPr>
    <p:cSldViewPr>
      <p:cViewPr varScale="1">
        <p:scale>
          <a:sx n="77" d="100"/>
          <a:sy n="77" d="100"/>
        </p:scale>
        <p:origin x="165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pPr>
              <a:defRPr/>
            </a:pPr>
            <a:fld id="{4DDE0784-116E-483E-825D-BDB81EB1D3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328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6EB81-E2CB-4136-8B9A-DFF1C9AB87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56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A2B82E-0B04-42D1-B963-A5EED03192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510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00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8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7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85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56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90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7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9F4D0F-4515-4244-837A-5D2C6C63D2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620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74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74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5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06173E-B303-49CD-B2B7-AB30FC3CE6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48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19B24-D7EA-410E-856E-8D5A31D30E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521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13F477-B6FC-4E21-8024-20A828DE58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07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D5D8D-2472-4961-B996-9E4C15E681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5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4BE0E5-7DA9-4D73-9153-00AF1D497F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9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A99D9-3248-42DB-AAFE-13E68D325F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161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DFEC0B-95D6-46F0-90C3-6CB1D4F6F3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97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cute-pictures.blogspot.com/2010/05/beautifully-illustrated-vector-flower.html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6816A9E4-A860-40DE-B82E-4A81862E19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9" descr="tieu hoc DTD moi">
            <a:extLst>
              <a:ext uri="{FF2B5EF4-FFF2-40B4-BE49-F238E27FC236}">
                <a16:creationId xmlns:a16="http://schemas.microsoft.com/office/drawing/2014/main" id="{E96417F3-A149-4B4A-BEAF-024F1A65C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2250"/>
            <a:ext cx="762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27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5E35D-7E37-4B1A-8B7A-B9C5DD57CEE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8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A44AD8-BEFC-03C6-D5D9-2DC6D86780BF}"/>
              </a:ext>
            </a:extLst>
          </p:cNvPr>
          <p:cNvSpPr txBox="1"/>
          <p:nvPr/>
        </p:nvSpPr>
        <p:spPr>
          <a:xfrm>
            <a:off x="1295400" y="99060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MỪNG QUÝ THẦY CÔ DỰ GIỜ, THĂM LỚP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44D5ED-1059-6ABD-7454-9DFB674A0281}"/>
              </a:ext>
            </a:extLst>
          </p:cNvPr>
          <p:cNvSpPr txBox="1"/>
          <p:nvPr/>
        </p:nvSpPr>
        <p:spPr>
          <a:xfrm>
            <a:off x="1600200" y="2736502"/>
            <a:ext cx="685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HĐGD: </a:t>
            </a:r>
            <a:r>
              <a:rPr lang="en-US" sz="2800" b="1" dirty="0" err="1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b="1" dirty="0" err="1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1D</a:t>
            </a:r>
          </a:p>
          <a:p>
            <a:pPr algn="ctr"/>
            <a:r>
              <a:rPr lang="en-US" sz="2800" b="1" dirty="0" err="1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95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THỰC HIỆN 5 ĐIỀU BÁC HỒ DẠY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7912DE-07E1-EC5D-0648-8677A7C7F82E}"/>
              </a:ext>
            </a:extLst>
          </p:cNvPr>
          <p:cNvSpPr txBox="1"/>
          <p:nvPr/>
        </p:nvSpPr>
        <p:spPr>
          <a:xfrm>
            <a:off x="4648200" y="49530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Giáo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viên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lên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lớp</a:t>
            </a:r>
            <a:r>
              <a:rPr lang="en-US" sz="2400" dirty="0">
                <a:solidFill>
                  <a:srgbClr val="002060"/>
                </a:solidFill>
              </a:rPr>
              <a:t>: Lê Thị Minh Tiến</a:t>
            </a:r>
          </a:p>
        </p:txBody>
      </p:sp>
    </p:spTree>
    <p:extLst>
      <p:ext uri="{BB962C8B-B14F-4D97-AF65-F5344CB8AC3E}">
        <p14:creationId xmlns:p14="http://schemas.microsoft.com/office/powerpoint/2010/main" val="3186250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05200" y="3810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1030069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76400"/>
            <a:ext cx="5867399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05200" y="3810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10668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52600"/>
            <a:ext cx="6095999" cy="452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05200" y="3810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9906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Khiêm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847850"/>
            <a:ext cx="64770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19200" y="0"/>
            <a:ext cx="606807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8800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88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90800"/>
            <a:ext cx="86106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Wave 8"/>
          <p:cNvSpPr/>
          <p:nvPr/>
        </p:nvSpPr>
        <p:spPr>
          <a:xfrm>
            <a:off x="1143000" y="1371600"/>
            <a:ext cx="6553200" cy="1143000"/>
          </a:xfrm>
          <a:prstGeom prst="wave">
            <a:avLst>
              <a:gd name="adj1" fmla="val 12500"/>
              <a:gd name="adj2" fmla="val 16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62163"/>
            <a:ext cx="8382000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667000" y="76200"/>
            <a:ext cx="40386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" y="990600"/>
            <a:ext cx="944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6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81561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133600"/>
            <a:ext cx="7467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47EA-37D5-4118-A640-831FA285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0" y="152400"/>
            <a:ext cx="901754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0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WordArt 3"/>
          <p:cNvSpPr>
            <a:spLocks noChangeArrowheads="1" noChangeShapeType="1" noTextEdit="1"/>
          </p:cNvSpPr>
          <p:nvPr/>
        </p:nvSpPr>
        <p:spPr bwMode="auto">
          <a:xfrm>
            <a:off x="838200" y="609600"/>
            <a:ext cx="7315200" cy="12954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7" name="Wave 6"/>
          <p:cNvSpPr/>
          <p:nvPr/>
        </p:nvSpPr>
        <p:spPr>
          <a:xfrm>
            <a:off x="838200" y="2209800"/>
            <a:ext cx="7543800" cy="2819400"/>
          </a:xfrm>
          <a:prstGeom prst="wave">
            <a:avLst>
              <a:gd name="adj1" fmla="val 12500"/>
              <a:gd name="adj2" fmla="val -5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0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5878">
            <a:off x="6319786" y="3453575"/>
            <a:ext cx="2362200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I YÊU BÁC HỒ CHÍ MINH HƠN THIẾU NIÊN NHI ĐỒNG  CANDY NGỌC HÀ  Thần Đồng Âm Nhạc Nhí - Candy Ngọc Hà Music">
            <a:hlinkClick r:id="" action="ppaction://media"/>
            <a:extLst>
              <a:ext uri="{FF2B5EF4-FFF2-40B4-BE49-F238E27FC236}">
                <a16:creationId xmlns:a16="http://schemas.microsoft.com/office/drawing/2014/main" id="{A69EB934-A759-061D-7D18-7D44AE9CFD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82" end="12299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26519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50"/>
                            </p:stCondLst>
                            <p:childTnLst>
                              <p:par>
                                <p:cTn id="1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3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F1978E-DBC5-40B3-AE06-DE00E939F40C}"/>
              </a:ext>
            </a:extLst>
          </p:cNvPr>
          <p:cNvSpPr/>
          <p:nvPr/>
        </p:nvSpPr>
        <p:spPr>
          <a:xfrm>
            <a:off x="-190500" y="990600"/>
            <a:ext cx="9525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6: </a:t>
            </a:r>
          </a:p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HIỆN 5 ĐIỀU </a:t>
            </a:r>
          </a:p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BÁC HỒ DẠY</a:t>
            </a:r>
            <a:endParaRPr lang="vi-VN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1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1923871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PHÁ- KẾT NỐI</a:t>
            </a:r>
          </a:p>
        </p:txBody>
      </p:sp>
    </p:spTree>
    <p:extLst>
      <p:ext uri="{BB962C8B-B14F-4D97-AF65-F5344CB8AC3E}">
        <p14:creationId xmlns:p14="http://schemas.microsoft.com/office/powerpoint/2010/main" val="14870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52963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" y="685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2590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2590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46598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3000" y="7736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05200" y="3810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981200"/>
            <a:ext cx="6629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981200" y="12192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05200" y="3810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9906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90688"/>
            <a:ext cx="6477000" cy="432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570</TotalTime>
  <Words>158</Words>
  <Application>Microsoft Office PowerPoint</Application>
  <PresentationFormat>On-screen Show (4:3)</PresentationFormat>
  <Paragraphs>35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Calibri</vt:lpstr>
      <vt:lpstr>Arial</vt:lpstr>
      <vt:lpstr>Gill Sans MT</vt:lpstr>
      <vt:lpstr>Tahoma</vt:lpstr>
      <vt:lpstr>Calibri Light</vt:lpstr>
      <vt:lpstr>Times New Roman</vt:lpstr>
      <vt:lpstr>Gallery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Tiến Lê</cp:lastModifiedBy>
  <cp:revision>65</cp:revision>
  <dcterms:created xsi:type="dcterms:W3CDTF">2010-09-09T17:11:40Z</dcterms:created>
  <dcterms:modified xsi:type="dcterms:W3CDTF">2025-11-24T09:36:13Z</dcterms:modified>
</cp:coreProperties>
</file>