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6" r:id="rId2"/>
    <p:sldId id="256" r:id="rId3"/>
    <p:sldId id="257" r:id="rId4"/>
    <p:sldId id="258" r:id="rId5"/>
    <p:sldId id="259" r:id="rId6"/>
    <p:sldId id="261" r:id="rId7"/>
    <p:sldId id="260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95" r:id="rId18"/>
    <p:sldId id="286" r:id="rId19"/>
    <p:sldId id="287" r:id="rId20"/>
    <p:sldId id="288" r:id="rId21"/>
    <p:sldId id="289" r:id="rId22"/>
    <p:sldId id="290" r:id="rId23"/>
    <p:sldId id="298" r:id="rId24"/>
    <p:sldId id="300" r:id="rId25"/>
    <p:sldId id="301" r:id="rId26"/>
    <p:sldId id="302" r:id="rId27"/>
    <p:sldId id="303" r:id="rId28"/>
    <p:sldId id="294" r:id="rId29"/>
    <p:sldId id="293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F75"/>
    <a:srgbClr val="FF0D63"/>
    <a:srgbClr val="3FCDFF"/>
    <a:srgbClr val="FF9933"/>
    <a:srgbClr val="FFFFA7"/>
    <a:srgbClr val="ABDB77"/>
    <a:srgbClr val="33CCFF"/>
    <a:srgbClr val="FF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8312" autoAdjust="0"/>
  </p:normalViewPr>
  <p:slideViewPr>
    <p:cSldViewPr>
      <p:cViewPr varScale="1">
        <p:scale>
          <a:sx n="86" d="100"/>
          <a:sy n="86" d="100"/>
        </p:scale>
        <p:origin x="93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2E5E5F-C800-423D-AD72-8933897B3E00}" type="slidenum">
              <a:rPr lang="en-US" altLang="zh-CN" smtClean="0"/>
              <a:pPr/>
              <a:t>29</a:t>
            </a:fld>
            <a:endParaRPr lang="en-US" altLang="zh-CN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38638"/>
            <a:ext cx="50292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8" lvl="1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462" lvl="2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2925" lvl="5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079" lvl="6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388" lvl="8" indent="-317468"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audio" Target="../media/audio5.wav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audio" Target="../media/audio6.wav"/><Relationship Id="rId9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71550"/>
            <a:ext cx="7772400" cy="27432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CÔVỀ DỰ GIỜ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TOÁN-LỚP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1B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5143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SỐ 2 TAM QUAN BẮC</a:t>
            </a:r>
          </a:p>
        </p:txBody>
      </p:sp>
    </p:spTree>
    <p:extLst>
      <p:ext uri="{BB962C8B-B14F-4D97-AF65-F5344CB8AC3E}">
        <p14:creationId xmlns:p14="http://schemas.microsoft.com/office/powerpoint/2010/main" val="18561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thiepnhanai.com/wp-content/uploads/2021/05/hinh-nen-powerpoint-cu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54" y="250080"/>
            <a:ext cx="1672771" cy="743576"/>
          </a:xfrm>
          <a:prstGeom prst="rect">
            <a:avLst/>
          </a:prstGeom>
          <a:noFill/>
        </p:spPr>
      </p:pic>
      <p:pic>
        <p:nvPicPr>
          <p:cNvPr id="6" name="Picture 3" descr="F:\AAA-LÀM ẢNH SLIDE\Bai6-LT2-1(7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1592" y="2189122"/>
            <a:ext cx="6269645" cy="1775864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692450" y="2428021"/>
            <a:ext cx="476668" cy="584595"/>
            <a:chOff x="4762734" y="1880130"/>
            <a:chExt cx="476834" cy="584775"/>
          </a:xfrm>
        </p:grpSpPr>
        <p:sp>
          <p:nvSpPr>
            <p:cNvPr id="8" name="Rounded Rectangle 7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83770" y="188013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87994" y="2426011"/>
            <a:ext cx="476669" cy="584595"/>
            <a:chOff x="7859352" y="1878120"/>
            <a:chExt cx="476835" cy="584775"/>
          </a:xfrm>
        </p:grpSpPr>
        <p:sp>
          <p:nvSpPr>
            <p:cNvPr id="11" name="Rounded Rectangle 1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73680" y="187812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5831" y="2412785"/>
            <a:ext cx="465452" cy="584595"/>
            <a:chOff x="6316654" y="1864890"/>
            <a:chExt cx="465614" cy="584775"/>
          </a:xfrm>
        </p:grpSpPr>
        <p:sp>
          <p:nvSpPr>
            <p:cNvPr id="14" name="Rounded Rectangle 13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28620" y="186489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87986" y="2427693"/>
            <a:ext cx="476668" cy="584595"/>
            <a:chOff x="4762734" y="1880130"/>
            <a:chExt cx="476834" cy="584775"/>
          </a:xfrm>
        </p:grpSpPr>
        <p:sp>
          <p:nvSpPr>
            <p:cNvPr id="17" name="Rounded Rectangle 16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06630" y="188013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83529" y="2425683"/>
            <a:ext cx="476669" cy="584595"/>
            <a:chOff x="7859352" y="1878120"/>
            <a:chExt cx="476835" cy="584775"/>
          </a:xfrm>
        </p:grpSpPr>
        <p:sp>
          <p:nvSpPr>
            <p:cNvPr id="20" name="Rounded Rectangle 19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73680" y="187812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41366" y="2412457"/>
            <a:ext cx="465452" cy="584595"/>
            <a:chOff x="6316654" y="1864890"/>
            <a:chExt cx="465614" cy="584775"/>
          </a:xfrm>
        </p:grpSpPr>
        <p:sp>
          <p:nvSpPr>
            <p:cNvPr id="23" name="Rounded Rectangle 22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1480" y="186489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5" name="Content Placeholder 2"/>
          <p:cNvSpPr txBox="1"/>
          <p:nvPr/>
        </p:nvSpPr>
        <p:spPr>
          <a:xfrm>
            <a:off x="991340" y="2085578"/>
            <a:ext cx="71820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3386" y="607838"/>
            <a:ext cx="347978" cy="461523"/>
          </a:xfrm>
          <a:prstGeom prst="rect">
            <a:avLst/>
          </a:prstGeom>
          <a:noFill/>
          <a:ln>
            <a:noFill/>
          </a:ln>
        </p:spPr>
        <p:txBody>
          <a:bodyPr wrap="square" lIns="91403" tIns="45702" rIns="91403" bIns="45702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3386" y="1352498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iepnhanai.com/wp-content/uploads/2021/05/hinh-nen-powerpoint-cu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3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592" y="2241358"/>
            <a:ext cx="6269645" cy="1775864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5245831" y="2465021"/>
            <a:ext cx="465452" cy="584595"/>
            <a:chOff x="6316654" y="1864890"/>
            <a:chExt cx="465614" cy="584775"/>
          </a:xfrm>
        </p:grpSpPr>
        <p:sp>
          <p:nvSpPr>
            <p:cNvPr id="7" name="Rounded Rectangle 6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8620" y="186489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5241366" y="2464693"/>
            <a:ext cx="465452" cy="584595"/>
            <a:chOff x="6316654" y="1864890"/>
            <a:chExt cx="465614" cy="584775"/>
          </a:xfrm>
        </p:grpSpPr>
        <p:sp>
          <p:nvSpPr>
            <p:cNvPr id="10" name="Rounded Rectangle 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1480" y="186489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" name="Group 177"/>
          <p:cNvGrpSpPr/>
          <p:nvPr/>
        </p:nvGrpSpPr>
        <p:grpSpPr>
          <a:xfrm>
            <a:off x="3692450" y="2480257"/>
            <a:ext cx="476668" cy="584595"/>
            <a:chOff x="4762734" y="1880130"/>
            <a:chExt cx="476834" cy="584775"/>
          </a:xfrm>
        </p:grpSpPr>
        <p:sp>
          <p:nvSpPr>
            <p:cNvPr id="13" name="Rounded Rectangle 12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95200" y="188013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9" name="Group 179"/>
          <p:cNvGrpSpPr/>
          <p:nvPr/>
        </p:nvGrpSpPr>
        <p:grpSpPr>
          <a:xfrm>
            <a:off x="6787994" y="2478247"/>
            <a:ext cx="476669" cy="584595"/>
            <a:chOff x="7859352" y="1878120"/>
            <a:chExt cx="476835" cy="584775"/>
          </a:xfrm>
        </p:grpSpPr>
        <p:sp>
          <p:nvSpPr>
            <p:cNvPr id="16" name="Rounded Rectangle 15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73680" y="187812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954" y="185362"/>
            <a:ext cx="1672771" cy="743576"/>
          </a:xfrm>
          <a:prstGeom prst="rect">
            <a:avLst/>
          </a:prstGeom>
          <a:noFill/>
        </p:spPr>
      </p:pic>
      <p:sp>
        <p:nvSpPr>
          <p:cNvPr id="19" name="Content Placeholder 2"/>
          <p:cNvSpPr txBox="1"/>
          <p:nvPr/>
        </p:nvSpPr>
        <p:spPr>
          <a:xfrm>
            <a:off x="991340" y="2137814"/>
            <a:ext cx="71820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203" y="1031321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iepnhanai.com/wp-content/uploads/2021/05/hinh-nen-powerpoint-cu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3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592" y="2189122"/>
            <a:ext cx="6269645" cy="1775864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5245831" y="2412785"/>
            <a:ext cx="465452" cy="584595"/>
            <a:chOff x="6316654" y="1864890"/>
            <a:chExt cx="465614" cy="584775"/>
          </a:xfrm>
        </p:grpSpPr>
        <p:sp>
          <p:nvSpPr>
            <p:cNvPr id="6" name="Rounded Rectangle 5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8620" y="186489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189"/>
          <p:cNvGrpSpPr/>
          <p:nvPr/>
        </p:nvGrpSpPr>
        <p:grpSpPr>
          <a:xfrm>
            <a:off x="5241366" y="2412457"/>
            <a:ext cx="465452" cy="584595"/>
            <a:chOff x="6316654" y="1864890"/>
            <a:chExt cx="465614" cy="584775"/>
          </a:xfrm>
        </p:grpSpPr>
        <p:sp>
          <p:nvSpPr>
            <p:cNvPr id="9" name="Rounded Rectangle 8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1480" y="186489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692450" y="2428021"/>
            <a:ext cx="476668" cy="584595"/>
            <a:chOff x="4762734" y="1880130"/>
            <a:chExt cx="476834" cy="584775"/>
          </a:xfrm>
        </p:grpSpPr>
        <p:sp>
          <p:nvSpPr>
            <p:cNvPr id="12" name="Rounded Rectangle 11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95200" y="188013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1" name="Group 179"/>
          <p:cNvGrpSpPr/>
          <p:nvPr/>
        </p:nvGrpSpPr>
        <p:grpSpPr>
          <a:xfrm>
            <a:off x="6787994" y="2437438"/>
            <a:ext cx="476669" cy="584595"/>
            <a:chOff x="7859352" y="1889550"/>
            <a:chExt cx="476835" cy="584775"/>
          </a:xfrm>
        </p:grpSpPr>
        <p:sp>
          <p:nvSpPr>
            <p:cNvPr id="15" name="Rounded Rectangle 14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5110" y="188955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28" y="597612"/>
            <a:ext cx="1672771" cy="743576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/>
          <p:nvPr/>
        </p:nvSpPr>
        <p:spPr>
          <a:xfrm>
            <a:off x="991340" y="2085578"/>
            <a:ext cx="71820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386" y="1352498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iepnhanai.com/wp-content/uploads/2021/05/hinh-nen-powerpoint-cu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3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592" y="2189122"/>
            <a:ext cx="6269645" cy="1775864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5245831" y="2412785"/>
            <a:ext cx="465452" cy="584595"/>
            <a:chOff x="6316654" y="1864890"/>
            <a:chExt cx="465614" cy="584775"/>
          </a:xfrm>
        </p:grpSpPr>
        <p:sp>
          <p:nvSpPr>
            <p:cNvPr id="6" name="Rounded Rectangle 5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8620" y="186489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189"/>
          <p:cNvGrpSpPr/>
          <p:nvPr/>
        </p:nvGrpSpPr>
        <p:grpSpPr>
          <a:xfrm>
            <a:off x="5241366" y="2423884"/>
            <a:ext cx="465452" cy="584595"/>
            <a:chOff x="6316654" y="1876320"/>
            <a:chExt cx="465614" cy="584775"/>
          </a:xfrm>
        </p:grpSpPr>
        <p:sp>
          <p:nvSpPr>
            <p:cNvPr id="9" name="Rounded Rectangle 8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2910" y="187632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692450" y="2428021"/>
            <a:ext cx="476668" cy="584595"/>
            <a:chOff x="4762734" y="1880130"/>
            <a:chExt cx="476834" cy="584775"/>
          </a:xfrm>
        </p:grpSpPr>
        <p:sp>
          <p:nvSpPr>
            <p:cNvPr id="12" name="Rounded Rectangle 11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8060" y="188013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11" name="Group 179"/>
          <p:cNvGrpSpPr/>
          <p:nvPr/>
        </p:nvGrpSpPr>
        <p:grpSpPr>
          <a:xfrm>
            <a:off x="6787994" y="2437438"/>
            <a:ext cx="476669" cy="584595"/>
            <a:chOff x="7859352" y="1889550"/>
            <a:chExt cx="476835" cy="584775"/>
          </a:xfrm>
        </p:grpSpPr>
        <p:sp>
          <p:nvSpPr>
            <p:cNvPr id="15" name="Rounded Rectangle 14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96540" y="188955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28" y="597612"/>
            <a:ext cx="1672771" cy="743576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/>
          <p:nvPr/>
        </p:nvSpPr>
        <p:spPr>
          <a:xfrm>
            <a:off x="991340" y="2085578"/>
            <a:ext cx="71820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386" y="1352498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iepnhanai.com/wp-content/uploads/2021/05/hinh-nen-powerpoint-cu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3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592" y="2267476"/>
            <a:ext cx="6269645" cy="1775864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5245831" y="2491139"/>
            <a:ext cx="465452" cy="584595"/>
            <a:chOff x="6316654" y="1864890"/>
            <a:chExt cx="465614" cy="584775"/>
          </a:xfrm>
        </p:grpSpPr>
        <p:sp>
          <p:nvSpPr>
            <p:cNvPr id="6" name="Rounded Rectangle 5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8620" y="186489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189"/>
          <p:cNvGrpSpPr/>
          <p:nvPr/>
        </p:nvGrpSpPr>
        <p:grpSpPr>
          <a:xfrm>
            <a:off x="5241366" y="2502238"/>
            <a:ext cx="469815" cy="584595"/>
            <a:chOff x="6316654" y="1876320"/>
            <a:chExt cx="469978" cy="584775"/>
          </a:xfrm>
        </p:grpSpPr>
        <p:sp>
          <p:nvSpPr>
            <p:cNvPr id="9" name="Rounded Rectangle 8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4340" y="187632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692450" y="2506374"/>
            <a:ext cx="476668" cy="584595"/>
            <a:chOff x="4762734" y="1880130"/>
            <a:chExt cx="476834" cy="584775"/>
          </a:xfrm>
        </p:grpSpPr>
        <p:sp>
          <p:nvSpPr>
            <p:cNvPr id="12" name="Rounded Rectangle 11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8060" y="188013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1" name="Group 179"/>
          <p:cNvGrpSpPr/>
          <p:nvPr/>
        </p:nvGrpSpPr>
        <p:grpSpPr>
          <a:xfrm>
            <a:off x="6733760" y="2550070"/>
            <a:ext cx="585214" cy="523059"/>
            <a:chOff x="7805100" y="1923840"/>
            <a:chExt cx="585417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05100" y="19238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28" y="597612"/>
            <a:ext cx="1672771" cy="743576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/>
          <p:nvPr/>
        </p:nvSpPr>
        <p:spPr>
          <a:xfrm>
            <a:off x="991340" y="2163932"/>
            <a:ext cx="71820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386" y="1352498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iepnhanai.com/wp-content/uploads/2021/05/hinh-nen-powerpoint-cu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3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5385" y="2241358"/>
            <a:ext cx="6269645" cy="1775864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5119625" y="2465021"/>
            <a:ext cx="465452" cy="584595"/>
            <a:chOff x="6316654" y="1864890"/>
            <a:chExt cx="465614" cy="584775"/>
          </a:xfrm>
        </p:grpSpPr>
        <p:sp>
          <p:nvSpPr>
            <p:cNvPr id="6" name="Rounded Rectangle 5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8620" y="1864890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189"/>
          <p:cNvGrpSpPr/>
          <p:nvPr/>
        </p:nvGrpSpPr>
        <p:grpSpPr>
          <a:xfrm>
            <a:off x="5115160" y="2476120"/>
            <a:ext cx="465452" cy="584595"/>
            <a:chOff x="6316654" y="1876320"/>
            <a:chExt cx="465614" cy="584775"/>
          </a:xfrm>
        </p:grpSpPr>
        <p:sp>
          <p:nvSpPr>
            <p:cNvPr id="9" name="Rounded Rectangle 8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2910" y="187632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566244" y="2480257"/>
            <a:ext cx="476668" cy="584595"/>
            <a:chOff x="4762734" y="1880130"/>
            <a:chExt cx="476834" cy="584775"/>
          </a:xfrm>
        </p:grpSpPr>
        <p:sp>
          <p:nvSpPr>
            <p:cNvPr id="12" name="Rounded Rectangle 11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8060" y="188013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11" name="Group 179"/>
          <p:cNvGrpSpPr/>
          <p:nvPr/>
        </p:nvGrpSpPr>
        <p:grpSpPr>
          <a:xfrm>
            <a:off x="6661788" y="2478247"/>
            <a:ext cx="476669" cy="584595"/>
            <a:chOff x="7859352" y="1878120"/>
            <a:chExt cx="476835" cy="584775"/>
          </a:xfrm>
        </p:grpSpPr>
        <p:sp>
          <p:nvSpPr>
            <p:cNvPr id="15" name="Rounded Rectangle 14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96540" y="187812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28" y="597612"/>
            <a:ext cx="1672771" cy="743576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/>
          <p:nvPr/>
        </p:nvSpPr>
        <p:spPr>
          <a:xfrm>
            <a:off x="865134" y="2137814"/>
            <a:ext cx="71820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386" y="1352498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mg.powerpoint.com.vn/uploads/2019/06/09/hinh-nen-powerpoint-voi-nhung-bong-hoa-don-gian_0927229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6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94" y="177407"/>
            <a:ext cx="1672771" cy="7435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53" y="3101428"/>
            <a:ext cx="1706834" cy="19875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52400" y="1275567"/>
            <a:ext cx="3886199" cy="1575197"/>
            <a:chOff x="479833" y="1367073"/>
            <a:chExt cx="2453490" cy="1104533"/>
          </a:xfrm>
        </p:grpSpPr>
        <p:sp>
          <p:nvSpPr>
            <p:cNvPr id="8" name="Cloud Callout 7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0371" y="1580564"/>
              <a:ext cx="2173589" cy="647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Đố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,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trâu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" name="Picture 4" descr="F:\AAA-LÀM ẢNH SLIDE\Bai6-LT2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3305" y="4254192"/>
            <a:ext cx="740144" cy="518386"/>
          </a:xfrm>
          <a:prstGeom prst="rect">
            <a:avLst/>
          </a:prstGeom>
          <a:noFill/>
        </p:spPr>
      </p:pic>
      <p:pic>
        <p:nvPicPr>
          <p:cNvPr id="11" name="Picture 5" descr="F:\AAA-LÀM ẢNH SLIDE\Bai6-LT2-2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8058" y="4256204"/>
            <a:ext cx="514343" cy="514363"/>
          </a:xfrm>
          <a:prstGeom prst="rect">
            <a:avLst/>
          </a:prstGeom>
          <a:noFill/>
        </p:spPr>
      </p:pic>
      <p:pic>
        <p:nvPicPr>
          <p:cNvPr id="12" name="Picture 2" descr="F:\AAA-LÀM ẢNH SLIDE\Bai6-LT2-2(8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381" y="4239149"/>
            <a:ext cx="381811" cy="548471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131462" y="4320940"/>
            <a:ext cx="375647" cy="399987"/>
            <a:chOff x="3132549" y="4322274"/>
            <a:chExt cx="375777" cy="400110"/>
          </a:xfrm>
        </p:grpSpPr>
        <p:sp>
          <p:nvSpPr>
            <p:cNvPr id="14" name="Rounded Rectangle 13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50606" y="4322274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64344" y="4320940"/>
            <a:ext cx="375648" cy="399987"/>
            <a:chOff x="4565929" y="4322274"/>
            <a:chExt cx="375778" cy="400110"/>
          </a:xfrm>
        </p:grpSpPr>
        <p:sp>
          <p:nvSpPr>
            <p:cNvPr id="17" name="Rounded Rectangle 16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79545" y="4322274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16301" y="4320940"/>
            <a:ext cx="375648" cy="399987"/>
            <a:chOff x="6018390" y="4322274"/>
            <a:chExt cx="375778" cy="400110"/>
          </a:xfrm>
        </p:grpSpPr>
        <p:sp>
          <p:nvSpPr>
            <p:cNvPr id="20" name="Rounded Rectangle 19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37153" y="4322274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65748" y="4320940"/>
            <a:ext cx="375647" cy="399987"/>
            <a:chOff x="7468340" y="4322274"/>
            <a:chExt cx="375777" cy="400110"/>
          </a:xfrm>
        </p:grpSpPr>
        <p:sp>
          <p:nvSpPr>
            <p:cNvPr id="23" name="Rounded Rectangle 22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85706" y="4322274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pic>
        <p:nvPicPr>
          <p:cNvPr id="25" name="Picture 3" descr="F:\AAA-PDF-SGK\B6-LT2-1.png"/>
          <p:cNvPicPr>
            <a:picLocks noChangeAspect="1" noChangeArrowheads="1"/>
          </p:cNvPicPr>
          <p:nvPr/>
        </p:nvPicPr>
        <p:blipFill>
          <a:blip r:embed="rId8" cstate="print"/>
          <a:srcRect l="17175" t="46362" r="6134" b="14181"/>
          <a:stretch>
            <a:fillRect/>
          </a:stretch>
        </p:blipFill>
        <p:spPr bwMode="auto">
          <a:xfrm>
            <a:off x="3809999" y="177408"/>
            <a:ext cx="5341657" cy="4040201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134487" y="4328489"/>
            <a:ext cx="375647" cy="399987"/>
            <a:chOff x="3132549" y="4322274"/>
            <a:chExt cx="375777" cy="400110"/>
          </a:xfrm>
        </p:grpSpPr>
        <p:sp>
          <p:nvSpPr>
            <p:cNvPr id="27" name="Rounded Rectangle 26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68712" y="432227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67369" y="4328489"/>
            <a:ext cx="375648" cy="399987"/>
            <a:chOff x="4565929" y="4322274"/>
            <a:chExt cx="375778" cy="400110"/>
          </a:xfrm>
        </p:grpSpPr>
        <p:sp>
          <p:nvSpPr>
            <p:cNvPr id="30" name="Rounded Rectangle 29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88598" y="432227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19326" y="4328489"/>
            <a:ext cx="375648" cy="399987"/>
            <a:chOff x="6018390" y="4322274"/>
            <a:chExt cx="375778" cy="400110"/>
          </a:xfrm>
        </p:grpSpPr>
        <p:sp>
          <p:nvSpPr>
            <p:cNvPr id="33" name="Rounded Rectangle 32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46206" y="432227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68773" y="4328489"/>
            <a:ext cx="375647" cy="399987"/>
            <a:chOff x="7468340" y="4322274"/>
            <a:chExt cx="375777" cy="400110"/>
          </a:xfrm>
        </p:grpSpPr>
        <p:sp>
          <p:nvSpPr>
            <p:cNvPr id="36" name="Rounded Rectangle 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94759" y="432227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38" name="Picture 2" descr="F:\AAA-LÀM ẢNH SLIDE\Bai6-LT2-2(9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0636" y="4289395"/>
            <a:ext cx="611293" cy="472856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303867" y="907269"/>
            <a:ext cx="941210" cy="369296"/>
          </a:xfrm>
          <a:prstGeom prst="rect">
            <a:avLst/>
          </a:prstGeom>
          <a:noFill/>
          <a:ln>
            <a:noFill/>
          </a:ln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vmwqpj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600200" y="114300"/>
            <a:ext cx="6324600" cy="16573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Nghỉ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giữa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tiết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pic>
        <p:nvPicPr>
          <p:cNvPr id="8196" name="Picture 4" descr="music_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12" y="3943350"/>
            <a:ext cx="105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usic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39433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music_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15" y="3943350"/>
            <a:ext cx="1687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0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14" y="1657353"/>
            <a:ext cx="31146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3600450"/>
            <a:ext cx="40386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3" tIns="45702" rIns="91403" bIns="45702" anchor="ctr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3048000" y="3600450"/>
            <a:ext cx="3028950" cy="4000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slide0007_image13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slide0007_image13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Picture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" y="5029200"/>
            <a:ext cx="4038600" cy="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42900"/>
            <a:ext cx="9144000" cy="5257800"/>
            <a:chOff x="0" y="0"/>
            <a:chExt cx="5760" cy="4320"/>
          </a:xfrm>
        </p:grpSpPr>
        <p:pic>
          <p:nvPicPr>
            <p:cNvPr id="820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4189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cho PowerPoint cỏ ba lá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1151063" y="1131241"/>
            <a:ext cx="941210" cy="369296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5" name="Group 29"/>
          <p:cNvGrpSpPr/>
          <p:nvPr/>
        </p:nvGrpSpPr>
        <p:grpSpPr>
          <a:xfrm>
            <a:off x="2583583" y="1268017"/>
            <a:ext cx="5301679" cy="2979161"/>
            <a:chOff x="3728205" y="1132498"/>
            <a:chExt cx="5303520" cy="2980081"/>
          </a:xfrm>
        </p:grpSpPr>
        <p:pic>
          <p:nvPicPr>
            <p:cNvPr id="31" name="Picture 4" descr="F:\AAA-PDF-SGK\B6-LT2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4654550" y="164909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57800" y="164909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67300" y="131572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00" y="190627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8150" y="266192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51400" y="279527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46600" y="318262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01050" y="212852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  <a:latin typeface="Lato"/>
                </a:rPr>
                <a:t>10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02550" y="185864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Lato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01050" y="239839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Lato"/>
                </a:rPr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401050" y="301434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Lato"/>
                </a:rPr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07300" y="253809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Lato"/>
                </a:rPr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61325" y="253809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Lato"/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61325" y="319214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Lato"/>
                </a:rPr>
                <a:t>7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24700" y="249364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99300" y="315404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51750" y="332549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22900" y="332549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56200" y="229679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248150" y="265874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993" y="387665"/>
            <a:ext cx="1672771" cy="74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cho PowerPoint cỏ ba lá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C:\Users\TUAN\Downloads\LT2-b3-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957" y="527106"/>
            <a:ext cx="3670033" cy="3670175"/>
          </a:xfrm>
          <a:prstGeom prst="rect">
            <a:avLst/>
          </a:prstGeom>
          <a:noFill/>
        </p:spPr>
      </p:pic>
      <p:pic>
        <p:nvPicPr>
          <p:cNvPr id="6" name="Picture 3" descr="C:\Users\TUAN\Downloads\LT2-b3-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5318" y="527106"/>
            <a:ext cx="3670033" cy="3670175"/>
          </a:xfrm>
          <a:prstGeom prst="rect">
            <a:avLst/>
          </a:prstGeom>
          <a:noFill/>
        </p:spPr>
      </p:pic>
      <p:grpSp>
        <p:nvGrpSpPr>
          <p:cNvPr id="7" name="Group 22"/>
          <p:cNvGrpSpPr/>
          <p:nvPr/>
        </p:nvGrpSpPr>
        <p:grpSpPr>
          <a:xfrm>
            <a:off x="2578558" y="2165992"/>
            <a:ext cx="431447" cy="523059"/>
            <a:chOff x="2531059" y="2611524"/>
            <a:chExt cx="431597" cy="523220"/>
          </a:xfrm>
        </p:grpSpPr>
        <p:sp>
          <p:nvSpPr>
            <p:cNvPr id="8" name="Rounded Rectangle 7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38377" y="2611524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Lato"/>
                </a:rPr>
                <a:t>?</a:t>
              </a:r>
            </a:p>
          </p:txBody>
        </p:sp>
      </p:grpSp>
      <p:grpSp>
        <p:nvGrpSpPr>
          <p:cNvPr id="10" name="Group 23"/>
          <p:cNvGrpSpPr/>
          <p:nvPr/>
        </p:nvGrpSpPr>
        <p:grpSpPr>
          <a:xfrm>
            <a:off x="3153821" y="3722429"/>
            <a:ext cx="431447" cy="523059"/>
            <a:chOff x="3106521" y="4168442"/>
            <a:chExt cx="431597" cy="523220"/>
          </a:xfrm>
        </p:grpSpPr>
        <p:sp>
          <p:nvSpPr>
            <p:cNvPr id="11" name="Rounded Rectangle 10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22374" y="416844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Lato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1078244" y="2843658"/>
            <a:ext cx="431447" cy="523059"/>
            <a:chOff x="1030224" y="3289399"/>
            <a:chExt cx="431597" cy="523220"/>
          </a:xfrm>
        </p:grpSpPr>
        <p:sp>
          <p:nvSpPr>
            <p:cNvPr id="14" name="Rounded Rectangle 13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3638" y="3289399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Lato"/>
                </a:rPr>
                <a:t>?</a:t>
              </a:r>
            </a:p>
          </p:txBody>
        </p:sp>
      </p:grpSp>
      <p:grpSp>
        <p:nvGrpSpPr>
          <p:cNvPr id="16" name="Group 20"/>
          <p:cNvGrpSpPr/>
          <p:nvPr/>
        </p:nvGrpSpPr>
        <p:grpSpPr>
          <a:xfrm>
            <a:off x="5017330" y="1929540"/>
            <a:ext cx="431447" cy="523059"/>
            <a:chOff x="4970678" y="2374999"/>
            <a:chExt cx="431597" cy="523220"/>
          </a:xfrm>
        </p:grpSpPr>
        <p:sp>
          <p:nvSpPr>
            <p:cNvPr id="17" name="Rounded Rectangle 16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79215" y="2374999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Lato"/>
                </a:rPr>
                <a:t>?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52675" y="3654175"/>
            <a:ext cx="431447" cy="523059"/>
            <a:chOff x="5006035" y="4100166"/>
            <a:chExt cx="431597" cy="523220"/>
          </a:xfrm>
        </p:grpSpPr>
        <p:sp>
          <p:nvSpPr>
            <p:cNvPr id="20" name="Rounded Rectangle 19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14572" y="4100166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Lato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26417" y="3712678"/>
            <a:ext cx="431447" cy="523059"/>
            <a:chOff x="6080150" y="4158687"/>
            <a:chExt cx="431597" cy="523220"/>
          </a:xfrm>
        </p:grpSpPr>
        <p:sp>
          <p:nvSpPr>
            <p:cNvPr id="23" name="Rounded Rectangle 22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89906" y="4158687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Lato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78558" y="2186469"/>
            <a:ext cx="431447" cy="523059"/>
            <a:chOff x="2531059" y="2632007"/>
            <a:chExt cx="431597" cy="523220"/>
          </a:xfrm>
        </p:grpSpPr>
        <p:sp>
          <p:nvSpPr>
            <p:cNvPr id="26" name="Rounded Rectangle 25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58860" y="263200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1078244" y="2852708"/>
            <a:ext cx="431447" cy="523059"/>
            <a:chOff x="1030224" y="3298452"/>
            <a:chExt cx="431597" cy="523220"/>
          </a:xfrm>
        </p:grpSpPr>
        <p:sp>
          <p:nvSpPr>
            <p:cNvPr id="29" name="Rounded Rectangle 28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70797" y="3298452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31" name="Group 20"/>
          <p:cNvGrpSpPr/>
          <p:nvPr/>
        </p:nvGrpSpPr>
        <p:grpSpPr>
          <a:xfrm>
            <a:off x="5017330" y="1938590"/>
            <a:ext cx="431447" cy="523059"/>
            <a:chOff x="4970678" y="2384052"/>
            <a:chExt cx="431597" cy="523220"/>
          </a:xfrm>
        </p:grpSpPr>
        <p:sp>
          <p:nvSpPr>
            <p:cNvPr id="32" name="Rounded Rectangle 31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08751" y="2384052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26417" y="3721728"/>
            <a:ext cx="431447" cy="523059"/>
            <a:chOff x="6080150" y="4167740"/>
            <a:chExt cx="431597" cy="523220"/>
          </a:xfrm>
        </p:grpSpPr>
        <p:sp>
          <p:nvSpPr>
            <p:cNvPr id="35" name="Rounded Rectangle 34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10389" y="416774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37" name="Group 23"/>
          <p:cNvGrpSpPr/>
          <p:nvPr/>
        </p:nvGrpSpPr>
        <p:grpSpPr>
          <a:xfrm>
            <a:off x="3153821" y="3722429"/>
            <a:ext cx="431447" cy="523059"/>
            <a:chOff x="3106521" y="4168442"/>
            <a:chExt cx="431597" cy="523220"/>
          </a:xfrm>
        </p:grpSpPr>
        <p:sp>
          <p:nvSpPr>
            <p:cNvPr id="38" name="Rounded Rectangle 3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40480" y="4168442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0" name="Group 19"/>
          <p:cNvGrpSpPr/>
          <p:nvPr/>
        </p:nvGrpSpPr>
        <p:grpSpPr>
          <a:xfrm>
            <a:off x="5052675" y="3663225"/>
            <a:ext cx="431447" cy="523059"/>
            <a:chOff x="5006035" y="4109219"/>
            <a:chExt cx="431597" cy="523220"/>
          </a:xfrm>
        </p:grpSpPr>
        <p:sp>
          <p:nvSpPr>
            <p:cNvPr id="41" name="Rounded Rectangle 40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32678" y="410921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29" y="0"/>
            <a:ext cx="1672771" cy="743576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270290" y="743576"/>
            <a:ext cx="941210" cy="369296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Notched Right Arrow 17">
            <a:hlinkClick r:id="rId8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mới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Notched Right Arrow 23">
            <a:hlinkClick r:id="rId21" action="ppaction://hlinksldjump"/>
          </p:cNvPr>
          <p:cNvSpPr/>
          <p:nvPr/>
        </p:nvSpPr>
        <p:spPr>
          <a:xfrm rot="10800000">
            <a:off x="152400" y="4324351"/>
            <a:ext cx="685800" cy="609600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cho PowerPoint cỏ ba lá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F:\AAA-PDF-SGK\B6-LT2-4.png"/>
          <p:cNvPicPr>
            <a:picLocks noChangeAspect="1" noChangeArrowheads="1"/>
          </p:cNvPicPr>
          <p:nvPr/>
        </p:nvPicPr>
        <p:blipFill>
          <a:blip r:embed="rId3" cstate="print"/>
          <a:srcRect l="17175" t="46362" r="14721" b="10000"/>
          <a:stretch>
            <a:fillRect/>
          </a:stretch>
        </p:blipFill>
        <p:spPr bwMode="auto">
          <a:xfrm>
            <a:off x="2400021" y="571737"/>
            <a:ext cx="5430426" cy="4496538"/>
          </a:xfrm>
          <a:prstGeom prst="rect">
            <a:avLst/>
          </a:prstGeom>
          <a:noFill/>
        </p:spPr>
      </p:pic>
      <p:pic>
        <p:nvPicPr>
          <p:cNvPr id="6" name="Picture 5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598" y="114866"/>
            <a:ext cx="1672771" cy="74357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8750" y="898799"/>
            <a:ext cx="2354257" cy="646294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cho PowerPoint cỏ ba lá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55" y="0"/>
            <a:ext cx="1672771" cy="743576"/>
          </a:xfrm>
          <a:prstGeom prst="rect">
            <a:avLst/>
          </a:prstGeom>
          <a:noFill/>
        </p:spPr>
      </p:pic>
      <p:pic>
        <p:nvPicPr>
          <p:cNvPr id="1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4177" y="1238898"/>
            <a:ext cx="1301926" cy="2376706"/>
          </a:xfrm>
          <a:prstGeom prst="rect">
            <a:avLst/>
          </a:prstGeom>
          <a:noFill/>
        </p:spPr>
      </p:pic>
      <p:pic>
        <p:nvPicPr>
          <p:cNvPr id="1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5128" y="1238898"/>
            <a:ext cx="1298509" cy="2376706"/>
          </a:xfrm>
          <a:prstGeom prst="rect">
            <a:avLst/>
          </a:prstGeom>
          <a:noFill/>
        </p:spPr>
      </p:pic>
      <p:pic>
        <p:nvPicPr>
          <p:cNvPr id="1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5500" y="1238898"/>
            <a:ext cx="1301926" cy="2376706"/>
          </a:xfrm>
          <a:prstGeom prst="rect">
            <a:avLst/>
          </a:prstGeom>
          <a:noFill/>
        </p:spPr>
      </p:pic>
      <p:pic>
        <p:nvPicPr>
          <p:cNvPr id="2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1274" y="1238898"/>
            <a:ext cx="1301926" cy="2376706"/>
          </a:xfrm>
          <a:prstGeom prst="rect">
            <a:avLst/>
          </a:prstGeom>
          <a:noFill/>
        </p:spPr>
      </p:pic>
      <p:sp>
        <p:nvSpPr>
          <p:cNvPr id="21" name="Content Placeholder 2"/>
          <p:cNvSpPr txBox="1"/>
          <p:nvPr/>
        </p:nvSpPr>
        <p:spPr>
          <a:xfrm>
            <a:off x="1831426" y="3873485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22" name="Content Placeholder 2"/>
          <p:cNvSpPr txBox="1"/>
          <p:nvPr/>
        </p:nvSpPr>
        <p:spPr>
          <a:xfrm>
            <a:off x="3623507" y="3873485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</a:p>
        </p:txBody>
      </p:sp>
      <p:sp>
        <p:nvSpPr>
          <p:cNvPr id="23" name="Content Placeholder 2"/>
          <p:cNvSpPr txBox="1"/>
          <p:nvPr/>
        </p:nvSpPr>
        <p:spPr>
          <a:xfrm>
            <a:off x="5379280" y="3873485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C.</a:t>
            </a:r>
          </a:p>
        </p:txBody>
      </p:sp>
      <p:sp>
        <p:nvSpPr>
          <p:cNvPr id="24" name="Content Placeholder 2"/>
          <p:cNvSpPr txBox="1"/>
          <p:nvPr/>
        </p:nvSpPr>
        <p:spPr>
          <a:xfrm>
            <a:off x="7162183" y="3873485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D.</a:t>
            </a:r>
          </a:p>
        </p:txBody>
      </p:sp>
      <p:sp>
        <p:nvSpPr>
          <p:cNvPr id="25" name="Content Placeholder 2"/>
          <p:cNvSpPr txBox="1"/>
          <p:nvPr/>
        </p:nvSpPr>
        <p:spPr>
          <a:xfrm>
            <a:off x="158655" y="743577"/>
            <a:ext cx="4794345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Cốc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nhiều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hạt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sen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70986" y="3776486"/>
            <a:ext cx="502745" cy="50276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cho PowerPoint cỏ ba lá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3571324" y="3799531"/>
            <a:ext cx="502745" cy="50276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pic>
        <p:nvPicPr>
          <p:cNvPr id="6" name="Picture 5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840" y="1290682"/>
            <a:ext cx="1297997" cy="2369534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/>
          <p:nvPr/>
        </p:nvSpPr>
        <p:spPr>
          <a:xfrm>
            <a:off x="1862408" y="3896529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8" name="Content Placeholder 2"/>
          <p:cNvSpPr txBox="1"/>
          <p:nvPr/>
        </p:nvSpPr>
        <p:spPr>
          <a:xfrm>
            <a:off x="3654489" y="3896529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</a:p>
        </p:txBody>
      </p:sp>
      <p:sp>
        <p:nvSpPr>
          <p:cNvPr id="9" name="Content Placeholder 2"/>
          <p:cNvSpPr txBox="1"/>
          <p:nvPr/>
        </p:nvSpPr>
        <p:spPr>
          <a:xfrm>
            <a:off x="5410263" y="3896529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0" name="Content Placeholder 2"/>
          <p:cNvSpPr txBox="1"/>
          <p:nvPr/>
        </p:nvSpPr>
        <p:spPr>
          <a:xfrm>
            <a:off x="7193166" y="3896529"/>
            <a:ext cx="396638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>
                <a:latin typeface="Lato" panose="020F0502020204030203" pitchFamily="34" charset="0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11" name="Picture 2" descr="F:\AAA-LÀM ẢNH SLIDE\Bai6-LT2-4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6408" y="1291814"/>
            <a:ext cx="1297997" cy="2369532"/>
          </a:xfrm>
          <a:prstGeom prst="rect">
            <a:avLst/>
          </a:prstGeom>
          <a:noFill/>
        </p:spPr>
      </p:pic>
      <p:pic>
        <p:nvPicPr>
          <p:cNvPr id="12" name="Picture 3" descr="F:\AAA-LÀM ẢNH SLIDE\Bai6-LT2-4b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2938" y="1291815"/>
            <a:ext cx="1297997" cy="2368602"/>
          </a:xfrm>
          <a:prstGeom prst="rect">
            <a:avLst/>
          </a:prstGeom>
          <a:noFill/>
        </p:spPr>
      </p:pic>
      <p:pic>
        <p:nvPicPr>
          <p:cNvPr id="13" name="Picture 4" descr="F:\AAA-LÀM ẢNH SLIDE\Bai6-LT2-4b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48" y="1291815"/>
            <a:ext cx="1297997" cy="237049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186" y="0"/>
            <a:ext cx="1672771" cy="743576"/>
          </a:xfrm>
          <a:prstGeom prst="rect">
            <a:avLst/>
          </a:prstGeom>
          <a:noFill/>
        </p:spPr>
      </p:pic>
      <p:sp>
        <p:nvSpPr>
          <p:cNvPr id="15" name="Content Placeholder 2"/>
          <p:cNvSpPr txBox="1"/>
          <p:nvPr/>
        </p:nvSpPr>
        <p:spPr>
          <a:xfrm>
            <a:off x="243406" y="743577"/>
            <a:ext cx="4350437" cy="431436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Cốc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ít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hạt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sen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0150"/>
            <a:ext cx="6553200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219200" y="1200150"/>
            <a:ext cx="3581400" cy="19669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11200" dirty="0"/>
              <a:t>1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1219200" y="3086100"/>
            <a:ext cx="3548008" cy="2057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11200" dirty="0"/>
              <a:t>3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724400" y="1200150"/>
            <a:ext cx="3680392" cy="19669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11200" dirty="0"/>
              <a:t>2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724400" y="3086100"/>
            <a:ext cx="3690992" cy="2057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11200" dirty="0"/>
              <a:t>4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990600" y="0"/>
            <a:ext cx="7010400" cy="514350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MẢNH GHÉP</a:t>
            </a:r>
          </a:p>
        </p:txBody>
      </p:sp>
    </p:spTree>
    <p:extLst>
      <p:ext uri="{BB962C8B-B14F-4D97-AF65-F5344CB8AC3E}">
        <p14:creationId xmlns:p14="http://schemas.microsoft.com/office/powerpoint/2010/main" val="40778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1200150"/>
            <a:ext cx="7620000" cy="1890713"/>
          </a:xfrm>
          <a:prstGeom prst="roundRect">
            <a:avLst/>
          </a:prstGeom>
          <a:solidFill>
            <a:srgbClr val="FF0D6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</a:rPr>
              <a:t>Số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nào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đứng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liền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trước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số</a:t>
            </a:r>
            <a:r>
              <a:rPr lang="en-US" sz="4800" dirty="0">
                <a:solidFill>
                  <a:srgbClr val="FFFF00"/>
                </a:solidFill>
              </a:rPr>
              <a:t>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71600" y="3105150"/>
            <a:ext cx="2438400" cy="1524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2050" name="Picture 2" descr="https://toigingiuvedep.vn/wp-content/uploads/2021/05/hinh-anh-mat-cuoi-dep-cute-cam-xu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76550"/>
            <a:ext cx="36576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7144" y="1693069"/>
            <a:ext cx="7106153" cy="1157288"/>
          </a:xfrm>
          <a:prstGeom prst="roundRect">
            <a:avLst/>
          </a:prstGeom>
          <a:solidFill>
            <a:srgbClr val="FD0F7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8 </a:t>
            </a:r>
            <a:r>
              <a:rPr lang="en-US" sz="4800" dirty="0" err="1">
                <a:solidFill>
                  <a:srgbClr val="FFFF00"/>
                </a:solidFill>
              </a:rPr>
              <a:t>gồm</a:t>
            </a:r>
            <a:r>
              <a:rPr lang="en-US" sz="4800" dirty="0">
                <a:solidFill>
                  <a:srgbClr val="FFFF00"/>
                </a:solidFill>
              </a:rPr>
              <a:t> 3 </a:t>
            </a:r>
            <a:r>
              <a:rPr lang="en-US" sz="4800" dirty="0" err="1">
                <a:solidFill>
                  <a:srgbClr val="FFFF00"/>
                </a:solidFill>
              </a:rPr>
              <a:t>và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mấy</a:t>
            </a:r>
            <a:r>
              <a:rPr lang="en-US" sz="48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47800" y="3028950"/>
            <a:ext cx="1524000" cy="1157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" name="Picture 2" descr="https://toigingiuvedep.vn/wp-content/uploads/2021/05/hinh-anh-mat-cuoi-dep-cute-cam-xu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71750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276350"/>
            <a:ext cx="7391400" cy="1552575"/>
          </a:xfrm>
          <a:prstGeom prst="roundRect">
            <a:avLst/>
          </a:prstGeom>
          <a:solidFill>
            <a:srgbClr val="FF0D6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</a:rPr>
              <a:t>Số</a:t>
            </a:r>
            <a:r>
              <a:rPr lang="en-US" sz="4800" dirty="0">
                <a:solidFill>
                  <a:srgbClr val="FFFF00"/>
                </a:solidFill>
              </a:rPr>
              <a:t> 8 </a:t>
            </a:r>
            <a:r>
              <a:rPr lang="en-US" sz="4800" dirty="0" err="1">
                <a:solidFill>
                  <a:srgbClr val="FFFF00"/>
                </a:solidFill>
              </a:rPr>
              <a:t>đứng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liền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sau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số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nào</a:t>
            </a:r>
            <a:r>
              <a:rPr lang="en-US" sz="4800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71600" y="2952750"/>
            <a:ext cx="19050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7" name="Picture 2" descr="https://toigingiuvedep.vn/wp-content/uploads/2021/05/hinh-anh-mat-cuoi-dep-cute-cam-xu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19350"/>
            <a:ext cx="35814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895350"/>
            <a:ext cx="8077200" cy="2133600"/>
          </a:xfrm>
          <a:prstGeom prst="roundRect">
            <a:avLst/>
          </a:prstGeom>
          <a:solidFill>
            <a:srgbClr val="FD0F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</a:rPr>
              <a:t>Trong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dãy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số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từ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0,1,2,3,4,5,6,7,8,9,10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Số nào </a:t>
            </a:r>
            <a:r>
              <a:rPr lang="en-US" sz="4800" b="1">
                <a:solidFill>
                  <a:srgbClr val="FFFF00"/>
                </a:solidFill>
              </a:rPr>
              <a:t>lớn </a:t>
            </a:r>
            <a:r>
              <a:rPr lang="en-US" sz="4800" b="1" smtClean="0">
                <a:solidFill>
                  <a:srgbClr val="FFFF00"/>
                </a:solidFill>
              </a:rPr>
              <a:t>nhất?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3028950"/>
            <a:ext cx="1755134" cy="18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9" tIns="25695" rIns="51389" bIns="25695"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7" name="Picture 2" descr="https://toigingiuvedep.vn/wp-content/uploads/2021/05/hinh-anh-mat-cuoi-dep-cute-cam-xu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76550"/>
            <a:ext cx="33528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2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1" y="977273"/>
            <a:ext cx="5401338" cy="3188969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32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 tiết học này giúp con </a:t>
            </a:r>
            <a:r>
              <a:rPr lang="en-GB" sz="3200" b="1" spc="1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</a:t>
            </a:r>
            <a:r>
              <a:rPr lang="en-GB" sz="3200" b="1" spc="10" smtClean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 </a:t>
            </a:r>
            <a:r>
              <a:rPr lang="en-GB" sz="32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 gì </a:t>
            </a:r>
            <a:r>
              <a:rPr lang="en-GB" sz="32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885" y="2412905"/>
            <a:ext cx="3721129" cy="2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Nature Landscape Background With Funny Design Suitable For Kids, Nature,  Background, Funny Background Image for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" y="125820"/>
            <a:ext cx="9079557" cy="497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/>
          <p:nvPr/>
        </p:nvGrpSpPr>
        <p:grpSpPr bwMode="auto">
          <a:xfrm>
            <a:off x="4101586" y="3669217"/>
            <a:ext cx="1428750" cy="701234"/>
            <a:chOff x="-216" y="3820"/>
            <a:chExt cx="648" cy="281"/>
          </a:xfrm>
        </p:grpSpPr>
        <p:pic>
          <p:nvPicPr>
            <p:cNvPr id="22558" name="Picture 3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9" name="Picture 4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0" name="Picture 5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143027" y="457203"/>
            <a:ext cx="6436519" cy="220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1523" tIns="30761" rIns="61523" bIns="30761">
            <a:spAutoFit/>
          </a:bodyPr>
          <a:lstStyle/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38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14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47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143028" y="-138502"/>
            <a:ext cx="13856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400" dirty="0"/>
          </a:p>
        </p:txBody>
      </p:sp>
      <p:pic>
        <p:nvPicPr>
          <p:cNvPr id="22533" name="Picture 8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14887"/>
            <a:ext cx="514350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27" y="4183297"/>
            <a:ext cx="800100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16080"/>
            <a:ext cx="514350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57" y="4499522"/>
            <a:ext cx="12573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50" y="4613836"/>
            <a:ext cx="1028700" cy="5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3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4392255"/>
            <a:ext cx="514350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4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57" y="4449726"/>
            <a:ext cx="514350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23" y="4637523"/>
            <a:ext cx="940594" cy="4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7903900" y="4659419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6972300" y="285750"/>
            <a:ext cx="1028700" cy="28575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400" dirty="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5486400" y="400050"/>
            <a:ext cx="1885950" cy="4572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400" dirty="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37"/>
            <a:ext cx="91440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20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0461" flipV="1">
            <a:off x="6329961" y="2329856"/>
            <a:ext cx="692944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9196" flipV="1">
            <a:off x="7337251" y="2208054"/>
            <a:ext cx="716756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9" name="Picture 27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186" flipV="1">
            <a:off x="5751422" y="835891"/>
            <a:ext cx="766763" cy="59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0" name="Picture 28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910" flipV="1">
            <a:off x="6515127" y="742950"/>
            <a:ext cx="842963" cy="71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5314950" y="0"/>
            <a:ext cx="1028700" cy="28575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400" dirty="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657113" y="914400"/>
            <a:ext cx="5657850" cy="1428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68580" tIns="34290" rIns="68580" bIns="34290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en-US" sz="2700" b="1" kern="10" spc="-270" dirty="0" err="1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700" b="1" kern="10" spc="-270" dirty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spc="-270" dirty="0" err="1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b="1" kern="10" spc="-270" dirty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pic>
        <p:nvPicPr>
          <p:cNvPr id="22556" name="Picture 31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27">
            <a:off x="8529508" y="4473637"/>
            <a:ext cx="66794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2285995" y="2857673"/>
            <a:ext cx="4654153" cy="651272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pic>
        <p:nvPicPr>
          <p:cNvPr id="33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68" y="4481952"/>
            <a:ext cx="940594" cy="5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-170029" y="4644951"/>
            <a:ext cx="1028700" cy="43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1692552" y="4672757"/>
            <a:ext cx="1751764" cy="43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4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2214477" y="4463782"/>
            <a:ext cx="514350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3081885" y="4428315"/>
            <a:ext cx="940594" cy="6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6799066" y="4659795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5569327" y="4707511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7874">
            <a:off x="6192544" y="4240443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41863" y="4510331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877621" y="4714825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2041612" y="4664402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7324">
            <a:off x="2971726" y="4115940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A. 8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B. 9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C. 10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-171450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5 </a:t>
              </a:r>
              <a:r>
                <a:rPr lang="en-US" sz="48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gồm</a:t>
              </a:r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 3 </a:t>
              </a:r>
              <a:r>
                <a:rPr lang="en-US" sz="48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và</a:t>
              </a:r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8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mấy</a:t>
              </a:r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A. 1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B. 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C. 3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B. 1 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A. 2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C. 3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4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6 </a:t>
              </a:r>
              <a:r>
                <a:rPr lang="en-US" sz="50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lớn</a:t>
              </a:r>
              <a:r>
                <a:rPr lang="en-US" sz="5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50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hơn</a:t>
              </a:r>
              <a:r>
                <a:rPr lang="en-US" sz="5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50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số</a:t>
              </a:r>
              <a:r>
                <a:rPr lang="en-US" sz="5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5000" b="1" dirty="0" err="1">
                  <a:latin typeface="Arial" pitchFamily="34" charset="0"/>
                  <a:ea typeface="AvantGarde" pitchFamily="2" charset="0"/>
                  <a:cs typeface="Arial" pitchFamily="34" charset="0"/>
                </a:rPr>
                <a:t>nào</a:t>
              </a:r>
              <a:r>
                <a:rPr lang="en-US" sz="5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A. 7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B. 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C. 5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B. 1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A.  0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C. 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91200" y="438150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0" y="13335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SỐ NÀO BÉ HƠN 1</a:t>
            </a: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mg.powerpoint.com.vn/uploads/2019/06/09/hinh-nen-powerpoint-voi-nhung-dam-may-trang_092723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/>
          <p:nvPr/>
        </p:nvSpPr>
        <p:spPr>
          <a:xfrm>
            <a:off x="740345" y="539468"/>
            <a:ext cx="7515694" cy="399358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4400" b="1" u="sng" dirty="0"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GB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GB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885950"/>
            <a:ext cx="2950812" cy="2931514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/>
          <p:nvPr/>
        </p:nvSpPr>
        <p:spPr>
          <a:xfrm>
            <a:off x="1024566" y="1187383"/>
            <a:ext cx="6947253" cy="310040"/>
          </a:xfrm>
          <a:prstGeom prst="rect">
            <a:avLst/>
          </a:prstGeom>
        </p:spPr>
        <p:txBody>
          <a:bodyPr vert="horz" lIns="68577" tIns="34288" rIns="68577" bIns="3428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mg.powerpoint.com.vn/uploads/2019/06/09/hinh-nen-powerpoint-voi-nhung-dam-may-trang_092723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22" y="158557"/>
            <a:ext cx="1672771" cy="74357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0758" y="906454"/>
            <a:ext cx="347978" cy="461523"/>
          </a:xfrm>
          <a:prstGeom prst="rect">
            <a:avLst/>
          </a:prstGeom>
          <a:noFill/>
          <a:ln>
            <a:noFill/>
          </a:ln>
        </p:spPr>
        <p:txBody>
          <a:bodyPr wrap="square" lIns="91403" tIns="45702" rIns="91403" bIns="45702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93" y="1137215"/>
            <a:ext cx="6933401" cy="3362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359</Words>
  <Application>Microsoft Office PowerPoint</Application>
  <PresentationFormat>On-screen Show (16:9)</PresentationFormat>
  <Paragraphs>151</Paragraphs>
  <Slides>29</Slides>
  <Notes>3</Notes>
  <HiddenSlides>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宋体</vt:lpstr>
      <vt:lpstr>.VnAvant</vt:lpstr>
      <vt:lpstr>.VnHelvetInsH</vt:lpstr>
      <vt:lpstr>Arial</vt:lpstr>
      <vt:lpstr>Arial-Rounded</vt:lpstr>
      <vt:lpstr>AvantGarde</vt:lpstr>
      <vt:lpstr>Calibri</vt:lpstr>
      <vt:lpstr>Lato</vt:lpstr>
      <vt:lpstr>Times New Roman</vt:lpstr>
      <vt:lpstr>UTM Cookies</vt:lpstr>
      <vt:lpstr>Office Theme</vt:lpstr>
      <vt:lpstr>CHÀO MỪNG  QUÝ THẦY CÔVỀ DỰ GIỜ  MÔN: TOÁN-LỚP 1B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Windows User</cp:lastModifiedBy>
  <cp:revision>152</cp:revision>
  <dcterms:created xsi:type="dcterms:W3CDTF">2020-04-19T07:30:11Z</dcterms:created>
  <dcterms:modified xsi:type="dcterms:W3CDTF">2025-10-17T05:08:34Z</dcterms:modified>
</cp:coreProperties>
</file>