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  <p:sldMasterId id="2147483682" r:id="rId2"/>
    <p:sldMasterId id="2147483718" r:id="rId3"/>
    <p:sldMasterId id="2147483731" r:id="rId4"/>
  </p:sldMasterIdLst>
  <p:notesMasterIdLst>
    <p:notesMasterId r:id="rId18"/>
  </p:notesMasterIdLst>
  <p:sldIdLst>
    <p:sldId id="313" r:id="rId5"/>
    <p:sldId id="2650" r:id="rId6"/>
    <p:sldId id="2651" r:id="rId7"/>
    <p:sldId id="256" r:id="rId8"/>
    <p:sldId id="314" r:id="rId9"/>
    <p:sldId id="2652" r:id="rId10"/>
    <p:sldId id="2653" r:id="rId11"/>
    <p:sldId id="2654" r:id="rId12"/>
    <p:sldId id="2658" r:id="rId13"/>
    <p:sldId id="2655" r:id="rId14"/>
    <p:sldId id="2659" r:id="rId15"/>
    <p:sldId id="2656" r:id="rId16"/>
    <p:sldId id="339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B4C309-9034-4765-BEB5-B3CB54C76C9F}">
  <a:tblStyle styleId="{8EB4C309-9034-4765-BEB5-B3CB54C76C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B77E508-4896-4CFD-8992-1752C1602E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43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Google Shape;2546;g102b732eae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7" name="Google Shape;2547;g102b732eae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1920100" y="1584325"/>
            <a:ext cx="5304000" cy="18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1920025" y="3432600"/>
            <a:ext cx="53040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152091" y="2131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152091" y="47090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1583250" y="1028700"/>
            <a:ext cx="5977500" cy="3086100"/>
          </a:xfrm>
          <a:prstGeom prst="rect">
            <a:avLst/>
          </a:prstGeom>
          <a:effectLst>
            <a:outerShdw dist="66675" dir="5340000" algn="bl" rotWithShape="0">
              <a:schemeClr val="accent3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grpSp>
        <p:nvGrpSpPr>
          <p:cNvPr id="156" name="Google Shape;156;p8"/>
          <p:cNvGrpSpPr/>
          <p:nvPr/>
        </p:nvGrpSpPr>
        <p:grpSpPr>
          <a:xfrm rot="10800000">
            <a:off x="0" y="-10398"/>
            <a:ext cx="9144000" cy="1255484"/>
            <a:chOff x="0" y="3677077"/>
            <a:chExt cx="9144000" cy="1607740"/>
          </a:xfrm>
        </p:grpSpPr>
        <p:sp>
          <p:nvSpPr>
            <p:cNvPr id="157" name="Google Shape;157;p8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8"/>
          <p:cNvSpPr/>
          <p:nvPr/>
        </p:nvSpPr>
        <p:spPr>
          <a:xfrm rot="5400000" flipH="1">
            <a:off x="-638858" y="3258616"/>
            <a:ext cx="2518820" cy="1261773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7C0EA"/>
              </a:solidFill>
            </a:endParaRPr>
          </a:p>
        </p:txBody>
      </p:sp>
      <p:sp>
        <p:nvSpPr>
          <p:cNvPr id="160" name="Google Shape;160;p8"/>
          <p:cNvSpPr/>
          <p:nvPr/>
        </p:nvSpPr>
        <p:spPr>
          <a:xfrm rot="-5400000">
            <a:off x="7298333" y="3274004"/>
            <a:ext cx="2518820" cy="1261773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7C0EA"/>
              </a:solidFill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5651330" y="4249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flipH="1">
            <a:off x="4376161" y="4249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flipH="1">
            <a:off x="4957550" y="545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-2516804">
            <a:off x="3044841" y="515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flipH="1">
            <a:off x="4052675" y="7188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-2417287" flipH="1">
            <a:off x="5647457" y="96171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2516804" flipH="1">
            <a:off x="8689628" y="957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flipH="1">
            <a:off x="4373000" y="11220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"/>
          <p:cNvSpPr/>
          <p:nvPr/>
        </p:nvSpPr>
        <p:spPr>
          <a:xfrm flipH="1">
            <a:off x="6608750" y="1195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"/>
          <p:cNvSpPr/>
          <p:nvPr/>
        </p:nvSpPr>
        <p:spPr>
          <a:xfrm rot="-2517313">
            <a:off x="1758875" y="119255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"/>
          <p:cNvSpPr/>
          <p:nvPr/>
        </p:nvSpPr>
        <p:spPr>
          <a:xfrm flipH="1">
            <a:off x="1010050" y="1317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"/>
          <p:cNvSpPr/>
          <p:nvPr/>
        </p:nvSpPr>
        <p:spPr>
          <a:xfrm flipH="1">
            <a:off x="521109" y="16134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/>
          <p:nvPr/>
        </p:nvSpPr>
        <p:spPr>
          <a:xfrm flipH="1">
            <a:off x="269875" y="16360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/>
          <p:nvPr/>
        </p:nvSpPr>
        <p:spPr>
          <a:xfrm flipH="1">
            <a:off x="7566200" y="16993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 rot="-2516804">
            <a:off x="77803" y="19790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flipH="1">
            <a:off x="8505667" y="22154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"/>
          <p:cNvSpPr/>
          <p:nvPr/>
        </p:nvSpPr>
        <p:spPr>
          <a:xfrm flipH="1">
            <a:off x="108275" y="2536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"/>
          <p:cNvSpPr/>
          <p:nvPr/>
        </p:nvSpPr>
        <p:spPr>
          <a:xfrm rot="2516804" flipH="1">
            <a:off x="8554253" y="2868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"/>
          <p:cNvSpPr/>
          <p:nvPr/>
        </p:nvSpPr>
        <p:spPr>
          <a:xfrm flipH="1">
            <a:off x="124638" y="31288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"/>
          <p:cNvSpPr/>
          <p:nvPr/>
        </p:nvSpPr>
        <p:spPr>
          <a:xfrm flipH="1">
            <a:off x="8418700" y="3290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8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2576100" y="1535100"/>
            <a:ext cx="3991800" cy="830400"/>
          </a:xfrm>
          <a:prstGeom prst="rect">
            <a:avLst/>
          </a:prstGeom>
          <a:effectLst>
            <a:outerShdw dist="57150" dir="52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2576100" y="2213100"/>
            <a:ext cx="3991800" cy="13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6" name="Google Shape;186;p9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187" name="Google Shape;187;p9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7C0EA"/>
                </a:solidFill>
              </a:endParaRPr>
            </a:p>
          </p:txBody>
        </p:sp>
        <p:grpSp>
          <p:nvGrpSpPr>
            <p:cNvPr id="188" name="Google Shape;188;p9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89" name="Google Shape;189;p9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91" name="Google Shape;191;p9"/>
          <p:cNvSpPr/>
          <p:nvPr/>
        </p:nvSpPr>
        <p:spPr>
          <a:xfrm>
            <a:off x="5787180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"/>
          <p:cNvSpPr/>
          <p:nvPr/>
        </p:nvSpPr>
        <p:spPr>
          <a:xfrm flipH="1">
            <a:off x="4512011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"/>
          <p:cNvSpPr/>
          <p:nvPr/>
        </p:nvSpPr>
        <p:spPr>
          <a:xfrm flipH="1">
            <a:off x="50934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"/>
          <p:cNvSpPr/>
          <p:nvPr/>
        </p:nvSpPr>
        <p:spPr>
          <a:xfrm rot="-2516804">
            <a:off x="3180691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"/>
          <p:cNvSpPr/>
          <p:nvPr/>
        </p:nvSpPr>
        <p:spPr>
          <a:xfrm flipH="1">
            <a:off x="418852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"/>
          <p:cNvSpPr/>
          <p:nvPr/>
        </p:nvSpPr>
        <p:spPr>
          <a:xfrm rot="-2417287" flipH="1">
            <a:off x="5783307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 rot="2516804" flipH="1">
            <a:off x="882547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/>
          <p:nvPr/>
        </p:nvSpPr>
        <p:spPr>
          <a:xfrm flipH="1"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"/>
          <p:cNvSpPr/>
          <p:nvPr/>
        </p:nvSpPr>
        <p:spPr>
          <a:xfrm rot="-2517313">
            <a:off x="1894725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"/>
          <p:cNvSpPr/>
          <p:nvPr/>
        </p:nvSpPr>
        <p:spPr>
          <a:xfrm flipH="1">
            <a:off x="656959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"/>
          <p:cNvSpPr/>
          <p:nvPr/>
        </p:nvSpPr>
        <p:spPr>
          <a:xfrm flipH="1">
            <a:off x="40572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"/>
          <p:cNvSpPr/>
          <p:nvPr/>
        </p:nvSpPr>
        <p:spPr>
          <a:xfrm rot="-2516804">
            <a:off x="21365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"/>
          <p:cNvSpPr/>
          <p:nvPr/>
        </p:nvSpPr>
        <p:spPr>
          <a:xfrm flipH="1">
            <a:off x="8641517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 flipH="1">
            <a:off x="24412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 rot="2516804" flipH="1">
            <a:off x="869010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/>
          <p:nvPr/>
        </p:nvSpPr>
        <p:spPr>
          <a:xfrm flipH="1">
            <a:off x="260488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 flipH="1">
            <a:off x="85545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668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0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10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214" name="Google Shape;214;p10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788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7C0EA"/>
                </a:solidFill>
              </a:endParaRPr>
            </a:p>
          </p:txBody>
        </p:sp>
        <p:grpSp>
          <p:nvGrpSpPr>
            <p:cNvPr id="215" name="Google Shape;215;p10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216" name="Google Shape;216;p10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  <p:sp>
            <p:nvSpPr>
              <p:cNvPr id="217" name="Google Shape;217;p10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218" name="Google Shape;218;p10"/>
          <p:cNvSpPr/>
          <p:nvPr/>
        </p:nvSpPr>
        <p:spPr>
          <a:xfrm flipH="1">
            <a:off x="361088" y="13975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" name="Google Shape;219;p10"/>
          <p:cNvGrpSpPr/>
          <p:nvPr/>
        </p:nvGrpSpPr>
        <p:grpSpPr>
          <a:xfrm>
            <a:off x="361097" y="1855484"/>
            <a:ext cx="321294" cy="409484"/>
            <a:chOff x="201950" y="103975"/>
            <a:chExt cx="409500" cy="463375"/>
          </a:xfrm>
        </p:grpSpPr>
        <p:sp>
          <p:nvSpPr>
            <p:cNvPr id="220" name="Google Shape;220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10"/>
          <p:cNvGrpSpPr/>
          <p:nvPr/>
        </p:nvGrpSpPr>
        <p:grpSpPr>
          <a:xfrm rot="5400000" flipH="1">
            <a:off x="6994197" y="79034"/>
            <a:ext cx="321294" cy="409484"/>
            <a:chOff x="201950" y="103975"/>
            <a:chExt cx="409500" cy="463375"/>
          </a:xfrm>
        </p:grpSpPr>
        <p:sp>
          <p:nvSpPr>
            <p:cNvPr id="223" name="Google Shape;223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10"/>
          <p:cNvGrpSpPr/>
          <p:nvPr/>
        </p:nvGrpSpPr>
        <p:grpSpPr>
          <a:xfrm flipH="1">
            <a:off x="1450647" y="79034"/>
            <a:ext cx="321294" cy="409484"/>
            <a:chOff x="201950" y="103975"/>
            <a:chExt cx="409500" cy="463375"/>
          </a:xfrm>
        </p:grpSpPr>
        <p:sp>
          <p:nvSpPr>
            <p:cNvPr id="226" name="Google Shape;226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10"/>
          <p:cNvGrpSpPr/>
          <p:nvPr/>
        </p:nvGrpSpPr>
        <p:grpSpPr>
          <a:xfrm rot="10800000" flipH="1">
            <a:off x="8765847" y="236234"/>
            <a:ext cx="321294" cy="409484"/>
            <a:chOff x="201950" y="103975"/>
            <a:chExt cx="409500" cy="463375"/>
          </a:xfrm>
        </p:grpSpPr>
        <p:sp>
          <p:nvSpPr>
            <p:cNvPr id="229" name="Google Shape;229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10"/>
          <p:cNvSpPr txBox="1">
            <a:spLocks noGrp="1"/>
          </p:cNvSpPr>
          <p:nvPr>
            <p:ph type="body" idx="1"/>
          </p:nvPr>
        </p:nvSpPr>
        <p:spPr>
          <a:xfrm>
            <a:off x="1572600" y="3974703"/>
            <a:ext cx="59988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ebas Neue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02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1"/>
          <p:cNvSpPr txBox="1">
            <a:spLocks noGrp="1"/>
          </p:cNvSpPr>
          <p:nvPr>
            <p:ph type="title" hasCustomPrompt="1"/>
          </p:nvPr>
        </p:nvSpPr>
        <p:spPr>
          <a:xfrm>
            <a:off x="1188000" y="1640953"/>
            <a:ext cx="6768000" cy="1258500"/>
          </a:xfrm>
          <a:prstGeom prst="rect">
            <a:avLst/>
          </a:prstGeom>
          <a:effectLst>
            <a:outerShdw dist="57150" dir="534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35" name="Google Shape;235;p11"/>
          <p:cNvSpPr txBox="1">
            <a:spLocks noGrp="1"/>
          </p:cNvSpPr>
          <p:nvPr>
            <p:ph type="subTitle" idx="1"/>
          </p:nvPr>
        </p:nvSpPr>
        <p:spPr>
          <a:xfrm>
            <a:off x="1698300" y="3035369"/>
            <a:ext cx="5747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-51850" y="3875856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566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1"/>
          <p:cNvSpPr/>
          <p:nvPr/>
        </p:nvSpPr>
        <p:spPr>
          <a:xfrm rot="10800000" flipH="1">
            <a:off x="-77110" y="-20791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"/>
          <p:cNvSpPr/>
          <p:nvPr/>
        </p:nvSpPr>
        <p:spPr>
          <a:xfrm rot="10800000">
            <a:off x="7336387" y="-20791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768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"/>
          <p:cNvSpPr/>
          <p:nvPr/>
        </p:nvSpPr>
        <p:spPr>
          <a:xfrm flipH="1">
            <a:off x="1338150" y="1859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1"/>
          <p:cNvSpPr/>
          <p:nvPr/>
        </p:nvSpPr>
        <p:spPr>
          <a:xfrm flipH="1">
            <a:off x="849209" y="21554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1"/>
          <p:cNvSpPr/>
          <p:nvPr/>
        </p:nvSpPr>
        <p:spPr>
          <a:xfrm flipH="1">
            <a:off x="597975" y="21780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"/>
          <p:cNvSpPr/>
          <p:nvPr/>
        </p:nvSpPr>
        <p:spPr>
          <a:xfrm rot="-2516804">
            <a:off x="405903" y="25210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 flipH="1">
            <a:off x="436375" y="3078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 flipH="1">
            <a:off x="452738" y="36708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6441705" y="8889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 rot="-2417287" flipH="1">
            <a:off x="6437832" y="14257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 flipH="1">
            <a:off x="7399125" y="16600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 flipH="1">
            <a:off x="8356575" y="2163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3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72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2"/>
          </p:nvPr>
        </p:nvSpPr>
        <p:spPr>
          <a:xfrm>
            <a:off x="746550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704850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3"/>
          </p:nvPr>
        </p:nvSpPr>
        <p:spPr>
          <a:xfrm>
            <a:off x="3419262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4"/>
          </p:nvPr>
        </p:nvSpPr>
        <p:spPr>
          <a:xfrm>
            <a:off x="3377562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5"/>
          </p:nvPr>
        </p:nvSpPr>
        <p:spPr>
          <a:xfrm>
            <a:off x="6091950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6"/>
          </p:nvPr>
        </p:nvSpPr>
        <p:spPr>
          <a:xfrm>
            <a:off x="6050250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7"/>
          </p:nvPr>
        </p:nvSpPr>
        <p:spPr>
          <a:xfrm>
            <a:off x="2084479" y="356928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8"/>
          </p:nvPr>
        </p:nvSpPr>
        <p:spPr>
          <a:xfrm>
            <a:off x="2042779" y="3922444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9"/>
          </p:nvPr>
        </p:nvSpPr>
        <p:spPr>
          <a:xfrm>
            <a:off x="4754021" y="356928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13"/>
          </p:nvPr>
        </p:nvSpPr>
        <p:spPr>
          <a:xfrm>
            <a:off x="4712321" y="3922444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14" hasCustomPrompt="1"/>
          </p:nvPr>
        </p:nvSpPr>
        <p:spPr>
          <a:xfrm>
            <a:off x="1531950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15" hasCustomPrompt="1"/>
          </p:nvPr>
        </p:nvSpPr>
        <p:spPr>
          <a:xfrm>
            <a:off x="6877350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16" hasCustomPrompt="1"/>
          </p:nvPr>
        </p:nvSpPr>
        <p:spPr>
          <a:xfrm>
            <a:off x="4204662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17" hasCustomPrompt="1"/>
          </p:nvPr>
        </p:nvSpPr>
        <p:spPr>
          <a:xfrm>
            <a:off x="2869879" y="303404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18" hasCustomPrompt="1"/>
          </p:nvPr>
        </p:nvSpPr>
        <p:spPr>
          <a:xfrm>
            <a:off x="5539421" y="303404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68" name="Google Shape;268;p13"/>
          <p:cNvGrpSpPr/>
          <p:nvPr/>
        </p:nvGrpSpPr>
        <p:grpSpPr>
          <a:xfrm>
            <a:off x="435263" y="1404788"/>
            <a:ext cx="409500" cy="463375"/>
            <a:chOff x="156150" y="2997438"/>
            <a:chExt cx="409500" cy="463375"/>
          </a:xfrm>
        </p:grpSpPr>
        <p:sp>
          <p:nvSpPr>
            <p:cNvPr id="269" name="Google Shape;269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13"/>
          <p:cNvSpPr/>
          <p:nvPr/>
        </p:nvSpPr>
        <p:spPr>
          <a:xfrm flipH="1">
            <a:off x="472300" y="25790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3"/>
          <p:cNvSpPr/>
          <p:nvPr/>
        </p:nvSpPr>
        <p:spPr>
          <a:xfrm>
            <a:off x="76524" y="13329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" name="Google Shape;273;p13"/>
          <p:cNvGrpSpPr/>
          <p:nvPr/>
        </p:nvGrpSpPr>
        <p:grpSpPr>
          <a:xfrm rot="10800000">
            <a:off x="0" y="-9"/>
            <a:ext cx="9144000" cy="1255484"/>
            <a:chOff x="0" y="3564082"/>
            <a:chExt cx="9144000" cy="1607740"/>
          </a:xfrm>
        </p:grpSpPr>
        <p:sp>
          <p:nvSpPr>
            <p:cNvPr id="274" name="Google Shape;274;p13"/>
            <p:cNvSpPr/>
            <p:nvPr/>
          </p:nvSpPr>
          <p:spPr>
            <a:xfrm>
              <a:off x="0" y="3564082"/>
              <a:ext cx="4527594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 rot="5400000">
              <a:off x="6249131" y="2276871"/>
              <a:ext cx="1287643" cy="4502096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3"/>
          <p:cNvSpPr/>
          <p:nvPr/>
        </p:nvSpPr>
        <p:spPr>
          <a:xfrm>
            <a:off x="8614350" y="13590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 flipH="1">
            <a:off x="8853049" y="1504563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3"/>
          <p:cNvSpPr/>
          <p:nvPr/>
        </p:nvSpPr>
        <p:spPr>
          <a:xfrm rot="10800000" flipH="1">
            <a:off x="8538150" y="318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"/>
          <p:cNvSpPr/>
          <p:nvPr/>
        </p:nvSpPr>
        <p:spPr>
          <a:xfrm rot="10800000" flipH="1">
            <a:off x="8884650" y="3584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"/>
          <p:cNvSpPr/>
          <p:nvPr/>
        </p:nvSpPr>
        <p:spPr>
          <a:xfrm rot="10800000">
            <a:off x="8929249" y="2909413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281;p13"/>
          <p:cNvGrpSpPr/>
          <p:nvPr/>
        </p:nvGrpSpPr>
        <p:grpSpPr>
          <a:xfrm rot="-5400000">
            <a:off x="75725" y="3132838"/>
            <a:ext cx="409500" cy="463375"/>
            <a:chOff x="156150" y="2997438"/>
            <a:chExt cx="409500" cy="463375"/>
          </a:xfrm>
        </p:grpSpPr>
        <p:sp>
          <p:nvSpPr>
            <p:cNvPr id="282" name="Google Shape;282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13"/>
          <p:cNvGrpSpPr/>
          <p:nvPr/>
        </p:nvGrpSpPr>
        <p:grpSpPr>
          <a:xfrm rot="-5400000">
            <a:off x="8594175" y="3933163"/>
            <a:ext cx="409500" cy="463375"/>
            <a:chOff x="156150" y="2997438"/>
            <a:chExt cx="409500" cy="463375"/>
          </a:xfrm>
        </p:grpSpPr>
        <p:sp>
          <p:nvSpPr>
            <p:cNvPr id="285" name="Google Shape;285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13"/>
          <p:cNvSpPr/>
          <p:nvPr/>
        </p:nvSpPr>
        <p:spPr>
          <a:xfrm>
            <a:off x="512175" y="12146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3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 txBox="1">
            <a:spLocks noGrp="1"/>
          </p:cNvSpPr>
          <p:nvPr>
            <p:ph type="title"/>
          </p:nvPr>
        </p:nvSpPr>
        <p:spPr>
          <a:xfrm>
            <a:off x="2896950" y="3243075"/>
            <a:ext cx="3350100" cy="40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subTitle" idx="1"/>
          </p:nvPr>
        </p:nvSpPr>
        <p:spPr>
          <a:xfrm>
            <a:off x="1907250" y="958300"/>
            <a:ext cx="5329500" cy="19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0" y="-31944"/>
            <a:ext cx="9144125" cy="5175514"/>
          </a:xfrm>
          <a:custGeom>
            <a:avLst/>
            <a:gdLst/>
            <a:ahLst/>
            <a:cxnLst/>
            <a:rect l="l" t="t" r="r" b="b"/>
            <a:pathLst>
              <a:path w="128528" h="72746" extrusionOk="0">
                <a:moveTo>
                  <a:pt x="4179" y="0"/>
                </a:moveTo>
                <a:lnTo>
                  <a:pt x="3869" y="39"/>
                </a:lnTo>
                <a:lnTo>
                  <a:pt x="3579" y="78"/>
                </a:lnTo>
                <a:lnTo>
                  <a:pt x="3270" y="136"/>
                </a:lnTo>
                <a:lnTo>
                  <a:pt x="2980" y="213"/>
                </a:lnTo>
                <a:lnTo>
                  <a:pt x="2709" y="291"/>
                </a:lnTo>
                <a:lnTo>
                  <a:pt x="2438" y="387"/>
                </a:lnTo>
                <a:lnTo>
                  <a:pt x="1916" y="581"/>
                </a:lnTo>
                <a:lnTo>
                  <a:pt x="1452" y="813"/>
                </a:lnTo>
                <a:lnTo>
                  <a:pt x="1026" y="1026"/>
                </a:lnTo>
                <a:lnTo>
                  <a:pt x="678" y="1238"/>
                </a:lnTo>
                <a:lnTo>
                  <a:pt x="388" y="1432"/>
                </a:lnTo>
                <a:lnTo>
                  <a:pt x="175" y="1567"/>
                </a:lnTo>
                <a:lnTo>
                  <a:pt x="1" y="1703"/>
                </a:lnTo>
                <a:lnTo>
                  <a:pt x="1" y="72745"/>
                </a:lnTo>
                <a:lnTo>
                  <a:pt x="127696" y="72745"/>
                </a:lnTo>
                <a:lnTo>
                  <a:pt x="128528" y="37911"/>
                </a:lnTo>
                <a:lnTo>
                  <a:pt x="128353" y="37833"/>
                </a:lnTo>
                <a:lnTo>
                  <a:pt x="127831" y="37698"/>
                </a:lnTo>
                <a:lnTo>
                  <a:pt x="127483" y="37601"/>
                </a:lnTo>
                <a:lnTo>
                  <a:pt x="127058" y="37504"/>
                </a:lnTo>
                <a:lnTo>
                  <a:pt x="126574" y="37427"/>
                </a:lnTo>
                <a:lnTo>
                  <a:pt x="126052" y="37350"/>
                </a:lnTo>
                <a:lnTo>
                  <a:pt x="125491" y="37292"/>
                </a:lnTo>
                <a:lnTo>
                  <a:pt x="124872" y="37253"/>
                </a:lnTo>
                <a:lnTo>
                  <a:pt x="124253" y="37253"/>
                </a:lnTo>
                <a:lnTo>
                  <a:pt x="123595" y="37292"/>
                </a:lnTo>
                <a:lnTo>
                  <a:pt x="123247" y="37330"/>
                </a:lnTo>
                <a:lnTo>
                  <a:pt x="122918" y="37388"/>
                </a:lnTo>
                <a:lnTo>
                  <a:pt x="122570" y="37446"/>
                </a:lnTo>
                <a:lnTo>
                  <a:pt x="122222" y="37524"/>
                </a:lnTo>
                <a:lnTo>
                  <a:pt x="121874" y="37601"/>
                </a:lnTo>
                <a:lnTo>
                  <a:pt x="121545" y="37717"/>
                </a:lnTo>
                <a:lnTo>
                  <a:pt x="121197" y="37833"/>
                </a:lnTo>
                <a:lnTo>
                  <a:pt x="120849" y="37969"/>
                </a:lnTo>
                <a:lnTo>
                  <a:pt x="120520" y="38143"/>
                </a:lnTo>
                <a:lnTo>
                  <a:pt x="120191" y="38317"/>
                </a:lnTo>
                <a:lnTo>
                  <a:pt x="119862" y="38529"/>
                </a:lnTo>
                <a:lnTo>
                  <a:pt x="119553" y="38762"/>
                </a:lnTo>
                <a:lnTo>
                  <a:pt x="119243" y="39013"/>
                </a:lnTo>
                <a:lnTo>
                  <a:pt x="118953" y="39284"/>
                </a:lnTo>
                <a:lnTo>
                  <a:pt x="118663" y="39574"/>
                </a:lnTo>
                <a:lnTo>
                  <a:pt x="118373" y="39864"/>
                </a:lnTo>
                <a:lnTo>
                  <a:pt x="118102" y="40174"/>
                </a:lnTo>
                <a:lnTo>
                  <a:pt x="117851" y="40483"/>
                </a:lnTo>
                <a:lnTo>
                  <a:pt x="117348" y="41141"/>
                </a:lnTo>
                <a:lnTo>
                  <a:pt x="116903" y="41818"/>
                </a:lnTo>
                <a:lnTo>
                  <a:pt x="116497" y="42475"/>
                </a:lnTo>
                <a:lnTo>
                  <a:pt x="116110" y="43114"/>
                </a:lnTo>
                <a:lnTo>
                  <a:pt x="115781" y="43732"/>
                </a:lnTo>
                <a:lnTo>
                  <a:pt x="115259" y="44758"/>
                </a:lnTo>
                <a:lnTo>
                  <a:pt x="114911" y="45473"/>
                </a:lnTo>
                <a:lnTo>
                  <a:pt x="114814" y="45647"/>
                </a:lnTo>
                <a:lnTo>
                  <a:pt x="114775" y="45686"/>
                </a:lnTo>
                <a:lnTo>
                  <a:pt x="114756" y="45686"/>
                </a:lnTo>
                <a:lnTo>
                  <a:pt x="114679" y="45647"/>
                </a:lnTo>
                <a:lnTo>
                  <a:pt x="114524" y="45609"/>
                </a:lnTo>
                <a:lnTo>
                  <a:pt x="114273" y="45551"/>
                </a:lnTo>
                <a:lnTo>
                  <a:pt x="113944" y="45473"/>
                </a:lnTo>
                <a:lnTo>
                  <a:pt x="113538" y="45415"/>
                </a:lnTo>
                <a:lnTo>
                  <a:pt x="113093" y="45377"/>
                </a:lnTo>
                <a:lnTo>
                  <a:pt x="112571" y="45357"/>
                </a:lnTo>
                <a:lnTo>
                  <a:pt x="112029" y="45357"/>
                </a:lnTo>
                <a:lnTo>
                  <a:pt x="111429" y="45396"/>
                </a:lnTo>
                <a:lnTo>
                  <a:pt x="110810" y="45473"/>
                </a:lnTo>
                <a:lnTo>
                  <a:pt x="110501" y="45531"/>
                </a:lnTo>
                <a:lnTo>
                  <a:pt x="110172" y="45609"/>
                </a:lnTo>
                <a:lnTo>
                  <a:pt x="109863" y="45686"/>
                </a:lnTo>
                <a:lnTo>
                  <a:pt x="109534" y="45802"/>
                </a:lnTo>
                <a:lnTo>
                  <a:pt x="109205" y="45918"/>
                </a:lnTo>
                <a:lnTo>
                  <a:pt x="108876" y="46034"/>
                </a:lnTo>
                <a:lnTo>
                  <a:pt x="108547" y="46189"/>
                </a:lnTo>
                <a:lnTo>
                  <a:pt x="108238" y="46363"/>
                </a:lnTo>
                <a:lnTo>
                  <a:pt x="107909" y="46556"/>
                </a:lnTo>
                <a:lnTo>
                  <a:pt x="107600" y="46769"/>
                </a:lnTo>
                <a:lnTo>
                  <a:pt x="107290" y="47001"/>
                </a:lnTo>
                <a:lnTo>
                  <a:pt x="106981" y="47253"/>
                </a:lnTo>
                <a:lnTo>
                  <a:pt x="106420" y="47775"/>
                </a:lnTo>
                <a:lnTo>
                  <a:pt x="105936" y="48278"/>
                </a:lnTo>
                <a:lnTo>
                  <a:pt x="105511" y="48781"/>
                </a:lnTo>
                <a:lnTo>
                  <a:pt x="105163" y="49245"/>
                </a:lnTo>
                <a:lnTo>
                  <a:pt x="104872" y="49709"/>
                </a:lnTo>
                <a:lnTo>
                  <a:pt x="104640" y="50135"/>
                </a:lnTo>
                <a:lnTo>
                  <a:pt x="104447" y="50521"/>
                </a:lnTo>
                <a:lnTo>
                  <a:pt x="104292" y="50889"/>
                </a:lnTo>
                <a:lnTo>
                  <a:pt x="104176" y="51237"/>
                </a:lnTo>
                <a:lnTo>
                  <a:pt x="104099" y="51527"/>
                </a:lnTo>
                <a:lnTo>
                  <a:pt x="104041" y="51779"/>
                </a:lnTo>
                <a:lnTo>
                  <a:pt x="104002" y="52011"/>
                </a:lnTo>
                <a:lnTo>
                  <a:pt x="103983" y="52301"/>
                </a:lnTo>
                <a:lnTo>
                  <a:pt x="103983" y="52417"/>
                </a:lnTo>
                <a:lnTo>
                  <a:pt x="103828" y="52301"/>
                </a:lnTo>
                <a:lnTo>
                  <a:pt x="103383" y="52011"/>
                </a:lnTo>
                <a:lnTo>
                  <a:pt x="103054" y="51837"/>
                </a:lnTo>
                <a:lnTo>
                  <a:pt x="102687" y="51643"/>
                </a:lnTo>
                <a:lnTo>
                  <a:pt x="102242" y="51450"/>
                </a:lnTo>
                <a:lnTo>
                  <a:pt x="101758" y="51276"/>
                </a:lnTo>
                <a:lnTo>
                  <a:pt x="101236" y="51102"/>
                </a:lnTo>
                <a:lnTo>
                  <a:pt x="100675" y="50986"/>
                </a:lnTo>
                <a:lnTo>
                  <a:pt x="100366" y="50928"/>
                </a:lnTo>
                <a:lnTo>
                  <a:pt x="100076" y="50889"/>
                </a:lnTo>
                <a:lnTo>
                  <a:pt x="99766" y="50850"/>
                </a:lnTo>
                <a:lnTo>
                  <a:pt x="99109" y="50850"/>
                </a:lnTo>
                <a:lnTo>
                  <a:pt x="98780" y="50870"/>
                </a:lnTo>
                <a:lnTo>
                  <a:pt x="98451" y="50889"/>
                </a:lnTo>
                <a:lnTo>
                  <a:pt x="98122" y="50947"/>
                </a:lnTo>
                <a:lnTo>
                  <a:pt x="97774" y="51024"/>
                </a:lnTo>
                <a:lnTo>
                  <a:pt x="97426" y="51121"/>
                </a:lnTo>
                <a:lnTo>
                  <a:pt x="97078" y="51237"/>
                </a:lnTo>
                <a:lnTo>
                  <a:pt x="96730" y="51392"/>
                </a:lnTo>
                <a:lnTo>
                  <a:pt x="96401" y="51547"/>
                </a:lnTo>
                <a:lnTo>
                  <a:pt x="96072" y="51721"/>
                </a:lnTo>
                <a:lnTo>
                  <a:pt x="95762" y="51914"/>
                </a:lnTo>
                <a:lnTo>
                  <a:pt x="95472" y="52107"/>
                </a:lnTo>
                <a:lnTo>
                  <a:pt x="95221" y="52301"/>
                </a:lnTo>
                <a:lnTo>
                  <a:pt x="94969" y="52494"/>
                </a:lnTo>
                <a:lnTo>
                  <a:pt x="94718" y="52707"/>
                </a:lnTo>
                <a:lnTo>
                  <a:pt x="94505" y="52920"/>
                </a:lnTo>
                <a:lnTo>
                  <a:pt x="94292" y="53152"/>
                </a:lnTo>
                <a:lnTo>
                  <a:pt x="94118" y="53365"/>
                </a:lnTo>
                <a:lnTo>
                  <a:pt x="93770" y="53810"/>
                </a:lnTo>
                <a:lnTo>
                  <a:pt x="93480" y="54235"/>
                </a:lnTo>
                <a:lnTo>
                  <a:pt x="93248" y="54661"/>
                </a:lnTo>
                <a:lnTo>
                  <a:pt x="93055" y="55067"/>
                </a:lnTo>
                <a:lnTo>
                  <a:pt x="92880" y="55454"/>
                </a:lnTo>
                <a:lnTo>
                  <a:pt x="92764" y="55782"/>
                </a:lnTo>
                <a:lnTo>
                  <a:pt x="92687" y="56092"/>
                </a:lnTo>
                <a:lnTo>
                  <a:pt x="92571" y="56517"/>
                </a:lnTo>
                <a:lnTo>
                  <a:pt x="92552" y="56672"/>
                </a:lnTo>
                <a:lnTo>
                  <a:pt x="92242" y="56633"/>
                </a:lnTo>
                <a:lnTo>
                  <a:pt x="91894" y="56614"/>
                </a:lnTo>
                <a:lnTo>
                  <a:pt x="91488" y="56595"/>
                </a:lnTo>
                <a:lnTo>
                  <a:pt x="91024" y="56595"/>
                </a:lnTo>
                <a:lnTo>
                  <a:pt x="90792" y="56614"/>
                </a:lnTo>
                <a:lnTo>
                  <a:pt x="90540" y="56653"/>
                </a:lnTo>
                <a:lnTo>
                  <a:pt x="90308" y="56692"/>
                </a:lnTo>
                <a:lnTo>
                  <a:pt x="90095" y="56750"/>
                </a:lnTo>
                <a:lnTo>
                  <a:pt x="89883" y="56827"/>
                </a:lnTo>
                <a:lnTo>
                  <a:pt x="89689" y="56924"/>
                </a:lnTo>
                <a:lnTo>
                  <a:pt x="89496" y="57040"/>
                </a:lnTo>
                <a:lnTo>
                  <a:pt x="89341" y="57156"/>
                </a:lnTo>
                <a:lnTo>
                  <a:pt x="89206" y="57291"/>
                </a:lnTo>
                <a:lnTo>
                  <a:pt x="89070" y="57446"/>
                </a:lnTo>
                <a:lnTo>
                  <a:pt x="88954" y="57581"/>
                </a:lnTo>
                <a:lnTo>
                  <a:pt x="88838" y="57717"/>
                </a:lnTo>
                <a:lnTo>
                  <a:pt x="88683" y="58007"/>
                </a:lnTo>
                <a:lnTo>
                  <a:pt x="88548" y="58258"/>
                </a:lnTo>
                <a:lnTo>
                  <a:pt x="88471" y="58452"/>
                </a:lnTo>
                <a:lnTo>
                  <a:pt x="88413" y="58645"/>
                </a:lnTo>
                <a:lnTo>
                  <a:pt x="88316" y="58606"/>
                </a:lnTo>
                <a:lnTo>
                  <a:pt x="88045" y="58510"/>
                </a:lnTo>
                <a:lnTo>
                  <a:pt x="87600" y="58374"/>
                </a:lnTo>
                <a:lnTo>
                  <a:pt x="87329" y="58297"/>
                </a:lnTo>
                <a:lnTo>
                  <a:pt x="87039" y="58220"/>
                </a:lnTo>
                <a:lnTo>
                  <a:pt x="86691" y="58161"/>
                </a:lnTo>
                <a:lnTo>
                  <a:pt x="86324" y="58123"/>
                </a:lnTo>
                <a:lnTo>
                  <a:pt x="85937" y="58084"/>
                </a:lnTo>
                <a:lnTo>
                  <a:pt x="85511" y="58065"/>
                </a:lnTo>
                <a:lnTo>
                  <a:pt x="85086" y="58065"/>
                </a:lnTo>
                <a:lnTo>
                  <a:pt x="84622" y="58084"/>
                </a:lnTo>
                <a:lnTo>
                  <a:pt x="84138" y="58142"/>
                </a:lnTo>
                <a:lnTo>
                  <a:pt x="83654" y="58239"/>
                </a:lnTo>
                <a:lnTo>
                  <a:pt x="83403" y="58297"/>
                </a:lnTo>
                <a:lnTo>
                  <a:pt x="83171" y="58374"/>
                </a:lnTo>
                <a:lnTo>
                  <a:pt x="82958" y="58452"/>
                </a:lnTo>
                <a:lnTo>
                  <a:pt x="82726" y="58529"/>
                </a:lnTo>
                <a:lnTo>
                  <a:pt x="82339" y="58722"/>
                </a:lnTo>
                <a:lnTo>
                  <a:pt x="81972" y="58955"/>
                </a:lnTo>
                <a:lnTo>
                  <a:pt x="81643" y="59187"/>
                </a:lnTo>
                <a:lnTo>
                  <a:pt x="81353" y="59438"/>
                </a:lnTo>
                <a:lnTo>
                  <a:pt x="81101" y="59689"/>
                </a:lnTo>
                <a:lnTo>
                  <a:pt x="80869" y="59941"/>
                </a:lnTo>
                <a:lnTo>
                  <a:pt x="80676" y="60192"/>
                </a:lnTo>
                <a:lnTo>
                  <a:pt x="80502" y="60444"/>
                </a:lnTo>
                <a:lnTo>
                  <a:pt x="80366" y="60657"/>
                </a:lnTo>
                <a:lnTo>
                  <a:pt x="80270" y="60850"/>
                </a:lnTo>
                <a:lnTo>
                  <a:pt x="80134" y="61121"/>
                </a:lnTo>
                <a:lnTo>
                  <a:pt x="80076" y="61237"/>
                </a:lnTo>
                <a:lnTo>
                  <a:pt x="79902" y="61140"/>
                </a:lnTo>
                <a:lnTo>
                  <a:pt x="79670" y="61063"/>
                </a:lnTo>
                <a:lnTo>
                  <a:pt x="79361" y="60947"/>
                </a:lnTo>
                <a:lnTo>
                  <a:pt x="78974" y="60831"/>
                </a:lnTo>
                <a:lnTo>
                  <a:pt x="78529" y="60734"/>
                </a:lnTo>
                <a:lnTo>
                  <a:pt x="78007" y="60637"/>
                </a:lnTo>
                <a:lnTo>
                  <a:pt x="77426" y="60579"/>
                </a:lnTo>
                <a:lnTo>
                  <a:pt x="76479" y="60579"/>
                </a:lnTo>
                <a:lnTo>
                  <a:pt x="76130" y="60599"/>
                </a:lnTo>
                <a:lnTo>
                  <a:pt x="75782" y="60657"/>
                </a:lnTo>
                <a:lnTo>
                  <a:pt x="75415" y="60715"/>
                </a:lnTo>
                <a:lnTo>
                  <a:pt x="75047" y="60792"/>
                </a:lnTo>
                <a:lnTo>
                  <a:pt x="74680" y="60889"/>
                </a:lnTo>
                <a:lnTo>
                  <a:pt x="74293" y="61005"/>
                </a:lnTo>
                <a:lnTo>
                  <a:pt x="73887" y="61159"/>
                </a:lnTo>
                <a:lnTo>
                  <a:pt x="73500" y="61314"/>
                </a:lnTo>
                <a:lnTo>
                  <a:pt x="73094" y="61508"/>
                </a:lnTo>
                <a:lnTo>
                  <a:pt x="72688" y="61740"/>
                </a:lnTo>
                <a:lnTo>
                  <a:pt x="72262" y="61991"/>
                </a:lnTo>
                <a:lnTo>
                  <a:pt x="71856" y="62262"/>
                </a:lnTo>
                <a:lnTo>
                  <a:pt x="71430" y="62591"/>
                </a:lnTo>
                <a:lnTo>
                  <a:pt x="71334" y="62455"/>
                </a:lnTo>
                <a:lnTo>
                  <a:pt x="71218" y="62281"/>
                </a:lnTo>
                <a:lnTo>
                  <a:pt x="71044" y="62088"/>
                </a:lnTo>
                <a:lnTo>
                  <a:pt x="70811" y="61836"/>
                </a:lnTo>
                <a:lnTo>
                  <a:pt x="70541" y="61566"/>
                </a:lnTo>
                <a:lnTo>
                  <a:pt x="70212" y="61276"/>
                </a:lnTo>
                <a:lnTo>
                  <a:pt x="69825" y="60966"/>
                </a:lnTo>
                <a:lnTo>
                  <a:pt x="69380" y="60657"/>
                </a:lnTo>
                <a:lnTo>
                  <a:pt x="68897" y="60366"/>
                </a:lnTo>
                <a:lnTo>
                  <a:pt x="68626" y="60231"/>
                </a:lnTo>
                <a:lnTo>
                  <a:pt x="68355" y="60096"/>
                </a:lnTo>
                <a:lnTo>
                  <a:pt x="68046" y="59980"/>
                </a:lnTo>
                <a:lnTo>
                  <a:pt x="67755" y="59844"/>
                </a:lnTo>
                <a:lnTo>
                  <a:pt x="67427" y="59748"/>
                </a:lnTo>
                <a:lnTo>
                  <a:pt x="67078" y="59651"/>
                </a:lnTo>
                <a:lnTo>
                  <a:pt x="66730" y="59554"/>
                </a:lnTo>
                <a:lnTo>
                  <a:pt x="66363" y="59477"/>
                </a:lnTo>
                <a:lnTo>
                  <a:pt x="65976" y="59419"/>
                </a:lnTo>
                <a:lnTo>
                  <a:pt x="65589" y="59380"/>
                </a:lnTo>
                <a:lnTo>
                  <a:pt x="65183" y="59361"/>
                </a:lnTo>
                <a:lnTo>
                  <a:pt x="64757" y="59341"/>
                </a:lnTo>
                <a:lnTo>
                  <a:pt x="64255" y="59361"/>
                </a:lnTo>
                <a:lnTo>
                  <a:pt x="63790" y="59419"/>
                </a:lnTo>
                <a:lnTo>
                  <a:pt x="63345" y="59496"/>
                </a:lnTo>
                <a:lnTo>
                  <a:pt x="62939" y="59593"/>
                </a:lnTo>
                <a:lnTo>
                  <a:pt x="62552" y="59709"/>
                </a:lnTo>
                <a:lnTo>
                  <a:pt x="62204" y="59844"/>
                </a:lnTo>
                <a:lnTo>
                  <a:pt x="61895" y="59980"/>
                </a:lnTo>
                <a:lnTo>
                  <a:pt x="61605" y="60115"/>
                </a:lnTo>
                <a:lnTo>
                  <a:pt x="61353" y="60270"/>
                </a:lnTo>
                <a:lnTo>
                  <a:pt x="61140" y="60405"/>
                </a:lnTo>
                <a:lnTo>
                  <a:pt x="60792" y="60657"/>
                </a:lnTo>
                <a:lnTo>
                  <a:pt x="60599" y="60831"/>
                </a:lnTo>
                <a:lnTo>
                  <a:pt x="60522" y="60908"/>
                </a:lnTo>
                <a:lnTo>
                  <a:pt x="60483" y="60695"/>
                </a:lnTo>
                <a:lnTo>
                  <a:pt x="60425" y="60444"/>
                </a:lnTo>
                <a:lnTo>
                  <a:pt x="60328" y="60115"/>
                </a:lnTo>
                <a:lnTo>
                  <a:pt x="60193" y="59728"/>
                </a:lnTo>
                <a:lnTo>
                  <a:pt x="60019" y="59283"/>
                </a:lnTo>
                <a:lnTo>
                  <a:pt x="59787" y="58780"/>
                </a:lnTo>
                <a:lnTo>
                  <a:pt x="59496" y="58278"/>
                </a:lnTo>
                <a:lnTo>
                  <a:pt x="59322" y="58007"/>
                </a:lnTo>
                <a:lnTo>
                  <a:pt x="59129" y="57736"/>
                </a:lnTo>
                <a:lnTo>
                  <a:pt x="58936" y="57465"/>
                </a:lnTo>
                <a:lnTo>
                  <a:pt x="58703" y="57214"/>
                </a:lnTo>
                <a:lnTo>
                  <a:pt x="58471" y="56943"/>
                </a:lnTo>
                <a:lnTo>
                  <a:pt x="58220" y="56672"/>
                </a:lnTo>
                <a:lnTo>
                  <a:pt x="57930" y="56421"/>
                </a:lnTo>
                <a:lnTo>
                  <a:pt x="57640" y="56169"/>
                </a:lnTo>
                <a:lnTo>
                  <a:pt x="57311" y="55918"/>
                </a:lnTo>
                <a:lnTo>
                  <a:pt x="56963" y="55686"/>
                </a:lnTo>
                <a:lnTo>
                  <a:pt x="56595" y="55473"/>
                </a:lnTo>
                <a:lnTo>
                  <a:pt x="56208" y="55260"/>
                </a:lnTo>
                <a:lnTo>
                  <a:pt x="55783" y="55067"/>
                </a:lnTo>
                <a:lnTo>
                  <a:pt x="55357" y="54893"/>
                </a:lnTo>
                <a:lnTo>
                  <a:pt x="54874" y="54719"/>
                </a:lnTo>
                <a:lnTo>
                  <a:pt x="54390" y="54583"/>
                </a:lnTo>
                <a:lnTo>
                  <a:pt x="53887" y="54467"/>
                </a:lnTo>
                <a:lnTo>
                  <a:pt x="53384" y="54370"/>
                </a:lnTo>
                <a:lnTo>
                  <a:pt x="52882" y="54293"/>
                </a:lnTo>
                <a:lnTo>
                  <a:pt x="52398" y="54254"/>
                </a:lnTo>
                <a:lnTo>
                  <a:pt x="51934" y="54235"/>
                </a:lnTo>
                <a:lnTo>
                  <a:pt x="51450" y="54216"/>
                </a:lnTo>
                <a:lnTo>
                  <a:pt x="51005" y="54235"/>
                </a:lnTo>
                <a:lnTo>
                  <a:pt x="50560" y="54274"/>
                </a:lnTo>
                <a:lnTo>
                  <a:pt x="50116" y="54312"/>
                </a:lnTo>
                <a:lnTo>
                  <a:pt x="49690" y="54370"/>
                </a:lnTo>
                <a:lnTo>
                  <a:pt x="49284" y="54448"/>
                </a:lnTo>
                <a:lnTo>
                  <a:pt x="48878" y="54525"/>
                </a:lnTo>
                <a:lnTo>
                  <a:pt x="48491" y="54622"/>
                </a:lnTo>
                <a:lnTo>
                  <a:pt x="48123" y="54738"/>
                </a:lnTo>
                <a:lnTo>
                  <a:pt x="47427" y="54951"/>
                </a:lnTo>
                <a:lnTo>
                  <a:pt x="46789" y="55202"/>
                </a:lnTo>
                <a:lnTo>
                  <a:pt x="46228" y="55454"/>
                </a:lnTo>
                <a:lnTo>
                  <a:pt x="45725" y="55686"/>
                </a:lnTo>
                <a:lnTo>
                  <a:pt x="45319" y="55918"/>
                </a:lnTo>
                <a:lnTo>
                  <a:pt x="44971" y="56111"/>
                </a:lnTo>
                <a:lnTo>
                  <a:pt x="44739" y="56266"/>
                </a:lnTo>
                <a:lnTo>
                  <a:pt x="44526" y="56401"/>
                </a:lnTo>
                <a:lnTo>
                  <a:pt x="44545" y="56169"/>
                </a:lnTo>
                <a:lnTo>
                  <a:pt x="44565" y="55898"/>
                </a:lnTo>
                <a:lnTo>
                  <a:pt x="44565" y="55550"/>
                </a:lnTo>
                <a:lnTo>
                  <a:pt x="44526" y="55125"/>
                </a:lnTo>
                <a:lnTo>
                  <a:pt x="44487" y="54641"/>
                </a:lnTo>
                <a:lnTo>
                  <a:pt x="44410" y="54100"/>
                </a:lnTo>
                <a:lnTo>
                  <a:pt x="44274" y="53519"/>
                </a:lnTo>
                <a:lnTo>
                  <a:pt x="44197" y="53229"/>
                </a:lnTo>
                <a:lnTo>
                  <a:pt x="44100" y="52920"/>
                </a:lnTo>
                <a:lnTo>
                  <a:pt x="44004" y="52610"/>
                </a:lnTo>
                <a:lnTo>
                  <a:pt x="43888" y="52282"/>
                </a:lnTo>
                <a:lnTo>
                  <a:pt x="43733" y="51972"/>
                </a:lnTo>
                <a:lnTo>
                  <a:pt x="43578" y="51663"/>
                </a:lnTo>
                <a:lnTo>
                  <a:pt x="43404" y="51353"/>
                </a:lnTo>
                <a:lnTo>
                  <a:pt x="43211" y="51024"/>
                </a:lnTo>
                <a:lnTo>
                  <a:pt x="42998" y="50734"/>
                </a:lnTo>
                <a:lnTo>
                  <a:pt x="42766" y="50425"/>
                </a:lnTo>
                <a:lnTo>
                  <a:pt x="42495" y="50135"/>
                </a:lnTo>
                <a:lnTo>
                  <a:pt x="42224" y="49844"/>
                </a:lnTo>
                <a:lnTo>
                  <a:pt x="41915" y="49574"/>
                </a:lnTo>
                <a:lnTo>
                  <a:pt x="41586" y="49303"/>
                </a:lnTo>
                <a:lnTo>
                  <a:pt x="41238" y="49051"/>
                </a:lnTo>
                <a:lnTo>
                  <a:pt x="40851" y="48800"/>
                </a:lnTo>
                <a:lnTo>
                  <a:pt x="40445" y="48587"/>
                </a:lnTo>
                <a:lnTo>
                  <a:pt x="40058" y="48394"/>
                </a:lnTo>
                <a:lnTo>
                  <a:pt x="39690" y="48220"/>
                </a:lnTo>
                <a:lnTo>
                  <a:pt x="39304" y="48084"/>
                </a:lnTo>
                <a:lnTo>
                  <a:pt x="38936" y="47949"/>
                </a:lnTo>
                <a:lnTo>
                  <a:pt x="38569" y="47833"/>
                </a:lnTo>
                <a:lnTo>
                  <a:pt x="38201" y="47736"/>
                </a:lnTo>
                <a:lnTo>
                  <a:pt x="37853" y="47659"/>
                </a:lnTo>
                <a:lnTo>
                  <a:pt x="37505" y="47601"/>
                </a:lnTo>
                <a:lnTo>
                  <a:pt x="37157" y="47543"/>
                </a:lnTo>
                <a:lnTo>
                  <a:pt x="36828" y="47523"/>
                </a:lnTo>
                <a:lnTo>
                  <a:pt x="36499" y="47485"/>
                </a:lnTo>
                <a:lnTo>
                  <a:pt x="35880" y="47485"/>
                </a:lnTo>
                <a:lnTo>
                  <a:pt x="35319" y="47504"/>
                </a:lnTo>
                <a:lnTo>
                  <a:pt x="34797" y="47562"/>
                </a:lnTo>
                <a:lnTo>
                  <a:pt x="34333" y="47620"/>
                </a:lnTo>
                <a:lnTo>
                  <a:pt x="33907" y="47717"/>
                </a:lnTo>
                <a:lnTo>
                  <a:pt x="33559" y="47794"/>
                </a:lnTo>
                <a:lnTo>
                  <a:pt x="33095" y="47949"/>
                </a:lnTo>
                <a:lnTo>
                  <a:pt x="32921" y="48007"/>
                </a:lnTo>
                <a:lnTo>
                  <a:pt x="32959" y="47930"/>
                </a:lnTo>
                <a:lnTo>
                  <a:pt x="33075" y="47698"/>
                </a:lnTo>
                <a:lnTo>
                  <a:pt x="33192" y="47349"/>
                </a:lnTo>
                <a:lnTo>
                  <a:pt x="33250" y="47117"/>
                </a:lnTo>
                <a:lnTo>
                  <a:pt x="33308" y="46885"/>
                </a:lnTo>
                <a:lnTo>
                  <a:pt x="33327" y="46614"/>
                </a:lnTo>
                <a:lnTo>
                  <a:pt x="33346" y="46324"/>
                </a:lnTo>
                <a:lnTo>
                  <a:pt x="33346" y="46015"/>
                </a:lnTo>
                <a:lnTo>
                  <a:pt x="33288" y="45705"/>
                </a:lnTo>
                <a:lnTo>
                  <a:pt x="33211" y="45357"/>
                </a:lnTo>
                <a:lnTo>
                  <a:pt x="33095" y="45028"/>
                </a:lnTo>
                <a:lnTo>
                  <a:pt x="32940" y="44680"/>
                </a:lnTo>
                <a:lnTo>
                  <a:pt x="32727" y="44332"/>
                </a:lnTo>
                <a:lnTo>
                  <a:pt x="32592" y="44158"/>
                </a:lnTo>
                <a:lnTo>
                  <a:pt x="32457" y="44003"/>
                </a:lnTo>
                <a:lnTo>
                  <a:pt x="32321" y="43868"/>
                </a:lnTo>
                <a:lnTo>
                  <a:pt x="32166" y="43732"/>
                </a:lnTo>
                <a:lnTo>
                  <a:pt x="32012" y="43616"/>
                </a:lnTo>
                <a:lnTo>
                  <a:pt x="31857" y="43520"/>
                </a:lnTo>
                <a:lnTo>
                  <a:pt x="31702" y="43442"/>
                </a:lnTo>
                <a:lnTo>
                  <a:pt x="31528" y="43365"/>
                </a:lnTo>
                <a:lnTo>
                  <a:pt x="31180" y="43249"/>
                </a:lnTo>
                <a:lnTo>
                  <a:pt x="30832" y="43152"/>
                </a:lnTo>
                <a:lnTo>
                  <a:pt x="30484" y="43114"/>
                </a:lnTo>
                <a:lnTo>
                  <a:pt x="30135" y="43075"/>
                </a:lnTo>
                <a:lnTo>
                  <a:pt x="29807" y="43075"/>
                </a:lnTo>
                <a:lnTo>
                  <a:pt x="29517" y="43094"/>
                </a:lnTo>
                <a:lnTo>
                  <a:pt x="29226" y="43133"/>
                </a:lnTo>
                <a:lnTo>
                  <a:pt x="28994" y="43152"/>
                </a:lnTo>
                <a:lnTo>
                  <a:pt x="28646" y="43230"/>
                </a:lnTo>
                <a:lnTo>
                  <a:pt x="28511" y="43249"/>
                </a:lnTo>
                <a:lnTo>
                  <a:pt x="28646" y="43094"/>
                </a:lnTo>
                <a:lnTo>
                  <a:pt x="28762" y="42881"/>
                </a:lnTo>
                <a:lnTo>
                  <a:pt x="28936" y="42591"/>
                </a:lnTo>
                <a:lnTo>
                  <a:pt x="29110" y="42243"/>
                </a:lnTo>
                <a:lnTo>
                  <a:pt x="29284" y="41818"/>
                </a:lnTo>
                <a:lnTo>
                  <a:pt x="29439" y="41334"/>
                </a:lnTo>
                <a:lnTo>
                  <a:pt x="29517" y="41063"/>
                </a:lnTo>
                <a:lnTo>
                  <a:pt x="29594" y="40773"/>
                </a:lnTo>
                <a:lnTo>
                  <a:pt x="29633" y="40464"/>
                </a:lnTo>
                <a:lnTo>
                  <a:pt x="29691" y="40154"/>
                </a:lnTo>
                <a:lnTo>
                  <a:pt x="29710" y="39825"/>
                </a:lnTo>
                <a:lnTo>
                  <a:pt x="29729" y="39477"/>
                </a:lnTo>
                <a:lnTo>
                  <a:pt x="29729" y="39129"/>
                </a:lnTo>
                <a:lnTo>
                  <a:pt x="29710" y="38762"/>
                </a:lnTo>
                <a:lnTo>
                  <a:pt x="29671" y="38394"/>
                </a:lnTo>
                <a:lnTo>
                  <a:pt x="29613" y="37988"/>
                </a:lnTo>
                <a:lnTo>
                  <a:pt x="29517" y="37582"/>
                </a:lnTo>
                <a:lnTo>
                  <a:pt x="29420" y="37176"/>
                </a:lnTo>
                <a:lnTo>
                  <a:pt x="29265" y="36750"/>
                </a:lnTo>
                <a:lnTo>
                  <a:pt x="29110" y="36325"/>
                </a:lnTo>
                <a:lnTo>
                  <a:pt x="28917" y="35880"/>
                </a:lnTo>
                <a:lnTo>
                  <a:pt x="28685" y="35415"/>
                </a:lnTo>
                <a:lnTo>
                  <a:pt x="28414" y="34951"/>
                </a:lnTo>
                <a:lnTo>
                  <a:pt x="28124" y="34487"/>
                </a:lnTo>
                <a:lnTo>
                  <a:pt x="27853" y="34139"/>
                </a:lnTo>
                <a:lnTo>
                  <a:pt x="27582" y="33810"/>
                </a:lnTo>
                <a:lnTo>
                  <a:pt x="27292" y="33520"/>
                </a:lnTo>
                <a:lnTo>
                  <a:pt x="27002" y="33249"/>
                </a:lnTo>
                <a:lnTo>
                  <a:pt x="26693" y="32998"/>
                </a:lnTo>
                <a:lnTo>
                  <a:pt x="26364" y="32785"/>
                </a:lnTo>
                <a:lnTo>
                  <a:pt x="26035" y="32572"/>
                </a:lnTo>
                <a:lnTo>
                  <a:pt x="25706" y="32398"/>
                </a:lnTo>
                <a:lnTo>
                  <a:pt x="25358" y="32243"/>
                </a:lnTo>
                <a:lnTo>
                  <a:pt x="25010" y="32108"/>
                </a:lnTo>
                <a:lnTo>
                  <a:pt x="24662" y="31992"/>
                </a:lnTo>
                <a:lnTo>
                  <a:pt x="24314" y="31895"/>
                </a:lnTo>
                <a:lnTo>
                  <a:pt x="23965" y="31818"/>
                </a:lnTo>
                <a:lnTo>
                  <a:pt x="23617" y="31740"/>
                </a:lnTo>
                <a:lnTo>
                  <a:pt x="23288" y="31682"/>
                </a:lnTo>
                <a:lnTo>
                  <a:pt x="22960" y="31644"/>
                </a:lnTo>
                <a:lnTo>
                  <a:pt x="22321" y="31586"/>
                </a:lnTo>
                <a:lnTo>
                  <a:pt x="21180" y="31586"/>
                </a:lnTo>
                <a:lnTo>
                  <a:pt x="20697" y="31624"/>
                </a:lnTo>
                <a:lnTo>
                  <a:pt x="20310" y="31663"/>
                </a:lnTo>
                <a:lnTo>
                  <a:pt x="20020" y="31702"/>
                </a:lnTo>
                <a:lnTo>
                  <a:pt x="19768" y="31740"/>
                </a:lnTo>
                <a:lnTo>
                  <a:pt x="19826" y="31682"/>
                </a:lnTo>
                <a:lnTo>
                  <a:pt x="20000" y="31489"/>
                </a:lnTo>
                <a:lnTo>
                  <a:pt x="20194" y="31199"/>
                </a:lnTo>
                <a:lnTo>
                  <a:pt x="20310" y="31025"/>
                </a:lnTo>
                <a:lnTo>
                  <a:pt x="20426" y="30812"/>
                </a:lnTo>
                <a:lnTo>
                  <a:pt x="20503" y="30599"/>
                </a:lnTo>
                <a:lnTo>
                  <a:pt x="20581" y="30387"/>
                </a:lnTo>
                <a:lnTo>
                  <a:pt x="20639" y="30154"/>
                </a:lnTo>
                <a:lnTo>
                  <a:pt x="20658" y="29903"/>
                </a:lnTo>
                <a:lnTo>
                  <a:pt x="20658" y="29652"/>
                </a:lnTo>
                <a:lnTo>
                  <a:pt x="20619" y="29400"/>
                </a:lnTo>
                <a:lnTo>
                  <a:pt x="20561" y="29284"/>
                </a:lnTo>
                <a:lnTo>
                  <a:pt x="20523" y="29149"/>
                </a:lnTo>
                <a:lnTo>
                  <a:pt x="20445" y="29033"/>
                </a:lnTo>
                <a:lnTo>
                  <a:pt x="20368" y="28897"/>
                </a:lnTo>
                <a:lnTo>
                  <a:pt x="20194" y="28684"/>
                </a:lnTo>
                <a:lnTo>
                  <a:pt x="20000" y="28491"/>
                </a:lnTo>
                <a:lnTo>
                  <a:pt x="19807" y="28336"/>
                </a:lnTo>
                <a:lnTo>
                  <a:pt x="19614" y="28201"/>
                </a:lnTo>
                <a:lnTo>
                  <a:pt x="19439" y="28104"/>
                </a:lnTo>
                <a:lnTo>
                  <a:pt x="19246" y="28027"/>
                </a:lnTo>
                <a:lnTo>
                  <a:pt x="19053" y="27969"/>
                </a:lnTo>
                <a:lnTo>
                  <a:pt x="18879" y="27930"/>
                </a:lnTo>
                <a:lnTo>
                  <a:pt x="18724" y="27911"/>
                </a:lnTo>
                <a:lnTo>
                  <a:pt x="18318" y="27911"/>
                </a:lnTo>
                <a:lnTo>
                  <a:pt x="18163" y="27930"/>
                </a:lnTo>
                <a:lnTo>
                  <a:pt x="18105" y="27949"/>
                </a:lnTo>
                <a:lnTo>
                  <a:pt x="18221" y="27698"/>
                </a:lnTo>
                <a:lnTo>
                  <a:pt x="18337" y="27389"/>
                </a:lnTo>
                <a:lnTo>
                  <a:pt x="18492" y="27002"/>
                </a:lnTo>
                <a:lnTo>
                  <a:pt x="18646" y="26518"/>
                </a:lnTo>
                <a:lnTo>
                  <a:pt x="18801" y="25957"/>
                </a:lnTo>
                <a:lnTo>
                  <a:pt x="18956" y="25358"/>
                </a:lnTo>
                <a:lnTo>
                  <a:pt x="19053" y="24719"/>
                </a:lnTo>
                <a:lnTo>
                  <a:pt x="19091" y="24391"/>
                </a:lnTo>
                <a:lnTo>
                  <a:pt x="19111" y="24042"/>
                </a:lnTo>
                <a:lnTo>
                  <a:pt x="19130" y="23694"/>
                </a:lnTo>
                <a:lnTo>
                  <a:pt x="19111" y="23365"/>
                </a:lnTo>
                <a:lnTo>
                  <a:pt x="19091" y="23017"/>
                </a:lnTo>
                <a:lnTo>
                  <a:pt x="19053" y="22669"/>
                </a:lnTo>
                <a:lnTo>
                  <a:pt x="18975" y="22340"/>
                </a:lnTo>
                <a:lnTo>
                  <a:pt x="18879" y="21992"/>
                </a:lnTo>
                <a:lnTo>
                  <a:pt x="18762" y="21663"/>
                </a:lnTo>
                <a:lnTo>
                  <a:pt x="18627" y="21354"/>
                </a:lnTo>
                <a:lnTo>
                  <a:pt x="18434" y="21044"/>
                </a:lnTo>
                <a:lnTo>
                  <a:pt x="18240" y="20754"/>
                </a:lnTo>
                <a:lnTo>
                  <a:pt x="17989" y="20464"/>
                </a:lnTo>
                <a:lnTo>
                  <a:pt x="17718" y="20193"/>
                </a:lnTo>
                <a:lnTo>
                  <a:pt x="17409" y="19961"/>
                </a:lnTo>
                <a:lnTo>
                  <a:pt x="17060" y="19729"/>
                </a:lnTo>
                <a:lnTo>
                  <a:pt x="16693" y="19516"/>
                </a:lnTo>
                <a:lnTo>
                  <a:pt x="16345" y="19323"/>
                </a:lnTo>
                <a:lnTo>
                  <a:pt x="15977" y="19168"/>
                </a:lnTo>
                <a:lnTo>
                  <a:pt x="15629" y="19033"/>
                </a:lnTo>
                <a:lnTo>
                  <a:pt x="15300" y="18897"/>
                </a:lnTo>
                <a:lnTo>
                  <a:pt x="14971" y="18801"/>
                </a:lnTo>
                <a:lnTo>
                  <a:pt x="14643" y="18723"/>
                </a:lnTo>
                <a:lnTo>
                  <a:pt x="14333" y="18665"/>
                </a:lnTo>
                <a:lnTo>
                  <a:pt x="14024" y="18607"/>
                </a:lnTo>
                <a:lnTo>
                  <a:pt x="13714" y="18569"/>
                </a:lnTo>
                <a:lnTo>
                  <a:pt x="13424" y="18549"/>
                </a:lnTo>
                <a:lnTo>
                  <a:pt x="12631" y="18549"/>
                </a:lnTo>
                <a:lnTo>
                  <a:pt x="12148" y="18607"/>
                </a:lnTo>
                <a:lnTo>
                  <a:pt x="11703" y="18685"/>
                </a:lnTo>
                <a:lnTo>
                  <a:pt x="11316" y="18781"/>
                </a:lnTo>
                <a:lnTo>
                  <a:pt x="10987" y="18897"/>
                </a:lnTo>
                <a:lnTo>
                  <a:pt x="10697" y="18994"/>
                </a:lnTo>
                <a:lnTo>
                  <a:pt x="10465" y="19091"/>
                </a:lnTo>
                <a:lnTo>
                  <a:pt x="10310" y="19188"/>
                </a:lnTo>
                <a:lnTo>
                  <a:pt x="10175" y="19265"/>
                </a:lnTo>
                <a:lnTo>
                  <a:pt x="10368" y="19110"/>
                </a:lnTo>
                <a:lnTo>
                  <a:pt x="10581" y="18936"/>
                </a:lnTo>
                <a:lnTo>
                  <a:pt x="10852" y="18685"/>
                </a:lnTo>
                <a:lnTo>
                  <a:pt x="11180" y="18375"/>
                </a:lnTo>
                <a:lnTo>
                  <a:pt x="11548" y="18027"/>
                </a:lnTo>
                <a:lnTo>
                  <a:pt x="11915" y="17602"/>
                </a:lnTo>
                <a:lnTo>
                  <a:pt x="12283" y="17137"/>
                </a:lnTo>
                <a:lnTo>
                  <a:pt x="12631" y="16634"/>
                </a:lnTo>
                <a:lnTo>
                  <a:pt x="12805" y="16364"/>
                </a:lnTo>
                <a:lnTo>
                  <a:pt x="12960" y="16074"/>
                </a:lnTo>
                <a:lnTo>
                  <a:pt x="13095" y="15783"/>
                </a:lnTo>
                <a:lnTo>
                  <a:pt x="13231" y="15474"/>
                </a:lnTo>
                <a:lnTo>
                  <a:pt x="13347" y="15164"/>
                </a:lnTo>
                <a:lnTo>
                  <a:pt x="13443" y="14855"/>
                </a:lnTo>
                <a:lnTo>
                  <a:pt x="13521" y="14526"/>
                </a:lnTo>
                <a:lnTo>
                  <a:pt x="13579" y="14197"/>
                </a:lnTo>
                <a:lnTo>
                  <a:pt x="13618" y="13849"/>
                </a:lnTo>
                <a:lnTo>
                  <a:pt x="13637" y="13501"/>
                </a:lnTo>
                <a:lnTo>
                  <a:pt x="13618" y="13153"/>
                </a:lnTo>
                <a:lnTo>
                  <a:pt x="13579" y="12805"/>
                </a:lnTo>
                <a:lnTo>
                  <a:pt x="13501" y="12437"/>
                </a:lnTo>
                <a:lnTo>
                  <a:pt x="13405" y="12070"/>
                </a:lnTo>
                <a:lnTo>
                  <a:pt x="13269" y="11702"/>
                </a:lnTo>
                <a:lnTo>
                  <a:pt x="13115" y="11373"/>
                </a:lnTo>
                <a:lnTo>
                  <a:pt x="12960" y="11045"/>
                </a:lnTo>
                <a:lnTo>
                  <a:pt x="12786" y="10755"/>
                </a:lnTo>
                <a:lnTo>
                  <a:pt x="12592" y="10464"/>
                </a:lnTo>
                <a:lnTo>
                  <a:pt x="12380" y="10194"/>
                </a:lnTo>
                <a:lnTo>
                  <a:pt x="12186" y="9942"/>
                </a:lnTo>
                <a:lnTo>
                  <a:pt x="11954" y="9710"/>
                </a:lnTo>
                <a:lnTo>
                  <a:pt x="11741" y="9497"/>
                </a:lnTo>
                <a:lnTo>
                  <a:pt x="11509" y="9304"/>
                </a:lnTo>
                <a:lnTo>
                  <a:pt x="11277" y="9110"/>
                </a:lnTo>
                <a:lnTo>
                  <a:pt x="11026" y="8936"/>
                </a:lnTo>
                <a:lnTo>
                  <a:pt x="10562" y="8627"/>
                </a:lnTo>
                <a:lnTo>
                  <a:pt x="10078" y="8375"/>
                </a:lnTo>
                <a:lnTo>
                  <a:pt x="9633" y="8163"/>
                </a:lnTo>
                <a:lnTo>
                  <a:pt x="9208" y="8008"/>
                </a:lnTo>
                <a:lnTo>
                  <a:pt x="8821" y="7873"/>
                </a:lnTo>
                <a:lnTo>
                  <a:pt x="8492" y="7776"/>
                </a:lnTo>
                <a:lnTo>
                  <a:pt x="8028" y="7660"/>
                </a:lnTo>
                <a:lnTo>
                  <a:pt x="7912" y="7640"/>
                </a:lnTo>
                <a:lnTo>
                  <a:pt x="7970" y="7582"/>
                </a:lnTo>
                <a:lnTo>
                  <a:pt x="8086" y="7447"/>
                </a:lnTo>
                <a:lnTo>
                  <a:pt x="8221" y="7234"/>
                </a:lnTo>
                <a:lnTo>
                  <a:pt x="8395" y="6925"/>
                </a:lnTo>
                <a:lnTo>
                  <a:pt x="8569" y="6577"/>
                </a:lnTo>
                <a:lnTo>
                  <a:pt x="8743" y="6151"/>
                </a:lnTo>
                <a:lnTo>
                  <a:pt x="8898" y="5706"/>
                </a:lnTo>
                <a:lnTo>
                  <a:pt x="9034" y="5203"/>
                </a:lnTo>
                <a:lnTo>
                  <a:pt x="9092" y="4933"/>
                </a:lnTo>
                <a:lnTo>
                  <a:pt x="9111" y="4662"/>
                </a:lnTo>
                <a:lnTo>
                  <a:pt x="9150" y="4391"/>
                </a:lnTo>
                <a:lnTo>
                  <a:pt x="9150" y="4120"/>
                </a:lnTo>
                <a:lnTo>
                  <a:pt x="9150" y="3849"/>
                </a:lnTo>
                <a:lnTo>
                  <a:pt x="9111" y="3559"/>
                </a:lnTo>
                <a:lnTo>
                  <a:pt x="9053" y="3289"/>
                </a:lnTo>
                <a:lnTo>
                  <a:pt x="8995" y="2998"/>
                </a:lnTo>
                <a:lnTo>
                  <a:pt x="8898" y="2728"/>
                </a:lnTo>
                <a:lnTo>
                  <a:pt x="8782" y="2457"/>
                </a:lnTo>
                <a:lnTo>
                  <a:pt x="8627" y="2167"/>
                </a:lnTo>
                <a:lnTo>
                  <a:pt x="8453" y="1915"/>
                </a:lnTo>
                <a:lnTo>
                  <a:pt x="8260" y="1644"/>
                </a:lnTo>
                <a:lnTo>
                  <a:pt x="8008" y="1393"/>
                </a:lnTo>
                <a:lnTo>
                  <a:pt x="7738" y="1142"/>
                </a:lnTo>
                <a:lnTo>
                  <a:pt x="7447" y="910"/>
                </a:lnTo>
                <a:lnTo>
                  <a:pt x="7119" y="697"/>
                </a:lnTo>
                <a:lnTo>
                  <a:pt x="6790" y="523"/>
                </a:lnTo>
                <a:lnTo>
                  <a:pt x="6461" y="368"/>
                </a:lnTo>
                <a:lnTo>
                  <a:pt x="6132" y="233"/>
                </a:lnTo>
                <a:lnTo>
                  <a:pt x="5803" y="136"/>
                </a:lnTo>
                <a:lnTo>
                  <a:pt x="5475" y="78"/>
                </a:lnTo>
                <a:lnTo>
                  <a:pt x="5146" y="20"/>
                </a:lnTo>
                <a:lnTo>
                  <a:pt x="481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4"/>
          <p:cNvSpPr/>
          <p:nvPr/>
        </p:nvSpPr>
        <p:spPr>
          <a:xfrm>
            <a:off x="-59350" y="37892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4"/>
          <p:cNvSpPr/>
          <p:nvPr/>
        </p:nvSpPr>
        <p:spPr>
          <a:xfrm flipH="1">
            <a:off x="7778025" y="37892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4"/>
          <p:cNvSpPr/>
          <p:nvPr/>
        </p:nvSpPr>
        <p:spPr>
          <a:xfrm>
            <a:off x="5787180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4"/>
          <p:cNvSpPr/>
          <p:nvPr/>
        </p:nvSpPr>
        <p:spPr>
          <a:xfrm flipH="1">
            <a:off x="4512011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4"/>
          <p:cNvSpPr/>
          <p:nvPr/>
        </p:nvSpPr>
        <p:spPr>
          <a:xfrm flipH="1">
            <a:off x="50934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4"/>
          <p:cNvSpPr/>
          <p:nvPr/>
        </p:nvSpPr>
        <p:spPr>
          <a:xfrm rot="-2516804">
            <a:off x="3180691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4"/>
          <p:cNvSpPr/>
          <p:nvPr/>
        </p:nvSpPr>
        <p:spPr>
          <a:xfrm flipH="1">
            <a:off x="418852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"/>
          <p:cNvSpPr/>
          <p:nvPr/>
        </p:nvSpPr>
        <p:spPr>
          <a:xfrm rot="-2417287" flipH="1">
            <a:off x="5783307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4"/>
          <p:cNvSpPr/>
          <p:nvPr/>
        </p:nvSpPr>
        <p:spPr>
          <a:xfrm rot="2516804" flipH="1">
            <a:off x="882547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4"/>
          <p:cNvSpPr/>
          <p:nvPr/>
        </p:nvSpPr>
        <p:spPr>
          <a:xfrm flipH="1"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4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4"/>
          <p:cNvSpPr/>
          <p:nvPr/>
        </p:nvSpPr>
        <p:spPr>
          <a:xfrm rot="-2517313">
            <a:off x="1894725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"/>
          <p:cNvSpPr/>
          <p:nvPr/>
        </p:nvSpPr>
        <p:spPr>
          <a:xfrm flipH="1">
            <a:off x="656959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4"/>
          <p:cNvSpPr/>
          <p:nvPr/>
        </p:nvSpPr>
        <p:spPr>
          <a:xfrm flipH="1">
            <a:off x="40572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4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4"/>
          <p:cNvSpPr/>
          <p:nvPr/>
        </p:nvSpPr>
        <p:spPr>
          <a:xfrm rot="-2516804">
            <a:off x="21365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4"/>
          <p:cNvSpPr/>
          <p:nvPr/>
        </p:nvSpPr>
        <p:spPr>
          <a:xfrm flipH="1">
            <a:off x="8641517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4"/>
          <p:cNvSpPr/>
          <p:nvPr/>
        </p:nvSpPr>
        <p:spPr>
          <a:xfrm flipH="1">
            <a:off x="24412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4"/>
          <p:cNvSpPr/>
          <p:nvPr/>
        </p:nvSpPr>
        <p:spPr>
          <a:xfrm rot="2516804" flipH="1">
            <a:off x="869010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4"/>
          <p:cNvSpPr/>
          <p:nvPr/>
        </p:nvSpPr>
        <p:spPr>
          <a:xfrm flipH="1">
            <a:off x="260488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4"/>
          <p:cNvSpPr/>
          <p:nvPr/>
        </p:nvSpPr>
        <p:spPr>
          <a:xfrm flipH="1">
            <a:off x="85545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6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5"/>
          <p:cNvSpPr txBox="1">
            <a:spLocks noGrp="1"/>
          </p:cNvSpPr>
          <p:nvPr>
            <p:ph type="title"/>
          </p:nvPr>
        </p:nvSpPr>
        <p:spPr>
          <a:xfrm>
            <a:off x="3011550" y="1866533"/>
            <a:ext cx="36180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8" name="Google Shape;318;p15"/>
          <p:cNvSpPr txBox="1">
            <a:spLocks noGrp="1"/>
          </p:cNvSpPr>
          <p:nvPr>
            <p:ph type="subTitle" idx="1"/>
          </p:nvPr>
        </p:nvSpPr>
        <p:spPr>
          <a:xfrm>
            <a:off x="2296650" y="2987036"/>
            <a:ext cx="455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5"/>
          <p:cNvSpPr txBox="1">
            <a:spLocks noGrp="1"/>
          </p:cNvSpPr>
          <p:nvPr>
            <p:ph type="title" idx="2" hasCustomPrompt="1"/>
          </p:nvPr>
        </p:nvSpPr>
        <p:spPr>
          <a:xfrm>
            <a:off x="1794488" y="1866528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0" name="Google Shape;320;p15"/>
          <p:cNvSpPr/>
          <p:nvPr/>
        </p:nvSpPr>
        <p:spPr>
          <a:xfrm rot="10800000" flipH="1">
            <a:off x="-51850" y="-2057388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flipH="1">
            <a:off x="7727788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5"/>
          <p:cNvSpPr/>
          <p:nvPr/>
        </p:nvSpPr>
        <p:spPr>
          <a:xfrm>
            <a:off x="-468512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5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5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5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5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5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5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5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5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5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5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5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5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5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5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5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5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5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5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5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2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 txBox="1">
            <a:spLocks noGrp="1"/>
          </p:cNvSpPr>
          <p:nvPr>
            <p:ph type="title"/>
          </p:nvPr>
        </p:nvSpPr>
        <p:spPr>
          <a:xfrm>
            <a:off x="2763000" y="1283031"/>
            <a:ext cx="36180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subTitle" idx="1"/>
          </p:nvPr>
        </p:nvSpPr>
        <p:spPr>
          <a:xfrm>
            <a:off x="2118300" y="2281244"/>
            <a:ext cx="4907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 idx="2" hasCustomPrompt="1"/>
          </p:nvPr>
        </p:nvSpPr>
        <p:spPr>
          <a:xfrm>
            <a:off x="3969750" y="2887538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8" name="Google Shape;348;p16"/>
          <p:cNvSpPr/>
          <p:nvPr/>
        </p:nvSpPr>
        <p:spPr>
          <a:xfrm>
            <a:off x="-468512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flipH="1">
            <a:off x="7880188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 flipH="1">
            <a:off x="-51850" y="-2590788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>
            <a:off x="5787180" y="5974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flipH="1">
            <a:off x="4512011" y="5974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flipH="1">
            <a:off x="5093400" y="717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-2516804">
            <a:off x="3180691" y="6880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flipH="1">
            <a:off x="4188525" y="891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-2417287" flipH="1">
            <a:off x="5783307" y="11342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2516804" flipH="1">
            <a:off x="8825478" y="1129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flipH="1">
            <a:off x="4508850" y="1294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flipH="1">
            <a:off x="6744600" y="13685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-2517313">
            <a:off x="1894725" y="13651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flipH="1">
            <a:off x="1145900" y="1489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flipH="1">
            <a:off x="656959" y="17860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flipH="1">
            <a:off x="405725" y="18085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flipH="1">
            <a:off x="7702050" y="18718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-2516804">
            <a:off x="213653" y="21515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flipH="1">
            <a:off x="8641517" y="23879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flipH="1">
            <a:off x="244125" y="2709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2516804" flipH="1">
            <a:off x="8690103" y="30413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flipH="1">
            <a:off x="260488" y="3301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flipH="1">
            <a:off x="8554550" y="3462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7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7"/>
          <p:cNvSpPr txBox="1">
            <a:spLocks noGrp="1"/>
          </p:cNvSpPr>
          <p:nvPr>
            <p:ph type="title"/>
          </p:nvPr>
        </p:nvSpPr>
        <p:spPr>
          <a:xfrm>
            <a:off x="2134475" y="1782017"/>
            <a:ext cx="36180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4" name="Google Shape;374;p17"/>
          <p:cNvSpPr txBox="1">
            <a:spLocks noGrp="1"/>
          </p:cNvSpPr>
          <p:nvPr>
            <p:ph type="subTitle" idx="1"/>
          </p:nvPr>
        </p:nvSpPr>
        <p:spPr>
          <a:xfrm>
            <a:off x="1854450" y="2954617"/>
            <a:ext cx="5435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title" idx="2" hasCustomPrompt="1"/>
          </p:nvPr>
        </p:nvSpPr>
        <p:spPr>
          <a:xfrm>
            <a:off x="5805025" y="1782017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6" name="Google Shape;376;p17"/>
          <p:cNvSpPr/>
          <p:nvPr/>
        </p:nvSpPr>
        <p:spPr>
          <a:xfrm>
            <a:off x="-468512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7"/>
          <p:cNvSpPr/>
          <p:nvPr/>
        </p:nvSpPr>
        <p:spPr>
          <a:xfrm flipH="1">
            <a:off x="7956388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7"/>
          <p:cNvSpPr/>
          <p:nvPr/>
        </p:nvSpPr>
        <p:spPr>
          <a:xfrm rot="10800000" flipH="1">
            <a:off x="-51850" y="-2590788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7"/>
          <p:cNvSpPr/>
          <p:nvPr/>
        </p:nvSpPr>
        <p:spPr>
          <a:xfrm rot="2516804" flipH="1">
            <a:off x="2233278" y="127132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7"/>
          <p:cNvSpPr/>
          <p:nvPr/>
        </p:nvSpPr>
        <p:spPr>
          <a:xfrm flipH="1">
            <a:off x="152400" y="15099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7"/>
          <p:cNvSpPr/>
          <p:nvPr/>
        </p:nvSpPr>
        <p:spPr>
          <a:xfrm flipH="1">
            <a:off x="1109850" y="2013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7"/>
          <p:cNvSpPr/>
          <p:nvPr/>
        </p:nvSpPr>
        <p:spPr>
          <a:xfrm flipH="1">
            <a:off x="2049317" y="25294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7"/>
          <p:cNvSpPr/>
          <p:nvPr/>
        </p:nvSpPr>
        <p:spPr>
          <a:xfrm flipH="1">
            <a:off x="8915400" y="1165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7"/>
          <p:cNvSpPr/>
          <p:nvPr/>
        </p:nvSpPr>
        <p:spPr>
          <a:xfrm flipH="1">
            <a:off x="8426459" y="14618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7"/>
          <p:cNvSpPr/>
          <p:nvPr/>
        </p:nvSpPr>
        <p:spPr>
          <a:xfrm flipH="1">
            <a:off x="8175225" y="1484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7"/>
          <p:cNvSpPr/>
          <p:nvPr/>
        </p:nvSpPr>
        <p:spPr>
          <a:xfrm rot="-2516804">
            <a:off x="7983153" y="182732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62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946;p30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947" name="Google Shape;1947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9" name="Google Shape;2009;p30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2010" name="Google Shape;2010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8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390" name="Google Shape;390;p18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8"/>
          <p:cNvSpPr/>
          <p:nvPr/>
        </p:nvSpPr>
        <p:spPr>
          <a:xfrm flipH="1">
            <a:off x="7994627" y="4052248"/>
            <a:ext cx="1177523" cy="1118823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8"/>
          <p:cNvSpPr/>
          <p:nvPr/>
        </p:nvSpPr>
        <p:spPr>
          <a:xfrm>
            <a:off x="-41614" y="3951723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8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8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8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8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8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8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8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8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8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8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8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8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8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8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8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8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8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8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8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8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6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17" name="Google Shape;417;p19"/>
          <p:cNvSpPr/>
          <p:nvPr/>
        </p:nvSpPr>
        <p:spPr>
          <a:xfrm rot="5400000">
            <a:off x="7336531" y="3352176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43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9"/>
          <p:cNvSpPr/>
          <p:nvPr/>
        </p:nvSpPr>
        <p:spPr>
          <a:xfrm rot="-5400000" flipH="1">
            <a:off x="-544364" y="3341782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9"/>
          <p:cNvSpPr/>
          <p:nvPr/>
        </p:nvSpPr>
        <p:spPr>
          <a:xfrm rot="10800000">
            <a:off x="7747674" y="-26951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9"/>
          <p:cNvSpPr/>
          <p:nvPr/>
        </p:nvSpPr>
        <p:spPr>
          <a:xfrm rot="10800000" flipH="1">
            <a:off x="-29003" y="-16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9"/>
          <p:cNvSpPr/>
          <p:nvPr/>
        </p:nvSpPr>
        <p:spPr>
          <a:xfrm>
            <a:off x="8779755" y="1741562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"/>
          <p:cNvSpPr/>
          <p:nvPr/>
        </p:nvSpPr>
        <p:spPr>
          <a:xfrm flipH="1">
            <a:off x="7297261" y="213038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9"/>
          <p:cNvSpPr/>
          <p:nvPr/>
        </p:nvSpPr>
        <p:spPr>
          <a:xfrm flipH="1">
            <a:off x="7534150" y="508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9"/>
          <p:cNvSpPr/>
          <p:nvPr/>
        </p:nvSpPr>
        <p:spPr>
          <a:xfrm rot="-2516804">
            <a:off x="3180691" y="154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9"/>
          <p:cNvSpPr/>
          <p:nvPr/>
        </p:nvSpPr>
        <p:spPr>
          <a:xfrm flipH="1">
            <a:off x="2849250" y="1500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9"/>
          <p:cNvSpPr/>
          <p:nvPr/>
        </p:nvSpPr>
        <p:spPr>
          <a:xfrm rot="-2417287" flipH="1">
            <a:off x="5783307" y="60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9"/>
          <p:cNvSpPr/>
          <p:nvPr/>
        </p:nvSpPr>
        <p:spPr>
          <a:xfrm rot="2516804" flipH="1">
            <a:off x="8825478" y="59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9"/>
          <p:cNvSpPr/>
          <p:nvPr/>
        </p:nvSpPr>
        <p:spPr>
          <a:xfrm flipH="1">
            <a:off x="4508850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9"/>
          <p:cNvSpPr/>
          <p:nvPr/>
        </p:nvSpPr>
        <p:spPr>
          <a:xfrm flipH="1">
            <a:off x="6744600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9"/>
          <p:cNvSpPr/>
          <p:nvPr/>
        </p:nvSpPr>
        <p:spPr>
          <a:xfrm rot="-2517313">
            <a:off x="1944850" y="85228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9"/>
          <p:cNvSpPr/>
          <p:nvPr/>
        </p:nvSpPr>
        <p:spPr>
          <a:xfrm>
            <a:off x="8690006" y="31753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9"/>
          <p:cNvSpPr/>
          <p:nvPr/>
        </p:nvSpPr>
        <p:spPr>
          <a:xfrm>
            <a:off x="8386207" y="20733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9"/>
          <p:cNvSpPr/>
          <p:nvPr/>
        </p:nvSpPr>
        <p:spPr>
          <a:xfrm>
            <a:off x="8637331" y="20958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9"/>
          <p:cNvSpPr/>
          <p:nvPr/>
        </p:nvSpPr>
        <p:spPr>
          <a:xfrm flipH="1">
            <a:off x="439025" y="1240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9"/>
          <p:cNvSpPr/>
          <p:nvPr/>
        </p:nvSpPr>
        <p:spPr>
          <a:xfrm rot="2516804" flipH="1">
            <a:off x="8735729" y="243882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9"/>
          <p:cNvSpPr/>
          <p:nvPr/>
        </p:nvSpPr>
        <p:spPr>
          <a:xfrm flipH="1">
            <a:off x="276992" y="17811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9"/>
          <p:cNvSpPr/>
          <p:nvPr/>
        </p:nvSpPr>
        <p:spPr>
          <a:xfrm flipH="1">
            <a:off x="462500" y="3238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9"/>
          <p:cNvSpPr/>
          <p:nvPr/>
        </p:nvSpPr>
        <p:spPr>
          <a:xfrm rot="2516804" flipH="1">
            <a:off x="236128" y="2322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9"/>
          <p:cNvSpPr/>
          <p:nvPr/>
        </p:nvSpPr>
        <p:spPr>
          <a:xfrm flipH="1">
            <a:off x="124638" y="14238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9"/>
          <p:cNvSpPr/>
          <p:nvPr/>
        </p:nvSpPr>
        <p:spPr>
          <a:xfrm flipH="1">
            <a:off x="1291525" y="2831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2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0"/>
          <p:cNvSpPr txBox="1">
            <a:spLocks noGrp="1"/>
          </p:cNvSpPr>
          <p:nvPr>
            <p:ph type="title"/>
          </p:nvPr>
        </p:nvSpPr>
        <p:spPr>
          <a:xfrm>
            <a:off x="720000" y="548652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44" name="Google Shape;444;p20"/>
          <p:cNvSpPr txBox="1">
            <a:spLocks noGrp="1"/>
          </p:cNvSpPr>
          <p:nvPr>
            <p:ph type="body" idx="1"/>
          </p:nvPr>
        </p:nvSpPr>
        <p:spPr>
          <a:xfrm>
            <a:off x="720000" y="1678763"/>
            <a:ext cx="3362700" cy="29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201950" y="27775"/>
            <a:ext cx="409500" cy="463375"/>
            <a:chOff x="201950" y="103975"/>
            <a:chExt cx="409500" cy="463375"/>
          </a:xfrm>
        </p:grpSpPr>
        <p:sp>
          <p:nvSpPr>
            <p:cNvPr id="446" name="Google Shape;446;p2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20"/>
          <p:cNvGrpSpPr/>
          <p:nvPr/>
        </p:nvGrpSpPr>
        <p:grpSpPr>
          <a:xfrm rot="10800000" flipH="1">
            <a:off x="8532550" y="170650"/>
            <a:ext cx="409500" cy="463375"/>
            <a:chOff x="201950" y="103975"/>
            <a:chExt cx="409500" cy="463375"/>
          </a:xfrm>
        </p:grpSpPr>
        <p:sp>
          <p:nvSpPr>
            <p:cNvPr id="449" name="Google Shape;449;p2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20"/>
          <p:cNvGrpSpPr/>
          <p:nvPr/>
        </p:nvGrpSpPr>
        <p:grpSpPr>
          <a:xfrm rot="-5400000">
            <a:off x="7341025" y="14838"/>
            <a:ext cx="409500" cy="463375"/>
            <a:chOff x="156150" y="2997438"/>
            <a:chExt cx="409500" cy="463375"/>
          </a:xfrm>
        </p:grpSpPr>
        <p:sp>
          <p:nvSpPr>
            <p:cNvPr id="452" name="Google Shape;452;p20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20"/>
          <p:cNvSpPr/>
          <p:nvPr/>
        </p:nvSpPr>
        <p:spPr>
          <a:xfrm rot="5400000">
            <a:off x="6950263" y="627175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0"/>
          <p:cNvSpPr/>
          <p:nvPr/>
        </p:nvSpPr>
        <p:spPr>
          <a:xfrm rot="-5400000" flipH="1">
            <a:off x="-541853" y="50432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0"/>
          <p:cNvSpPr txBox="1">
            <a:spLocks noGrp="1"/>
          </p:cNvSpPr>
          <p:nvPr>
            <p:ph type="subTitle" idx="2"/>
          </p:nvPr>
        </p:nvSpPr>
        <p:spPr>
          <a:xfrm>
            <a:off x="713225" y="1243575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0"/>
          <p:cNvSpPr txBox="1">
            <a:spLocks noGrp="1"/>
          </p:cNvSpPr>
          <p:nvPr>
            <p:ph type="body" idx="3"/>
          </p:nvPr>
        </p:nvSpPr>
        <p:spPr>
          <a:xfrm>
            <a:off x="5063400" y="1678763"/>
            <a:ext cx="3362700" cy="29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458" name="Google Shape;458;p20"/>
          <p:cNvSpPr/>
          <p:nvPr/>
        </p:nvSpPr>
        <p:spPr>
          <a:xfrm flipH="1">
            <a:off x="7837135" y="38516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0"/>
          <p:cNvSpPr/>
          <p:nvPr/>
        </p:nvSpPr>
        <p:spPr>
          <a:xfrm>
            <a:off x="-118465" y="38516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0"/>
          <p:cNvSpPr/>
          <p:nvPr/>
        </p:nvSpPr>
        <p:spPr>
          <a:xfrm flipH="1">
            <a:off x="553150" y="1991938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0"/>
          <p:cNvSpPr/>
          <p:nvPr/>
        </p:nvSpPr>
        <p:spPr>
          <a:xfrm rot="-2516804">
            <a:off x="361078" y="2334917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0"/>
          <p:cNvSpPr/>
          <p:nvPr/>
        </p:nvSpPr>
        <p:spPr>
          <a:xfrm flipH="1">
            <a:off x="391550" y="28924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0"/>
          <p:cNvSpPr/>
          <p:nvPr/>
        </p:nvSpPr>
        <p:spPr>
          <a:xfrm flipH="1">
            <a:off x="407913" y="3484713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0"/>
          <p:cNvSpPr/>
          <p:nvPr/>
        </p:nvSpPr>
        <p:spPr>
          <a:xfrm rot="2516804" flipH="1">
            <a:off x="8509591" y="2158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0"/>
          <p:cNvSpPr/>
          <p:nvPr/>
        </p:nvSpPr>
        <p:spPr>
          <a:xfrm flipH="1">
            <a:off x="8325630" y="34165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0"/>
          <p:cNvSpPr/>
          <p:nvPr/>
        </p:nvSpPr>
        <p:spPr>
          <a:xfrm rot="2516804" flipH="1">
            <a:off x="8374216" y="4069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0"/>
          <p:cNvSpPr/>
          <p:nvPr/>
        </p:nvSpPr>
        <p:spPr>
          <a:xfrm flipH="1">
            <a:off x="8238663" y="4491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65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1"/>
          <p:cNvSpPr txBox="1">
            <a:spLocks noGrp="1"/>
          </p:cNvSpPr>
          <p:nvPr>
            <p:ph type="title"/>
          </p:nvPr>
        </p:nvSpPr>
        <p:spPr>
          <a:xfrm>
            <a:off x="889309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1"/>
          <p:cNvSpPr txBox="1">
            <a:spLocks noGrp="1"/>
          </p:cNvSpPr>
          <p:nvPr>
            <p:ph type="title" idx="2"/>
          </p:nvPr>
        </p:nvSpPr>
        <p:spPr>
          <a:xfrm>
            <a:off x="6250991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1"/>
          <p:cNvSpPr txBox="1">
            <a:spLocks noGrp="1"/>
          </p:cNvSpPr>
          <p:nvPr>
            <p:ph type="subTitle" idx="1"/>
          </p:nvPr>
        </p:nvSpPr>
        <p:spPr>
          <a:xfrm>
            <a:off x="711409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1"/>
          <p:cNvSpPr txBox="1">
            <a:spLocks noGrp="1"/>
          </p:cNvSpPr>
          <p:nvPr>
            <p:ph type="subTitle" idx="3"/>
          </p:nvPr>
        </p:nvSpPr>
        <p:spPr>
          <a:xfrm>
            <a:off x="6073091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1"/>
          <p:cNvSpPr txBox="1">
            <a:spLocks noGrp="1"/>
          </p:cNvSpPr>
          <p:nvPr>
            <p:ph type="title" idx="4"/>
          </p:nvPr>
        </p:nvSpPr>
        <p:spPr>
          <a:xfrm>
            <a:off x="3570150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1"/>
          <p:cNvSpPr txBox="1">
            <a:spLocks noGrp="1"/>
          </p:cNvSpPr>
          <p:nvPr>
            <p:ph type="subTitle" idx="5"/>
          </p:nvPr>
        </p:nvSpPr>
        <p:spPr>
          <a:xfrm>
            <a:off x="3392250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1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77" name="Google Shape;477;p21"/>
          <p:cNvSpPr/>
          <p:nvPr/>
        </p:nvSpPr>
        <p:spPr>
          <a:xfrm rot="10800000">
            <a:off x="7447" y="-10377"/>
            <a:ext cx="2825705" cy="54815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1"/>
          <p:cNvSpPr/>
          <p:nvPr/>
        </p:nvSpPr>
        <p:spPr>
          <a:xfrm rot="10800000">
            <a:off x="6566944" y="-10407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1"/>
          <p:cNvSpPr/>
          <p:nvPr/>
        </p:nvSpPr>
        <p:spPr>
          <a:xfrm flipH="1">
            <a:off x="7757222" y="3830820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1"/>
          <p:cNvSpPr/>
          <p:nvPr/>
        </p:nvSpPr>
        <p:spPr>
          <a:xfrm rot="-5400000">
            <a:off x="-525130" y="3399924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1"/>
          <p:cNvSpPr/>
          <p:nvPr/>
        </p:nvSpPr>
        <p:spPr>
          <a:xfrm flipH="1">
            <a:off x="3333693" y="2164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1"/>
          <p:cNvSpPr/>
          <p:nvPr/>
        </p:nvSpPr>
        <p:spPr>
          <a:xfrm>
            <a:off x="4620905" y="2164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1"/>
          <p:cNvSpPr/>
          <p:nvPr/>
        </p:nvSpPr>
        <p:spPr>
          <a:xfrm>
            <a:off x="4102705" y="336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1"/>
          <p:cNvSpPr/>
          <p:nvPr/>
        </p:nvSpPr>
        <p:spPr>
          <a:xfrm rot="2516804" flipH="1">
            <a:off x="5858441" y="3070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1"/>
          <p:cNvSpPr/>
          <p:nvPr/>
        </p:nvSpPr>
        <p:spPr>
          <a:xfrm>
            <a:off x="5007580" y="510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1"/>
          <p:cNvSpPr/>
          <p:nvPr/>
        </p:nvSpPr>
        <p:spPr>
          <a:xfrm rot="2417287">
            <a:off x="3329831" y="7532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1"/>
          <p:cNvSpPr/>
          <p:nvPr/>
        </p:nvSpPr>
        <p:spPr>
          <a:xfrm rot="-2516804">
            <a:off x="213653" y="748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1"/>
          <p:cNvSpPr/>
          <p:nvPr/>
        </p:nvSpPr>
        <p:spPr>
          <a:xfrm>
            <a:off x="4623955" y="913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1"/>
          <p:cNvSpPr/>
          <p:nvPr/>
        </p:nvSpPr>
        <p:spPr>
          <a:xfrm>
            <a:off x="2388205" y="9875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1"/>
          <p:cNvSpPr/>
          <p:nvPr/>
        </p:nvSpPr>
        <p:spPr>
          <a:xfrm rot="2517313" flipH="1">
            <a:off x="7261302" y="9841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1"/>
          <p:cNvSpPr/>
          <p:nvPr/>
        </p:nvSpPr>
        <p:spPr>
          <a:xfrm>
            <a:off x="8050205" y="1108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1"/>
          <p:cNvSpPr/>
          <p:nvPr/>
        </p:nvSpPr>
        <p:spPr>
          <a:xfrm>
            <a:off x="8475956" y="14050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1"/>
          <p:cNvSpPr/>
          <p:nvPr/>
        </p:nvSpPr>
        <p:spPr>
          <a:xfrm>
            <a:off x="8727080" y="14275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1"/>
          <p:cNvSpPr/>
          <p:nvPr/>
        </p:nvSpPr>
        <p:spPr>
          <a:xfrm>
            <a:off x="1494055" y="14908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1"/>
          <p:cNvSpPr/>
          <p:nvPr/>
        </p:nvSpPr>
        <p:spPr>
          <a:xfrm rot="2516804" flipH="1">
            <a:off x="8825478" y="17705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1"/>
          <p:cNvSpPr/>
          <p:nvPr/>
        </p:nvSpPr>
        <p:spPr>
          <a:xfrm>
            <a:off x="479355" y="20069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1"/>
          <p:cNvSpPr/>
          <p:nvPr/>
        </p:nvSpPr>
        <p:spPr>
          <a:xfrm>
            <a:off x="8951980" y="2328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1"/>
          <p:cNvSpPr/>
          <p:nvPr/>
        </p:nvSpPr>
        <p:spPr>
          <a:xfrm rot="-2516804">
            <a:off x="349028" y="26603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1"/>
          <p:cNvSpPr/>
          <p:nvPr/>
        </p:nvSpPr>
        <p:spPr>
          <a:xfrm>
            <a:off x="8872318" y="2920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"/>
          <p:cNvSpPr/>
          <p:nvPr/>
        </p:nvSpPr>
        <p:spPr>
          <a:xfrm>
            <a:off x="641555" y="3081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7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2"/>
          <p:cNvSpPr txBox="1">
            <a:spLocks noGrp="1"/>
          </p:cNvSpPr>
          <p:nvPr>
            <p:ph type="title"/>
          </p:nvPr>
        </p:nvSpPr>
        <p:spPr>
          <a:xfrm>
            <a:off x="1048738" y="3204915"/>
            <a:ext cx="2132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2"/>
          <p:cNvSpPr txBox="1">
            <a:spLocks noGrp="1"/>
          </p:cNvSpPr>
          <p:nvPr>
            <p:ph type="title" idx="2"/>
          </p:nvPr>
        </p:nvSpPr>
        <p:spPr>
          <a:xfrm>
            <a:off x="5964665" y="3204920"/>
            <a:ext cx="2130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22"/>
          <p:cNvSpPr txBox="1">
            <a:spLocks noGrp="1"/>
          </p:cNvSpPr>
          <p:nvPr>
            <p:ph type="subTitle" idx="1"/>
          </p:nvPr>
        </p:nvSpPr>
        <p:spPr>
          <a:xfrm>
            <a:off x="1048738" y="3563551"/>
            <a:ext cx="2132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2"/>
          <p:cNvSpPr txBox="1">
            <a:spLocks noGrp="1"/>
          </p:cNvSpPr>
          <p:nvPr>
            <p:ph type="subTitle" idx="3"/>
          </p:nvPr>
        </p:nvSpPr>
        <p:spPr>
          <a:xfrm>
            <a:off x="5964665" y="3555152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22"/>
          <p:cNvSpPr txBox="1">
            <a:spLocks noGrp="1"/>
          </p:cNvSpPr>
          <p:nvPr>
            <p:ph type="title" idx="4"/>
          </p:nvPr>
        </p:nvSpPr>
        <p:spPr>
          <a:xfrm>
            <a:off x="5964665" y="1713720"/>
            <a:ext cx="2130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22"/>
          <p:cNvSpPr txBox="1">
            <a:spLocks noGrp="1"/>
          </p:cNvSpPr>
          <p:nvPr>
            <p:ph type="subTitle" idx="5"/>
          </p:nvPr>
        </p:nvSpPr>
        <p:spPr>
          <a:xfrm>
            <a:off x="5964665" y="2069153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22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10" name="Google Shape;510;p22"/>
          <p:cNvSpPr txBox="1">
            <a:spLocks noGrp="1"/>
          </p:cNvSpPr>
          <p:nvPr>
            <p:ph type="title" idx="7"/>
          </p:nvPr>
        </p:nvSpPr>
        <p:spPr>
          <a:xfrm>
            <a:off x="1048735" y="1713720"/>
            <a:ext cx="2132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2"/>
          <p:cNvSpPr txBox="1">
            <a:spLocks noGrp="1"/>
          </p:cNvSpPr>
          <p:nvPr>
            <p:ph type="subTitle" idx="8"/>
          </p:nvPr>
        </p:nvSpPr>
        <p:spPr>
          <a:xfrm>
            <a:off x="1048735" y="2069153"/>
            <a:ext cx="2132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22"/>
          <p:cNvSpPr/>
          <p:nvPr/>
        </p:nvSpPr>
        <p:spPr>
          <a:xfrm rot="5400000" flipH="1">
            <a:off x="-539901" y="3056292"/>
            <a:ext cx="2647313" cy="1588018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33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3"/>
          <p:cNvSpPr txBox="1">
            <a:spLocks noGrp="1"/>
          </p:cNvSpPr>
          <p:nvPr>
            <p:ph type="title"/>
          </p:nvPr>
        </p:nvSpPr>
        <p:spPr>
          <a:xfrm>
            <a:off x="992175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3"/>
          <p:cNvSpPr txBox="1">
            <a:spLocks noGrp="1"/>
          </p:cNvSpPr>
          <p:nvPr>
            <p:ph type="title" idx="2"/>
          </p:nvPr>
        </p:nvSpPr>
        <p:spPr>
          <a:xfrm>
            <a:off x="6148125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3"/>
          <p:cNvSpPr txBox="1">
            <a:spLocks noGrp="1"/>
          </p:cNvSpPr>
          <p:nvPr>
            <p:ph type="subTitle" idx="1"/>
          </p:nvPr>
        </p:nvSpPr>
        <p:spPr>
          <a:xfrm>
            <a:off x="992175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3"/>
          <p:cNvSpPr txBox="1">
            <a:spLocks noGrp="1"/>
          </p:cNvSpPr>
          <p:nvPr>
            <p:ph type="subTitle" idx="3"/>
          </p:nvPr>
        </p:nvSpPr>
        <p:spPr>
          <a:xfrm>
            <a:off x="6148125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title" idx="4"/>
          </p:nvPr>
        </p:nvSpPr>
        <p:spPr>
          <a:xfrm>
            <a:off x="3570150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3"/>
          <p:cNvSpPr txBox="1">
            <a:spLocks noGrp="1"/>
          </p:cNvSpPr>
          <p:nvPr>
            <p:ph type="subTitle" idx="5"/>
          </p:nvPr>
        </p:nvSpPr>
        <p:spPr>
          <a:xfrm>
            <a:off x="3570150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23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22" name="Google Shape;522;p23"/>
          <p:cNvSpPr txBox="1">
            <a:spLocks noGrp="1"/>
          </p:cNvSpPr>
          <p:nvPr>
            <p:ph type="title" idx="7"/>
          </p:nvPr>
        </p:nvSpPr>
        <p:spPr>
          <a:xfrm>
            <a:off x="992175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23"/>
          <p:cNvSpPr txBox="1">
            <a:spLocks noGrp="1"/>
          </p:cNvSpPr>
          <p:nvPr>
            <p:ph type="title" idx="8"/>
          </p:nvPr>
        </p:nvSpPr>
        <p:spPr>
          <a:xfrm>
            <a:off x="6148125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23"/>
          <p:cNvSpPr txBox="1">
            <a:spLocks noGrp="1"/>
          </p:cNvSpPr>
          <p:nvPr>
            <p:ph type="subTitle" idx="9"/>
          </p:nvPr>
        </p:nvSpPr>
        <p:spPr>
          <a:xfrm>
            <a:off x="992175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3"/>
          <p:cNvSpPr txBox="1">
            <a:spLocks noGrp="1"/>
          </p:cNvSpPr>
          <p:nvPr>
            <p:ph type="subTitle" idx="13"/>
          </p:nvPr>
        </p:nvSpPr>
        <p:spPr>
          <a:xfrm>
            <a:off x="6148125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3"/>
          <p:cNvSpPr txBox="1">
            <a:spLocks noGrp="1"/>
          </p:cNvSpPr>
          <p:nvPr>
            <p:ph type="title" idx="14"/>
          </p:nvPr>
        </p:nvSpPr>
        <p:spPr>
          <a:xfrm>
            <a:off x="3570150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3"/>
          <p:cNvSpPr txBox="1">
            <a:spLocks noGrp="1"/>
          </p:cNvSpPr>
          <p:nvPr>
            <p:ph type="subTitle" idx="15"/>
          </p:nvPr>
        </p:nvSpPr>
        <p:spPr>
          <a:xfrm>
            <a:off x="3570150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3"/>
          <p:cNvSpPr/>
          <p:nvPr/>
        </p:nvSpPr>
        <p:spPr>
          <a:xfrm>
            <a:off x="-59352" y="3843340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3"/>
          <p:cNvSpPr/>
          <p:nvPr/>
        </p:nvSpPr>
        <p:spPr>
          <a:xfrm rot="10800000">
            <a:off x="3289295" y="-20808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3"/>
          <p:cNvSpPr/>
          <p:nvPr/>
        </p:nvSpPr>
        <p:spPr>
          <a:xfrm rot="-5400000">
            <a:off x="7950582" y="3955990"/>
            <a:ext cx="1425098" cy="1022627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3"/>
          <p:cNvSpPr/>
          <p:nvPr/>
        </p:nvSpPr>
        <p:spPr>
          <a:xfrm>
            <a:off x="8021306" y="1088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3"/>
          <p:cNvSpPr/>
          <p:nvPr/>
        </p:nvSpPr>
        <p:spPr>
          <a:xfrm>
            <a:off x="8447057" y="13846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8698181" y="14072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"/>
          <p:cNvSpPr/>
          <p:nvPr/>
        </p:nvSpPr>
        <p:spPr>
          <a:xfrm rot="2516804" flipH="1">
            <a:off x="8796579" y="17502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 rot="-2417287" flipH="1">
            <a:off x="1426607" y="4964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"/>
          <p:cNvSpPr/>
          <p:nvPr/>
        </p:nvSpPr>
        <p:spPr>
          <a:xfrm flipH="1">
            <a:off x="152150" y="2099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"/>
          <p:cNvSpPr/>
          <p:nvPr/>
        </p:nvSpPr>
        <p:spPr>
          <a:xfrm flipH="1">
            <a:off x="2387900" y="2838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7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004300" y="1619724"/>
            <a:ext cx="51354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2576100" y="2907074"/>
            <a:ext cx="39918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42" name="Google Shape;542;p24"/>
          <p:cNvSpPr/>
          <p:nvPr/>
        </p:nvSpPr>
        <p:spPr>
          <a:xfrm rot="5400000">
            <a:off x="-1853514" y="2125654"/>
            <a:ext cx="4599242" cy="892193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66675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4"/>
          <p:cNvSpPr/>
          <p:nvPr/>
        </p:nvSpPr>
        <p:spPr>
          <a:xfrm rot="-5400000" flipH="1">
            <a:off x="6402300" y="2126620"/>
            <a:ext cx="4589280" cy="89026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57150" dir="111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4"/>
          <p:cNvSpPr/>
          <p:nvPr/>
        </p:nvSpPr>
        <p:spPr>
          <a:xfrm>
            <a:off x="0" y="3868875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4"/>
          <p:cNvSpPr/>
          <p:nvPr/>
        </p:nvSpPr>
        <p:spPr>
          <a:xfrm rot="-5400000">
            <a:off x="7929582" y="3930040"/>
            <a:ext cx="1425098" cy="1022627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4"/>
          <p:cNvSpPr/>
          <p:nvPr/>
        </p:nvSpPr>
        <p:spPr>
          <a:xfrm flipH="1">
            <a:off x="656959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4"/>
          <p:cNvSpPr/>
          <p:nvPr/>
        </p:nvSpPr>
        <p:spPr>
          <a:xfrm flipH="1">
            <a:off x="1383700" y="14224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4"/>
          <p:cNvSpPr/>
          <p:nvPr/>
        </p:nvSpPr>
        <p:spPr>
          <a:xfrm rot="-2516804">
            <a:off x="1191628" y="17654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4"/>
          <p:cNvSpPr/>
          <p:nvPr/>
        </p:nvSpPr>
        <p:spPr>
          <a:xfrm flipH="1">
            <a:off x="1222100" y="2322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4"/>
          <p:cNvSpPr/>
          <p:nvPr/>
        </p:nvSpPr>
        <p:spPr>
          <a:xfrm flipH="1">
            <a:off x="1238463" y="29152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4"/>
          <p:cNvSpPr/>
          <p:nvPr/>
        </p:nvSpPr>
        <p:spPr>
          <a:xfrm rot="-2517313">
            <a:off x="1894725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4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4"/>
          <p:cNvSpPr/>
          <p:nvPr/>
        </p:nvSpPr>
        <p:spPr>
          <a:xfrm rot="-2516804">
            <a:off x="2378641" y="35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4"/>
          <p:cNvSpPr/>
          <p:nvPr/>
        </p:nvSpPr>
        <p:spPr>
          <a:xfrm flipH="1">
            <a:off x="27963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4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4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4"/>
          <p:cNvSpPr/>
          <p:nvPr/>
        </p:nvSpPr>
        <p:spPr>
          <a:xfrm>
            <a:off x="8166555" y="382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4"/>
          <p:cNvSpPr/>
          <p:nvPr/>
        </p:nvSpPr>
        <p:spPr>
          <a:xfrm flipH="1">
            <a:off x="6891386" y="382317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4"/>
          <p:cNvSpPr/>
          <p:nvPr/>
        </p:nvSpPr>
        <p:spPr>
          <a:xfrm flipH="1">
            <a:off x="7472775" y="39432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4"/>
          <p:cNvSpPr/>
          <p:nvPr/>
        </p:nvSpPr>
        <p:spPr>
          <a:xfrm flipH="1">
            <a:off x="6567900" y="4117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4"/>
          <p:cNvSpPr/>
          <p:nvPr/>
        </p:nvSpPr>
        <p:spPr>
          <a:xfrm rot="-2417287" flipH="1">
            <a:off x="8162682" y="435999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93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>
            <a:spLocks noGrp="1"/>
          </p:cNvSpPr>
          <p:nvPr>
            <p:ph type="subTitle" idx="1"/>
          </p:nvPr>
        </p:nvSpPr>
        <p:spPr>
          <a:xfrm>
            <a:off x="706584" y="2146178"/>
            <a:ext cx="38478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5" name="Google Shape;565;p25"/>
          <p:cNvSpPr txBox="1">
            <a:spLocks noGrp="1"/>
          </p:cNvSpPr>
          <p:nvPr>
            <p:ph type="title"/>
          </p:nvPr>
        </p:nvSpPr>
        <p:spPr>
          <a:xfrm>
            <a:off x="899034" y="1578375"/>
            <a:ext cx="3462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66" name="Google Shape;566;p25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25"/>
          <p:cNvGrpSpPr/>
          <p:nvPr/>
        </p:nvGrpSpPr>
        <p:grpSpPr>
          <a:xfrm>
            <a:off x="3057525" y="3145063"/>
            <a:ext cx="7143750" cy="2102200"/>
            <a:chOff x="1698275" y="1828750"/>
            <a:chExt cx="7143750" cy="2102200"/>
          </a:xfrm>
        </p:grpSpPr>
        <p:sp>
          <p:nvSpPr>
            <p:cNvPr id="569" name="Google Shape;569;p25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25"/>
          <p:cNvSpPr/>
          <p:nvPr/>
        </p:nvSpPr>
        <p:spPr>
          <a:xfrm rot="-5400000" flipH="1">
            <a:off x="132875" y="1866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5"/>
          <p:cNvSpPr/>
          <p:nvPr/>
        </p:nvSpPr>
        <p:spPr>
          <a:xfrm rot="-5400000" flipH="1">
            <a:off x="418106" y="230290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5"/>
          <p:cNvSpPr/>
          <p:nvPr/>
        </p:nvSpPr>
        <p:spPr>
          <a:xfrm rot="-5400000" flipH="1">
            <a:off x="451550" y="25431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5"/>
          <p:cNvSpPr/>
          <p:nvPr/>
        </p:nvSpPr>
        <p:spPr>
          <a:xfrm>
            <a:off x="5275280" y="1986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5"/>
          <p:cNvSpPr/>
          <p:nvPr/>
        </p:nvSpPr>
        <p:spPr>
          <a:xfrm flipH="1">
            <a:off x="4000111" y="1986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"/>
          <p:cNvSpPr/>
          <p:nvPr/>
        </p:nvSpPr>
        <p:spPr>
          <a:xfrm flipH="1">
            <a:off x="4581500" y="318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5"/>
          <p:cNvSpPr/>
          <p:nvPr/>
        </p:nvSpPr>
        <p:spPr>
          <a:xfrm rot="-2516804">
            <a:off x="2668791" y="2892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5"/>
          <p:cNvSpPr/>
          <p:nvPr/>
        </p:nvSpPr>
        <p:spPr>
          <a:xfrm flipH="1">
            <a:off x="3676625" y="492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5"/>
          <p:cNvSpPr/>
          <p:nvPr/>
        </p:nvSpPr>
        <p:spPr>
          <a:xfrm rot="-2417287" flipH="1">
            <a:off x="5271407" y="73541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5"/>
          <p:cNvSpPr/>
          <p:nvPr/>
        </p:nvSpPr>
        <p:spPr>
          <a:xfrm flipH="1">
            <a:off x="3996950" y="895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5"/>
          <p:cNvSpPr/>
          <p:nvPr/>
        </p:nvSpPr>
        <p:spPr>
          <a:xfrm flipH="1">
            <a:off x="6232700" y="9696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19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6"/>
          <p:cNvSpPr txBox="1">
            <a:spLocks noGrp="1"/>
          </p:cNvSpPr>
          <p:nvPr>
            <p:ph type="title"/>
          </p:nvPr>
        </p:nvSpPr>
        <p:spPr>
          <a:xfrm>
            <a:off x="795226" y="1563800"/>
            <a:ext cx="37584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26"/>
          <p:cNvSpPr txBox="1">
            <a:spLocks noGrp="1"/>
          </p:cNvSpPr>
          <p:nvPr>
            <p:ph type="subTitle" idx="1"/>
          </p:nvPr>
        </p:nvSpPr>
        <p:spPr>
          <a:xfrm>
            <a:off x="697726" y="2762802"/>
            <a:ext cx="39534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6"/>
          <p:cNvSpPr/>
          <p:nvPr/>
        </p:nvSpPr>
        <p:spPr>
          <a:xfrm flipH="1">
            <a:off x="8826217" y="3236887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/>
        </p:nvSpPr>
        <p:spPr>
          <a:xfrm rot="2516804" flipH="1">
            <a:off x="8785353" y="2385992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/>
        </p:nvSpPr>
        <p:spPr>
          <a:xfrm flipH="1">
            <a:off x="8649800" y="2807238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/>
        </p:nvSpPr>
        <p:spPr>
          <a:xfrm flipH="1">
            <a:off x="439334" y="28408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/>
        </p:nvSpPr>
        <p:spPr>
          <a:xfrm rot="-2516804">
            <a:off x="213653" y="23039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/>
        </p:nvSpPr>
        <p:spPr>
          <a:xfrm flipH="1">
            <a:off x="244125" y="2861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/>
        </p:nvSpPr>
        <p:spPr>
          <a:xfrm flipH="1">
            <a:off x="260488" y="3453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/>
        </p:nvSpPr>
        <p:spPr>
          <a:xfrm flipH="1">
            <a:off x="405725" y="19609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/>
        </p:nvSpPr>
        <p:spPr>
          <a:xfrm flipH="1">
            <a:off x="4512011" y="7498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/>
        </p:nvSpPr>
        <p:spPr>
          <a:xfrm flipH="1">
            <a:off x="5093400" y="869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/>
        </p:nvSpPr>
        <p:spPr>
          <a:xfrm rot="-2516804">
            <a:off x="4557716" y="143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/>
        </p:nvSpPr>
        <p:spPr>
          <a:xfrm flipH="1">
            <a:off x="4188525" y="10437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/>
        </p:nvSpPr>
        <p:spPr>
          <a:xfrm flipH="1">
            <a:off x="3134975" y="2838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/>
        </p:nvSpPr>
        <p:spPr>
          <a:xfrm rot="-2417287" flipH="1">
            <a:off x="5780344" y="82889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3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27"/>
          <p:cNvSpPr txBox="1">
            <a:spLocks noGrp="1"/>
          </p:cNvSpPr>
          <p:nvPr>
            <p:ph type="title"/>
          </p:nvPr>
        </p:nvSpPr>
        <p:spPr>
          <a:xfrm>
            <a:off x="2347950" y="651911"/>
            <a:ext cx="4448100" cy="10587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subTitle" idx="1"/>
          </p:nvPr>
        </p:nvSpPr>
        <p:spPr>
          <a:xfrm>
            <a:off x="2645850" y="1669056"/>
            <a:ext cx="38523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4" name="Google Shape;644;p27"/>
          <p:cNvSpPr txBox="1"/>
          <p:nvPr/>
        </p:nvSpPr>
        <p:spPr>
          <a:xfrm>
            <a:off x="2179200" y="3448455"/>
            <a:ext cx="4785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</a:t>
            </a:r>
            <a:endParaRPr sz="12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grpSp>
        <p:nvGrpSpPr>
          <p:cNvPr id="645" name="Google Shape;645;p27"/>
          <p:cNvGrpSpPr/>
          <p:nvPr/>
        </p:nvGrpSpPr>
        <p:grpSpPr>
          <a:xfrm rot="10800000">
            <a:off x="0" y="3"/>
            <a:ext cx="9144000" cy="1255484"/>
            <a:chOff x="0" y="3677077"/>
            <a:chExt cx="9144000" cy="1607740"/>
          </a:xfrm>
        </p:grpSpPr>
        <p:sp>
          <p:nvSpPr>
            <p:cNvPr id="646" name="Google Shape;646;p27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648;p27"/>
          <p:cNvSpPr/>
          <p:nvPr/>
        </p:nvSpPr>
        <p:spPr>
          <a:xfrm rot="5400000">
            <a:off x="-1853514" y="2064404"/>
            <a:ext cx="4599242" cy="892193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66675" algn="bl" rotWithShape="0">
              <a:schemeClr val="accent3">
                <a:alpha val="1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7"/>
          <p:cNvSpPr/>
          <p:nvPr/>
        </p:nvSpPr>
        <p:spPr>
          <a:xfrm rot="-5400000" flipH="1">
            <a:off x="6454325" y="2375570"/>
            <a:ext cx="4589280" cy="89026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57150" dir="11100000" algn="bl" rotWithShape="0">
              <a:schemeClr val="accent3">
                <a:alpha val="1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7"/>
          <p:cNvSpPr/>
          <p:nvPr/>
        </p:nvSpPr>
        <p:spPr>
          <a:xfrm rot="2516804" flipH="1">
            <a:off x="7932378" y="192587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7"/>
          <p:cNvSpPr/>
          <p:nvPr/>
        </p:nvSpPr>
        <p:spPr>
          <a:xfrm flipH="1">
            <a:off x="6808950" y="26678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7"/>
          <p:cNvSpPr/>
          <p:nvPr/>
        </p:nvSpPr>
        <p:spPr>
          <a:xfrm flipH="1">
            <a:off x="7748417" y="31839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7"/>
          <p:cNvSpPr/>
          <p:nvPr/>
        </p:nvSpPr>
        <p:spPr>
          <a:xfrm rot="2516804" flipH="1">
            <a:off x="7797003" y="383727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7"/>
          <p:cNvSpPr/>
          <p:nvPr/>
        </p:nvSpPr>
        <p:spPr>
          <a:xfrm flipH="1">
            <a:off x="7661450" y="4258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7"/>
          <p:cNvSpPr/>
          <p:nvPr/>
        </p:nvSpPr>
        <p:spPr>
          <a:xfrm flipH="1">
            <a:off x="2119650" y="1706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7"/>
          <p:cNvSpPr/>
          <p:nvPr/>
        </p:nvSpPr>
        <p:spPr>
          <a:xfrm flipH="1">
            <a:off x="1630709" y="20030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7"/>
          <p:cNvSpPr/>
          <p:nvPr/>
        </p:nvSpPr>
        <p:spPr>
          <a:xfrm flipH="1">
            <a:off x="1379475" y="20256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7"/>
          <p:cNvSpPr/>
          <p:nvPr/>
        </p:nvSpPr>
        <p:spPr>
          <a:xfrm rot="-2516804">
            <a:off x="1187403" y="23686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7"/>
          <p:cNvSpPr/>
          <p:nvPr/>
        </p:nvSpPr>
        <p:spPr>
          <a:xfrm flipH="1">
            <a:off x="1217875" y="2926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7"/>
          <p:cNvSpPr/>
          <p:nvPr/>
        </p:nvSpPr>
        <p:spPr>
          <a:xfrm flipH="1">
            <a:off x="1234238" y="35184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9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6" name="Google Shape;2016;p31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2017" name="Google Shape;2017;p3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31"/>
          <p:cNvGrpSpPr/>
          <p:nvPr/>
        </p:nvGrpSpPr>
        <p:grpSpPr>
          <a:xfrm>
            <a:off x="173287" y="130863"/>
            <a:ext cx="8797256" cy="4881744"/>
            <a:chOff x="916986" y="2500875"/>
            <a:chExt cx="2280618" cy="1217119"/>
          </a:xfrm>
        </p:grpSpPr>
        <p:sp>
          <p:nvSpPr>
            <p:cNvPr id="2080" name="Google Shape;2080;p3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8"/>
          <p:cNvSpPr/>
          <p:nvPr/>
        </p:nvSpPr>
        <p:spPr>
          <a:xfrm>
            <a:off x="-448242" y="1923683"/>
            <a:ext cx="934590" cy="51311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8"/>
          <p:cNvSpPr/>
          <p:nvPr/>
        </p:nvSpPr>
        <p:spPr>
          <a:xfrm>
            <a:off x="8643346" y="1528883"/>
            <a:ext cx="934590" cy="51311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8"/>
          <p:cNvSpPr/>
          <p:nvPr/>
        </p:nvSpPr>
        <p:spPr>
          <a:xfrm>
            <a:off x="4050919" y="-290869"/>
            <a:ext cx="1042162" cy="57217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8"/>
          <p:cNvSpPr/>
          <p:nvPr/>
        </p:nvSpPr>
        <p:spPr>
          <a:xfrm>
            <a:off x="-8929" y="31259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8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8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8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8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8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8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8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8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8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8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8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8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28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8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8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8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8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8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8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8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28"/>
          <p:cNvSpPr/>
          <p:nvPr/>
        </p:nvSpPr>
        <p:spPr>
          <a:xfrm>
            <a:off x="2891895" y="1129401"/>
            <a:ext cx="1035851" cy="568714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8"/>
          <p:cNvSpPr/>
          <p:nvPr/>
        </p:nvSpPr>
        <p:spPr>
          <a:xfrm>
            <a:off x="6555953" y="371058"/>
            <a:ext cx="613594" cy="33688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28"/>
          <p:cNvGrpSpPr/>
          <p:nvPr/>
        </p:nvGrpSpPr>
        <p:grpSpPr>
          <a:xfrm>
            <a:off x="7079675" y="2792506"/>
            <a:ext cx="344973" cy="713551"/>
            <a:chOff x="2482298" y="2502800"/>
            <a:chExt cx="596117" cy="1233025"/>
          </a:xfrm>
        </p:grpSpPr>
        <p:sp>
          <p:nvSpPr>
            <p:cNvPr id="690" name="Google Shape;69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692" name="Google Shape;69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6" name="Google Shape;696;p28"/>
          <p:cNvGrpSpPr/>
          <p:nvPr/>
        </p:nvGrpSpPr>
        <p:grpSpPr>
          <a:xfrm>
            <a:off x="6679836" y="3104477"/>
            <a:ext cx="344985" cy="382145"/>
            <a:chOff x="10557081" y="3779237"/>
            <a:chExt cx="506438" cy="560988"/>
          </a:xfrm>
        </p:grpSpPr>
        <p:sp>
          <p:nvSpPr>
            <p:cNvPr id="697" name="Google Shape;697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8" name="Google Shape;698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699" name="Google Shape;699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5" name="Google Shape;705;p28"/>
          <p:cNvSpPr/>
          <p:nvPr/>
        </p:nvSpPr>
        <p:spPr>
          <a:xfrm>
            <a:off x="614450" y="3445670"/>
            <a:ext cx="899302" cy="336852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28"/>
          <p:cNvGrpSpPr/>
          <p:nvPr/>
        </p:nvGrpSpPr>
        <p:grpSpPr>
          <a:xfrm>
            <a:off x="323775" y="2732116"/>
            <a:ext cx="344973" cy="713551"/>
            <a:chOff x="2482298" y="2502800"/>
            <a:chExt cx="596117" cy="1233025"/>
          </a:xfrm>
        </p:grpSpPr>
        <p:sp>
          <p:nvSpPr>
            <p:cNvPr id="707" name="Google Shape;707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8" name="Google Shape;708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09" name="Google Shape;709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3" name="Google Shape;713;p28"/>
          <p:cNvGrpSpPr/>
          <p:nvPr/>
        </p:nvGrpSpPr>
        <p:grpSpPr>
          <a:xfrm>
            <a:off x="1232080" y="2973810"/>
            <a:ext cx="281681" cy="312078"/>
            <a:chOff x="10557081" y="3779237"/>
            <a:chExt cx="506438" cy="560988"/>
          </a:xfrm>
        </p:grpSpPr>
        <p:sp>
          <p:nvSpPr>
            <p:cNvPr id="714" name="Google Shape;714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5" name="Google Shape;715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716" name="Google Shape;716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2" name="Google Shape;722;p28"/>
          <p:cNvGrpSpPr/>
          <p:nvPr/>
        </p:nvGrpSpPr>
        <p:grpSpPr>
          <a:xfrm>
            <a:off x="8582500" y="2849266"/>
            <a:ext cx="344973" cy="713551"/>
            <a:chOff x="2482298" y="2502800"/>
            <a:chExt cx="596117" cy="1233025"/>
          </a:xfrm>
        </p:grpSpPr>
        <p:sp>
          <p:nvSpPr>
            <p:cNvPr id="723" name="Google Shape;723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4" name="Google Shape;724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25" name="Google Shape;725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9" name="Google Shape;729;p28"/>
          <p:cNvGrpSpPr/>
          <p:nvPr/>
        </p:nvGrpSpPr>
        <p:grpSpPr>
          <a:xfrm>
            <a:off x="8325487" y="2818391"/>
            <a:ext cx="212575" cy="439697"/>
            <a:chOff x="2482298" y="2502800"/>
            <a:chExt cx="596117" cy="1233025"/>
          </a:xfrm>
        </p:grpSpPr>
        <p:sp>
          <p:nvSpPr>
            <p:cNvPr id="730" name="Google Shape;73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1" name="Google Shape;73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32" name="Google Shape;73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6" name="Google Shape;736;p28"/>
          <p:cNvSpPr/>
          <p:nvPr/>
        </p:nvSpPr>
        <p:spPr>
          <a:xfrm>
            <a:off x="7615500" y="3413321"/>
            <a:ext cx="702192" cy="263021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7" name="Google Shape;737;p28"/>
          <p:cNvGrpSpPr/>
          <p:nvPr/>
        </p:nvGrpSpPr>
        <p:grpSpPr>
          <a:xfrm>
            <a:off x="523549" y="3265142"/>
            <a:ext cx="1269797" cy="1212769"/>
            <a:chOff x="1420000" y="2801250"/>
            <a:chExt cx="1225200" cy="1170175"/>
          </a:xfrm>
        </p:grpSpPr>
        <p:sp>
          <p:nvSpPr>
            <p:cNvPr id="738" name="Google Shape;738;p28"/>
            <p:cNvSpPr/>
            <p:nvPr/>
          </p:nvSpPr>
          <p:spPr>
            <a:xfrm>
              <a:off x="1420000" y="3764125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9" name="Google Shape;739;p28"/>
            <p:cNvGrpSpPr/>
            <p:nvPr/>
          </p:nvGrpSpPr>
          <p:grpSpPr>
            <a:xfrm>
              <a:off x="1565763" y="2801250"/>
              <a:ext cx="934175" cy="1101800"/>
              <a:chOff x="3562325" y="1608375"/>
              <a:chExt cx="934175" cy="1101800"/>
            </a:xfrm>
          </p:grpSpPr>
          <p:sp>
            <p:nvSpPr>
              <p:cNvPr id="740" name="Google Shape;740;p28"/>
              <p:cNvSpPr/>
              <p:nvPr/>
            </p:nvSpPr>
            <p:spPr>
              <a:xfrm>
                <a:off x="3771200" y="2429375"/>
                <a:ext cx="189475" cy="280800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11232" extrusionOk="0">
                    <a:moveTo>
                      <a:pt x="1555" y="0"/>
                    </a:moveTo>
                    <a:lnTo>
                      <a:pt x="1458" y="19"/>
                    </a:lnTo>
                    <a:lnTo>
                      <a:pt x="1361" y="78"/>
                    </a:lnTo>
                    <a:lnTo>
                      <a:pt x="1322" y="117"/>
                    </a:lnTo>
                    <a:lnTo>
                      <a:pt x="1302" y="175"/>
                    </a:lnTo>
                    <a:lnTo>
                      <a:pt x="1050" y="836"/>
                    </a:lnTo>
                    <a:lnTo>
                      <a:pt x="836" y="1516"/>
                    </a:lnTo>
                    <a:lnTo>
                      <a:pt x="642" y="2215"/>
                    </a:lnTo>
                    <a:lnTo>
                      <a:pt x="486" y="2934"/>
                    </a:lnTo>
                    <a:lnTo>
                      <a:pt x="350" y="3634"/>
                    </a:lnTo>
                    <a:lnTo>
                      <a:pt x="234" y="4353"/>
                    </a:lnTo>
                    <a:lnTo>
                      <a:pt x="137" y="5072"/>
                    </a:lnTo>
                    <a:lnTo>
                      <a:pt x="59" y="5771"/>
                    </a:lnTo>
                    <a:lnTo>
                      <a:pt x="20" y="6374"/>
                    </a:lnTo>
                    <a:lnTo>
                      <a:pt x="1" y="6976"/>
                    </a:lnTo>
                    <a:lnTo>
                      <a:pt x="1" y="7559"/>
                    </a:lnTo>
                    <a:lnTo>
                      <a:pt x="59" y="8142"/>
                    </a:lnTo>
                    <a:lnTo>
                      <a:pt x="98" y="8433"/>
                    </a:lnTo>
                    <a:lnTo>
                      <a:pt x="137" y="8725"/>
                    </a:lnTo>
                    <a:lnTo>
                      <a:pt x="214" y="8997"/>
                    </a:lnTo>
                    <a:lnTo>
                      <a:pt x="292" y="9288"/>
                    </a:lnTo>
                    <a:lnTo>
                      <a:pt x="389" y="9560"/>
                    </a:lnTo>
                    <a:lnTo>
                      <a:pt x="506" y="9832"/>
                    </a:lnTo>
                    <a:lnTo>
                      <a:pt x="642" y="10104"/>
                    </a:lnTo>
                    <a:lnTo>
                      <a:pt x="797" y="10357"/>
                    </a:lnTo>
                    <a:lnTo>
                      <a:pt x="953" y="10571"/>
                    </a:lnTo>
                    <a:lnTo>
                      <a:pt x="1128" y="10746"/>
                    </a:lnTo>
                    <a:lnTo>
                      <a:pt x="1283" y="10862"/>
                    </a:lnTo>
                    <a:lnTo>
                      <a:pt x="1458" y="10959"/>
                    </a:lnTo>
                    <a:lnTo>
                      <a:pt x="1633" y="10998"/>
                    </a:lnTo>
                    <a:lnTo>
                      <a:pt x="1808" y="11018"/>
                    </a:lnTo>
                    <a:lnTo>
                      <a:pt x="1983" y="11018"/>
                    </a:lnTo>
                    <a:lnTo>
                      <a:pt x="2177" y="10979"/>
                    </a:lnTo>
                    <a:lnTo>
                      <a:pt x="2352" y="10921"/>
                    </a:lnTo>
                    <a:lnTo>
                      <a:pt x="2527" y="10843"/>
                    </a:lnTo>
                    <a:lnTo>
                      <a:pt x="2721" y="10746"/>
                    </a:lnTo>
                    <a:lnTo>
                      <a:pt x="2896" y="10649"/>
                    </a:lnTo>
                    <a:lnTo>
                      <a:pt x="3246" y="10415"/>
                    </a:lnTo>
                    <a:lnTo>
                      <a:pt x="3595" y="10163"/>
                    </a:lnTo>
                    <a:lnTo>
                      <a:pt x="3790" y="10027"/>
                    </a:lnTo>
                    <a:lnTo>
                      <a:pt x="4003" y="9871"/>
                    </a:lnTo>
                    <a:lnTo>
                      <a:pt x="4101" y="9794"/>
                    </a:lnTo>
                    <a:lnTo>
                      <a:pt x="4159" y="9716"/>
                    </a:lnTo>
                    <a:lnTo>
                      <a:pt x="4198" y="9638"/>
                    </a:lnTo>
                    <a:lnTo>
                      <a:pt x="4198" y="9599"/>
                    </a:lnTo>
                    <a:lnTo>
                      <a:pt x="4178" y="9560"/>
                    </a:lnTo>
                    <a:lnTo>
                      <a:pt x="4178" y="9560"/>
                    </a:lnTo>
                    <a:lnTo>
                      <a:pt x="4412" y="9891"/>
                    </a:lnTo>
                    <a:lnTo>
                      <a:pt x="4645" y="10221"/>
                    </a:lnTo>
                    <a:lnTo>
                      <a:pt x="4878" y="10512"/>
                    </a:lnTo>
                    <a:lnTo>
                      <a:pt x="5014" y="10668"/>
                    </a:lnTo>
                    <a:lnTo>
                      <a:pt x="5169" y="10823"/>
                    </a:lnTo>
                    <a:lnTo>
                      <a:pt x="5325" y="10959"/>
                    </a:lnTo>
                    <a:lnTo>
                      <a:pt x="5480" y="11076"/>
                    </a:lnTo>
                    <a:lnTo>
                      <a:pt x="5655" y="11173"/>
                    </a:lnTo>
                    <a:lnTo>
                      <a:pt x="5830" y="11231"/>
                    </a:lnTo>
                    <a:lnTo>
                      <a:pt x="6024" y="11231"/>
                    </a:lnTo>
                    <a:lnTo>
                      <a:pt x="6199" y="11212"/>
                    </a:lnTo>
                    <a:lnTo>
                      <a:pt x="6355" y="11134"/>
                    </a:lnTo>
                    <a:lnTo>
                      <a:pt x="6491" y="11037"/>
                    </a:lnTo>
                    <a:lnTo>
                      <a:pt x="6627" y="10901"/>
                    </a:lnTo>
                    <a:lnTo>
                      <a:pt x="6743" y="10746"/>
                    </a:lnTo>
                    <a:lnTo>
                      <a:pt x="6840" y="10551"/>
                    </a:lnTo>
                    <a:lnTo>
                      <a:pt x="6938" y="10357"/>
                    </a:lnTo>
                    <a:lnTo>
                      <a:pt x="7015" y="10163"/>
                    </a:lnTo>
                    <a:lnTo>
                      <a:pt x="7074" y="9949"/>
                    </a:lnTo>
                    <a:lnTo>
                      <a:pt x="7190" y="9521"/>
                    </a:lnTo>
                    <a:lnTo>
                      <a:pt x="7346" y="8841"/>
                    </a:lnTo>
                    <a:lnTo>
                      <a:pt x="7423" y="8530"/>
                    </a:lnTo>
                    <a:lnTo>
                      <a:pt x="7482" y="8200"/>
                    </a:lnTo>
                    <a:lnTo>
                      <a:pt x="7559" y="7559"/>
                    </a:lnTo>
                    <a:lnTo>
                      <a:pt x="7579" y="6898"/>
                    </a:lnTo>
                    <a:lnTo>
                      <a:pt x="7579" y="6238"/>
                    </a:lnTo>
                    <a:lnTo>
                      <a:pt x="7559" y="5577"/>
                    </a:lnTo>
                    <a:lnTo>
                      <a:pt x="7521" y="4916"/>
                    </a:lnTo>
                    <a:lnTo>
                      <a:pt x="7385" y="3634"/>
                    </a:lnTo>
                    <a:lnTo>
                      <a:pt x="7365" y="3401"/>
                    </a:lnTo>
                    <a:lnTo>
                      <a:pt x="7307" y="3167"/>
                    </a:lnTo>
                    <a:lnTo>
                      <a:pt x="7229" y="2954"/>
                    </a:lnTo>
                    <a:lnTo>
                      <a:pt x="7151" y="2759"/>
                    </a:lnTo>
                    <a:lnTo>
                      <a:pt x="7054" y="2565"/>
                    </a:lnTo>
                    <a:lnTo>
                      <a:pt x="6938" y="2371"/>
                    </a:lnTo>
                    <a:lnTo>
                      <a:pt x="6802" y="2196"/>
                    </a:lnTo>
                    <a:lnTo>
                      <a:pt x="6666" y="2040"/>
                    </a:lnTo>
                    <a:lnTo>
                      <a:pt x="6510" y="1865"/>
                    </a:lnTo>
                    <a:lnTo>
                      <a:pt x="6355" y="1729"/>
                    </a:lnTo>
                    <a:lnTo>
                      <a:pt x="6180" y="1593"/>
                    </a:lnTo>
                    <a:lnTo>
                      <a:pt x="6005" y="1457"/>
                    </a:lnTo>
                    <a:lnTo>
                      <a:pt x="5811" y="1341"/>
                    </a:lnTo>
                    <a:lnTo>
                      <a:pt x="5616" y="1224"/>
                    </a:lnTo>
                    <a:lnTo>
                      <a:pt x="5403" y="1127"/>
                    </a:lnTo>
                    <a:lnTo>
                      <a:pt x="5189" y="1049"/>
                    </a:lnTo>
                    <a:lnTo>
                      <a:pt x="4956" y="952"/>
                    </a:lnTo>
                    <a:lnTo>
                      <a:pt x="4703" y="874"/>
                    </a:lnTo>
                    <a:lnTo>
                      <a:pt x="4198" y="758"/>
                    </a:lnTo>
                    <a:lnTo>
                      <a:pt x="3673" y="661"/>
                    </a:lnTo>
                    <a:lnTo>
                      <a:pt x="3168" y="564"/>
                    </a:lnTo>
                    <a:lnTo>
                      <a:pt x="2527" y="466"/>
                    </a:lnTo>
                    <a:lnTo>
                      <a:pt x="2216" y="408"/>
                    </a:lnTo>
                    <a:lnTo>
                      <a:pt x="1905" y="408"/>
                    </a:lnTo>
                    <a:lnTo>
                      <a:pt x="1924" y="291"/>
                    </a:lnTo>
                    <a:lnTo>
                      <a:pt x="1905" y="233"/>
                    </a:lnTo>
                    <a:lnTo>
                      <a:pt x="1905" y="194"/>
                    </a:lnTo>
                    <a:lnTo>
                      <a:pt x="1847" y="97"/>
                    </a:lnTo>
                    <a:lnTo>
                      <a:pt x="1749" y="39"/>
                    </a:lnTo>
                    <a:lnTo>
                      <a:pt x="165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>
                <a:off x="4233675" y="2358925"/>
                <a:ext cx="203075" cy="297800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1912" extrusionOk="0">
                    <a:moveTo>
                      <a:pt x="5033" y="0"/>
                    </a:moveTo>
                    <a:lnTo>
                      <a:pt x="4936" y="39"/>
                    </a:lnTo>
                    <a:lnTo>
                      <a:pt x="4839" y="98"/>
                    </a:lnTo>
                    <a:lnTo>
                      <a:pt x="4781" y="175"/>
                    </a:lnTo>
                    <a:lnTo>
                      <a:pt x="4742" y="253"/>
                    </a:lnTo>
                    <a:lnTo>
                      <a:pt x="4742" y="311"/>
                    </a:lnTo>
                    <a:lnTo>
                      <a:pt x="4742" y="370"/>
                    </a:lnTo>
                    <a:lnTo>
                      <a:pt x="4761" y="486"/>
                    </a:lnTo>
                    <a:lnTo>
                      <a:pt x="4470" y="545"/>
                    </a:lnTo>
                    <a:lnTo>
                      <a:pt x="4159" y="642"/>
                    </a:lnTo>
                    <a:lnTo>
                      <a:pt x="3576" y="875"/>
                    </a:lnTo>
                    <a:lnTo>
                      <a:pt x="3090" y="1069"/>
                    </a:lnTo>
                    <a:lnTo>
                      <a:pt x="2604" y="1263"/>
                    </a:lnTo>
                    <a:lnTo>
                      <a:pt x="2118" y="1477"/>
                    </a:lnTo>
                    <a:lnTo>
                      <a:pt x="1885" y="1613"/>
                    </a:lnTo>
                    <a:lnTo>
                      <a:pt x="1672" y="1749"/>
                    </a:lnTo>
                    <a:lnTo>
                      <a:pt x="1477" y="1866"/>
                    </a:lnTo>
                    <a:lnTo>
                      <a:pt x="1302" y="2002"/>
                    </a:lnTo>
                    <a:lnTo>
                      <a:pt x="1127" y="2157"/>
                    </a:lnTo>
                    <a:lnTo>
                      <a:pt x="972" y="2293"/>
                    </a:lnTo>
                    <a:lnTo>
                      <a:pt x="817" y="2468"/>
                    </a:lnTo>
                    <a:lnTo>
                      <a:pt x="661" y="2624"/>
                    </a:lnTo>
                    <a:lnTo>
                      <a:pt x="545" y="2818"/>
                    </a:lnTo>
                    <a:lnTo>
                      <a:pt x="408" y="2993"/>
                    </a:lnTo>
                    <a:lnTo>
                      <a:pt x="311" y="3187"/>
                    </a:lnTo>
                    <a:lnTo>
                      <a:pt x="214" y="3382"/>
                    </a:lnTo>
                    <a:lnTo>
                      <a:pt x="156" y="3595"/>
                    </a:lnTo>
                    <a:lnTo>
                      <a:pt x="78" y="3790"/>
                    </a:lnTo>
                    <a:lnTo>
                      <a:pt x="39" y="4023"/>
                    </a:lnTo>
                    <a:lnTo>
                      <a:pt x="20" y="4237"/>
                    </a:lnTo>
                    <a:lnTo>
                      <a:pt x="0" y="4470"/>
                    </a:lnTo>
                    <a:lnTo>
                      <a:pt x="20" y="4703"/>
                    </a:lnTo>
                    <a:lnTo>
                      <a:pt x="156" y="6005"/>
                    </a:lnTo>
                    <a:lnTo>
                      <a:pt x="234" y="6646"/>
                    </a:lnTo>
                    <a:lnTo>
                      <a:pt x="331" y="7307"/>
                    </a:lnTo>
                    <a:lnTo>
                      <a:pt x="467" y="7948"/>
                    </a:lnTo>
                    <a:lnTo>
                      <a:pt x="622" y="8589"/>
                    </a:lnTo>
                    <a:lnTo>
                      <a:pt x="817" y="9211"/>
                    </a:lnTo>
                    <a:lnTo>
                      <a:pt x="933" y="9502"/>
                    </a:lnTo>
                    <a:lnTo>
                      <a:pt x="1069" y="9813"/>
                    </a:lnTo>
                    <a:lnTo>
                      <a:pt x="1361" y="10435"/>
                    </a:lnTo>
                    <a:lnTo>
                      <a:pt x="1555" y="10843"/>
                    </a:lnTo>
                    <a:lnTo>
                      <a:pt x="1652" y="11038"/>
                    </a:lnTo>
                    <a:lnTo>
                      <a:pt x="1769" y="11212"/>
                    </a:lnTo>
                    <a:lnTo>
                      <a:pt x="1905" y="11387"/>
                    </a:lnTo>
                    <a:lnTo>
                      <a:pt x="2041" y="11543"/>
                    </a:lnTo>
                    <a:lnTo>
                      <a:pt x="2177" y="11679"/>
                    </a:lnTo>
                    <a:lnTo>
                      <a:pt x="2332" y="11795"/>
                    </a:lnTo>
                    <a:lnTo>
                      <a:pt x="2488" y="11873"/>
                    </a:lnTo>
                    <a:lnTo>
                      <a:pt x="2663" y="11912"/>
                    </a:lnTo>
                    <a:lnTo>
                      <a:pt x="2837" y="11893"/>
                    </a:lnTo>
                    <a:lnTo>
                      <a:pt x="2935" y="11873"/>
                    </a:lnTo>
                    <a:lnTo>
                      <a:pt x="3012" y="11854"/>
                    </a:lnTo>
                    <a:lnTo>
                      <a:pt x="3187" y="11757"/>
                    </a:lnTo>
                    <a:lnTo>
                      <a:pt x="3343" y="11640"/>
                    </a:lnTo>
                    <a:lnTo>
                      <a:pt x="3479" y="11484"/>
                    </a:lnTo>
                    <a:lnTo>
                      <a:pt x="3595" y="11329"/>
                    </a:lnTo>
                    <a:lnTo>
                      <a:pt x="3712" y="11154"/>
                    </a:lnTo>
                    <a:lnTo>
                      <a:pt x="3828" y="10960"/>
                    </a:lnTo>
                    <a:lnTo>
                      <a:pt x="4003" y="10630"/>
                    </a:lnTo>
                    <a:lnTo>
                      <a:pt x="4159" y="10260"/>
                    </a:lnTo>
                    <a:lnTo>
                      <a:pt x="4314" y="9911"/>
                    </a:lnTo>
                    <a:lnTo>
                      <a:pt x="4314" y="9930"/>
                    </a:lnTo>
                    <a:lnTo>
                      <a:pt x="4314" y="9969"/>
                    </a:lnTo>
                    <a:lnTo>
                      <a:pt x="4353" y="10047"/>
                    </a:lnTo>
                    <a:lnTo>
                      <a:pt x="4450" y="10105"/>
                    </a:lnTo>
                    <a:lnTo>
                      <a:pt x="4547" y="10163"/>
                    </a:lnTo>
                    <a:lnTo>
                      <a:pt x="4800" y="10280"/>
                    </a:lnTo>
                    <a:lnTo>
                      <a:pt x="5014" y="10377"/>
                    </a:lnTo>
                    <a:lnTo>
                      <a:pt x="5402" y="10552"/>
                    </a:lnTo>
                    <a:lnTo>
                      <a:pt x="5791" y="10707"/>
                    </a:lnTo>
                    <a:lnTo>
                      <a:pt x="5985" y="10785"/>
                    </a:lnTo>
                    <a:lnTo>
                      <a:pt x="6180" y="10843"/>
                    </a:lnTo>
                    <a:lnTo>
                      <a:pt x="6374" y="10882"/>
                    </a:lnTo>
                    <a:lnTo>
                      <a:pt x="6568" y="10902"/>
                    </a:lnTo>
                    <a:lnTo>
                      <a:pt x="6763" y="10902"/>
                    </a:lnTo>
                    <a:lnTo>
                      <a:pt x="6937" y="10863"/>
                    </a:lnTo>
                    <a:lnTo>
                      <a:pt x="7112" y="10824"/>
                    </a:lnTo>
                    <a:lnTo>
                      <a:pt x="7268" y="10727"/>
                    </a:lnTo>
                    <a:lnTo>
                      <a:pt x="7423" y="10610"/>
                    </a:lnTo>
                    <a:lnTo>
                      <a:pt x="7559" y="10455"/>
                    </a:lnTo>
                    <a:lnTo>
                      <a:pt x="7676" y="10260"/>
                    </a:lnTo>
                    <a:lnTo>
                      <a:pt x="7792" y="10027"/>
                    </a:lnTo>
                    <a:lnTo>
                      <a:pt x="7890" y="9736"/>
                    </a:lnTo>
                    <a:lnTo>
                      <a:pt x="7967" y="9444"/>
                    </a:lnTo>
                    <a:lnTo>
                      <a:pt x="8026" y="9153"/>
                    </a:lnTo>
                    <a:lnTo>
                      <a:pt x="8084" y="8861"/>
                    </a:lnTo>
                    <a:lnTo>
                      <a:pt x="8103" y="8570"/>
                    </a:lnTo>
                    <a:lnTo>
                      <a:pt x="8123" y="8278"/>
                    </a:lnTo>
                    <a:lnTo>
                      <a:pt x="8103" y="8006"/>
                    </a:lnTo>
                    <a:lnTo>
                      <a:pt x="8103" y="7715"/>
                    </a:lnTo>
                    <a:lnTo>
                      <a:pt x="8026" y="7132"/>
                    </a:lnTo>
                    <a:lnTo>
                      <a:pt x="7928" y="6549"/>
                    </a:lnTo>
                    <a:lnTo>
                      <a:pt x="7773" y="5966"/>
                    </a:lnTo>
                    <a:lnTo>
                      <a:pt x="7618" y="5383"/>
                    </a:lnTo>
                    <a:lnTo>
                      <a:pt x="7423" y="4703"/>
                    </a:lnTo>
                    <a:lnTo>
                      <a:pt x="7190" y="4023"/>
                    </a:lnTo>
                    <a:lnTo>
                      <a:pt x="6937" y="3343"/>
                    </a:lnTo>
                    <a:lnTo>
                      <a:pt x="6665" y="2663"/>
                    </a:lnTo>
                    <a:lnTo>
                      <a:pt x="6355" y="2002"/>
                    </a:lnTo>
                    <a:lnTo>
                      <a:pt x="6044" y="1361"/>
                    </a:lnTo>
                    <a:lnTo>
                      <a:pt x="5694" y="719"/>
                    </a:lnTo>
                    <a:lnTo>
                      <a:pt x="5325" y="117"/>
                    </a:lnTo>
                    <a:lnTo>
                      <a:pt x="5286" y="78"/>
                    </a:lnTo>
                    <a:lnTo>
                      <a:pt x="5247" y="39"/>
                    </a:lnTo>
                    <a:lnTo>
                      <a:pt x="51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3562325" y="1783750"/>
                <a:ext cx="2876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1504" h="11310" extrusionOk="0">
                    <a:moveTo>
                      <a:pt x="5033" y="0"/>
                    </a:moveTo>
                    <a:lnTo>
                      <a:pt x="4819" y="20"/>
                    </a:lnTo>
                    <a:lnTo>
                      <a:pt x="4625" y="39"/>
                    </a:lnTo>
                    <a:lnTo>
                      <a:pt x="4217" y="136"/>
                    </a:lnTo>
                    <a:lnTo>
                      <a:pt x="3809" y="273"/>
                    </a:lnTo>
                    <a:lnTo>
                      <a:pt x="3439" y="428"/>
                    </a:lnTo>
                    <a:lnTo>
                      <a:pt x="3051" y="642"/>
                    </a:lnTo>
                    <a:lnTo>
                      <a:pt x="2701" y="875"/>
                    </a:lnTo>
                    <a:lnTo>
                      <a:pt x="2351" y="1147"/>
                    </a:lnTo>
                    <a:lnTo>
                      <a:pt x="2040" y="1438"/>
                    </a:lnTo>
                    <a:lnTo>
                      <a:pt x="1729" y="1749"/>
                    </a:lnTo>
                    <a:lnTo>
                      <a:pt x="1438" y="2060"/>
                    </a:lnTo>
                    <a:lnTo>
                      <a:pt x="1185" y="2410"/>
                    </a:lnTo>
                    <a:lnTo>
                      <a:pt x="933" y="2760"/>
                    </a:lnTo>
                    <a:lnTo>
                      <a:pt x="719" y="3110"/>
                    </a:lnTo>
                    <a:lnTo>
                      <a:pt x="525" y="3459"/>
                    </a:lnTo>
                    <a:lnTo>
                      <a:pt x="330" y="3848"/>
                    </a:lnTo>
                    <a:lnTo>
                      <a:pt x="194" y="4237"/>
                    </a:lnTo>
                    <a:lnTo>
                      <a:pt x="97" y="4606"/>
                    </a:lnTo>
                    <a:lnTo>
                      <a:pt x="19" y="4994"/>
                    </a:lnTo>
                    <a:lnTo>
                      <a:pt x="0" y="5364"/>
                    </a:lnTo>
                    <a:lnTo>
                      <a:pt x="0" y="5733"/>
                    </a:lnTo>
                    <a:lnTo>
                      <a:pt x="19" y="6083"/>
                    </a:lnTo>
                    <a:lnTo>
                      <a:pt x="97" y="6452"/>
                    </a:lnTo>
                    <a:lnTo>
                      <a:pt x="194" y="6782"/>
                    </a:lnTo>
                    <a:lnTo>
                      <a:pt x="311" y="7132"/>
                    </a:lnTo>
                    <a:lnTo>
                      <a:pt x="466" y="7462"/>
                    </a:lnTo>
                    <a:lnTo>
                      <a:pt x="641" y="7773"/>
                    </a:lnTo>
                    <a:lnTo>
                      <a:pt x="836" y="8084"/>
                    </a:lnTo>
                    <a:lnTo>
                      <a:pt x="1049" y="8375"/>
                    </a:lnTo>
                    <a:lnTo>
                      <a:pt x="1302" y="8667"/>
                    </a:lnTo>
                    <a:lnTo>
                      <a:pt x="1555" y="8939"/>
                    </a:lnTo>
                    <a:lnTo>
                      <a:pt x="1827" y="9211"/>
                    </a:lnTo>
                    <a:lnTo>
                      <a:pt x="2137" y="9444"/>
                    </a:lnTo>
                    <a:lnTo>
                      <a:pt x="2429" y="9697"/>
                    </a:lnTo>
                    <a:lnTo>
                      <a:pt x="2759" y="9911"/>
                    </a:lnTo>
                    <a:lnTo>
                      <a:pt x="3090" y="10124"/>
                    </a:lnTo>
                    <a:lnTo>
                      <a:pt x="3420" y="10319"/>
                    </a:lnTo>
                    <a:lnTo>
                      <a:pt x="3770" y="10494"/>
                    </a:lnTo>
                    <a:lnTo>
                      <a:pt x="4139" y="10649"/>
                    </a:lnTo>
                    <a:lnTo>
                      <a:pt x="4489" y="10804"/>
                    </a:lnTo>
                    <a:lnTo>
                      <a:pt x="4858" y="10940"/>
                    </a:lnTo>
                    <a:lnTo>
                      <a:pt x="5227" y="11038"/>
                    </a:lnTo>
                    <a:lnTo>
                      <a:pt x="5596" y="11135"/>
                    </a:lnTo>
                    <a:lnTo>
                      <a:pt x="5965" y="11212"/>
                    </a:lnTo>
                    <a:lnTo>
                      <a:pt x="6335" y="11271"/>
                    </a:lnTo>
                    <a:lnTo>
                      <a:pt x="6684" y="11310"/>
                    </a:lnTo>
                    <a:lnTo>
                      <a:pt x="7190" y="11310"/>
                    </a:lnTo>
                    <a:lnTo>
                      <a:pt x="7306" y="11271"/>
                    </a:lnTo>
                    <a:lnTo>
                      <a:pt x="7403" y="11212"/>
                    </a:lnTo>
                    <a:lnTo>
                      <a:pt x="7481" y="11115"/>
                    </a:lnTo>
                    <a:lnTo>
                      <a:pt x="7559" y="11038"/>
                    </a:lnTo>
                    <a:lnTo>
                      <a:pt x="7598" y="10921"/>
                    </a:lnTo>
                    <a:lnTo>
                      <a:pt x="7637" y="10804"/>
                    </a:lnTo>
                    <a:lnTo>
                      <a:pt x="7656" y="10688"/>
                    </a:lnTo>
                    <a:lnTo>
                      <a:pt x="7948" y="10649"/>
                    </a:lnTo>
                    <a:lnTo>
                      <a:pt x="8239" y="10591"/>
                    </a:lnTo>
                    <a:lnTo>
                      <a:pt x="8511" y="10513"/>
                    </a:lnTo>
                    <a:lnTo>
                      <a:pt x="8783" y="10396"/>
                    </a:lnTo>
                    <a:lnTo>
                      <a:pt x="9036" y="10280"/>
                    </a:lnTo>
                    <a:lnTo>
                      <a:pt x="9288" y="10124"/>
                    </a:lnTo>
                    <a:lnTo>
                      <a:pt x="9521" y="9969"/>
                    </a:lnTo>
                    <a:lnTo>
                      <a:pt x="9755" y="9794"/>
                    </a:lnTo>
                    <a:lnTo>
                      <a:pt x="9968" y="9580"/>
                    </a:lnTo>
                    <a:lnTo>
                      <a:pt x="10163" y="9366"/>
                    </a:lnTo>
                    <a:lnTo>
                      <a:pt x="10357" y="9153"/>
                    </a:lnTo>
                    <a:lnTo>
                      <a:pt x="10551" y="8900"/>
                    </a:lnTo>
                    <a:lnTo>
                      <a:pt x="10707" y="8648"/>
                    </a:lnTo>
                    <a:lnTo>
                      <a:pt x="10862" y="8395"/>
                    </a:lnTo>
                    <a:lnTo>
                      <a:pt x="10998" y="8123"/>
                    </a:lnTo>
                    <a:lnTo>
                      <a:pt x="11134" y="7851"/>
                    </a:lnTo>
                    <a:lnTo>
                      <a:pt x="11251" y="7520"/>
                    </a:lnTo>
                    <a:lnTo>
                      <a:pt x="11348" y="7210"/>
                    </a:lnTo>
                    <a:lnTo>
                      <a:pt x="11426" y="6879"/>
                    </a:lnTo>
                    <a:lnTo>
                      <a:pt x="11484" y="6549"/>
                    </a:lnTo>
                    <a:lnTo>
                      <a:pt x="11503" y="6199"/>
                    </a:lnTo>
                    <a:lnTo>
                      <a:pt x="11503" y="5869"/>
                    </a:lnTo>
                    <a:lnTo>
                      <a:pt x="11484" y="5538"/>
                    </a:lnTo>
                    <a:lnTo>
                      <a:pt x="11445" y="5208"/>
                    </a:lnTo>
                    <a:lnTo>
                      <a:pt x="11367" y="4897"/>
                    </a:lnTo>
                    <a:lnTo>
                      <a:pt x="11270" y="4586"/>
                    </a:lnTo>
                    <a:lnTo>
                      <a:pt x="11134" y="4295"/>
                    </a:lnTo>
                    <a:lnTo>
                      <a:pt x="10959" y="4023"/>
                    </a:lnTo>
                    <a:lnTo>
                      <a:pt x="10765" y="3770"/>
                    </a:lnTo>
                    <a:lnTo>
                      <a:pt x="10532" y="3537"/>
                    </a:lnTo>
                    <a:lnTo>
                      <a:pt x="10260" y="3323"/>
                    </a:lnTo>
                    <a:lnTo>
                      <a:pt x="9968" y="3148"/>
                    </a:lnTo>
                    <a:lnTo>
                      <a:pt x="9580" y="2624"/>
                    </a:lnTo>
                    <a:lnTo>
                      <a:pt x="9152" y="2119"/>
                    </a:lnTo>
                    <a:lnTo>
                      <a:pt x="8919" y="1866"/>
                    </a:lnTo>
                    <a:lnTo>
                      <a:pt x="8686" y="1633"/>
                    </a:lnTo>
                    <a:lnTo>
                      <a:pt x="8453" y="1419"/>
                    </a:lnTo>
                    <a:lnTo>
                      <a:pt x="8200" y="1205"/>
                    </a:lnTo>
                    <a:lnTo>
                      <a:pt x="7948" y="1011"/>
                    </a:lnTo>
                    <a:lnTo>
                      <a:pt x="7675" y="817"/>
                    </a:lnTo>
                    <a:lnTo>
                      <a:pt x="7403" y="661"/>
                    </a:lnTo>
                    <a:lnTo>
                      <a:pt x="7112" y="506"/>
                    </a:lnTo>
                    <a:lnTo>
                      <a:pt x="6820" y="370"/>
                    </a:lnTo>
                    <a:lnTo>
                      <a:pt x="6510" y="253"/>
                    </a:lnTo>
                    <a:lnTo>
                      <a:pt x="6199" y="156"/>
                    </a:lnTo>
                    <a:lnTo>
                      <a:pt x="5888" y="59"/>
                    </a:lnTo>
                    <a:lnTo>
                      <a:pt x="5674" y="39"/>
                    </a:lnTo>
                    <a:lnTo>
                      <a:pt x="54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4115150" y="1697275"/>
                <a:ext cx="281775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11271" h="11543" extrusionOk="0">
                    <a:moveTo>
                      <a:pt x="5577" y="1"/>
                    </a:moveTo>
                    <a:lnTo>
                      <a:pt x="5149" y="20"/>
                    </a:lnTo>
                    <a:lnTo>
                      <a:pt x="4955" y="40"/>
                    </a:lnTo>
                    <a:lnTo>
                      <a:pt x="4741" y="98"/>
                    </a:lnTo>
                    <a:lnTo>
                      <a:pt x="4547" y="156"/>
                    </a:lnTo>
                    <a:lnTo>
                      <a:pt x="4333" y="214"/>
                    </a:lnTo>
                    <a:lnTo>
                      <a:pt x="4139" y="292"/>
                    </a:lnTo>
                    <a:lnTo>
                      <a:pt x="3945" y="389"/>
                    </a:lnTo>
                    <a:lnTo>
                      <a:pt x="3653" y="564"/>
                    </a:lnTo>
                    <a:lnTo>
                      <a:pt x="3381" y="739"/>
                    </a:lnTo>
                    <a:lnTo>
                      <a:pt x="3129" y="933"/>
                    </a:lnTo>
                    <a:lnTo>
                      <a:pt x="2876" y="1147"/>
                    </a:lnTo>
                    <a:lnTo>
                      <a:pt x="2643" y="1380"/>
                    </a:lnTo>
                    <a:lnTo>
                      <a:pt x="2429" y="1613"/>
                    </a:lnTo>
                    <a:lnTo>
                      <a:pt x="2215" y="1866"/>
                    </a:lnTo>
                    <a:lnTo>
                      <a:pt x="2040" y="2138"/>
                    </a:lnTo>
                    <a:lnTo>
                      <a:pt x="1846" y="2391"/>
                    </a:lnTo>
                    <a:lnTo>
                      <a:pt x="1671" y="2682"/>
                    </a:lnTo>
                    <a:lnTo>
                      <a:pt x="1516" y="2974"/>
                    </a:lnTo>
                    <a:lnTo>
                      <a:pt x="1380" y="3265"/>
                    </a:lnTo>
                    <a:lnTo>
                      <a:pt x="1108" y="3868"/>
                    </a:lnTo>
                    <a:lnTo>
                      <a:pt x="875" y="4470"/>
                    </a:lnTo>
                    <a:lnTo>
                      <a:pt x="622" y="4742"/>
                    </a:lnTo>
                    <a:lnTo>
                      <a:pt x="428" y="5014"/>
                    </a:lnTo>
                    <a:lnTo>
                      <a:pt x="272" y="5286"/>
                    </a:lnTo>
                    <a:lnTo>
                      <a:pt x="156" y="5597"/>
                    </a:lnTo>
                    <a:lnTo>
                      <a:pt x="78" y="5908"/>
                    </a:lnTo>
                    <a:lnTo>
                      <a:pt x="20" y="6219"/>
                    </a:lnTo>
                    <a:lnTo>
                      <a:pt x="0" y="6549"/>
                    </a:lnTo>
                    <a:lnTo>
                      <a:pt x="20" y="6879"/>
                    </a:lnTo>
                    <a:lnTo>
                      <a:pt x="58" y="7190"/>
                    </a:lnTo>
                    <a:lnTo>
                      <a:pt x="136" y="7521"/>
                    </a:lnTo>
                    <a:lnTo>
                      <a:pt x="233" y="7851"/>
                    </a:lnTo>
                    <a:lnTo>
                      <a:pt x="350" y="8162"/>
                    </a:lnTo>
                    <a:lnTo>
                      <a:pt x="505" y="8473"/>
                    </a:lnTo>
                    <a:lnTo>
                      <a:pt x="661" y="8764"/>
                    </a:lnTo>
                    <a:lnTo>
                      <a:pt x="855" y="9056"/>
                    </a:lnTo>
                    <a:lnTo>
                      <a:pt x="1049" y="9308"/>
                    </a:lnTo>
                    <a:lnTo>
                      <a:pt x="1244" y="9542"/>
                    </a:lnTo>
                    <a:lnTo>
                      <a:pt x="1457" y="9775"/>
                    </a:lnTo>
                    <a:lnTo>
                      <a:pt x="1671" y="9988"/>
                    </a:lnTo>
                    <a:lnTo>
                      <a:pt x="1904" y="10183"/>
                    </a:lnTo>
                    <a:lnTo>
                      <a:pt x="2138" y="10358"/>
                    </a:lnTo>
                    <a:lnTo>
                      <a:pt x="2390" y="10533"/>
                    </a:lnTo>
                    <a:lnTo>
                      <a:pt x="2643" y="10669"/>
                    </a:lnTo>
                    <a:lnTo>
                      <a:pt x="2915" y="10805"/>
                    </a:lnTo>
                    <a:lnTo>
                      <a:pt x="3187" y="10921"/>
                    </a:lnTo>
                    <a:lnTo>
                      <a:pt x="3459" y="10999"/>
                    </a:lnTo>
                    <a:lnTo>
                      <a:pt x="3731" y="11077"/>
                    </a:lnTo>
                    <a:lnTo>
                      <a:pt x="4022" y="11115"/>
                    </a:lnTo>
                    <a:lnTo>
                      <a:pt x="4294" y="11154"/>
                    </a:lnTo>
                    <a:lnTo>
                      <a:pt x="4586" y="11154"/>
                    </a:lnTo>
                    <a:lnTo>
                      <a:pt x="4877" y="11135"/>
                    </a:lnTo>
                    <a:lnTo>
                      <a:pt x="5188" y="11077"/>
                    </a:lnTo>
                    <a:lnTo>
                      <a:pt x="5227" y="11193"/>
                    </a:lnTo>
                    <a:lnTo>
                      <a:pt x="5286" y="11310"/>
                    </a:lnTo>
                    <a:lnTo>
                      <a:pt x="5363" y="11388"/>
                    </a:lnTo>
                    <a:lnTo>
                      <a:pt x="5460" y="11465"/>
                    </a:lnTo>
                    <a:lnTo>
                      <a:pt x="5558" y="11524"/>
                    </a:lnTo>
                    <a:lnTo>
                      <a:pt x="5674" y="11543"/>
                    </a:lnTo>
                    <a:lnTo>
                      <a:pt x="5791" y="11543"/>
                    </a:lnTo>
                    <a:lnTo>
                      <a:pt x="5927" y="11524"/>
                    </a:lnTo>
                    <a:lnTo>
                      <a:pt x="6277" y="11407"/>
                    </a:lnTo>
                    <a:lnTo>
                      <a:pt x="6607" y="11271"/>
                    </a:lnTo>
                    <a:lnTo>
                      <a:pt x="6937" y="11115"/>
                    </a:lnTo>
                    <a:lnTo>
                      <a:pt x="7268" y="10960"/>
                    </a:lnTo>
                    <a:lnTo>
                      <a:pt x="7598" y="10766"/>
                    </a:lnTo>
                    <a:lnTo>
                      <a:pt x="7928" y="10552"/>
                    </a:lnTo>
                    <a:lnTo>
                      <a:pt x="8239" y="10319"/>
                    </a:lnTo>
                    <a:lnTo>
                      <a:pt x="8550" y="10086"/>
                    </a:lnTo>
                    <a:lnTo>
                      <a:pt x="8841" y="9833"/>
                    </a:lnTo>
                    <a:lnTo>
                      <a:pt x="9133" y="9561"/>
                    </a:lnTo>
                    <a:lnTo>
                      <a:pt x="9405" y="9289"/>
                    </a:lnTo>
                    <a:lnTo>
                      <a:pt x="9677" y="8997"/>
                    </a:lnTo>
                    <a:lnTo>
                      <a:pt x="9910" y="8687"/>
                    </a:lnTo>
                    <a:lnTo>
                      <a:pt x="10143" y="8376"/>
                    </a:lnTo>
                    <a:lnTo>
                      <a:pt x="10357" y="8045"/>
                    </a:lnTo>
                    <a:lnTo>
                      <a:pt x="10551" y="7715"/>
                    </a:lnTo>
                    <a:lnTo>
                      <a:pt x="10726" y="7385"/>
                    </a:lnTo>
                    <a:lnTo>
                      <a:pt x="10882" y="7054"/>
                    </a:lnTo>
                    <a:lnTo>
                      <a:pt x="10998" y="6705"/>
                    </a:lnTo>
                    <a:lnTo>
                      <a:pt x="11115" y="6355"/>
                    </a:lnTo>
                    <a:lnTo>
                      <a:pt x="11193" y="5986"/>
                    </a:lnTo>
                    <a:lnTo>
                      <a:pt x="11251" y="5636"/>
                    </a:lnTo>
                    <a:lnTo>
                      <a:pt x="11270" y="5286"/>
                    </a:lnTo>
                    <a:lnTo>
                      <a:pt x="11270" y="4917"/>
                    </a:lnTo>
                    <a:lnTo>
                      <a:pt x="11232" y="4567"/>
                    </a:lnTo>
                    <a:lnTo>
                      <a:pt x="11173" y="4217"/>
                    </a:lnTo>
                    <a:lnTo>
                      <a:pt x="11076" y="3848"/>
                    </a:lnTo>
                    <a:lnTo>
                      <a:pt x="10940" y="3498"/>
                    </a:lnTo>
                    <a:lnTo>
                      <a:pt x="10765" y="3168"/>
                    </a:lnTo>
                    <a:lnTo>
                      <a:pt x="10571" y="2818"/>
                    </a:lnTo>
                    <a:lnTo>
                      <a:pt x="10318" y="2488"/>
                    </a:lnTo>
                    <a:lnTo>
                      <a:pt x="10027" y="2158"/>
                    </a:lnTo>
                    <a:lnTo>
                      <a:pt x="9755" y="1886"/>
                    </a:lnTo>
                    <a:lnTo>
                      <a:pt x="9444" y="1613"/>
                    </a:lnTo>
                    <a:lnTo>
                      <a:pt x="9114" y="1341"/>
                    </a:lnTo>
                    <a:lnTo>
                      <a:pt x="8764" y="1089"/>
                    </a:lnTo>
                    <a:lnTo>
                      <a:pt x="8395" y="856"/>
                    </a:lnTo>
                    <a:lnTo>
                      <a:pt x="8025" y="642"/>
                    </a:lnTo>
                    <a:lnTo>
                      <a:pt x="7637" y="448"/>
                    </a:lnTo>
                    <a:lnTo>
                      <a:pt x="7229" y="292"/>
                    </a:lnTo>
                    <a:lnTo>
                      <a:pt x="6821" y="156"/>
                    </a:lnTo>
                    <a:lnTo>
                      <a:pt x="6393" y="78"/>
                    </a:lnTo>
                    <a:lnTo>
                      <a:pt x="5985" y="20"/>
                    </a:lnTo>
                    <a:lnTo>
                      <a:pt x="55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>
                <a:off x="3594375" y="1608375"/>
                <a:ext cx="902125" cy="958500"/>
              </a:xfrm>
              <a:custGeom>
                <a:avLst/>
                <a:gdLst/>
                <a:ahLst/>
                <a:cxnLst/>
                <a:rect l="l" t="t" r="r" b="b"/>
                <a:pathLst>
                  <a:path w="36085" h="38340" extrusionOk="0">
                    <a:moveTo>
                      <a:pt x="15721" y="4004"/>
                    </a:moveTo>
                    <a:lnTo>
                      <a:pt x="15857" y="4042"/>
                    </a:lnTo>
                    <a:lnTo>
                      <a:pt x="15993" y="4081"/>
                    </a:lnTo>
                    <a:lnTo>
                      <a:pt x="16129" y="4140"/>
                    </a:lnTo>
                    <a:lnTo>
                      <a:pt x="16245" y="4217"/>
                    </a:lnTo>
                    <a:lnTo>
                      <a:pt x="16304" y="4314"/>
                    </a:lnTo>
                    <a:lnTo>
                      <a:pt x="16323" y="4392"/>
                    </a:lnTo>
                    <a:lnTo>
                      <a:pt x="16304" y="4509"/>
                    </a:lnTo>
                    <a:lnTo>
                      <a:pt x="16265" y="4606"/>
                    </a:lnTo>
                    <a:lnTo>
                      <a:pt x="16187" y="4703"/>
                    </a:lnTo>
                    <a:lnTo>
                      <a:pt x="16070" y="4800"/>
                    </a:lnTo>
                    <a:lnTo>
                      <a:pt x="15954" y="4878"/>
                    </a:lnTo>
                    <a:lnTo>
                      <a:pt x="15837" y="4936"/>
                    </a:lnTo>
                    <a:lnTo>
                      <a:pt x="15701" y="4975"/>
                    </a:lnTo>
                    <a:lnTo>
                      <a:pt x="15546" y="5014"/>
                    </a:lnTo>
                    <a:lnTo>
                      <a:pt x="15410" y="5033"/>
                    </a:lnTo>
                    <a:lnTo>
                      <a:pt x="15274" y="5033"/>
                    </a:lnTo>
                    <a:lnTo>
                      <a:pt x="14982" y="5014"/>
                    </a:lnTo>
                    <a:lnTo>
                      <a:pt x="14807" y="4995"/>
                    </a:lnTo>
                    <a:lnTo>
                      <a:pt x="14632" y="4936"/>
                    </a:lnTo>
                    <a:lnTo>
                      <a:pt x="14477" y="4859"/>
                    </a:lnTo>
                    <a:lnTo>
                      <a:pt x="14322" y="4781"/>
                    </a:lnTo>
                    <a:lnTo>
                      <a:pt x="14458" y="4567"/>
                    </a:lnTo>
                    <a:lnTo>
                      <a:pt x="14613" y="4392"/>
                    </a:lnTo>
                    <a:lnTo>
                      <a:pt x="14807" y="4237"/>
                    </a:lnTo>
                    <a:lnTo>
                      <a:pt x="15002" y="4120"/>
                    </a:lnTo>
                    <a:lnTo>
                      <a:pt x="15215" y="4042"/>
                    </a:lnTo>
                    <a:lnTo>
                      <a:pt x="15332" y="4004"/>
                    </a:lnTo>
                    <a:close/>
                    <a:moveTo>
                      <a:pt x="12825" y="1"/>
                    </a:moveTo>
                    <a:lnTo>
                      <a:pt x="12592" y="40"/>
                    </a:lnTo>
                    <a:lnTo>
                      <a:pt x="12398" y="98"/>
                    </a:lnTo>
                    <a:lnTo>
                      <a:pt x="12223" y="176"/>
                    </a:lnTo>
                    <a:lnTo>
                      <a:pt x="12067" y="273"/>
                    </a:lnTo>
                    <a:lnTo>
                      <a:pt x="11931" y="370"/>
                    </a:lnTo>
                    <a:lnTo>
                      <a:pt x="11815" y="486"/>
                    </a:lnTo>
                    <a:lnTo>
                      <a:pt x="11718" y="603"/>
                    </a:lnTo>
                    <a:lnTo>
                      <a:pt x="11659" y="739"/>
                    </a:lnTo>
                    <a:lnTo>
                      <a:pt x="11601" y="895"/>
                    </a:lnTo>
                    <a:lnTo>
                      <a:pt x="11562" y="1050"/>
                    </a:lnTo>
                    <a:lnTo>
                      <a:pt x="11543" y="1225"/>
                    </a:lnTo>
                    <a:lnTo>
                      <a:pt x="11523" y="1400"/>
                    </a:lnTo>
                    <a:lnTo>
                      <a:pt x="11523" y="1575"/>
                    </a:lnTo>
                    <a:lnTo>
                      <a:pt x="11543" y="1750"/>
                    </a:lnTo>
                    <a:lnTo>
                      <a:pt x="11621" y="2138"/>
                    </a:lnTo>
                    <a:lnTo>
                      <a:pt x="11737" y="2527"/>
                    </a:lnTo>
                    <a:lnTo>
                      <a:pt x="11873" y="2915"/>
                    </a:lnTo>
                    <a:lnTo>
                      <a:pt x="12029" y="3285"/>
                    </a:lnTo>
                    <a:lnTo>
                      <a:pt x="12223" y="3654"/>
                    </a:lnTo>
                    <a:lnTo>
                      <a:pt x="12417" y="4004"/>
                    </a:lnTo>
                    <a:lnTo>
                      <a:pt x="12592" y="4314"/>
                    </a:lnTo>
                    <a:lnTo>
                      <a:pt x="12786" y="4587"/>
                    </a:lnTo>
                    <a:lnTo>
                      <a:pt x="12942" y="4800"/>
                    </a:lnTo>
                    <a:lnTo>
                      <a:pt x="13097" y="4975"/>
                    </a:lnTo>
                    <a:lnTo>
                      <a:pt x="13253" y="5131"/>
                    </a:lnTo>
                    <a:lnTo>
                      <a:pt x="13195" y="5422"/>
                    </a:lnTo>
                    <a:lnTo>
                      <a:pt x="13156" y="5694"/>
                    </a:lnTo>
                    <a:lnTo>
                      <a:pt x="13136" y="5986"/>
                    </a:lnTo>
                    <a:lnTo>
                      <a:pt x="13136" y="6258"/>
                    </a:lnTo>
                    <a:lnTo>
                      <a:pt x="13175" y="6510"/>
                    </a:lnTo>
                    <a:lnTo>
                      <a:pt x="13233" y="6782"/>
                    </a:lnTo>
                    <a:lnTo>
                      <a:pt x="13311" y="7035"/>
                    </a:lnTo>
                    <a:lnTo>
                      <a:pt x="13408" y="7268"/>
                    </a:lnTo>
                    <a:lnTo>
                      <a:pt x="13525" y="7521"/>
                    </a:lnTo>
                    <a:lnTo>
                      <a:pt x="12728" y="7734"/>
                    </a:lnTo>
                    <a:lnTo>
                      <a:pt x="11970" y="7987"/>
                    </a:lnTo>
                    <a:lnTo>
                      <a:pt x="11213" y="8279"/>
                    </a:lnTo>
                    <a:lnTo>
                      <a:pt x="10474" y="8589"/>
                    </a:lnTo>
                    <a:lnTo>
                      <a:pt x="9755" y="8939"/>
                    </a:lnTo>
                    <a:lnTo>
                      <a:pt x="9056" y="9328"/>
                    </a:lnTo>
                    <a:lnTo>
                      <a:pt x="8375" y="9736"/>
                    </a:lnTo>
                    <a:lnTo>
                      <a:pt x="7715" y="10183"/>
                    </a:lnTo>
                    <a:lnTo>
                      <a:pt x="7093" y="10649"/>
                    </a:lnTo>
                    <a:lnTo>
                      <a:pt x="6471" y="11135"/>
                    </a:lnTo>
                    <a:lnTo>
                      <a:pt x="5888" y="11640"/>
                    </a:lnTo>
                    <a:lnTo>
                      <a:pt x="5305" y="12184"/>
                    </a:lnTo>
                    <a:lnTo>
                      <a:pt x="4781" y="12748"/>
                    </a:lnTo>
                    <a:lnTo>
                      <a:pt x="4256" y="13350"/>
                    </a:lnTo>
                    <a:lnTo>
                      <a:pt x="3751" y="13953"/>
                    </a:lnTo>
                    <a:lnTo>
                      <a:pt x="3304" y="14574"/>
                    </a:lnTo>
                    <a:lnTo>
                      <a:pt x="2857" y="15235"/>
                    </a:lnTo>
                    <a:lnTo>
                      <a:pt x="2449" y="15896"/>
                    </a:lnTo>
                    <a:lnTo>
                      <a:pt x="2060" y="16595"/>
                    </a:lnTo>
                    <a:lnTo>
                      <a:pt x="1710" y="17295"/>
                    </a:lnTo>
                    <a:lnTo>
                      <a:pt x="1400" y="18014"/>
                    </a:lnTo>
                    <a:lnTo>
                      <a:pt x="1108" y="18752"/>
                    </a:lnTo>
                    <a:lnTo>
                      <a:pt x="836" y="19510"/>
                    </a:lnTo>
                    <a:lnTo>
                      <a:pt x="622" y="20268"/>
                    </a:lnTo>
                    <a:lnTo>
                      <a:pt x="428" y="21045"/>
                    </a:lnTo>
                    <a:lnTo>
                      <a:pt x="273" y="21822"/>
                    </a:lnTo>
                    <a:lnTo>
                      <a:pt x="137" y="22619"/>
                    </a:lnTo>
                    <a:lnTo>
                      <a:pt x="59" y="23435"/>
                    </a:lnTo>
                    <a:lnTo>
                      <a:pt x="0" y="24251"/>
                    </a:lnTo>
                    <a:lnTo>
                      <a:pt x="0" y="25087"/>
                    </a:lnTo>
                    <a:lnTo>
                      <a:pt x="20" y="25903"/>
                    </a:lnTo>
                    <a:lnTo>
                      <a:pt x="78" y="26758"/>
                    </a:lnTo>
                    <a:lnTo>
                      <a:pt x="195" y="27652"/>
                    </a:lnTo>
                    <a:lnTo>
                      <a:pt x="331" y="28526"/>
                    </a:lnTo>
                    <a:lnTo>
                      <a:pt x="525" y="29342"/>
                    </a:lnTo>
                    <a:lnTo>
                      <a:pt x="739" y="30120"/>
                    </a:lnTo>
                    <a:lnTo>
                      <a:pt x="992" y="30877"/>
                    </a:lnTo>
                    <a:lnTo>
                      <a:pt x="1128" y="31227"/>
                    </a:lnTo>
                    <a:lnTo>
                      <a:pt x="1283" y="31577"/>
                    </a:lnTo>
                    <a:lnTo>
                      <a:pt x="1438" y="31907"/>
                    </a:lnTo>
                    <a:lnTo>
                      <a:pt x="1613" y="32238"/>
                    </a:lnTo>
                    <a:lnTo>
                      <a:pt x="1788" y="32549"/>
                    </a:lnTo>
                    <a:lnTo>
                      <a:pt x="1963" y="32859"/>
                    </a:lnTo>
                    <a:lnTo>
                      <a:pt x="2157" y="33151"/>
                    </a:lnTo>
                    <a:lnTo>
                      <a:pt x="2352" y="33442"/>
                    </a:lnTo>
                    <a:lnTo>
                      <a:pt x="2565" y="33714"/>
                    </a:lnTo>
                    <a:lnTo>
                      <a:pt x="2779" y="33986"/>
                    </a:lnTo>
                    <a:lnTo>
                      <a:pt x="2993" y="34239"/>
                    </a:lnTo>
                    <a:lnTo>
                      <a:pt x="3226" y="34492"/>
                    </a:lnTo>
                    <a:lnTo>
                      <a:pt x="3712" y="34977"/>
                    </a:lnTo>
                    <a:lnTo>
                      <a:pt x="4217" y="35405"/>
                    </a:lnTo>
                    <a:lnTo>
                      <a:pt x="4742" y="35813"/>
                    </a:lnTo>
                    <a:lnTo>
                      <a:pt x="5305" y="36202"/>
                    </a:lnTo>
                    <a:lnTo>
                      <a:pt x="5908" y="36532"/>
                    </a:lnTo>
                    <a:lnTo>
                      <a:pt x="6529" y="36843"/>
                    </a:lnTo>
                    <a:lnTo>
                      <a:pt x="7171" y="37115"/>
                    </a:lnTo>
                    <a:lnTo>
                      <a:pt x="7831" y="37368"/>
                    </a:lnTo>
                    <a:lnTo>
                      <a:pt x="8531" y="37581"/>
                    </a:lnTo>
                    <a:lnTo>
                      <a:pt x="9250" y="37776"/>
                    </a:lnTo>
                    <a:lnTo>
                      <a:pt x="9988" y="37931"/>
                    </a:lnTo>
                    <a:lnTo>
                      <a:pt x="10746" y="38067"/>
                    </a:lnTo>
                    <a:lnTo>
                      <a:pt x="11523" y="38164"/>
                    </a:lnTo>
                    <a:lnTo>
                      <a:pt x="12340" y="38242"/>
                    </a:lnTo>
                    <a:lnTo>
                      <a:pt x="13156" y="38300"/>
                    </a:lnTo>
                    <a:lnTo>
                      <a:pt x="13991" y="38339"/>
                    </a:lnTo>
                    <a:lnTo>
                      <a:pt x="14846" y="38339"/>
                    </a:lnTo>
                    <a:lnTo>
                      <a:pt x="15721" y="38320"/>
                    </a:lnTo>
                    <a:lnTo>
                      <a:pt x="16614" y="38281"/>
                    </a:lnTo>
                    <a:lnTo>
                      <a:pt x="17528" y="38223"/>
                    </a:lnTo>
                    <a:lnTo>
                      <a:pt x="18441" y="38145"/>
                    </a:lnTo>
                    <a:lnTo>
                      <a:pt x="19374" y="38048"/>
                    </a:lnTo>
                    <a:lnTo>
                      <a:pt x="20287" y="37931"/>
                    </a:lnTo>
                    <a:lnTo>
                      <a:pt x="21200" y="37795"/>
                    </a:lnTo>
                    <a:lnTo>
                      <a:pt x="22094" y="37640"/>
                    </a:lnTo>
                    <a:lnTo>
                      <a:pt x="22969" y="37445"/>
                    </a:lnTo>
                    <a:lnTo>
                      <a:pt x="23843" y="37251"/>
                    </a:lnTo>
                    <a:lnTo>
                      <a:pt x="24679" y="37037"/>
                    </a:lnTo>
                    <a:lnTo>
                      <a:pt x="25514" y="36804"/>
                    </a:lnTo>
                    <a:lnTo>
                      <a:pt x="26330" y="36532"/>
                    </a:lnTo>
                    <a:lnTo>
                      <a:pt x="27108" y="36260"/>
                    </a:lnTo>
                    <a:lnTo>
                      <a:pt x="27885" y="35949"/>
                    </a:lnTo>
                    <a:lnTo>
                      <a:pt x="28623" y="35619"/>
                    </a:lnTo>
                    <a:lnTo>
                      <a:pt x="29342" y="35250"/>
                    </a:lnTo>
                    <a:lnTo>
                      <a:pt x="30022" y="34880"/>
                    </a:lnTo>
                    <a:lnTo>
                      <a:pt x="30683" y="34472"/>
                    </a:lnTo>
                    <a:lnTo>
                      <a:pt x="31305" y="34045"/>
                    </a:lnTo>
                    <a:lnTo>
                      <a:pt x="31907" y="33578"/>
                    </a:lnTo>
                    <a:lnTo>
                      <a:pt x="32471" y="33093"/>
                    </a:lnTo>
                    <a:lnTo>
                      <a:pt x="32995" y="32587"/>
                    </a:lnTo>
                    <a:lnTo>
                      <a:pt x="33500" y="32043"/>
                    </a:lnTo>
                    <a:lnTo>
                      <a:pt x="33734" y="31771"/>
                    </a:lnTo>
                    <a:lnTo>
                      <a:pt x="33947" y="31480"/>
                    </a:lnTo>
                    <a:lnTo>
                      <a:pt x="34161" y="31188"/>
                    </a:lnTo>
                    <a:lnTo>
                      <a:pt x="34355" y="30897"/>
                    </a:lnTo>
                    <a:lnTo>
                      <a:pt x="34550" y="30586"/>
                    </a:lnTo>
                    <a:lnTo>
                      <a:pt x="34744" y="30256"/>
                    </a:lnTo>
                    <a:lnTo>
                      <a:pt x="34919" y="29945"/>
                    </a:lnTo>
                    <a:lnTo>
                      <a:pt x="35074" y="29614"/>
                    </a:lnTo>
                    <a:lnTo>
                      <a:pt x="35210" y="29265"/>
                    </a:lnTo>
                    <a:lnTo>
                      <a:pt x="35366" y="28915"/>
                    </a:lnTo>
                    <a:lnTo>
                      <a:pt x="35483" y="28565"/>
                    </a:lnTo>
                    <a:lnTo>
                      <a:pt x="35599" y="28215"/>
                    </a:lnTo>
                    <a:lnTo>
                      <a:pt x="35696" y="27827"/>
                    </a:lnTo>
                    <a:lnTo>
                      <a:pt x="35793" y="27457"/>
                    </a:lnTo>
                    <a:lnTo>
                      <a:pt x="35871" y="27069"/>
                    </a:lnTo>
                    <a:lnTo>
                      <a:pt x="35949" y="26680"/>
                    </a:lnTo>
                    <a:lnTo>
                      <a:pt x="35988" y="26272"/>
                    </a:lnTo>
                    <a:lnTo>
                      <a:pt x="36027" y="25864"/>
                    </a:lnTo>
                    <a:lnTo>
                      <a:pt x="36065" y="25456"/>
                    </a:lnTo>
                    <a:lnTo>
                      <a:pt x="36085" y="25029"/>
                    </a:lnTo>
                    <a:lnTo>
                      <a:pt x="36085" y="24582"/>
                    </a:lnTo>
                    <a:lnTo>
                      <a:pt x="36065" y="24135"/>
                    </a:lnTo>
                    <a:lnTo>
                      <a:pt x="36046" y="23688"/>
                    </a:lnTo>
                    <a:lnTo>
                      <a:pt x="36007" y="23221"/>
                    </a:lnTo>
                    <a:lnTo>
                      <a:pt x="35949" y="22774"/>
                    </a:lnTo>
                    <a:lnTo>
                      <a:pt x="35891" y="22308"/>
                    </a:lnTo>
                    <a:lnTo>
                      <a:pt x="35813" y="21861"/>
                    </a:lnTo>
                    <a:lnTo>
                      <a:pt x="35735" y="21395"/>
                    </a:lnTo>
                    <a:lnTo>
                      <a:pt x="35541" y="20520"/>
                    </a:lnTo>
                    <a:lnTo>
                      <a:pt x="35288" y="19646"/>
                    </a:lnTo>
                    <a:lnTo>
                      <a:pt x="34997" y="18791"/>
                    </a:lnTo>
                    <a:lnTo>
                      <a:pt x="34686" y="17975"/>
                    </a:lnTo>
                    <a:lnTo>
                      <a:pt x="34317" y="17159"/>
                    </a:lnTo>
                    <a:lnTo>
                      <a:pt x="33909" y="16381"/>
                    </a:lnTo>
                    <a:lnTo>
                      <a:pt x="33481" y="15604"/>
                    </a:lnTo>
                    <a:lnTo>
                      <a:pt x="32995" y="14885"/>
                    </a:lnTo>
                    <a:lnTo>
                      <a:pt x="32490" y="14166"/>
                    </a:lnTo>
                    <a:lnTo>
                      <a:pt x="31965" y="13486"/>
                    </a:lnTo>
                    <a:lnTo>
                      <a:pt x="31382" y="12825"/>
                    </a:lnTo>
                    <a:lnTo>
                      <a:pt x="30780" y="12204"/>
                    </a:lnTo>
                    <a:lnTo>
                      <a:pt x="30158" y="11601"/>
                    </a:lnTo>
                    <a:lnTo>
                      <a:pt x="29498" y="11038"/>
                    </a:lnTo>
                    <a:lnTo>
                      <a:pt x="28817" y="10513"/>
                    </a:lnTo>
                    <a:lnTo>
                      <a:pt x="28118" y="10008"/>
                    </a:lnTo>
                    <a:lnTo>
                      <a:pt x="27380" y="9542"/>
                    </a:lnTo>
                    <a:lnTo>
                      <a:pt x="26622" y="9114"/>
                    </a:lnTo>
                    <a:lnTo>
                      <a:pt x="25844" y="8706"/>
                    </a:lnTo>
                    <a:lnTo>
                      <a:pt x="25067" y="8356"/>
                    </a:lnTo>
                    <a:lnTo>
                      <a:pt x="24251" y="8026"/>
                    </a:lnTo>
                    <a:lnTo>
                      <a:pt x="23416" y="7754"/>
                    </a:lnTo>
                    <a:lnTo>
                      <a:pt x="22561" y="7501"/>
                    </a:lnTo>
                    <a:lnTo>
                      <a:pt x="21706" y="7307"/>
                    </a:lnTo>
                    <a:lnTo>
                      <a:pt x="20831" y="7151"/>
                    </a:lnTo>
                    <a:lnTo>
                      <a:pt x="19937" y="7035"/>
                    </a:lnTo>
                    <a:lnTo>
                      <a:pt x="19043" y="6957"/>
                    </a:lnTo>
                    <a:lnTo>
                      <a:pt x="18130" y="6938"/>
                    </a:lnTo>
                    <a:lnTo>
                      <a:pt x="17664" y="6938"/>
                    </a:lnTo>
                    <a:lnTo>
                      <a:pt x="17217" y="6957"/>
                    </a:lnTo>
                    <a:lnTo>
                      <a:pt x="16750" y="6977"/>
                    </a:lnTo>
                    <a:lnTo>
                      <a:pt x="16284" y="7015"/>
                    </a:lnTo>
                    <a:lnTo>
                      <a:pt x="15798" y="7074"/>
                    </a:lnTo>
                    <a:lnTo>
                      <a:pt x="15332" y="7151"/>
                    </a:lnTo>
                    <a:lnTo>
                      <a:pt x="14866" y="7229"/>
                    </a:lnTo>
                    <a:lnTo>
                      <a:pt x="14399" y="7307"/>
                    </a:lnTo>
                    <a:lnTo>
                      <a:pt x="14224" y="6996"/>
                    </a:lnTo>
                    <a:lnTo>
                      <a:pt x="14147" y="6860"/>
                    </a:lnTo>
                    <a:lnTo>
                      <a:pt x="14088" y="6705"/>
                    </a:lnTo>
                    <a:lnTo>
                      <a:pt x="14050" y="6549"/>
                    </a:lnTo>
                    <a:lnTo>
                      <a:pt x="14030" y="6374"/>
                    </a:lnTo>
                    <a:lnTo>
                      <a:pt x="14011" y="6199"/>
                    </a:lnTo>
                    <a:lnTo>
                      <a:pt x="13991" y="6024"/>
                    </a:lnTo>
                    <a:lnTo>
                      <a:pt x="14030" y="5694"/>
                    </a:lnTo>
                    <a:lnTo>
                      <a:pt x="14205" y="5772"/>
                    </a:lnTo>
                    <a:lnTo>
                      <a:pt x="14399" y="5830"/>
                    </a:lnTo>
                    <a:lnTo>
                      <a:pt x="14594" y="5888"/>
                    </a:lnTo>
                    <a:lnTo>
                      <a:pt x="14807" y="5927"/>
                    </a:lnTo>
                    <a:lnTo>
                      <a:pt x="15002" y="5966"/>
                    </a:lnTo>
                    <a:lnTo>
                      <a:pt x="15429" y="5966"/>
                    </a:lnTo>
                    <a:lnTo>
                      <a:pt x="15662" y="5947"/>
                    </a:lnTo>
                    <a:lnTo>
                      <a:pt x="15818" y="5927"/>
                    </a:lnTo>
                    <a:lnTo>
                      <a:pt x="15973" y="5888"/>
                    </a:lnTo>
                    <a:lnTo>
                      <a:pt x="16129" y="5830"/>
                    </a:lnTo>
                    <a:lnTo>
                      <a:pt x="16284" y="5752"/>
                    </a:lnTo>
                    <a:lnTo>
                      <a:pt x="16420" y="5675"/>
                    </a:lnTo>
                    <a:lnTo>
                      <a:pt x="16576" y="5597"/>
                    </a:lnTo>
                    <a:lnTo>
                      <a:pt x="16692" y="5500"/>
                    </a:lnTo>
                    <a:lnTo>
                      <a:pt x="16828" y="5383"/>
                    </a:lnTo>
                    <a:lnTo>
                      <a:pt x="16925" y="5267"/>
                    </a:lnTo>
                    <a:lnTo>
                      <a:pt x="17023" y="5131"/>
                    </a:lnTo>
                    <a:lnTo>
                      <a:pt x="17120" y="4995"/>
                    </a:lnTo>
                    <a:lnTo>
                      <a:pt x="17178" y="4859"/>
                    </a:lnTo>
                    <a:lnTo>
                      <a:pt x="17217" y="4703"/>
                    </a:lnTo>
                    <a:lnTo>
                      <a:pt x="17256" y="4548"/>
                    </a:lnTo>
                    <a:lnTo>
                      <a:pt x="17256" y="4373"/>
                    </a:lnTo>
                    <a:lnTo>
                      <a:pt x="17256" y="4198"/>
                    </a:lnTo>
                    <a:lnTo>
                      <a:pt x="17217" y="4023"/>
                    </a:lnTo>
                    <a:lnTo>
                      <a:pt x="17139" y="3868"/>
                    </a:lnTo>
                    <a:lnTo>
                      <a:pt x="17061" y="3732"/>
                    </a:lnTo>
                    <a:lnTo>
                      <a:pt x="16945" y="3596"/>
                    </a:lnTo>
                    <a:lnTo>
                      <a:pt x="16828" y="3479"/>
                    </a:lnTo>
                    <a:lnTo>
                      <a:pt x="16673" y="3382"/>
                    </a:lnTo>
                    <a:lnTo>
                      <a:pt x="16517" y="3304"/>
                    </a:lnTo>
                    <a:lnTo>
                      <a:pt x="16342" y="3226"/>
                    </a:lnTo>
                    <a:lnTo>
                      <a:pt x="16168" y="3168"/>
                    </a:lnTo>
                    <a:lnTo>
                      <a:pt x="15993" y="3110"/>
                    </a:lnTo>
                    <a:lnTo>
                      <a:pt x="15818" y="3090"/>
                    </a:lnTo>
                    <a:lnTo>
                      <a:pt x="15643" y="3071"/>
                    </a:lnTo>
                    <a:lnTo>
                      <a:pt x="15449" y="3051"/>
                    </a:lnTo>
                    <a:lnTo>
                      <a:pt x="15274" y="3051"/>
                    </a:lnTo>
                    <a:lnTo>
                      <a:pt x="15118" y="3071"/>
                    </a:lnTo>
                    <a:lnTo>
                      <a:pt x="14963" y="3090"/>
                    </a:lnTo>
                    <a:lnTo>
                      <a:pt x="14749" y="3149"/>
                    </a:lnTo>
                    <a:lnTo>
                      <a:pt x="14535" y="3246"/>
                    </a:lnTo>
                    <a:lnTo>
                      <a:pt x="14360" y="3343"/>
                    </a:lnTo>
                    <a:lnTo>
                      <a:pt x="14186" y="3459"/>
                    </a:lnTo>
                    <a:lnTo>
                      <a:pt x="14030" y="3615"/>
                    </a:lnTo>
                    <a:lnTo>
                      <a:pt x="13894" y="3770"/>
                    </a:lnTo>
                    <a:lnTo>
                      <a:pt x="13758" y="3945"/>
                    </a:lnTo>
                    <a:lnTo>
                      <a:pt x="13641" y="4120"/>
                    </a:lnTo>
                    <a:lnTo>
                      <a:pt x="13505" y="3926"/>
                    </a:lnTo>
                    <a:lnTo>
                      <a:pt x="13253" y="3557"/>
                    </a:lnTo>
                    <a:lnTo>
                      <a:pt x="13020" y="3168"/>
                    </a:lnTo>
                    <a:lnTo>
                      <a:pt x="12825" y="2760"/>
                    </a:lnTo>
                    <a:lnTo>
                      <a:pt x="12670" y="2352"/>
                    </a:lnTo>
                    <a:lnTo>
                      <a:pt x="12592" y="2099"/>
                    </a:lnTo>
                    <a:lnTo>
                      <a:pt x="12534" y="1866"/>
                    </a:lnTo>
                    <a:lnTo>
                      <a:pt x="12534" y="1652"/>
                    </a:lnTo>
                    <a:lnTo>
                      <a:pt x="12573" y="1477"/>
                    </a:lnTo>
                    <a:lnTo>
                      <a:pt x="12650" y="1303"/>
                    </a:lnTo>
                    <a:lnTo>
                      <a:pt x="12767" y="1147"/>
                    </a:lnTo>
                    <a:lnTo>
                      <a:pt x="12922" y="992"/>
                    </a:lnTo>
                    <a:lnTo>
                      <a:pt x="13136" y="836"/>
                    </a:lnTo>
                    <a:lnTo>
                      <a:pt x="13195" y="797"/>
                    </a:lnTo>
                    <a:lnTo>
                      <a:pt x="13253" y="739"/>
                    </a:lnTo>
                    <a:lnTo>
                      <a:pt x="13292" y="661"/>
                    </a:lnTo>
                    <a:lnTo>
                      <a:pt x="13311" y="603"/>
                    </a:lnTo>
                    <a:lnTo>
                      <a:pt x="13331" y="525"/>
                    </a:lnTo>
                    <a:lnTo>
                      <a:pt x="13331" y="448"/>
                    </a:lnTo>
                    <a:lnTo>
                      <a:pt x="13292" y="312"/>
                    </a:lnTo>
                    <a:lnTo>
                      <a:pt x="13214" y="176"/>
                    </a:lnTo>
                    <a:lnTo>
                      <a:pt x="13175" y="117"/>
                    </a:lnTo>
                    <a:lnTo>
                      <a:pt x="13117" y="78"/>
                    </a:lnTo>
                    <a:lnTo>
                      <a:pt x="13059" y="40"/>
                    </a:lnTo>
                    <a:lnTo>
                      <a:pt x="129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3887300" y="2071825"/>
                <a:ext cx="6367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66" extrusionOk="0">
                    <a:moveTo>
                      <a:pt x="1283" y="0"/>
                    </a:moveTo>
                    <a:lnTo>
                      <a:pt x="1147" y="20"/>
                    </a:lnTo>
                    <a:lnTo>
                      <a:pt x="1011" y="39"/>
                    </a:lnTo>
                    <a:lnTo>
                      <a:pt x="895" y="59"/>
                    </a:lnTo>
                    <a:lnTo>
                      <a:pt x="778" y="117"/>
                    </a:lnTo>
                    <a:lnTo>
                      <a:pt x="661" y="156"/>
                    </a:lnTo>
                    <a:lnTo>
                      <a:pt x="564" y="234"/>
                    </a:lnTo>
                    <a:lnTo>
                      <a:pt x="467" y="311"/>
                    </a:lnTo>
                    <a:lnTo>
                      <a:pt x="370" y="389"/>
                    </a:lnTo>
                    <a:lnTo>
                      <a:pt x="292" y="467"/>
                    </a:lnTo>
                    <a:lnTo>
                      <a:pt x="214" y="583"/>
                    </a:lnTo>
                    <a:lnTo>
                      <a:pt x="156" y="680"/>
                    </a:lnTo>
                    <a:lnTo>
                      <a:pt x="98" y="797"/>
                    </a:lnTo>
                    <a:lnTo>
                      <a:pt x="59" y="914"/>
                    </a:lnTo>
                    <a:lnTo>
                      <a:pt x="20" y="1030"/>
                    </a:lnTo>
                    <a:lnTo>
                      <a:pt x="1" y="1147"/>
                    </a:lnTo>
                    <a:lnTo>
                      <a:pt x="1" y="1283"/>
                    </a:lnTo>
                    <a:lnTo>
                      <a:pt x="1" y="1419"/>
                    </a:lnTo>
                    <a:lnTo>
                      <a:pt x="20" y="1535"/>
                    </a:lnTo>
                    <a:lnTo>
                      <a:pt x="59" y="1671"/>
                    </a:lnTo>
                    <a:lnTo>
                      <a:pt x="98" y="1788"/>
                    </a:lnTo>
                    <a:lnTo>
                      <a:pt x="156" y="1905"/>
                    </a:lnTo>
                    <a:lnTo>
                      <a:pt x="214" y="2002"/>
                    </a:lnTo>
                    <a:lnTo>
                      <a:pt x="292" y="2099"/>
                    </a:lnTo>
                    <a:lnTo>
                      <a:pt x="370" y="2196"/>
                    </a:lnTo>
                    <a:lnTo>
                      <a:pt x="467" y="2274"/>
                    </a:lnTo>
                    <a:lnTo>
                      <a:pt x="564" y="2352"/>
                    </a:lnTo>
                    <a:lnTo>
                      <a:pt x="661" y="2410"/>
                    </a:lnTo>
                    <a:lnTo>
                      <a:pt x="778" y="2468"/>
                    </a:lnTo>
                    <a:lnTo>
                      <a:pt x="895" y="2507"/>
                    </a:lnTo>
                    <a:lnTo>
                      <a:pt x="1011" y="2546"/>
                    </a:lnTo>
                    <a:lnTo>
                      <a:pt x="1147" y="2565"/>
                    </a:lnTo>
                    <a:lnTo>
                      <a:pt x="1400" y="2565"/>
                    </a:lnTo>
                    <a:lnTo>
                      <a:pt x="1536" y="2546"/>
                    </a:lnTo>
                    <a:lnTo>
                      <a:pt x="1652" y="2507"/>
                    </a:lnTo>
                    <a:lnTo>
                      <a:pt x="1769" y="2468"/>
                    </a:lnTo>
                    <a:lnTo>
                      <a:pt x="1886" y="2410"/>
                    </a:lnTo>
                    <a:lnTo>
                      <a:pt x="1983" y="2352"/>
                    </a:lnTo>
                    <a:lnTo>
                      <a:pt x="2080" y="2274"/>
                    </a:lnTo>
                    <a:lnTo>
                      <a:pt x="2177" y="2196"/>
                    </a:lnTo>
                    <a:lnTo>
                      <a:pt x="2255" y="2099"/>
                    </a:lnTo>
                    <a:lnTo>
                      <a:pt x="2333" y="2002"/>
                    </a:lnTo>
                    <a:lnTo>
                      <a:pt x="2391" y="1885"/>
                    </a:lnTo>
                    <a:lnTo>
                      <a:pt x="2449" y="1788"/>
                    </a:lnTo>
                    <a:lnTo>
                      <a:pt x="2488" y="1671"/>
                    </a:lnTo>
                    <a:lnTo>
                      <a:pt x="2527" y="1555"/>
                    </a:lnTo>
                    <a:lnTo>
                      <a:pt x="2546" y="1419"/>
                    </a:lnTo>
                    <a:lnTo>
                      <a:pt x="2546" y="1302"/>
                    </a:lnTo>
                    <a:lnTo>
                      <a:pt x="2546" y="1166"/>
                    </a:lnTo>
                    <a:lnTo>
                      <a:pt x="2527" y="1030"/>
                    </a:lnTo>
                    <a:lnTo>
                      <a:pt x="2488" y="914"/>
                    </a:lnTo>
                    <a:lnTo>
                      <a:pt x="2449" y="797"/>
                    </a:lnTo>
                    <a:lnTo>
                      <a:pt x="2391" y="680"/>
                    </a:lnTo>
                    <a:lnTo>
                      <a:pt x="2333" y="564"/>
                    </a:lnTo>
                    <a:lnTo>
                      <a:pt x="2255" y="467"/>
                    </a:lnTo>
                    <a:lnTo>
                      <a:pt x="2177" y="389"/>
                    </a:lnTo>
                    <a:lnTo>
                      <a:pt x="2080" y="292"/>
                    </a:lnTo>
                    <a:lnTo>
                      <a:pt x="1983" y="234"/>
                    </a:lnTo>
                    <a:lnTo>
                      <a:pt x="1886" y="156"/>
                    </a:lnTo>
                    <a:lnTo>
                      <a:pt x="1769" y="117"/>
                    </a:lnTo>
                    <a:lnTo>
                      <a:pt x="1652" y="59"/>
                    </a:lnTo>
                    <a:lnTo>
                      <a:pt x="1536" y="39"/>
                    </a:lnTo>
                    <a:lnTo>
                      <a:pt x="1400" y="20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4072400" y="2045100"/>
                <a:ext cx="63650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66" extrusionOk="0">
                    <a:moveTo>
                      <a:pt x="1147" y="1"/>
                    </a:moveTo>
                    <a:lnTo>
                      <a:pt x="1011" y="20"/>
                    </a:lnTo>
                    <a:lnTo>
                      <a:pt x="894" y="59"/>
                    </a:lnTo>
                    <a:lnTo>
                      <a:pt x="777" y="98"/>
                    </a:lnTo>
                    <a:lnTo>
                      <a:pt x="661" y="156"/>
                    </a:lnTo>
                    <a:lnTo>
                      <a:pt x="564" y="214"/>
                    </a:lnTo>
                    <a:lnTo>
                      <a:pt x="447" y="292"/>
                    </a:lnTo>
                    <a:lnTo>
                      <a:pt x="369" y="370"/>
                    </a:lnTo>
                    <a:lnTo>
                      <a:pt x="292" y="467"/>
                    </a:lnTo>
                    <a:lnTo>
                      <a:pt x="214" y="564"/>
                    </a:lnTo>
                    <a:lnTo>
                      <a:pt x="156" y="681"/>
                    </a:lnTo>
                    <a:lnTo>
                      <a:pt x="97" y="778"/>
                    </a:lnTo>
                    <a:lnTo>
                      <a:pt x="58" y="894"/>
                    </a:lnTo>
                    <a:lnTo>
                      <a:pt x="20" y="1011"/>
                    </a:lnTo>
                    <a:lnTo>
                      <a:pt x="0" y="1147"/>
                    </a:lnTo>
                    <a:lnTo>
                      <a:pt x="0" y="1283"/>
                    </a:lnTo>
                    <a:lnTo>
                      <a:pt x="0" y="1400"/>
                    </a:lnTo>
                    <a:lnTo>
                      <a:pt x="20" y="1536"/>
                    </a:lnTo>
                    <a:lnTo>
                      <a:pt x="58" y="1652"/>
                    </a:lnTo>
                    <a:lnTo>
                      <a:pt x="97" y="1769"/>
                    </a:lnTo>
                    <a:lnTo>
                      <a:pt x="156" y="1886"/>
                    </a:lnTo>
                    <a:lnTo>
                      <a:pt x="214" y="2002"/>
                    </a:lnTo>
                    <a:lnTo>
                      <a:pt x="292" y="2099"/>
                    </a:lnTo>
                    <a:lnTo>
                      <a:pt x="369" y="2177"/>
                    </a:lnTo>
                    <a:lnTo>
                      <a:pt x="467" y="2274"/>
                    </a:lnTo>
                    <a:lnTo>
                      <a:pt x="564" y="2332"/>
                    </a:lnTo>
                    <a:lnTo>
                      <a:pt x="661" y="2410"/>
                    </a:lnTo>
                    <a:lnTo>
                      <a:pt x="777" y="2449"/>
                    </a:lnTo>
                    <a:lnTo>
                      <a:pt x="894" y="2507"/>
                    </a:lnTo>
                    <a:lnTo>
                      <a:pt x="1011" y="2527"/>
                    </a:lnTo>
                    <a:lnTo>
                      <a:pt x="1127" y="2546"/>
                    </a:lnTo>
                    <a:lnTo>
                      <a:pt x="1263" y="2566"/>
                    </a:lnTo>
                    <a:lnTo>
                      <a:pt x="1399" y="2546"/>
                    </a:lnTo>
                    <a:lnTo>
                      <a:pt x="1516" y="2527"/>
                    </a:lnTo>
                    <a:lnTo>
                      <a:pt x="1652" y="2507"/>
                    </a:lnTo>
                    <a:lnTo>
                      <a:pt x="1768" y="2449"/>
                    </a:lnTo>
                    <a:lnTo>
                      <a:pt x="1885" y="2410"/>
                    </a:lnTo>
                    <a:lnTo>
                      <a:pt x="1982" y="2332"/>
                    </a:lnTo>
                    <a:lnTo>
                      <a:pt x="2079" y="2255"/>
                    </a:lnTo>
                    <a:lnTo>
                      <a:pt x="2176" y="2177"/>
                    </a:lnTo>
                    <a:lnTo>
                      <a:pt x="2254" y="2099"/>
                    </a:lnTo>
                    <a:lnTo>
                      <a:pt x="2332" y="1983"/>
                    </a:lnTo>
                    <a:lnTo>
                      <a:pt x="2390" y="1886"/>
                    </a:lnTo>
                    <a:lnTo>
                      <a:pt x="2449" y="1769"/>
                    </a:lnTo>
                    <a:lnTo>
                      <a:pt x="2487" y="1652"/>
                    </a:lnTo>
                    <a:lnTo>
                      <a:pt x="2526" y="1536"/>
                    </a:lnTo>
                    <a:lnTo>
                      <a:pt x="2546" y="1419"/>
                    </a:lnTo>
                    <a:lnTo>
                      <a:pt x="2546" y="1283"/>
                    </a:lnTo>
                    <a:lnTo>
                      <a:pt x="2546" y="1147"/>
                    </a:lnTo>
                    <a:lnTo>
                      <a:pt x="2526" y="1031"/>
                    </a:lnTo>
                    <a:lnTo>
                      <a:pt x="2487" y="894"/>
                    </a:lnTo>
                    <a:lnTo>
                      <a:pt x="2449" y="778"/>
                    </a:lnTo>
                    <a:lnTo>
                      <a:pt x="2390" y="661"/>
                    </a:lnTo>
                    <a:lnTo>
                      <a:pt x="2332" y="564"/>
                    </a:lnTo>
                    <a:lnTo>
                      <a:pt x="2254" y="467"/>
                    </a:lnTo>
                    <a:lnTo>
                      <a:pt x="2176" y="370"/>
                    </a:lnTo>
                    <a:lnTo>
                      <a:pt x="2079" y="292"/>
                    </a:lnTo>
                    <a:lnTo>
                      <a:pt x="1982" y="214"/>
                    </a:lnTo>
                    <a:lnTo>
                      <a:pt x="1885" y="156"/>
                    </a:lnTo>
                    <a:lnTo>
                      <a:pt x="1768" y="98"/>
                    </a:lnTo>
                    <a:lnTo>
                      <a:pt x="1652" y="59"/>
                    </a:lnTo>
                    <a:lnTo>
                      <a:pt x="1535" y="20"/>
                    </a:lnTo>
                    <a:lnTo>
                      <a:pt x="1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>
                <a:off x="3873700" y="2158775"/>
                <a:ext cx="3187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12748" h="11077" extrusionOk="0">
                    <a:moveTo>
                      <a:pt x="6083" y="1"/>
                    </a:moveTo>
                    <a:lnTo>
                      <a:pt x="5752" y="39"/>
                    </a:lnTo>
                    <a:lnTo>
                      <a:pt x="5441" y="78"/>
                    </a:lnTo>
                    <a:lnTo>
                      <a:pt x="5111" y="137"/>
                    </a:lnTo>
                    <a:lnTo>
                      <a:pt x="4800" y="195"/>
                    </a:lnTo>
                    <a:lnTo>
                      <a:pt x="4489" y="292"/>
                    </a:lnTo>
                    <a:lnTo>
                      <a:pt x="4198" y="389"/>
                    </a:lnTo>
                    <a:lnTo>
                      <a:pt x="3906" y="506"/>
                    </a:lnTo>
                    <a:lnTo>
                      <a:pt x="3615" y="622"/>
                    </a:lnTo>
                    <a:lnTo>
                      <a:pt x="3343" y="778"/>
                    </a:lnTo>
                    <a:lnTo>
                      <a:pt x="3071" y="933"/>
                    </a:lnTo>
                    <a:lnTo>
                      <a:pt x="2818" y="1089"/>
                    </a:lnTo>
                    <a:lnTo>
                      <a:pt x="2566" y="1264"/>
                    </a:lnTo>
                    <a:lnTo>
                      <a:pt x="2313" y="1458"/>
                    </a:lnTo>
                    <a:lnTo>
                      <a:pt x="2080" y="1672"/>
                    </a:lnTo>
                    <a:lnTo>
                      <a:pt x="1866" y="1866"/>
                    </a:lnTo>
                    <a:lnTo>
                      <a:pt x="1652" y="2099"/>
                    </a:lnTo>
                    <a:lnTo>
                      <a:pt x="1458" y="2332"/>
                    </a:lnTo>
                    <a:lnTo>
                      <a:pt x="1264" y="2566"/>
                    </a:lnTo>
                    <a:lnTo>
                      <a:pt x="1089" y="2818"/>
                    </a:lnTo>
                    <a:lnTo>
                      <a:pt x="933" y="3071"/>
                    </a:lnTo>
                    <a:lnTo>
                      <a:pt x="778" y="3343"/>
                    </a:lnTo>
                    <a:lnTo>
                      <a:pt x="642" y="3615"/>
                    </a:lnTo>
                    <a:lnTo>
                      <a:pt x="506" y="3887"/>
                    </a:lnTo>
                    <a:lnTo>
                      <a:pt x="389" y="4178"/>
                    </a:lnTo>
                    <a:lnTo>
                      <a:pt x="292" y="4470"/>
                    </a:lnTo>
                    <a:lnTo>
                      <a:pt x="214" y="4781"/>
                    </a:lnTo>
                    <a:lnTo>
                      <a:pt x="137" y="5072"/>
                    </a:lnTo>
                    <a:lnTo>
                      <a:pt x="78" y="5383"/>
                    </a:lnTo>
                    <a:lnTo>
                      <a:pt x="40" y="5694"/>
                    </a:lnTo>
                    <a:lnTo>
                      <a:pt x="20" y="6024"/>
                    </a:lnTo>
                    <a:lnTo>
                      <a:pt x="1" y="6335"/>
                    </a:lnTo>
                    <a:lnTo>
                      <a:pt x="20" y="6666"/>
                    </a:lnTo>
                    <a:lnTo>
                      <a:pt x="40" y="6996"/>
                    </a:lnTo>
                    <a:lnTo>
                      <a:pt x="78" y="7307"/>
                    </a:lnTo>
                    <a:lnTo>
                      <a:pt x="137" y="7618"/>
                    </a:lnTo>
                    <a:lnTo>
                      <a:pt x="195" y="7909"/>
                    </a:lnTo>
                    <a:lnTo>
                      <a:pt x="273" y="8181"/>
                    </a:lnTo>
                    <a:lnTo>
                      <a:pt x="370" y="8453"/>
                    </a:lnTo>
                    <a:lnTo>
                      <a:pt x="467" y="8687"/>
                    </a:lnTo>
                    <a:lnTo>
                      <a:pt x="584" y="8920"/>
                    </a:lnTo>
                    <a:lnTo>
                      <a:pt x="700" y="9153"/>
                    </a:lnTo>
                    <a:lnTo>
                      <a:pt x="836" y="9347"/>
                    </a:lnTo>
                    <a:lnTo>
                      <a:pt x="992" y="9542"/>
                    </a:lnTo>
                    <a:lnTo>
                      <a:pt x="1147" y="9716"/>
                    </a:lnTo>
                    <a:lnTo>
                      <a:pt x="1322" y="9891"/>
                    </a:lnTo>
                    <a:lnTo>
                      <a:pt x="1497" y="10047"/>
                    </a:lnTo>
                    <a:lnTo>
                      <a:pt x="1691" y="10202"/>
                    </a:lnTo>
                    <a:lnTo>
                      <a:pt x="1886" y="10319"/>
                    </a:lnTo>
                    <a:lnTo>
                      <a:pt x="2099" y="10435"/>
                    </a:lnTo>
                    <a:lnTo>
                      <a:pt x="2313" y="10552"/>
                    </a:lnTo>
                    <a:lnTo>
                      <a:pt x="2546" y="10649"/>
                    </a:lnTo>
                    <a:lnTo>
                      <a:pt x="2779" y="10746"/>
                    </a:lnTo>
                    <a:lnTo>
                      <a:pt x="3013" y="10824"/>
                    </a:lnTo>
                    <a:lnTo>
                      <a:pt x="3537" y="10941"/>
                    </a:lnTo>
                    <a:lnTo>
                      <a:pt x="4081" y="11018"/>
                    </a:lnTo>
                    <a:lnTo>
                      <a:pt x="4645" y="11077"/>
                    </a:lnTo>
                    <a:lnTo>
                      <a:pt x="5247" y="11077"/>
                    </a:lnTo>
                    <a:lnTo>
                      <a:pt x="5869" y="11057"/>
                    </a:lnTo>
                    <a:lnTo>
                      <a:pt x="6530" y="11018"/>
                    </a:lnTo>
                    <a:lnTo>
                      <a:pt x="7171" y="10941"/>
                    </a:lnTo>
                    <a:lnTo>
                      <a:pt x="7812" y="10824"/>
                    </a:lnTo>
                    <a:lnTo>
                      <a:pt x="8415" y="10707"/>
                    </a:lnTo>
                    <a:lnTo>
                      <a:pt x="9017" y="10533"/>
                    </a:lnTo>
                    <a:lnTo>
                      <a:pt x="9580" y="10338"/>
                    </a:lnTo>
                    <a:lnTo>
                      <a:pt x="10105" y="10124"/>
                    </a:lnTo>
                    <a:lnTo>
                      <a:pt x="10358" y="9988"/>
                    </a:lnTo>
                    <a:lnTo>
                      <a:pt x="10610" y="9852"/>
                    </a:lnTo>
                    <a:lnTo>
                      <a:pt x="10843" y="9716"/>
                    </a:lnTo>
                    <a:lnTo>
                      <a:pt x="11057" y="9561"/>
                    </a:lnTo>
                    <a:lnTo>
                      <a:pt x="11271" y="9406"/>
                    </a:lnTo>
                    <a:lnTo>
                      <a:pt x="11465" y="9231"/>
                    </a:lnTo>
                    <a:lnTo>
                      <a:pt x="11660" y="9056"/>
                    </a:lnTo>
                    <a:lnTo>
                      <a:pt x="11834" y="8861"/>
                    </a:lnTo>
                    <a:lnTo>
                      <a:pt x="11990" y="8667"/>
                    </a:lnTo>
                    <a:lnTo>
                      <a:pt x="12145" y="8453"/>
                    </a:lnTo>
                    <a:lnTo>
                      <a:pt x="12262" y="8240"/>
                    </a:lnTo>
                    <a:lnTo>
                      <a:pt x="12379" y="8006"/>
                    </a:lnTo>
                    <a:lnTo>
                      <a:pt x="12495" y="7754"/>
                    </a:lnTo>
                    <a:lnTo>
                      <a:pt x="12573" y="7501"/>
                    </a:lnTo>
                    <a:lnTo>
                      <a:pt x="12651" y="7249"/>
                    </a:lnTo>
                    <a:lnTo>
                      <a:pt x="12689" y="6977"/>
                    </a:lnTo>
                    <a:lnTo>
                      <a:pt x="12728" y="6685"/>
                    </a:lnTo>
                    <a:lnTo>
                      <a:pt x="12748" y="6374"/>
                    </a:lnTo>
                    <a:lnTo>
                      <a:pt x="12748" y="6063"/>
                    </a:lnTo>
                    <a:lnTo>
                      <a:pt x="12728" y="5752"/>
                    </a:lnTo>
                    <a:lnTo>
                      <a:pt x="12670" y="5422"/>
                    </a:lnTo>
                    <a:lnTo>
                      <a:pt x="12631" y="5111"/>
                    </a:lnTo>
                    <a:lnTo>
                      <a:pt x="12553" y="4800"/>
                    </a:lnTo>
                    <a:lnTo>
                      <a:pt x="12456" y="4489"/>
                    </a:lnTo>
                    <a:lnTo>
                      <a:pt x="12359" y="4178"/>
                    </a:lnTo>
                    <a:lnTo>
                      <a:pt x="12243" y="3887"/>
                    </a:lnTo>
                    <a:lnTo>
                      <a:pt x="12126" y="3615"/>
                    </a:lnTo>
                    <a:lnTo>
                      <a:pt x="11970" y="3323"/>
                    </a:lnTo>
                    <a:lnTo>
                      <a:pt x="11815" y="3071"/>
                    </a:lnTo>
                    <a:lnTo>
                      <a:pt x="11660" y="2799"/>
                    </a:lnTo>
                    <a:lnTo>
                      <a:pt x="11485" y="2546"/>
                    </a:lnTo>
                    <a:lnTo>
                      <a:pt x="11290" y="2313"/>
                    </a:lnTo>
                    <a:lnTo>
                      <a:pt x="11096" y="2080"/>
                    </a:lnTo>
                    <a:lnTo>
                      <a:pt x="10882" y="1866"/>
                    </a:lnTo>
                    <a:lnTo>
                      <a:pt x="10649" y="1652"/>
                    </a:lnTo>
                    <a:lnTo>
                      <a:pt x="10416" y="1458"/>
                    </a:lnTo>
                    <a:lnTo>
                      <a:pt x="10183" y="1264"/>
                    </a:lnTo>
                    <a:lnTo>
                      <a:pt x="9930" y="1089"/>
                    </a:lnTo>
                    <a:lnTo>
                      <a:pt x="9678" y="914"/>
                    </a:lnTo>
                    <a:lnTo>
                      <a:pt x="9406" y="758"/>
                    </a:lnTo>
                    <a:lnTo>
                      <a:pt x="9133" y="622"/>
                    </a:lnTo>
                    <a:lnTo>
                      <a:pt x="8861" y="506"/>
                    </a:lnTo>
                    <a:lnTo>
                      <a:pt x="8570" y="389"/>
                    </a:lnTo>
                    <a:lnTo>
                      <a:pt x="8278" y="292"/>
                    </a:lnTo>
                    <a:lnTo>
                      <a:pt x="7968" y="195"/>
                    </a:lnTo>
                    <a:lnTo>
                      <a:pt x="7676" y="137"/>
                    </a:lnTo>
                    <a:lnTo>
                      <a:pt x="7365" y="78"/>
                    </a:lnTo>
                    <a:lnTo>
                      <a:pt x="7054" y="39"/>
                    </a:lnTo>
                    <a:lnTo>
                      <a:pt x="67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3947050" y="2292850"/>
                <a:ext cx="5540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011" y="1"/>
                    </a:moveTo>
                    <a:lnTo>
                      <a:pt x="778" y="40"/>
                    </a:lnTo>
                    <a:lnTo>
                      <a:pt x="584" y="137"/>
                    </a:lnTo>
                    <a:lnTo>
                      <a:pt x="409" y="253"/>
                    </a:lnTo>
                    <a:lnTo>
                      <a:pt x="253" y="409"/>
                    </a:lnTo>
                    <a:lnTo>
                      <a:pt x="137" y="584"/>
                    </a:lnTo>
                    <a:lnTo>
                      <a:pt x="40" y="778"/>
                    </a:lnTo>
                    <a:lnTo>
                      <a:pt x="1" y="992"/>
                    </a:lnTo>
                    <a:lnTo>
                      <a:pt x="1" y="1225"/>
                    </a:lnTo>
                    <a:lnTo>
                      <a:pt x="40" y="1439"/>
                    </a:lnTo>
                    <a:lnTo>
                      <a:pt x="137" y="1652"/>
                    </a:lnTo>
                    <a:lnTo>
                      <a:pt x="253" y="1827"/>
                    </a:lnTo>
                    <a:lnTo>
                      <a:pt x="409" y="1983"/>
                    </a:lnTo>
                    <a:lnTo>
                      <a:pt x="584" y="2099"/>
                    </a:lnTo>
                    <a:lnTo>
                      <a:pt x="778" y="2177"/>
                    </a:lnTo>
                    <a:lnTo>
                      <a:pt x="992" y="2216"/>
                    </a:lnTo>
                    <a:lnTo>
                      <a:pt x="1225" y="2216"/>
                    </a:lnTo>
                    <a:lnTo>
                      <a:pt x="1439" y="2177"/>
                    </a:lnTo>
                    <a:lnTo>
                      <a:pt x="1652" y="2099"/>
                    </a:lnTo>
                    <a:lnTo>
                      <a:pt x="1827" y="1983"/>
                    </a:lnTo>
                    <a:lnTo>
                      <a:pt x="1963" y="1827"/>
                    </a:lnTo>
                    <a:lnTo>
                      <a:pt x="2099" y="1652"/>
                    </a:lnTo>
                    <a:lnTo>
                      <a:pt x="2177" y="1439"/>
                    </a:lnTo>
                    <a:lnTo>
                      <a:pt x="2216" y="1225"/>
                    </a:lnTo>
                    <a:lnTo>
                      <a:pt x="2216" y="1011"/>
                    </a:lnTo>
                    <a:lnTo>
                      <a:pt x="2177" y="778"/>
                    </a:lnTo>
                    <a:lnTo>
                      <a:pt x="2099" y="584"/>
                    </a:lnTo>
                    <a:lnTo>
                      <a:pt x="1963" y="409"/>
                    </a:lnTo>
                    <a:lnTo>
                      <a:pt x="1827" y="253"/>
                    </a:lnTo>
                    <a:lnTo>
                      <a:pt x="1633" y="137"/>
                    </a:lnTo>
                    <a:lnTo>
                      <a:pt x="1439" y="59"/>
                    </a:lnTo>
                    <a:lnTo>
                      <a:pt x="12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4089875" y="2278775"/>
                <a:ext cx="559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235" extrusionOk="0">
                    <a:moveTo>
                      <a:pt x="1011" y="0"/>
                    </a:moveTo>
                    <a:lnTo>
                      <a:pt x="778" y="59"/>
                    </a:lnTo>
                    <a:lnTo>
                      <a:pt x="584" y="136"/>
                    </a:lnTo>
                    <a:lnTo>
                      <a:pt x="409" y="253"/>
                    </a:lnTo>
                    <a:lnTo>
                      <a:pt x="253" y="408"/>
                    </a:lnTo>
                    <a:lnTo>
                      <a:pt x="137" y="583"/>
                    </a:lnTo>
                    <a:lnTo>
                      <a:pt x="59" y="777"/>
                    </a:lnTo>
                    <a:lnTo>
                      <a:pt x="1" y="991"/>
                    </a:lnTo>
                    <a:lnTo>
                      <a:pt x="1" y="1224"/>
                    </a:lnTo>
                    <a:lnTo>
                      <a:pt x="59" y="1438"/>
                    </a:lnTo>
                    <a:lnTo>
                      <a:pt x="137" y="1652"/>
                    </a:lnTo>
                    <a:lnTo>
                      <a:pt x="253" y="1827"/>
                    </a:lnTo>
                    <a:lnTo>
                      <a:pt x="409" y="1982"/>
                    </a:lnTo>
                    <a:lnTo>
                      <a:pt x="584" y="2099"/>
                    </a:lnTo>
                    <a:lnTo>
                      <a:pt x="778" y="2177"/>
                    </a:lnTo>
                    <a:lnTo>
                      <a:pt x="992" y="2235"/>
                    </a:lnTo>
                    <a:lnTo>
                      <a:pt x="1225" y="2235"/>
                    </a:lnTo>
                    <a:lnTo>
                      <a:pt x="1439" y="2177"/>
                    </a:lnTo>
                    <a:lnTo>
                      <a:pt x="1652" y="2099"/>
                    </a:lnTo>
                    <a:lnTo>
                      <a:pt x="1827" y="1982"/>
                    </a:lnTo>
                    <a:lnTo>
                      <a:pt x="1983" y="1827"/>
                    </a:lnTo>
                    <a:lnTo>
                      <a:pt x="2099" y="1652"/>
                    </a:lnTo>
                    <a:lnTo>
                      <a:pt x="2177" y="1458"/>
                    </a:lnTo>
                    <a:lnTo>
                      <a:pt x="2235" y="1244"/>
                    </a:lnTo>
                    <a:lnTo>
                      <a:pt x="2235" y="1011"/>
                    </a:lnTo>
                    <a:lnTo>
                      <a:pt x="2177" y="777"/>
                    </a:lnTo>
                    <a:lnTo>
                      <a:pt x="2099" y="583"/>
                    </a:lnTo>
                    <a:lnTo>
                      <a:pt x="1983" y="408"/>
                    </a:lnTo>
                    <a:lnTo>
                      <a:pt x="1827" y="253"/>
                    </a:lnTo>
                    <a:lnTo>
                      <a:pt x="1652" y="136"/>
                    </a:lnTo>
                    <a:lnTo>
                      <a:pt x="1439" y="59"/>
                    </a:lnTo>
                    <a:lnTo>
                      <a:pt x="1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0" name="Google Shape;750;p28"/>
          <p:cNvGrpSpPr/>
          <p:nvPr/>
        </p:nvGrpSpPr>
        <p:grpSpPr>
          <a:xfrm>
            <a:off x="7233621" y="2777318"/>
            <a:ext cx="1513476" cy="1731210"/>
            <a:chOff x="3465900" y="2264463"/>
            <a:chExt cx="1311050" cy="1499663"/>
          </a:xfrm>
        </p:grpSpPr>
        <p:sp>
          <p:nvSpPr>
            <p:cNvPr id="751" name="Google Shape;751;p28"/>
            <p:cNvSpPr/>
            <p:nvPr/>
          </p:nvSpPr>
          <p:spPr>
            <a:xfrm>
              <a:off x="3465900" y="3556825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2" name="Google Shape;752;p28"/>
            <p:cNvGrpSpPr/>
            <p:nvPr/>
          </p:nvGrpSpPr>
          <p:grpSpPr>
            <a:xfrm>
              <a:off x="3561000" y="2264463"/>
              <a:ext cx="1215950" cy="1457400"/>
              <a:chOff x="2853075" y="6420250"/>
              <a:chExt cx="1215950" cy="1457400"/>
            </a:xfrm>
          </p:grpSpPr>
          <p:sp>
            <p:nvSpPr>
              <p:cNvPr id="753" name="Google Shape;753;p28"/>
              <p:cNvSpPr/>
              <p:nvPr/>
            </p:nvSpPr>
            <p:spPr>
              <a:xfrm>
                <a:off x="3088675" y="7105700"/>
                <a:ext cx="564500" cy="718525"/>
              </a:xfrm>
              <a:custGeom>
                <a:avLst/>
                <a:gdLst/>
                <a:ahLst/>
                <a:cxnLst/>
                <a:rect l="l" t="t" r="r" b="b"/>
                <a:pathLst>
                  <a:path w="22580" h="28741" extrusionOk="0">
                    <a:moveTo>
                      <a:pt x="6355" y="1"/>
                    </a:moveTo>
                    <a:lnTo>
                      <a:pt x="5966" y="59"/>
                    </a:lnTo>
                    <a:lnTo>
                      <a:pt x="5597" y="156"/>
                    </a:lnTo>
                    <a:lnTo>
                      <a:pt x="5228" y="312"/>
                    </a:lnTo>
                    <a:lnTo>
                      <a:pt x="4878" y="487"/>
                    </a:lnTo>
                    <a:lnTo>
                      <a:pt x="4548" y="700"/>
                    </a:lnTo>
                    <a:lnTo>
                      <a:pt x="4237" y="933"/>
                    </a:lnTo>
                    <a:lnTo>
                      <a:pt x="3945" y="1205"/>
                    </a:lnTo>
                    <a:lnTo>
                      <a:pt x="3673" y="1516"/>
                    </a:lnTo>
                    <a:lnTo>
                      <a:pt x="3420" y="1847"/>
                    </a:lnTo>
                    <a:lnTo>
                      <a:pt x="3207" y="2216"/>
                    </a:lnTo>
                    <a:lnTo>
                      <a:pt x="3012" y="2605"/>
                    </a:lnTo>
                    <a:lnTo>
                      <a:pt x="2857" y="3013"/>
                    </a:lnTo>
                    <a:lnTo>
                      <a:pt x="2740" y="3440"/>
                    </a:lnTo>
                    <a:lnTo>
                      <a:pt x="2643" y="3887"/>
                    </a:lnTo>
                    <a:lnTo>
                      <a:pt x="39" y="22230"/>
                    </a:lnTo>
                    <a:lnTo>
                      <a:pt x="1" y="22677"/>
                    </a:lnTo>
                    <a:lnTo>
                      <a:pt x="1" y="23105"/>
                    </a:lnTo>
                    <a:lnTo>
                      <a:pt x="39" y="23532"/>
                    </a:lnTo>
                    <a:lnTo>
                      <a:pt x="117" y="23940"/>
                    </a:lnTo>
                    <a:lnTo>
                      <a:pt x="234" y="24329"/>
                    </a:lnTo>
                    <a:lnTo>
                      <a:pt x="370" y="24718"/>
                    </a:lnTo>
                    <a:lnTo>
                      <a:pt x="545" y="25067"/>
                    </a:lnTo>
                    <a:lnTo>
                      <a:pt x="758" y="25398"/>
                    </a:lnTo>
                    <a:lnTo>
                      <a:pt x="992" y="25709"/>
                    </a:lnTo>
                    <a:lnTo>
                      <a:pt x="1264" y="25981"/>
                    </a:lnTo>
                    <a:lnTo>
                      <a:pt x="1555" y="26233"/>
                    </a:lnTo>
                    <a:lnTo>
                      <a:pt x="1866" y="26447"/>
                    </a:lnTo>
                    <a:lnTo>
                      <a:pt x="2196" y="26641"/>
                    </a:lnTo>
                    <a:lnTo>
                      <a:pt x="2546" y="26777"/>
                    </a:lnTo>
                    <a:lnTo>
                      <a:pt x="2915" y="26894"/>
                    </a:lnTo>
                    <a:lnTo>
                      <a:pt x="3304" y="26972"/>
                    </a:lnTo>
                    <a:lnTo>
                      <a:pt x="15449" y="28701"/>
                    </a:lnTo>
                    <a:lnTo>
                      <a:pt x="15837" y="28740"/>
                    </a:lnTo>
                    <a:lnTo>
                      <a:pt x="16226" y="28721"/>
                    </a:lnTo>
                    <a:lnTo>
                      <a:pt x="16614" y="28682"/>
                    </a:lnTo>
                    <a:lnTo>
                      <a:pt x="16984" y="28604"/>
                    </a:lnTo>
                    <a:lnTo>
                      <a:pt x="17353" y="28468"/>
                    </a:lnTo>
                    <a:lnTo>
                      <a:pt x="17703" y="28313"/>
                    </a:lnTo>
                    <a:lnTo>
                      <a:pt x="18033" y="28118"/>
                    </a:lnTo>
                    <a:lnTo>
                      <a:pt x="18344" y="27885"/>
                    </a:lnTo>
                    <a:lnTo>
                      <a:pt x="18635" y="27632"/>
                    </a:lnTo>
                    <a:lnTo>
                      <a:pt x="18907" y="27341"/>
                    </a:lnTo>
                    <a:lnTo>
                      <a:pt x="19160" y="27030"/>
                    </a:lnTo>
                    <a:lnTo>
                      <a:pt x="19374" y="26680"/>
                    </a:lnTo>
                    <a:lnTo>
                      <a:pt x="19568" y="26311"/>
                    </a:lnTo>
                    <a:lnTo>
                      <a:pt x="19724" y="25903"/>
                    </a:lnTo>
                    <a:lnTo>
                      <a:pt x="19840" y="25495"/>
                    </a:lnTo>
                    <a:lnTo>
                      <a:pt x="19937" y="25048"/>
                    </a:lnTo>
                    <a:lnTo>
                      <a:pt x="22541" y="6705"/>
                    </a:lnTo>
                    <a:lnTo>
                      <a:pt x="22580" y="6258"/>
                    </a:lnTo>
                    <a:lnTo>
                      <a:pt x="22580" y="5811"/>
                    </a:lnTo>
                    <a:lnTo>
                      <a:pt x="22541" y="5383"/>
                    </a:lnTo>
                    <a:lnTo>
                      <a:pt x="22463" y="4956"/>
                    </a:lnTo>
                    <a:lnTo>
                      <a:pt x="22347" y="4548"/>
                    </a:lnTo>
                    <a:lnTo>
                      <a:pt x="22211" y="4159"/>
                    </a:lnTo>
                    <a:lnTo>
                      <a:pt x="22036" y="3790"/>
                    </a:lnTo>
                    <a:lnTo>
                      <a:pt x="21822" y="3440"/>
                    </a:lnTo>
                    <a:lnTo>
                      <a:pt x="21589" y="3110"/>
                    </a:lnTo>
                    <a:lnTo>
                      <a:pt x="21317" y="2818"/>
                    </a:lnTo>
                    <a:lnTo>
                      <a:pt x="21025" y="2546"/>
                    </a:lnTo>
                    <a:lnTo>
                      <a:pt x="20715" y="2313"/>
                    </a:lnTo>
                    <a:lnTo>
                      <a:pt x="20384" y="2119"/>
                    </a:lnTo>
                    <a:lnTo>
                      <a:pt x="20034" y="1963"/>
                    </a:lnTo>
                    <a:lnTo>
                      <a:pt x="19665" y="1827"/>
                    </a:lnTo>
                    <a:lnTo>
                      <a:pt x="19277" y="1750"/>
                    </a:lnTo>
                    <a:lnTo>
                      <a:pt x="7132" y="20"/>
                    </a:lnTo>
                    <a:lnTo>
                      <a:pt x="67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8"/>
              <p:cNvSpPr/>
              <p:nvPr/>
            </p:nvSpPr>
            <p:spPr>
              <a:xfrm>
                <a:off x="2853075" y="7280600"/>
                <a:ext cx="502325" cy="428000"/>
              </a:xfrm>
              <a:custGeom>
                <a:avLst/>
                <a:gdLst/>
                <a:ahLst/>
                <a:cxnLst/>
                <a:rect l="l" t="t" r="r" b="b"/>
                <a:pathLst>
                  <a:path w="20093" h="17120" extrusionOk="0">
                    <a:moveTo>
                      <a:pt x="6121" y="0"/>
                    </a:moveTo>
                    <a:lnTo>
                      <a:pt x="5869" y="20"/>
                    </a:lnTo>
                    <a:lnTo>
                      <a:pt x="5616" y="39"/>
                    </a:lnTo>
                    <a:lnTo>
                      <a:pt x="5324" y="97"/>
                    </a:lnTo>
                    <a:lnTo>
                      <a:pt x="5033" y="194"/>
                    </a:lnTo>
                    <a:lnTo>
                      <a:pt x="4819" y="292"/>
                    </a:lnTo>
                    <a:lnTo>
                      <a:pt x="4586" y="389"/>
                    </a:lnTo>
                    <a:lnTo>
                      <a:pt x="4372" y="525"/>
                    </a:lnTo>
                    <a:lnTo>
                      <a:pt x="4159" y="661"/>
                    </a:lnTo>
                    <a:lnTo>
                      <a:pt x="3964" y="816"/>
                    </a:lnTo>
                    <a:lnTo>
                      <a:pt x="3770" y="991"/>
                    </a:lnTo>
                    <a:lnTo>
                      <a:pt x="3576" y="1166"/>
                    </a:lnTo>
                    <a:lnTo>
                      <a:pt x="3401" y="1380"/>
                    </a:lnTo>
                    <a:lnTo>
                      <a:pt x="3051" y="1807"/>
                    </a:lnTo>
                    <a:lnTo>
                      <a:pt x="2721" y="2274"/>
                    </a:lnTo>
                    <a:lnTo>
                      <a:pt x="2410" y="2759"/>
                    </a:lnTo>
                    <a:lnTo>
                      <a:pt x="2138" y="3284"/>
                    </a:lnTo>
                    <a:lnTo>
                      <a:pt x="1866" y="3809"/>
                    </a:lnTo>
                    <a:lnTo>
                      <a:pt x="1632" y="4353"/>
                    </a:lnTo>
                    <a:lnTo>
                      <a:pt x="1399" y="4897"/>
                    </a:lnTo>
                    <a:lnTo>
                      <a:pt x="1205" y="5441"/>
                    </a:lnTo>
                    <a:lnTo>
                      <a:pt x="836" y="6451"/>
                    </a:lnTo>
                    <a:lnTo>
                      <a:pt x="525" y="7345"/>
                    </a:lnTo>
                    <a:lnTo>
                      <a:pt x="331" y="8006"/>
                    </a:lnTo>
                    <a:lnTo>
                      <a:pt x="156" y="8686"/>
                    </a:lnTo>
                    <a:lnTo>
                      <a:pt x="97" y="9016"/>
                    </a:lnTo>
                    <a:lnTo>
                      <a:pt x="59" y="9347"/>
                    </a:lnTo>
                    <a:lnTo>
                      <a:pt x="20" y="9658"/>
                    </a:lnTo>
                    <a:lnTo>
                      <a:pt x="0" y="9988"/>
                    </a:lnTo>
                    <a:lnTo>
                      <a:pt x="0" y="10299"/>
                    </a:lnTo>
                    <a:lnTo>
                      <a:pt x="0" y="10629"/>
                    </a:lnTo>
                    <a:lnTo>
                      <a:pt x="20" y="10940"/>
                    </a:lnTo>
                    <a:lnTo>
                      <a:pt x="39" y="11232"/>
                    </a:lnTo>
                    <a:lnTo>
                      <a:pt x="97" y="11542"/>
                    </a:lnTo>
                    <a:lnTo>
                      <a:pt x="136" y="11834"/>
                    </a:lnTo>
                    <a:lnTo>
                      <a:pt x="214" y="12145"/>
                    </a:lnTo>
                    <a:lnTo>
                      <a:pt x="311" y="12436"/>
                    </a:lnTo>
                    <a:lnTo>
                      <a:pt x="408" y="12708"/>
                    </a:lnTo>
                    <a:lnTo>
                      <a:pt x="505" y="12980"/>
                    </a:lnTo>
                    <a:lnTo>
                      <a:pt x="641" y="13252"/>
                    </a:lnTo>
                    <a:lnTo>
                      <a:pt x="777" y="13524"/>
                    </a:lnTo>
                    <a:lnTo>
                      <a:pt x="933" y="13797"/>
                    </a:lnTo>
                    <a:lnTo>
                      <a:pt x="1108" y="14049"/>
                    </a:lnTo>
                    <a:lnTo>
                      <a:pt x="1283" y="14282"/>
                    </a:lnTo>
                    <a:lnTo>
                      <a:pt x="1477" y="14535"/>
                    </a:lnTo>
                    <a:lnTo>
                      <a:pt x="1691" y="14768"/>
                    </a:lnTo>
                    <a:lnTo>
                      <a:pt x="1924" y="14982"/>
                    </a:lnTo>
                    <a:lnTo>
                      <a:pt x="2177" y="15196"/>
                    </a:lnTo>
                    <a:lnTo>
                      <a:pt x="2429" y="15409"/>
                    </a:lnTo>
                    <a:lnTo>
                      <a:pt x="2701" y="15623"/>
                    </a:lnTo>
                    <a:lnTo>
                      <a:pt x="2993" y="15798"/>
                    </a:lnTo>
                    <a:lnTo>
                      <a:pt x="3284" y="15992"/>
                    </a:lnTo>
                    <a:lnTo>
                      <a:pt x="3614" y="16167"/>
                    </a:lnTo>
                    <a:lnTo>
                      <a:pt x="3925" y="16323"/>
                    </a:lnTo>
                    <a:lnTo>
                      <a:pt x="4236" y="16459"/>
                    </a:lnTo>
                    <a:lnTo>
                      <a:pt x="4547" y="16595"/>
                    </a:lnTo>
                    <a:lnTo>
                      <a:pt x="4878" y="16692"/>
                    </a:lnTo>
                    <a:lnTo>
                      <a:pt x="5188" y="16789"/>
                    </a:lnTo>
                    <a:lnTo>
                      <a:pt x="5499" y="16867"/>
                    </a:lnTo>
                    <a:lnTo>
                      <a:pt x="5810" y="16944"/>
                    </a:lnTo>
                    <a:lnTo>
                      <a:pt x="6121" y="17003"/>
                    </a:lnTo>
                    <a:lnTo>
                      <a:pt x="6762" y="17080"/>
                    </a:lnTo>
                    <a:lnTo>
                      <a:pt x="7384" y="17119"/>
                    </a:lnTo>
                    <a:lnTo>
                      <a:pt x="8006" y="17119"/>
                    </a:lnTo>
                    <a:lnTo>
                      <a:pt x="8647" y="17100"/>
                    </a:lnTo>
                    <a:lnTo>
                      <a:pt x="9288" y="17061"/>
                    </a:lnTo>
                    <a:lnTo>
                      <a:pt x="9910" y="17003"/>
                    </a:lnTo>
                    <a:lnTo>
                      <a:pt x="11193" y="16847"/>
                    </a:lnTo>
                    <a:lnTo>
                      <a:pt x="12495" y="16692"/>
                    </a:lnTo>
                    <a:lnTo>
                      <a:pt x="13155" y="16634"/>
                    </a:lnTo>
                    <a:lnTo>
                      <a:pt x="13816" y="16595"/>
                    </a:lnTo>
                    <a:lnTo>
                      <a:pt x="14244" y="16556"/>
                    </a:lnTo>
                    <a:lnTo>
                      <a:pt x="14690" y="16517"/>
                    </a:lnTo>
                    <a:lnTo>
                      <a:pt x="15137" y="16459"/>
                    </a:lnTo>
                    <a:lnTo>
                      <a:pt x="15604" y="16381"/>
                    </a:lnTo>
                    <a:lnTo>
                      <a:pt x="16070" y="16284"/>
                    </a:lnTo>
                    <a:lnTo>
                      <a:pt x="16517" y="16148"/>
                    </a:lnTo>
                    <a:lnTo>
                      <a:pt x="16945" y="15992"/>
                    </a:lnTo>
                    <a:lnTo>
                      <a:pt x="17372" y="15817"/>
                    </a:lnTo>
                    <a:lnTo>
                      <a:pt x="17761" y="15604"/>
                    </a:lnTo>
                    <a:lnTo>
                      <a:pt x="18130" y="15370"/>
                    </a:lnTo>
                    <a:lnTo>
                      <a:pt x="18305" y="15234"/>
                    </a:lnTo>
                    <a:lnTo>
                      <a:pt x="18480" y="15098"/>
                    </a:lnTo>
                    <a:lnTo>
                      <a:pt x="18616" y="14943"/>
                    </a:lnTo>
                    <a:lnTo>
                      <a:pt x="18771" y="14788"/>
                    </a:lnTo>
                    <a:lnTo>
                      <a:pt x="18907" y="14613"/>
                    </a:lnTo>
                    <a:lnTo>
                      <a:pt x="19024" y="14438"/>
                    </a:lnTo>
                    <a:lnTo>
                      <a:pt x="19140" y="14243"/>
                    </a:lnTo>
                    <a:lnTo>
                      <a:pt x="19218" y="14049"/>
                    </a:lnTo>
                    <a:lnTo>
                      <a:pt x="19315" y="13835"/>
                    </a:lnTo>
                    <a:lnTo>
                      <a:pt x="19373" y="13622"/>
                    </a:lnTo>
                    <a:lnTo>
                      <a:pt x="19432" y="13388"/>
                    </a:lnTo>
                    <a:lnTo>
                      <a:pt x="19471" y="13155"/>
                    </a:lnTo>
                    <a:lnTo>
                      <a:pt x="19587" y="13039"/>
                    </a:lnTo>
                    <a:lnTo>
                      <a:pt x="19684" y="12922"/>
                    </a:lnTo>
                    <a:lnTo>
                      <a:pt x="19762" y="12786"/>
                    </a:lnTo>
                    <a:lnTo>
                      <a:pt x="19840" y="12650"/>
                    </a:lnTo>
                    <a:lnTo>
                      <a:pt x="19956" y="12378"/>
                    </a:lnTo>
                    <a:lnTo>
                      <a:pt x="20034" y="12087"/>
                    </a:lnTo>
                    <a:lnTo>
                      <a:pt x="20092" y="11776"/>
                    </a:lnTo>
                    <a:lnTo>
                      <a:pt x="20092" y="11465"/>
                    </a:lnTo>
                    <a:lnTo>
                      <a:pt x="20054" y="11154"/>
                    </a:lnTo>
                    <a:lnTo>
                      <a:pt x="19995" y="10823"/>
                    </a:lnTo>
                    <a:lnTo>
                      <a:pt x="19898" y="10493"/>
                    </a:lnTo>
                    <a:lnTo>
                      <a:pt x="19782" y="10182"/>
                    </a:lnTo>
                    <a:lnTo>
                      <a:pt x="19626" y="9871"/>
                    </a:lnTo>
                    <a:lnTo>
                      <a:pt x="19451" y="9580"/>
                    </a:lnTo>
                    <a:lnTo>
                      <a:pt x="19237" y="9288"/>
                    </a:lnTo>
                    <a:lnTo>
                      <a:pt x="19004" y="9036"/>
                    </a:lnTo>
                    <a:lnTo>
                      <a:pt x="18752" y="8783"/>
                    </a:lnTo>
                    <a:lnTo>
                      <a:pt x="18480" y="8569"/>
                    </a:lnTo>
                    <a:lnTo>
                      <a:pt x="18227" y="8395"/>
                    </a:lnTo>
                    <a:lnTo>
                      <a:pt x="17936" y="8239"/>
                    </a:lnTo>
                    <a:lnTo>
                      <a:pt x="17644" y="8122"/>
                    </a:lnTo>
                    <a:lnTo>
                      <a:pt x="17353" y="8025"/>
                    </a:lnTo>
                    <a:lnTo>
                      <a:pt x="17042" y="7928"/>
                    </a:lnTo>
                    <a:lnTo>
                      <a:pt x="16731" y="7870"/>
                    </a:lnTo>
                    <a:lnTo>
                      <a:pt x="16420" y="7831"/>
                    </a:lnTo>
                    <a:lnTo>
                      <a:pt x="16090" y="7792"/>
                    </a:lnTo>
                    <a:lnTo>
                      <a:pt x="15429" y="7753"/>
                    </a:lnTo>
                    <a:lnTo>
                      <a:pt x="14768" y="7734"/>
                    </a:lnTo>
                    <a:lnTo>
                      <a:pt x="13447" y="7734"/>
                    </a:lnTo>
                    <a:lnTo>
                      <a:pt x="12806" y="7714"/>
                    </a:lnTo>
                    <a:lnTo>
                      <a:pt x="12495" y="7676"/>
                    </a:lnTo>
                    <a:lnTo>
                      <a:pt x="12203" y="7637"/>
                    </a:lnTo>
                    <a:lnTo>
                      <a:pt x="11892" y="7578"/>
                    </a:lnTo>
                    <a:lnTo>
                      <a:pt x="11620" y="7520"/>
                    </a:lnTo>
                    <a:lnTo>
                      <a:pt x="11329" y="7423"/>
                    </a:lnTo>
                    <a:lnTo>
                      <a:pt x="11057" y="7306"/>
                    </a:lnTo>
                    <a:lnTo>
                      <a:pt x="10804" y="7170"/>
                    </a:lnTo>
                    <a:lnTo>
                      <a:pt x="10571" y="7015"/>
                    </a:lnTo>
                    <a:lnTo>
                      <a:pt x="10338" y="6840"/>
                    </a:lnTo>
                    <a:lnTo>
                      <a:pt x="10124" y="6607"/>
                    </a:lnTo>
                    <a:lnTo>
                      <a:pt x="9930" y="6374"/>
                    </a:lnTo>
                    <a:lnTo>
                      <a:pt x="9755" y="6082"/>
                    </a:lnTo>
                    <a:lnTo>
                      <a:pt x="9580" y="5771"/>
                    </a:lnTo>
                    <a:lnTo>
                      <a:pt x="9444" y="5402"/>
                    </a:lnTo>
                    <a:lnTo>
                      <a:pt x="9308" y="4994"/>
                    </a:lnTo>
                    <a:lnTo>
                      <a:pt x="9172" y="4547"/>
                    </a:lnTo>
                    <a:lnTo>
                      <a:pt x="8900" y="3576"/>
                    </a:lnTo>
                    <a:lnTo>
                      <a:pt x="8744" y="3070"/>
                    </a:lnTo>
                    <a:lnTo>
                      <a:pt x="8589" y="2565"/>
                    </a:lnTo>
                    <a:lnTo>
                      <a:pt x="8395" y="2079"/>
                    </a:lnTo>
                    <a:lnTo>
                      <a:pt x="8181" y="1613"/>
                    </a:lnTo>
                    <a:lnTo>
                      <a:pt x="8064" y="1399"/>
                    </a:lnTo>
                    <a:lnTo>
                      <a:pt x="7928" y="1185"/>
                    </a:lnTo>
                    <a:lnTo>
                      <a:pt x="7792" y="991"/>
                    </a:lnTo>
                    <a:lnTo>
                      <a:pt x="7656" y="816"/>
                    </a:lnTo>
                    <a:lnTo>
                      <a:pt x="7501" y="641"/>
                    </a:lnTo>
                    <a:lnTo>
                      <a:pt x="7345" y="486"/>
                    </a:lnTo>
                    <a:lnTo>
                      <a:pt x="7170" y="350"/>
                    </a:lnTo>
                    <a:lnTo>
                      <a:pt x="6976" y="253"/>
                    </a:lnTo>
                    <a:lnTo>
                      <a:pt x="6782" y="156"/>
                    </a:lnTo>
                    <a:lnTo>
                      <a:pt x="6568" y="78"/>
                    </a:lnTo>
                    <a:lnTo>
                      <a:pt x="6354" y="39"/>
                    </a:lnTo>
                    <a:lnTo>
                      <a:pt x="6121" y="0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3424350" y="7398150"/>
                <a:ext cx="501850" cy="411000"/>
              </a:xfrm>
              <a:custGeom>
                <a:avLst/>
                <a:gdLst/>
                <a:ahLst/>
                <a:cxnLst/>
                <a:rect l="l" t="t" r="r" b="b"/>
                <a:pathLst>
                  <a:path w="20074" h="16440" extrusionOk="0">
                    <a:moveTo>
                      <a:pt x="16284" y="1"/>
                    </a:moveTo>
                    <a:lnTo>
                      <a:pt x="16051" y="20"/>
                    </a:lnTo>
                    <a:lnTo>
                      <a:pt x="15837" y="39"/>
                    </a:lnTo>
                    <a:lnTo>
                      <a:pt x="15624" y="98"/>
                    </a:lnTo>
                    <a:lnTo>
                      <a:pt x="15429" y="175"/>
                    </a:lnTo>
                    <a:lnTo>
                      <a:pt x="15235" y="292"/>
                    </a:lnTo>
                    <a:lnTo>
                      <a:pt x="15041" y="409"/>
                    </a:lnTo>
                    <a:lnTo>
                      <a:pt x="14846" y="545"/>
                    </a:lnTo>
                    <a:lnTo>
                      <a:pt x="14672" y="681"/>
                    </a:lnTo>
                    <a:lnTo>
                      <a:pt x="14497" y="856"/>
                    </a:lnTo>
                    <a:lnTo>
                      <a:pt x="14322" y="1030"/>
                    </a:lnTo>
                    <a:lnTo>
                      <a:pt x="13972" y="1419"/>
                    </a:lnTo>
                    <a:lnTo>
                      <a:pt x="13661" y="1827"/>
                    </a:lnTo>
                    <a:lnTo>
                      <a:pt x="13350" y="2274"/>
                    </a:lnTo>
                    <a:lnTo>
                      <a:pt x="13059" y="2702"/>
                    </a:lnTo>
                    <a:lnTo>
                      <a:pt x="12534" y="3576"/>
                    </a:lnTo>
                    <a:lnTo>
                      <a:pt x="12281" y="3965"/>
                    </a:lnTo>
                    <a:lnTo>
                      <a:pt x="12029" y="4314"/>
                    </a:lnTo>
                    <a:lnTo>
                      <a:pt x="11796" y="4625"/>
                    </a:lnTo>
                    <a:lnTo>
                      <a:pt x="11562" y="4878"/>
                    </a:lnTo>
                    <a:lnTo>
                      <a:pt x="11310" y="5111"/>
                    </a:lnTo>
                    <a:lnTo>
                      <a:pt x="11038" y="5286"/>
                    </a:lnTo>
                    <a:lnTo>
                      <a:pt x="10785" y="5441"/>
                    </a:lnTo>
                    <a:lnTo>
                      <a:pt x="10513" y="5558"/>
                    </a:lnTo>
                    <a:lnTo>
                      <a:pt x="10241" y="5636"/>
                    </a:lnTo>
                    <a:lnTo>
                      <a:pt x="9950" y="5694"/>
                    </a:lnTo>
                    <a:lnTo>
                      <a:pt x="9658" y="5733"/>
                    </a:lnTo>
                    <a:lnTo>
                      <a:pt x="9075" y="5733"/>
                    </a:lnTo>
                    <a:lnTo>
                      <a:pt x="8764" y="5694"/>
                    </a:lnTo>
                    <a:lnTo>
                      <a:pt x="8473" y="5655"/>
                    </a:lnTo>
                    <a:lnTo>
                      <a:pt x="8162" y="5597"/>
                    </a:lnTo>
                    <a:lnTo>
                      <a:pt x="7540" y="5441"/>
                    </a:lnTo>
                    <a:lnTo>
                      <a:pt x="6899" y="5266"/>
                    </a:lnTo>
                    <a:lnTo>
                      <a:pt x="6277" y="5072"/>
                    </a:lnTo>
                    <a:lnTo>
                      <a:pt x="5636" y="4897"/>
                    </a:lnTo>
                    <a:lnTo>
                      <a:pt x="4995" y="4761"/>
                    </a:lnTo>
                    <a:lnTo>
                      <a:pt x="4664" y="4703"/>
                    </a:lnTo>
                    <a:lnTo>
                      <a:pt x="4353" y="4645"/>
                    </a:lnTo>
                    <a:lnTo>
                      <a:pt x="4023" y="4625"/>
                    </a:lnTo>
                    <a:lnTo>
                      <a:pt x="3712" y="4625"/>
                    </a:lnTo>
                    <a:lnTo>
                      <a:pt x="3401" y="4645"/>
                    </a:lnTo>
                    <a:lnTo>
                      <a:pt x="3090" y="4684"/>
                    </a:lnTo>
                    <a:lnTo>
                      <a:pt x="2779" y="4742"/>
                    </a:lnTo>
                    <a:lnTo>
                      <a:pt x="2469" y="4839"/>
                    </a:lnTo>
                    <a:lnTo>
                      <a:pt x="2158" y="4975"/>
                    </a:lnTo>
                    <a:lnTo>
                      <a:pt x="1847" y="5130"/>
                    </a:lnTo>
                    <a:lnTo>
                      <a:pt x="1555" y="5325"/>
                    </a:lnTo>
                    <a:lnTo>
                      <a:pt x="1264" y="5539"/>
                    </a:lnTo>
                    <a:lnTo>
                      <a:pt x="1011" y="5772"/>
                    </a:lnTo>
                    <a:lnTo>
                      <a:pt x="778" y="6024"/>
                    </a:lnTo>
                    <a:lnTo>
                      <a:pt x="584" y="6296"/>
                    </a:lnTo>
                    <a:lnTo>
                      <a:pt x="389" y="6588"/>
                    </a:lnTo>
                    <a:lnTo>
                      <a:pt x="253" y="6879"/>
                    </a:lnTo>
                    <a:lnTo>
                      <a:pt x="117" y="7171"/>
                    </a:lnTo>
                    <a:lnTo>
                      <a:pt x="40" y="7482"/>
                    </a:lnTo>
                    <a:lnTo>
                      <a:pt x="1" y="7793"/>
                    </a:lnTo>
                    <a:lnTo>
                      <a:pt x="1" y="8084"/>
                    </a:lnTo>
                    <a:lnTo>
                      <a:pt x="40" y="8395"/>
                    </a:lnTo>
                    <a:lnTo>
                      <a:pt x="78" y="8531"/>
                    </a:lnTo>
                    <a:lnTo>
                      <a:pt x="117" y="8686"/>
                    </a:lnTo>
                    <a:lnTo>
                      <a:pt x="176" y="8822"/>
                    </a:lnTo>
                    <a:lnTo>
                      <a:pt x="253" y="8958"/>
                    </a:lnTo>
                    <a:lnTo>
                      <a:pt x="214" y="9211"/>
                    </a:lnTo>
                    <a:lnTo>
                      <a:pt x="214" y="9444"/>
                    </a:lnTo>
                    <a:lnTo>
                      <a:pt x="214" y="9677"/>
                    </a:lnTo>
                    <a:lnTo>
                      <a:pt x="234" y="9891"/>
                    </a:lnTo>
                    <a:lnTo>
                      <a:pt x="273" y="10105"/>
                    </a:lnTo>
                    <a:lnTo>
                      <a:pt x="331" y="10319"/>
                    </a:lnTo>
                    <a:lnTo>
                      <a:pt x="389" y="10532"/>
                    </a:lnTo>
                    <a:lnTo>
                      <a:pt x="467" y="10727"/>
                    </a:lnTo>
                    <a:lnTo>
                      <a:pt x="564" y="10921"/>
                    </a:lnTo>
                    <a:lnTo>
                      <a:pt x="681" y="11115"/>
                    </a:lnTo>
                    <a:lnTo>
                      <a:pt x="797" y="11290"/>
                    </a:lnTo>
                    <a:lnTo>
                      <a:pt x="914" y="11465"/>
                    </a:lnTo>
                    <a:lnTo>
                      <a:pt x="1205" y="11795"/>
                    </a:lnTo>
                    <a:lnTo>
                      <a:pt x="1536" y="12106"/>
                    </a:lnTo>
                    <a:lnTo>
                      <a:pt x="1886" y="12398"/>
                    </a:lnTo>
                    <a:lnTo>
                      <a:pt x="2255" y="12670"/>
                    </a:lnTo>
                    <a:lnTo>
                      <a:pt x="2663" y="12923"/>
                    </a:lnTo>
                    <a:lnTo>
                      <a:pt x="3071" y="13136"/>
                    </a:lnTo>
                    <a:lnTo>
                      <a:pt x="3479" y="13350"/>
                    </a:lnTo>
                    <a:lnTo>
                      <a:pt x="3906" y="13525"/>
                    </a:lnTo>
                    <a:lnTo>
                      <a:pt x="4315" y="13700"/>
                    </a:lnTo>
                    <a:lnTo>
                      <a:pt x="4723" y="13836"/>
                    </a:lnTo>
                    <a:lnTo>
                      <a:pt x="5364" y="14069"/>
                    </a:lnTo>
                    <a:lnTo>
                      <a:pt x="5966" y="14302"/>
                    </a:lnTo>
                    <a:lnTo>
                      <a:pt x="7171" y="14807"/>
                    </a:lnTo>
                    <a:lnTo>
                      <a:pt x="8356" y="15313"/>
                    </a:lnTo>
                    <a:lnTo>
                      <a:pt x="8959" y="15546"/>
                    </a:lnTo>
                    <a:lnTo>
                      <a:pt x="9542" y="15779"/>
                    </a:lnTo>
                    <a:lnTo>
                      <a:pt x="10144" y="15973"/>
                    </a:lnTo>
                    <a:lnTo>
                      <a:pt x="10746" y="16148"/>
                    </a:lnTo>
                    <a:lnTo>
                      <a:pt x="11368" y="16284"/>
                    </a:lnTo>
                    <a:lnTo>
                      <a:pt x="11990" y="16381"/>
                    </a:lnTo>
                    <a:lnTo>
                      <a:pt x="12320" y="16401"/>
                    </a:lnTo>
                    <a:lnTo>
                      <a:pt x="12631" y="16420"/>
                    </a:lnTo>
                    <a:lnTo>
                      <a:pt x="12962" y="16440"/>
                    </a:lnTo>
                    <a:lnTo>
                      <a:pt x="13292" y="16440"/>
                    </a:lnTo>
                    <a:lnTo>
                      <a:pt x="13622" y="16420"/>
                    </a:lnTo>
                    <a:lnTo>
                      <a:pt x="13953" y="16381"/>
                    </a:lnTo>
                    <a:lnTo>
                      <a:pt x="14302" y="16342"/>
                    </a:lnTo>
                    <a:lnTo>
                      <a:pt x="14652" y="16284"/>
                    </a:lnTo>
                    <a:lnTo>
                      <a:pt x="15002" y="16206"/>
                    </a:lnTo>
                    <a:lnTo>
                      <a:pt x="15352" y="16109"/>
                    </a:lnTo>
                    <a:lnTo>
                      <a:pt x="15682" y="15993"/>
                    </a:lnTo>
                    <a:lnTo>
                      <a:pt x="15993" y="15876"/>
                    </a:lnTo>
                    <a:lnTo>
                      <a:pt x="16304" y="15760"/>
                    </a:lnTo>
                    <a:lnTo>
                      <a:pt x="16595" y="15604"/>
                    </a:lnTo>
                    <a:lnTo>
                      <a:pt x="16867" y="15468"/>
                    </a:lnTo>
                    <a:lnTo>
                      <a:pt x="17139" y="15293"/>
                    </a:lnTo>
                    <a:lnTo>
                      <a:pt x="17392" y="15118"/>
                    </a:lnTo>
                    <a:lnTo>
                      <a:pt x="17645" y="14924"/>
                    </a:lnTo>
                    <a:lnTo>
                      <a:pt x="17878" y="14730"/>
                    </a:lnTo>
                    <a:lnTo>
                      <a:pt x="18092" y="14535"/>
                    </a:lnTo>
                    <a:lnTo>
                      <a:pt x="18305" y="14322"/>
                    </a:lnTo>
                    <a:lnTo>
                      <a:pt x="18500" y="14088"/>
                    </a:lnTo>
                    <a:lnTo>
                      <a:pt x="18694" y="13855"/>
                    </a:lnTo>
                    <a:lnTo>
                      <a:pt x="18869" y="13603"/>
                    </a:lnTo>
                    <a:lnTo>
                      <a:pt x="19024" y="13350"/>
                    </a:lnTo>
                    <a:lnTo>
                      <a:pt x="19180" y="13097"/>
                    </a:lnTo>
                    <a:lnTo>
                      <a:pt x="19316" y="12825"/>
                    </a:lnTo>
                    <a:lnTo>
                      <a:pt x="19432" y="12534"/>
                    </a:lnTo>
                    <a:lnTo>
                      <a:pt x="19549" y="12242"/>
                    </a:lnTo>
                    <a:lnTo>
                      <a:pt x="19665" y="11951"/>
                    </a:lnTo>
                    <a:lnTo>
                      <a:pt x="19743" y="11659"/>
                    </a:lnTo>
                    <a:lnTo>
                      <a:pt x="19840" y="11349"/>
                    </a:lnTo>
                    <a:lnTo>
                      <a:pt x="19899" y="11038"/>
                    </a:lnTo>
                    <a:lnTo>
                      <a:pt x="19957" y="10707"/>
                    </a:lnTo>
                    <a:lnTo>
                      <a:pt x="19996" y="10377"/>
                    </a:lnTo>
                    <a:lnTo>
                      <a:pt x="20035" y="10047"/>
                    </a:lnTo>
                    <a:lnTo>
                      <a:pt x="20074" y="9367"/>
                    </a:lnTo>
                    <a:lnTo>
                      <a:pt x="20054" y="8648"/>
                    </a:lnTo>
                    <a:lnTo>
                      <a:pt x="20015" y="7715"/>
                    </a:lnTo>
                    <a:lnTo>
                      <a:pt x="19957" y="6646"/>
                    </a:lnTo>
                    <a:lnTo>
                      <a:pt x="19899" y="6063"/>
                    </a:lnTo>
                    <a:lnTo>
                      <a:pt x="19840" y="5480"/>
                    </a:lnTo>
                    <a:lnTo>
                      <a:pt x="19763" y="4897"/>
                    </a:lnTo>
                    <a:lnTo>
                      <a:pt x="19646" y="4314"/>
                    </a:lnTo>
                    <a:lnTo>
                      <a:pt x="19529" y="3731"/>
                    </a:lnTo>
                    <a:lnTo>
                      <a:pt x="19374" y="3168"/>
                    </a:lnTo>
                    <a:lnTo>
                      <a:pt x="19199" y="2643"/>
                    </a:lnTo>
                    <a:lnTo>
                      <a:pt x="18966" y="2119"/>
                    </a:lnTo>
                    <a:lnTo>
                      <a:pt x="18849" y="1885"/>
                    </a:lnTo>
                    <a:lnTo>
                      <a:pt x="18713" y="1652"/>
                    </a:lnTo>
                    <a:lnTo>
                      <a:pt x="18577" y="1438"/>
                    </a:lnTo>
                    <a:lnTo>
                      <a:pt x="18441" y="1225"/>
                    </a:lnTo>
                    <a:lnTo>
                      <a:pt x="18266" y="1030"/>
                    </a:lnTo>
                    <a:lnTo>
                      <a:pt x="18092" y="856"/>
                    </a:lnTo>
                    <a:lnTo>
                      <a:pt x="17917" y="681"/>
                    </a:lnTo>
                    <a:lnTo>
                      <a:pt x="17722" y="525"/>
                    </a:lnTo>
                    <a:lnTo>
                      <a:pt x="17470" y="370"/>
                    </a:lnTo>
                    <a:lnTo>
                      <a:pt x="17217" y="234"/>
                    </a:lnTo>
                    <a:lnTo>
                      <a:pt x="16964" y="137"/>
                    </a:lnTo>
                    <a:lnTo>
                      <a:pt x="16731" y="59"/>
                    </a:lnTo>
                    <a:lnTo>
                      <a:pt x="16498" y="20"/>
                    </a:lnTo>
                    <a:lnTo>
                      <a:pt x="16284" y="1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8"/>
              <p:cNvSpPr/>
              <p:nvPr/>
            </p:nvSpPr>
            <p:spPr>
              <a:xfrm>
                <a:off x="2853075" y="7280600"/>
                <a:ext cx="179275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7171" h="15235" extrusionOk="0">
                    <a:moveTo>
                      <a:pt x="5966" y="0"/>
                    </a:moveTo>
                    <a:lnTo>
                      <a:pt x="5674" y="39"/>
                    </a:lnTo>
                    <a:lnTo>
                      <a:pt x="5363" y="97"/>
                    </a:lnTo>
                    <a:lnTo>
                      <a:pt x="5033" y="194"/>
                    </a:lnTo>
                    <a:lnTo>
                      <a:pt x="4819" y="292"/>
                    </a:lnTo>
                    <a:lnTo>
                      <a:pt x="4586" y="389"/>
                    </a:lnTo>
                    <a:lnTo>
                      <a:pt x="4372" y="525"/>
                    </a:lnTo>
                    <a:lnTo>
                      <a:pt x="4159" y="661"/>
                    </a:lnTo>
                    <a:lnTo>
                      <a:pt x="3964" y="816"/>
                    </a:lnTo>
                    <a:lnTo>
                      <a:pt x="3770" y="991"/>
                    </a:lnTo>
                    <a:lnTo>
                      <a:pt x="3576" y="1166"/>
                    </a:lnTo>
                    <a:lnTo>
                      <a:pt x="3401" y="1380"/>
                    </a:lnTo>
                    <a:lnTo>
                      <a:pt x="3051" y="1807"/>
                    </a:lnTo>
                    <a:lnTo>
                      <a:pt x="2721" y="2274"/>
                    </a:lnTo>
                    <a:lnTo>
                      <a:pt x="2410" y="2759"/>
                    </a:lnTo>
                    <a:lnTo>
                      <a:pt x="2138" y="3284"/>
                    </a:lnTo>
                    <a:lnTo>
                      <a:pt x="1866" y="3809"/>
                    </a:lnTo>
                    <a:lnTo>
                      <a:pt x="1632" y="4353"/>
                    </a:lnTo>
                    <a:lnTo>
                      <a:pt x="1399" y="4897"/>
                    </a:lnTo>
                    <a:lnTo>
                      <a:pt x="1205" y="5441"/>
                    </a:lnTo>
                    <a:lnTo>
                      <a:pt x="836" y="6451"/>
                    </a:lnTo>
                    <a:lnTo>
                      <a:pt x="525" y="7345"/>
                    </a:lnTo>
                    <a:lnTo>
                      <a:pt x="350" y="7909"/>
                    </a:lnTo>
                    <a:lnTo>
                      <a:pt x="214" y="8472"/>
                    </a:lnTo>
                    <a:lnTo>
                      <a:pt x="97" y="9036"/>
                    </a:lnTo>
                    <a:lnTo>
                      <a:pt x="20" y="9599"/>
                    </a:lnTo>
                    <a:lnTo>
                      <a:pt x="0" y="10143"/>
                    </a:lnTo>
                    <a:lnTo>
                      <a:pt x="0" y="10687"/>
                    </a:lnTo>
                    <a:lnTo>
                      <a:pt x="39" y="11212"/>
                    </a:lnTo>
                    <a:lnTo>
                      <a:pt x="117" y="11717"/>
                    </a:lnTo>
                    <a:lnTo>
                      <a:pt x="233" y="12223"/>
                    </a:lnTo>
                    <a:lnTo>
                      <a:pt x="408" y="12708"/>
                    </a:lnTo>
                    <a:lnTo>
                      <a:pt x="603" y="13175"/>
                    </a:lnTo>
                    <a:lnTo>
                      <a:pt x="836" y="13622"/>
                    </a:lnTo>
                    <a:lnTo>
                      <a:pt x="1127" y="14069"/>
                    </a:lnTo>
                    <a:lnTo>
                      <a:pt x="1438" y="14477"/>
                    </a:lnTo>
                    <a:lnTo>
                      <a:pt x="1807" y="14865"/>
                    </a:lnTo>
                    <a:lnTo>
                      <a:pt x="2215" y="15234"/>
                    </a:lnTo>
                    <a:lnTo>
                      <a:pt x="3187" y="12786"/>
                    </a:lnTo>
                    <a:lnTo>
                      <a:pt x="4159" y="10338"/>
                    </a:lnTo>
                    <a:lnTo>
                      <a:pt x="4586" y="9211"/>
                    </a:lnTo>
                    <a:lnTo>
                      <a:pt x="5014" y="8064"/>
                    </a:lnTo>
                    <a:lnTo>
                      <a:pt x="5111" y="7170"/>
                    </a:lnTo>
                    <a:lnTo>
                      <a:pt x="5227" y="6257"/>
                    </a:lnTo>
                    <a:lnTo>
                      <a:pt x="5363" y="5344"/>
                    </a:lnTo>
                    <a:lnTo>
                      <a:pt x="5558" y="4450"/>
                    </a:lnTo>
                    <a:lnTo>
                      <a:pt x="5655" y="4003"/>
                    </a:lnTo>
                    <a:lnTo>
                      <a:pt x="5771" y="3576"/>
                    </a:lnTo>
                    <a:lnTo>
                      <a:pt x="5907" y="3129"/>
                    </a:lnTo>
                    <a:lnTo>
                      <a:pt x="6043" y="2701"/>
                    </a:lnTo>
                    <a:lnTo>
                      <a:pt x="6199" y="2274"/>
                    </a:lnTo>
                    <a:lnTo>
                      <a:pt x="6374" y="1846"/>
                    </a:lnTo>
                    <a:lnTo>
                      <a:pt x="6549" y="1438"/>
                    </a:lnTo>
                    <a:lnTo>
                      <a:pt x="6762" y="1030"/>
                    </a:lnTo>
                    <a:lnTo>
                      <a:pt x="6957" y="680"/>
                    </a:lnTo>
                    <a:lnTo>
                      <a:pt x="7170" y="369"/>
                    </a:lnTo>
                    <a:lnTo>
                      <a:pt x="6976" y="233"/>
                    </a:lnTo>
                    <a:lnTo>
                      <a:pt x="6743" y="136"/>
                    </a:lnTo>
                    <a:lnTo>
                      <a:pt x="6510" y="58"/>
                    </a:lnTo>
                    <a:lnTo>
                      <a:pt x="6257" y="20"/>
                    </a:lnTo>
                    <a:lnTo>
                      <a:pt x="5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8"/>
              <p:cNvSpPr/>
              <p:nvPr/>
            </p:nvSpPr>
            <p:spPr>
              <a:xfrm>
                <a:off x="3798900" y="7398150"/>
                <a:ext cx="127300" cy="382350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15294" extrusionOk="0">
                    <a:moveTo>
                      <a:pt x="1127" y="1"/>
                    </a:moveTo>
                    <a:lnTo>
                      <a:pt x="953" y="20"/>
                    </a:lnTo>
                    <a:lnTo>
                      <a:pt x="797" y="59"/>
                    </a:lnTo>
                    <a:lnTo>
                      <a:pt x="642" y="98"/>
                    </a:lnTo>
                    <a:lnTo>
                      <a:pt x="486" y="156"/>
                    </a:lnTo>
                    <a:lnTo>
                      <a:pt x="350" y="234"/>
                    </a:lnTo>
                    <a:lnTo>
                      <a:pt x="59" y="409"/>
                    </a:lnTo>
                    <a:lnTo>
                      <a:pt x="20" y="1419"/>
                    </a:lnTo>
                    <a:lnTo>
                      <a:pt x="0" y="2429"/>
                    </a:lnTo>
                    <a:lnTo>
                      <a:pt x="0" y="2682"/>
                    </a:lnTo>
                    <a:lnTo>
                      <a:pt x="0" y="3615"/>
                    </a:lnTo>
                    <a:lnTo>
                      <a:pt x="20" y="4431"/>
                    </a:lnTo>
                    <a:lnTo>
                      <a:pt x="59" y="5247"/>
                    </a:lnTo>
                    <a:lnTo>
                      <a:pt x="98" y="6063"/>
                    </a:lnTo>
                    <a:lnTo>
                      <a:pt x="156" y="6899"/>
                    </a:lnTo>
                    <a:lnTo>
                      <a:pt x="234" y="7715"/>
                    </a:lnTo>
                    <a:lnTo>
                      <a:pt x="311" y="8531"/>
                    </a:lnTo>
                    <a:lnTo>
                      <a:pt x="428" y="9386"/>
                    </a:lnTo>
                    <a:lnTo>
                      <a:pt x="583" y="10241"/>
                    </a:lnTo>
                    <a:lnTo>
                      <a:pt x="739" y="11096"/>
                    </a:lnTo>
                    <a:lnTo>
                      <a:pt x="933" y="11932"/>
                    </a:lnTo>
                    <a:lnTo>
                      <a:pt x="953" y="12029"/>
                    </a:lnTo>
                    <a:lnTo>
                      <a:pt x="991" y="12165"/>
                    </a:lnTo>
                    <a:lnTo>
                      <a:pt x="1186" y="12825"/>
                    </a:lnTo>
                    <a:lnTo>
                      <a:pt x="1438" y="13564"/>
                    </a:lnTo>
                    <a:lnTo>
                      <a:pt x="1730" y="14283"/>
                    </a:lnTo>
                    <a:lnTo>
                      <a:pt x="1944" y="14788"/>
                    </a:lnTo>
                    <a:lnTo>
                      <a:pt x="2157" y="15293"/>
                    </a:lnTo>
                    <a:lnTo>
                      <a:pt x="2546" y="15021"/>
                    </a:lnTo>
                    <a:lnTo>
                      <a:pt x="2896" y="14730"/>
                    </a:lnTo>
                    <a:lnTo>
                      <a:pt x="3226" y="14419"/>
                    </a:lnTo>
                    <a:lnTo>
                      <a:pt x="3518" y="14069"/>
                    </a:lnTo>
                    <a:lnTo>
                      <a:pt x="3809" y="13719"/>
                    </a:lnTo>
                    <a:lnTo>
                      <a:pt x="4042" y="13350"/>
                    </a:lnTo>
                    <a:lnTo>
                      <a:pt x="4275" y="12942"/>
                    </a:lnTo>
                    <a:lnTo>
                      <a:pt x="4470" y="12534"/>
                    </a:lnTo>
                    <a:lnTo>
                      <a:pt x="4625" y="12106"/>
                    </a:lnTo>
                    <a:lnTo>
                      <a:pt x="4761" y="11659"/>
                    </a:lnTo>
                    <a:lnTo>
                      <a:pt x="4878" y="11193"/>
                    </a:lnTo>
                    <a:lnTo>
                      <a:pt x="4975" y="10707"/>
                    </a:lnTo>
                    <a:lnTo>
                      <a:pt x="5033" y="10222"/>
                    </a:lnTo>
                    <a:lnTo>
                      <a:pt x="5072" y="9697"/>
                    </a:lnTo>
                    <a:lnTo>
                      <a:pt x="5092" y="9192"/>
                    </a:lnTo>
                    <a:lnTo>
                      <a:pt x="5072" y="8648"/>
                    </a:lnTo>
                    <a:lnTo>
                      <a:pt x="5033" y="7715"/>
                    </a:lnTo>
                    <a:lnTo>
                      <a:pt x="4975" y="6646"/>
                    </a:lnTo>
                    <a:lnTo>
                      <a:pt x="4917" y="6063"/>
                    </a:lnTo>
                    <a:lnTo>
                      <a:pt x="4858" y="5480"/>
                    </a:lnTo>
                    <a:lnTo>
                      <a:pt x="4781" y="4897"/>
                    </a:lnTo>
                    <a:lnTo>
                      <a:pt x="4664" y="4314"/>
                    </a:lnTo>
                    <a:lnTo>
                      <a:pt x="4547" y="3731"/>
                    </a:lnTo>
                    <a:lnTo>
                      <a:pt x="4392" y="3168"/>
                    </a:lnTo>
                    <a:lnTo>
                      <a:pt x="4217" y="2643"/>
                    </a:lnTo>
                    <a:lnTo>
                      <a:pt x="3984" y="2119"/>
                    </a:lnTo>
                    <a:lnTo>
                      <a:pt x="3867" y="1885"/>
                    </a:lnTo>
                    <a:lnTo>
                      <a:pt x="3731" y="1652"/>
                    </a:lnTo>
                    <a:lnTo>
                      <a:pt x="3595" y="1438"/>
                    </a:lnTo>
                    <a:lnTo>
                      <a:pt x="3459" y="1225"/>
                    </a:lnTo>
                    <a:lnTo>
                      <a:pt x="3284" y="1030"/>
                    </a:lnTo>
                    <a:lnTo>
                      <a:pt x="3110" y="856"/>
                    </a:lnTo>
                    <a:lnTo>
                      <a:pt x="2935" y="681"/>
                    </a:lnTo>
                    <a:lnTo>
                      <a:pt x="2740" y="525"/>
                    </a:lnTo>
                    <a:lnTo>
                      <a:pt x="2546" y="409"/>
                    </a:lnTo>
                    <a:lnTo>
                      <a:pt x="2352" y="292"/>
                    </a:lnTo>
                    <a:lnTo>
                      <a:pt x="2177" y="195"/>
                    </a:lnTo>
                    <a:lnTo>
                      <a:pt x="1982" y="137"/>
                    </a:lnTo>
                    <a:lnTo>
                      <a:pt x="1808" y="78"/>
                    </a:lnTo>
                    <a:lnTo>
                      <a:pt x="1633" y="39"/>
                    </a:lnTo>
                    <a:lnTo>
                      <a:pt x="14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8"/>
              <p:cNvSpPr/>
              <p:nvPr/>
            </p:nvSpPr>
            <p:spPr>
              <a:xfrm>
                <a:off x="3215950" y="6420250"/>
                <a:ext cx="218150" cy="28665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11466" extrusionOk="0">
                    <a:moveTo>
                      <a:pt x="3887" y="1"/>
                    </a:moveTo>
                    <a:lnTo>
                      <a:pt x="3459" y="20"/>
                    </a:lnTo>
                    <a:lnTo>
                      <a:pt x="3051" y="79"/>
                    </a:lnTo>
                    <a:lnTo>
                      <a:pt x="2663" y="156"/>
                    </a:lnTo>
                    <a:lnTo>
                      <a:pt x="2274" y="292"/>
                    </a:lnTo>
                    <a:lnTo>
                      <a:pt x="1924" y="448"/>
                    </a:lnTo>
                    <a:lnTo>
                      <a:pt x="1575" y="661"/>
                    </a:lnTo>
                    <a:lnTo>
                      <a:pt x="1264" y="895"/>
                    </a:lnTo>
                    <a:lnTo>
                      <a:pt x="972" y="1167"/>
                    </a:lnTo>
                    <a:lnTo>
                      <a:pt x="700" y="1478"/>
                    </a:lnTo>
                    <a:lnTo>
                      <a:pt x="584" y="1633"/>
                    </a:lnTo>
                    <a:lnTo>
                      <a:pt x="467" y="1808"/>
                    </a:lnTo>
                    <a:lnTo>
                      <a:pt x="370" y="2002"/>
                    </a:lnTo>
                    <a:lnTo>
                      <a:pt x="273" y="2197"/>
                    </a:lnTo>
                    <a:lnTo>
                      <a:pt x="195" y="2410"/>
                    </a:lnTo>
                    <a:lnTo>
                      <a:pt x="137" y="2624"/>
                    </a:lnTo>
                    <a:lnTo>
                      <a:pt x="78" y="2838"/>
                    </a:lnTo>
                    <a:lnTo>
                      <a:pt x="39" y="3052"/>
                    </a:lnTo>
                    <a:lnTo>
                      <a:pt x="20" y="3285"/>
                    </a:lnTo>
                    <a:lnTo>
                      <a:pt x="1" y="3518"/>
                    </a:lnTo>
                    <a:lnTo>
                      <a:pt x="1" y="3751"/>
                    </a:lnTo>
                    <a:lnTo>
                      <a:pt x="20" y="4004"/>
                    </a:lnTo>
                    <a:lnTo>
                      <a:pt x="59" y="4489"/>
                    </a:lnTo>
                    <a:lnTo>
                      <a:pt x="175" y="4975"/>
                    </a:lnTo>
                    <a:lnTo>
                      <a:pt x="311" y="5461"/>
                    </a:lnTo>
                    <a:lnTo>
                      <a:pt x="506" y="5927"/>
                    </a:lnTo>
                    <a:lnTo>
                      <a:pt x="622" y="6141"/>
                    </a:lnTo>
                    <a:lnTo>
                      <a:pt x="739" y="6374"/>
                    </a:lnTo>
                    <a:lnTo>
                      <a:pt x="875" y="6588"/>
                    </a:lnTo>
                    <a:lnTo>
                      <a:pt x="1011" y="6782"/>
                    </a:lnTo>
                    <a:lnTo>
                      <a:pt x="1166" y="6996"/>
                    </a:lnTo>
                    <a:lnTo>
                      <a:pt x="1322" y="7171"/>
                    </a:lnTo>
                    <a:lnTo>
                      <a:pt x="1497" y="7365"/>
                    </a:lnTo>
                    <a:lnTo>
                      <a:pt x="1672" y="7521"/>
                    </a:lnTo>
                    <a:lnTo>
                      <a:pt x="1866" y="7696"/>
                    </a:lnTo>
                    <a:lnTo>
                      <a:pt x="2080" y="7832"/>
                    </a:lnTo>
                    <a:lnTo>
                      <a:pt x="2294" y="7968"/>
                    </a:lnTo>
                    <a:lnTo>
                      <a:pt x="2507" y="8084"/>
                    </a:lnTo>
                    <a:lnTo>
                      <a:pt x="2740" y="8201"/>
                    </a:lnTo>
                    <a:lnTo>
                      <a:pt x="2974" y="8279"/>
                    </a:lnTo>
                    <a:lnTo>
                      <a:pt x="3440" y="8454"/>
                    </a:lnTo>
                    <a:lnTo>
                      <a:pt x="3848" y="8628"/>
                    </a:lnTo>
                    <a:lnTo>
                      <a:pt x="4237" y="8803"/>
                    </a:lnTo>
                    <a:lnTo>
                      <a:pt x="4586" y="8998"/>
                    </a:lnTo>
                    <a:lnTo>
                      <a:pt x="4897" y="9192"/>
                    </a:lnTo>
                    <a:lnTo>
                      <a:pt x="5189" y="9406"/>
                    </a:lnTo>
                    <a:lnTo>
                      <a:pt x="5441" y="9619"/>
                    </a:lnTo>
                    <a:lnTo>
                      <a:pt x="5675" y="9814"/>
                    </a:lnTo>
                    <a:lnTo>
                      <a:pt x="5888" y="10027"/>
                    </a:lnTo>
                    <a:lnTo>
                      <a:pt x="6083" y="10241"/>
                    </a:lnTo>
                    <a:lnTo>
                      <a:pt x="6432" y="10669"/>
                    </a:lnTo>
                    <a:lnTo>
                      <a:pt x="7015" y="11465"/>
                    </a:lnTo>
                    <a:lnTo>
                      <a:pt x="8725" y="10105"/>
                    </a:lnTo>
                    <a:lnTo>
                      <a:pt x="8550" y="9581"/>
                    </a:lnTo>
                    <a:lnTo>
                      <a:pt x="8356" y="9017"/>
                    </a:lnTo>
                    <a:lnTo>
                      <a:pt x="8162" y="8318"/>
                    </a:lnTo>
                    <a:lnTo>
                      <a:pt x="7968" y="7540"/>
                    </a:lnTo>
                    <a:lnTo>
                      <a:pt x="7890" y="7132"/>
                    </a:lnTo>
                    <a:lnTo>
                      <a:pt x="7832" y="6724"/>
                    </a:lnTo>
                    <a:lnTo>
                      <a:pt x="7793" y="6335"/>
                    </a:lnTo>
                    <a:lnTo>
                      <a:pt x="7773" y="5947"/>
                    </a:lnTo>
                    <a:lnTo>
                      <a:pt x="7773" y="5597"/>
                    </a:lnTo>
                    <a:lnTo>
                      <a:pt x="7812" y="5247"/>
                    </a:lnTo>
                    <a:lnTo>
                      <a:pt x="7832" y="5111"/>
                    </a:lnTo>
                    <a:lnTo>
                      <a:pt x="7909" y="4703"/>
                    </a:lnTo>
                    <a:lnTo>
                      <a:pt x="7948" y="4431"/>
                    </a:lnTo>
                    <a:lnTo>
                      <a:pt x="7968" y="4120"/>
                    </a:lnTo>
                    <a:lnTo>
                      <a:pt x="7987" y="3790"/>
                    </a:lnTo>
                    <a:lnTo>
                      <a:pt x="7968" y="3421"/>
                    </a:lnTo>
                    <a:lnTo>
                      <a:pt x="7929" y="3052"/>
                    </a:lnTo>
                    <a:lnTo>
                      <a:pt x="7870" y="2663"/>
                    </a:lnTo>
                    <a:lnTo>
                      <a:pt x="7754" y="2274"/>
                    </a:lnTo>
                    <a:lnTo>
                      <a:pt x="7695" y="2080"/>
                    </a:lnTo>
                    <a:lnTo>
                      <a:pt x="7598" y="1905"/>
                    </a:lnTo>
                    <a:lnTo>
                      <a:pt x="7521" y="1730"/>
                    </a:lnTo>
                    <a:lnTo>
                      <a:pt x="7404" y="1555"/>
                    </a:lnTo>
                    <a:lnTo>
                      <a:pt x="7287" y="1380"/>
                    </a:lnTo>
                    <a:lnTo>
                      <a:pt x="7151" y="1225"/>
                    </a:lnTo>
                    <a:lnTo>
                      <a:pt x="6996" y="1070"/>
                    </a:lnTo>
                    <a:lnTo>
                      <a:pt x="6840" y="934"/>
                    </a:lnTo>
                    <a:lnTo>
                      <a:pt x="6646" y="797"/>
                    </a:lnTo>
                    <a:lnTo>
                      <a:pt x="6452" y="681"/>
                    </a:lnTo>
                    <a:lnTo>
                      <a:pt x="6024" y="467"/>
                    </a:lnTo>
                    <a:lnTo>
                      <a:pt x="5597" y="312"/>
                    </a:lnTo>
                    <a:lnTo>
                      <a:pt x="5169" y="176"/>
                    </a:lnTo>
                    <a:lnTo>
                      <a:pt x="4742" y="79"/>
                    </a:lnTo>
                    <a:lnTo>
                      <a:pt x="4314" y="20"/>
                    </a:lnTo>
                    <a:lnTo>
                      <a:pt x="38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8"/>
              <p:cNvSpPr/>
              <p:nvPr/>
            </p:nvSpPr>
            <p:spPr>
              <a:xfrm>
                <a:off x="3765375" y="6825900"/>
                <a:ext cx="303650" cy="203550"/>
              </a:xfrm>
              <a:custGeom>
                <a:avLst/>
                <a:gdLst/>
                <a:ahLst/>
                <a:cxnLst/>
                <a:rect l="l" t="t" r="r" b="b"/>
                <a:pathLst>
                  <a:path w="12146" h="8142" extrusionOk="0">
                    <a:moveTo>
                      <a:pt x="8376" y="0"/>
                    </a:moveTo>
                    <a:lnTo>
                      <a:pt x="8181" y="20"/>
                    </a:lnTo>
                    <a:lnTo>
                      <a:pt x="7968" y="39"/>
                    </a:lnTo>
                    <a:lnTo>
                      <a:pt x="7579" y="97"/>
                    </a:lnTo>
                    <a:lnTo>
                      <a:pt x="7210" y="214"/>
                    </a:lnTo>
                    <a:lnTo>
                      <a:pt x="6860" y="330"/>
                    </a:lnTo>
                    <a:lnTo>
                      <a:pt x="6530" y="486"/>
                    </a:lnTo>
                    <a:lnTo>
                      <a:pt x="6219" y="641"/>
                    </a:lnTo>
                    <a:lnTo>
                      <a:pt x="5947" y="797"/>
                    </a:lnTo>
                    <a:lnTo>
                      <a:pt x="5714" y="952"/>
                    </a:lnTo>
                    <a:lnTo>
                      <a:pt x="5383" y="1185"/>
                    </a:lnTo>
                    <a:lnTo>
                      <a:pt x="5267" y="1283"/>
                    </a:lnTo>
                    <a:lnTo>
                      <a:pt x="4975" y="1458"/>
                    </a:lnTo>
                    <a:lnTo>
                      <a:pt x="4664" y="1613"/>
                    </a:lnTo>
                    <a:lnTo>
                      <a:pt x="4295" y="1749"/>
                    </a:lnTo>
                    <a:lnTo>
                      <a:pt x="3926" y="1885"/>
                    </a:lnTo>
                    <a:lnTo>
                      <a:pt x="3537" y="2002"/>
                    </a:lnTo>
                    <a:lnTo>
                      <a:pt x="3149" y="2099"/>
                    </a:lnTo>
                    <a:lnTo>
                      <a:pt x="2352" y="2274"/>
                    </a:lnTo>
                    <a:lnTo>
                      <a:pt x="1633" y="2390"/>
                    </a:lnTo>
                    <a:lnTo>
                      <a:pt x="1050" y="2487"/>
                    </a:lnTo>
                    <a:lnTo>
                      <a:pt x="506" y="2546"/>
                    </a:lnTo>
                    <a:lnTo>
                      <a:pt x="1" y="4664"/>
                    </a:lnTo>
                    <a:lnTo>
                      <a:pt x="992" y="4858"/>
                    </a:lnTo>
                    <a:lnTo>
                      <a:pt x="1516" y="4975"/>
                    </a:lnTo>
                    <a:lnTo>
                      <a:pt x="1788" y="5072"/>
                    </a:lnTo>
                    <a:lnTo>
                      <a:pt x="2080" y="5169"/>
                    </a:lnTo>
                    <a:lnTo>
                      <a:pt x="2371" y="5286"/>
                    </a:lnTo>
                    <a:lnTo>
                      <a:pt x="2663" y="5422"/>
                    </a:lnTo>
                    <a:lnTo>
                      <a:pt x="2974" y="5596"/>
                    </a:lnTo>
                    <a:lnTo>
                      <a:pt x="3285" y="5791"/>
                    </a:lnTo>
                    <a:lnTo>
                      <a:pt x="3596" y="6024"/>
                    </a:lnTo>
                    <a:lnTo>
                      <a:pt x="3926" y="6296"/>
                    </a:lnTo>
                    <a:lnTo>
                      <a:pt x="4276" y="6607"/>
                    </a:lnTo>
                    <a:lnTo>
                      <a:pt x="4625" y="6937"/>
                    </a:lnTo>
                    <a:lnTo>
                      <a:pt x="4820" y="7112"/>
                    </a:lnTo>
                    <a:lnTo>
                      <a:pt x="4995" y="7287"/>
                    </a:lnTo>
                    <a:lnTo>
                      <a:pt x="5208" y="7423"/>
                    </a:lnTo>
                    <a:lnTo>
                      <a:pt x="5422" y="7559"/>
                    </a:lnTo>
                    <a:lnTo>
                      <a:pt x="5636" y="7676"/>
                    </a:lnTo>
                    <a:lnTo>
                      <a:pt x="5869" y="7773"/>
                    </a:lnTo>
                    <a:lnTo>
                      <a:pt x="6102" y="7870"/>
                    </a:lnTo>
                    <a:lnTo>
                      <a:pt x="6335" y="7948"/>
                    </a:lnTo>
                    <a:lnTo>
                      <a:pt x="6569" y="8006"/>
                    </a:lnTo>
                    <a:lnTo>
                      <a:pt x="6821" y="8064"/>
                    </a:lnTo>
                    <a:lnTo>
                      <a:pt x="7074" y="8103"/>
                    </a:lnTo>
                    <a:lnTo>
                      <a:pt x="7326" y="8123"/>
                    </a:lnTo>
                    <a:lnTo>
                      <a:pt x="7579" y="8142"/>
                    </a:lnTo>
                    <a:lnTo>
                      <a:pt x="7832" y="8142"/>
                    </a:lnTo>
                    <a:lnTo>
                      <a:pt x="8337" y="8123"/>
                    </a:lnTo>
                    <a:lnTo>
                      <a:pt x="8823" y="8045"/>
                    </a:lnTo>
                    <a:lnTo>
                      <a:pt x="9308" y="7928"/>
                    </a:lnTo>
                    <a:lnTo>
                      <a:pt x="9775" y="7753"/>
                    </a:lnTo>
                    <a:lnTo>
                      <a:pt x="9988" y="7676"/>
                    </a:lnTo>
                    <a:lnTo>
                      <a:pt x="10202" y="7559"/>
                    </a:lnTo>
                    <a:lnTo>
                      <a:pt x="10397" y="7442"/>
                    </a:lnTo>
                    <a:lnTo>
                      <a:pt x="10610" y="7326"/>
                    </a:lnTo>
                    <a:lnTo>
                      <a:pt x="10785" y="7190"/>
                    </a:lnTo>
                    <a:lnTo>
                      <a:pt x="10960" y="7054"/>
                    </a:lnTo>
                    <a:lnTo>
                      <a:pt x="11135" y="6898"/>
                    </a:lnTo>
                    <a:lnTo>
                      <a:pt x="11271" y="6743"/>
                    </a:lnTo>
                    <a:lnTo>
                      <a:pt x="11407" y="6587"/>
                    </a:lnTo>
                    <a:lnTo>
                      <a:pt x="11543" y="6413"/>
                    </a:lnTo>
                    <a:lnTo>
                      <a:pt x="11660" y="6238"/>
                    </a:lnTo>
                    <a:lnTo>
                      <a:pt x="11757" y="6043"/>
                    </a:lnTo>
                    <a:lnTo>
                      <a:pt x="11912" y="5674"/>
                    </a:lnTo>
                    <a:lnTo>
                      <a:pt x="12029" y="5286"/>
                    </a:lnTo>
                    <a:lnTo>
                      <a:pt x="12107" y="4897"/>
                    </a:lnTo>
                    <a:lnTo>
                      <a:pt x="12145" y="4508"/>
                    </a:lnTo>
                    <a:lnTo>
                      <a:pt x="12126" y="4120"/>
                    </a:lnTo>
                    <a:lnTo>
                      <a:pt x="12087" y="3712"/>
                    </a:lnTo>
                    <a:lnTo>
                      <a:pt x="11990" y="3323"/>
                    </a:lnTo>
                    <a:lnTo>
                      <a:pt x="11873" y="2934"/>
                    </a:lnTo>
                    <a:lnTo>
                      <a:pt x="11698" y="2546"/>
                    </a:lnTo>
                    <a:lnTo>
                      <a:pt x="11504" y="2176"/>
                    </a:lnTo>
                    <a:lnTo>
                      <a:pt x="11271" y="1807"/>
                    </a:lnTo>
                    <a:lnTo>
                      <a:pt x="10999" y="1458"/>
                    </a:lnTo>
                    <a:lnTo>
                      <a:pt x="10688" y="1127"/>
                    </a:lnTo>
                    <a:lnTo>
                      <a:pt x="10338" y="816"/>
                    </a:lnTo>
                    <a:lnTo>
                      <a:pt x="9969" y="525"/>
                    </a:lnTo>
                    <a:lnTo>
                      <a:pt x="9775" y="389"/>
                    </a:lnTo>
                    <a:lnTo>
                      <a:pt x="9580" y="272"/>
                    </a:lnTo>
                    <a:lnTo>
                      <a:pt x="9386" y="194"/>
                    </a:lnTo>
                    <a:lnTo>
                      <a:pt x="9192" y="117"/>
                    </a:lnTo>
                    <a:lnTo>
                      <a:pt x="8978" y="78"/>
                    </a:lnTo>
                    <a:lnTo>
                      <a:pt x="8784" y="39"/>
                    </a:lnTo>
                    <a:lnTo>
                      <a:pt x="8570" y="20"/>
                    </a:lnTo>
                    <a:lnTo>
                      <a:pt x="83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2988125" y="7190725"/>
                <a:ext cx="380875" cy="64417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25767" extrusionOk="0">
                    <a:moveTo>
                      <a:pt x="10862" y="0"/>
                    </a:moveTo>
                    <a:lnTo>
                      <a:pt x="10629" y="39"/>
                    </a:lnTo>
                    <a:lnTo>
                      <a:pt x="10377" y="78"/>
                    </a:lnTo>
                    <a:lnTo>
                      <a:pt x="10124" y="117"/>
                    </a:lnTo>
                    <a:lnTo>
                      <a:pt x="9871" y="195"/>
                    </a:lnTo>
                    <a:lnTo>
                      <a:pt x="9619" y="272"/>
                    </a:lnTo>
                    <a:lnTo>
                      <a:pt x="9366" y="369"/>
                    </a:lnTo>
                    <a:lnTo>
                      <a:pt x="9133" y="486"/>
                    </a:lnTo>
                    <a:lnTo>
                      <a:pt x="8880" y="622"/>
                    </a:lnTo>
                    <a:lnTo>
                      <a:pt x="8647" y="758"/>
                    </a:lnTo>
                    <a:lnTo>
                      <a:pt x="8414" y="914"/>
                    </a:lnTo>
                    <a:lnTo>
                      <a:pt x="8181" y="1069"/>
                    </a:lnTo>
                    <a:lnTo>
                      <a:pt x="7948" y="1244"/>
                    </a:lnTo>
                    <a:lnTo>
                      <a:pt x="7734" y="1438"/>
                    </a:lnTo>
                    <a:lnTo>
                      <a:pt x="7520" y="1633"/>
                    </a:lnTo>
                    <a:lnTo>
                      <a:pt x="7306" y="1827"/>
                    </a:lnTo>
                    <a:lnTo>
                      <a:pt x="7229" y="1924"/>
                    </a:lnTo>
                    <a:lnTo>
                      <a:pt x="7034" y="2079"/>
                    </a:lnTo>
                    <a:lnTo>
                      <a:pt x="6860" y="2254"/>
                    </a:lnTo>
                    <a:lnTo>
                      <a:pt x="6665" y="2449"/>
                    </a:lnTo>
                    <a:lnTo>
                      <a:pt x="6510" y="2643"/>
                    </a:lnTo>
                    <a:lnTo>
                      <a:pt x="6354" y="2857"/>
                    </a:lnTo>
                    <a:lnTo>
                      <a:pt x="6199" y="3070"/>
                    </a:lnTo>
                    <a:lnTo>
                      <a:pt x="6063" y="3304"/>
                    </a:lnTo>
                    <a:lnTo>
                      <a:pt x="5927" y="3537"/>
                    </a:lnTo>
                    <a:lnTo>
                      <a:pt x="5694" y="4023"/>
                    </a:lnTo>
                    <a:lnTo>
                      <a:pt x="5499" y="4547"/>
                    </a:lnTo>
                    <a:lnTo>
                      <a:pt x="5324" y="5111"/>
                    </a:lnTo>
                    <a:lnTo>
                      <a:pt x="5169" y="5674"/>
                    </a:lnTo>
                    <a:lnTo>
                      <a:pt x="5072" y="6141"/>
                    </a:lnTo>
                    <a:lnTo>
                      <a:pt x="5014" y="6626"/>
                    </a:lnTo>
                    <a:lnTo>
                      <a:pt x="4955" y="7112"/>
                    </a:lnTo>
                    <a:lnTo>
                      <a:pt x="4916" y="7617"/>
                    </a:lnTo>
                    <a:lnTo>
                      <a:pt x="4858" y="8647"/>
                    </a:lnTo>
                    <a:lnTo>
                      <a:pt x="4800" y="9677"/>
                    </a:lnTo>
                    <a:lnTo>
                      <a:pt x="4741" y="10202"/>
                    </a:lnTo>
                    <a:lnTo>
                      <a:pt x="4683" y="10707"/>
                    </a:lnTo>
                    <a:lnTo>
                      <a:pt x="4605" y="11212"/>
                    </a:lnTo>
                    <a:lnTo>
                      <a:pt x="4508" y="11698"/>
                    </a:lnTo>
                    <a:lnTo>
                      <a:pt x="4392" y="12164"/>
                    </a:lnTo>
                    <a:lnTo>
                      <a:pt x="4236" y="12631"/>
                    </a:lnTo>
                    <a:lnTo>
                      <a:pt x="4042" y="13078"/>
                    </a:lnTo>
                    <a:lnTo>
                      <a:pt x="3925" y="13291"/>
                    </a:lnTo>
                    <a:lnTo>
                      <a:pt x="3809" y="13505"/>
                    </a:lnTo>
                    <a:lnTo>
                      <a:pt x="3478" y="13972"/>
                    </a:lnTo>
                    <a:lnTo>
                      <a:pt x="3129" y="14457"/>
                    </a:lnTo>
                    <a:lnTo>
                      <a:pt x="2740" y="14943"/>
                    </a:lnTo>
                    <a:lnTo>
                      <a:pt x="2351" y="15429"/>
                    </a:lnTo>
                    <a:lnTo>
                      <a:pt x="1963" y="15915"/>
                    </a:lnTo>
                    <a:lnTo>
                      <a:pt x="1555" y="16420"/>
                    </a:lnTo>
                    <a:lnTo>
                      <a:pt x="1186" y="16925"/>
                    </a:lnTo>
                    <a:lnTo>
                      <a:pt x="855" y="17450"/>
                    </a:lnTo>
                    <a:lnTo>
                      <a:pt x="700" y="17702"/>
                    </a:lnTo>
                    <a:lnTo>
                      <a:pt x="544" y="17974"/>
                    </a:lnTo>
                    <a:lnTo>
                      <a:pt x="428" y="18246"/>
                    </a:lnTo>
                    <a:lnTo>
                      <a:pt x="311" y="18519"/>
                    </a:lnTo>
                    <a:lnTo>
                      <a:pt x="194" y="18791"/>
                    </a:lnTo>
                    <a:lnTo>
                      <a:pt x="117" y="19063"/>
                    </a:lnTo>
                    <a:lnTo>
                      <a:pt x="58" y="19335"/>
                    </a:lnTo>
                    <a:lnTo>
                      <a:pt x="20" y="19626"/>
                    </a:lnTo>
                    <a:lnTo>
                      <a:pt x="0" y="19918"/>
                    </a:lnTo>
                    <a:lnTo>
                      <a:pt x="0" y="20209"/>
                    </a:lnTo>
                    <a:lnTo>
                      <a:pt x="20" y="20501"/>
                    </a:lnTo>
                    <a:lnTo>
                      <a:pt x="78" y="20792"/>
                    </a:lnTo>
                    <a:lnTo>
                      <a:pt x="156" y="21103"/>
                    </a:lnTo>
                    <a:lnTo>
                      <a:pt x="253" y="21414"/>
                    </a:lnTo>
                    <a:lnTo>
                      <a:pt x="389" y="21725"/>
                    </a:lnTo>
                    <a:lnTo>
                      <a:pt x="564" y="22055"/>
                    </a:lnTo>
                    <a:lnTo>
                      <a:pt x="700" y="22269"/>
                    </a:lnTo>
                    <a:lnTo>
                      <a:pt x="836" y="22463"/>
                    </a:lnTo>
                    <a:lnTo>
                      <a:pt x="991" y="22657"/>
                    </a:lnTo>
                    <a:lnTo>
                      <a:pt x="1147" y="22832"/>
                    </a:lnTo>
                    <a:lnTo>
                      <a:pt x="1322" y="23007"/>
                    </a:lnTo>
                    <a:lnTo>
                      <a:pt x="1496" y="23163"/>
                    </a:lnTo>
                    <a:lnTo>
                      <a:pt x="1866" y="23474"/>
                    </a:lnTo>
                    <a:lnTo>
                      <a:pt x="2274" y="23726"/>
                    </a:lnTo>
                    <a:lnTo>
                      <a:pt x="2701" y="23959"/>
                    </a:lnTo>
                    <a:lnTo>
                      <a:pt x="3148" y="24154"/>
                    </a:lnTo>
                    <a:lnTo>
                      <a:pt x="3595" y="24348"/>
                    </a:lnTo>
                    <a:lnTo>
                      <a:pt x="4081" y="24503"/>
                    </a:lnTo>
                    <a:lnTo>
                      <a:pt x="4567" y="24639"/>
                    </a:lnTo>
                    <a:lnTo>
                      <a:pt x="5052" y="24756"/>
                    </a:lnTo>
                    <a:lnTo>
                      <a:pt x="5538" y="24873"/>
                    </a:lnTo>
                    <a:lnTo>
                      <a:pt x="6490" y="25086"/>
                    </a:lnTo>
                    <a:lnTo>
                      <a:pt x="7423" y="25281"/>
                    </a:lnTo>
                    <a:lnTo>
                      <a:pt x="8336" y="25475"/>
                    </a:lnTo>
                    <a:lnTo>
                      <a:pt x="8842" y="25553"/>
                    </a:lnTo>
                    <a:lnTo>
                      <a:pt x="9347" y="25650"/>
                    </a:lnTo>
                    <a:lnTo>
                      <a:pt x="9871" y="25708"/>
                    </a:lnTo>
                    <a:lnTo>
                      <a:pt x="10415" y="25747"/>
                    </a:lnTo>
                    <a:lnTo>
                      <a:pt x="10940" y="25767"/>
                    </a:lnTo>
                    <a:lnTo>
                      <a:pt x="11465" y="25747"/>
                    </a:lnTo>
                    <a:lnTo>
                      <a:pt x="11989" y="25689"/>
                    </a:lnTo>
                    <a:lnTo>
                      <a:pt x="12242" y="25650"/>
                    </a:lnTo>
                    <a:lnTo>
                      <a:pt x="12495" y="25611"/>
                    </a:lnTo>
                    <a:lnTo>
                      <a:pt x="12728" y="25533"/>
                    </a:lnTo>
                    <a:lnTo>
                      <a:pt x="12961" y="25456"/>
                    </a:lnTo>
                    <a:lnTo>
                      <a:pt x="13194" y="25378"/>
                    </a:lnTo>
                    <a:lnTo>
                      <a:pt x="13408" y="25281"/>
                    </a:lnTo>
                    <a:lnTo>
                      <a:pt x="13622" y="25164"/>
                    </a:lnTo>
                    <a:lnTo>
                      <a:pt x="13816" y="25028"/>
                    </a:lnTo>
                    <a:lnTo>
                      <a:pt x="14010" y="24873"/>
                    </a:lnTo>
                    <a:lnTo>
                      <a:pt x="14205" y="24717"/>
                    </a:lnTo>
                    <a:lnTo>
                      <a:pt x="14360" y="24523"/>
                    </a:lnTo>
                    <a:lnTo>
                      <a:pt x="14516" y="24329"/>
                    </a:lnTo>
                    <a:lnTo>
                      <a:pt x="14671" y="24115"/>
                    </a:lnTo>
                    <a:lnTo>
                      <a:pt x="14788" y="23882"/>
                    </a:lnTo>
                    <a:lnTo>
                      <a:pt x="14924" y="23629"/>
                    </a:lnTo>
                    <a:lnTo>
                      <a:pt x="15021" y="23357"/>
                    </a:lnTo>
                    <a:lnTo>
                      <a:pt x="15099" y="23085"/>
                    </a:lnTo>
                    <a:lnTo>
                      <a:pt x="15157" y="22832"/>
                    </a:lnTo>
                    <a:lnTo>
                      <a:pt x="15196" y="22560"/>
                    </a:lnTo>
                    <a:lnTo>
                      <a:pt x="15235" y="22288"/>
                    </a:lnTo>
                    <a:lnTo>
                      <a:pt x="15235" y="22016"/>
                    </a:lnTo>
                    <a:lnTo>
                      <a:pt x="15235" y="21744"/>
                    </a:lnTo>
                    <a:lnTo>
                      <a:pt x="15235" y="21453"/>
                    </a:lnTo>
                    <a:lnTo>
                      <a:pt x="15196" y="21181"/>
                    </a:lnTo>
                    <a:lnTo>
                      <a:pt x="15118" y="20637"/>
                    </a:lnTo>
                    <a:lnTo>
                      <a:pt x="15001" y="20092"/>
                    </a:lnTo>
                    <a:lnTo>
                      <a:pt x="14865" y="19548"/>
                    </a:lnTo>
                    <a:lnTo>
                      <a:pt x="14438" y="18169"/>
                    </a:lnTo>
                    <a:lnTo>
                      <a:pt x="14244" y="17469"/>
                    </a:lnTo>
                    <a:lnTo>
                      <a:pt x="14049" y="16789"/>
                    </a:lnTo>
                    <a:lnTo>
                      <a:pt x="13874" y="16109"/>
                    </a:lnTo>
                    <a:lnTo>
                      <a:pt x="13738" y="15390"/>
                    </a:lnTo>
                    <a:lnTo>
                      <a:pt x="13622" y="14691"/>
                    </a:lnTo>
                    <a:lnTo>
                      <a:pt x="13583" y="14321"/>
                    </a:lnTo>
                    <a:lnTo>
                      <a:pt x="13563" y="13952"/>
                    </a:lnTo>
                    <a:lnTo>
                      <a:pt x="13544" y="13583"/>
                    </a:lnTo>
                    <a:lnTo>
                      <a:pt x="13544" y="13214"/>
                    </a:lnTo>
                    <a:lnTo>
                      <a:pt x="13563" y="12845"/>
                    </a:lnTo>
                    <a:lnTo>
                      <a:pt x="13583" y="12495"/>
                    </a:lnTo>
                    <a:lnTo>
                      <a:pt x="13680" y="11756"/>
                    </a:lnTo>
                    <a:lnTo>
                      <a:pt x="13816" y="11037"/>
                    </a:lnTo>
                    <a:lnTo>
                      <a:pt x="13952" y="10318"/>
                    </a:lnTo>
                    <a:lnTo>
                      <a:pt x="14127" y="9599"/>
                    </a:lnTo>
                    <a:lnTo>
                      <a:pt x="14477" y="8162"/>
                    </a:lnTo>
                    <a:lnTo>
                      <a:pt x="14613" y="7443"/>
                    </a:lnTo>
                    <a:lnTo>
                      <a:pt x="14749" y="6743"/>
                    </a:lnTo>
                    <a:lnTo>
                      <a:pt x="14826" y="6024"/>
                    </a:lnTo>
                    <a:lnTo>
                      <a:pt x="14865" y="5655"/>
                    </a:lnTo>
                    <a:lnTo>
                      <a:pt x="14885" y="5305"/>
                    </a:lnTo>
                    <a:lnTo>
                      <a:pt x="14885" y="4955"/>
                    </a:lnTo>
                    <a:lnTo>
                      <a:pt x="14865" y="4586"/>
                    </a:lnTo>
                    <a:lnTo>
                      <a:pt x="14826" y="4236"/>
                    </a:lnTo>
                    <a:lnTo>
                      <a:pt x="14768" y="3867"/>
                    </a:lnTo>
                    <a:lnTo>
                      <a:pt x="14710" y="3517"/>
                    </a:lnTo>
                    <a:lnTo>
                      <a:pt x="14613" y="3148"/>
                    </a:lnTo>
                    <a:lnTo>
                      <a:pt x="14496" y="2798"/>
                    </a:lnTo>
                    <a:lnTo>
                      <a:pt x="14360" y="2429"/>
                    </a:lnTo>
                    <a:lnTo>
                      <a:pt x="14224" y="2118"/>
                    </a:lnTo>
                    <a:lnTo>
                      <a:pt x="14069" y="1846"/>
                    </a:lnTo>
                    <a:lnTo>
                      <a:pt x="13913" y="1574"/>
                    </a:lnTo>
                    <a:lnTo>
                      <a:pt x="13738" y="1341"/>
                    </a:lnTo>
                    <a:lnTo>
                      <a:pt x="13563" y="1108"/>
                    </a:lnTo>
                    <a:lnTo>
                      <a:pt x="13369" y="914"/>
                    </a:lnTo>
                    <a:lnTo>
                      <a:pt x="13175" y="739"/>
                    </a:lnTo>
                    <a:lnTo>
                      <a:pt x="12961" y="583"/>
                    </a:lnTo>
                    <a:lnTo>
                      <a:pt x="12747" y="447"/>
                    </a:lnTo>
                    <a:lnTo>
                      <a:pt x="12534" y="331"/>
                    </a:lnTo>
                    <a:lnTo>
                      <a:pt x="12300" y="233"/>
                    </a:lnTo>
                    <a:lnTo>
                      <a:pt x="12087" y="136"/>
                    </a:lnTo>
                    <a:lnTo>
                      <a:pt x="11834" y="78"/>
                    </a:lnTo>
                    <a:lnTo>
                      <a:pt x="11601" y="39"/>
                    </a:lnTo>
                    <a:lnTo>
                      <a:pt x="11368" y="20"/>
                    </a:lnTo>
                    <a:lnTo>
                      <a:pt x="11115" y="0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385975" y="7236375"/>
                <a:ext cx="386225" cy="641275"/>
              </a:xfrm>
              <a:custGeom>
                <a:avLst/>
                <a:gdLst/>
                <a:ahLst/>
                <a:cxnLst/>
                <a:rect l="l" t="t" r="r" b="b"/>
                <a:pathLst>
                  <a:path w="15449" h="25651" extrusionOk="0">
                    <a:moveTo>
                      <a:pt x="8278" y="1"/>
                    </a:moveTo>
                    <a:lnTo>
                      <a:pt x="8045" y="20"/>
                    </a:lnTo>
                    <a:lnTo>
                      <a:pt x="7793" y="59"/>
                    </a:lnTo>
                    <a:lnTo>
                      <a:pt x="7560" y="98"/>
                    </a:lnTo>
                    <a:lnTo>
                      <a:pt x="7307" y="156"/>
                    </a:lnTo>
                    <a:lnTo>
                      <a:pt x="7074" y="234"/>
                    </a:lnTo>
                    <a:lnTo>
                      <a:pt x="6841" y="331"/>
                    </a:lnTo>
                    <a:lnTo>
                      <a:pt x="6588" y="448"/>
                    </a:lnTo>
                    <a:lnTo>
                      <a:pt x="6374" y="564"/>
                    </a:lnTo>
                    <a:lnTo>
                      <a:pt x="6141" y="700"/>
                    </a:lnTo>
                    <a:lnTo>
                      <a:pt x="5908" y="856"/>
                    </a:lnTo>
                    <a:lnTo>
                      <a:pt x="5694" y="1011"/>
                    </a:lnTo>
                    <a:lnTo>
                      <a:pt x="5480" y="1186"/>
                    </a:lnTo>
                    <a:lnTo>
                      <a:pt x="5267" y="1380"/>
                    </a:lnTo>
                    <a:lnTo>
                      <a:pt x="5072" y="1575"/>
                    </a:lnTo>
                    <a:lnTo>
                      <a:pt x="4878" y="1789"/>
                    </a:lnTo>
                    <a:lnTo>
                      <a:pt x="4684" y="2002"/>
                    </a:lnTo>
                    <a:lnTo>
                      <a:pt x="4509" y="2235"/>
                    </a:lnTo>
                    <a:lnTo>
                      <a:pt x="4334" y="2469"/>
                    </a:lnTo>
                    <a:lnTo>
                      <a:pt x="4276" y="2566"/>
                    </a:lnTo>
                    <a:lnTo>
                      <a:pt x="4101" y="2760"/>
                    </a:lnTo>
                    <a:lnTo>
                      <a:pt x="3945" y="2974"/>
                    </a:lnTo>
                    <a:lnTo>
                      <a:pt x="3809" y="3188"/>
                    </a:lnTo>
                    <a:lnTo>
                      <a:pt x="3673" y="3401"/>
                    </a:lnTo>
                    <a:lnTo>
                      <a:pt x="3557" y="3635"/>
                    </a:lnTo>
                    <a:lnTo>
                      <a:pt x="3440" y="3868"/>
                    </a:lnTo>
                    <a:lnTo>
                      <a:pt x="3343" y="4120"/>
                    </a:lnTo>
                    <a:lnTo>
                      <a:pt x="3246" y="4373"/>
                    </a:lnTo>
                    <a:lnTo>
                      <a:pt x="3090" y="4898"/>
                    </a:lnTo>
                    <a:lnTo>
                      <a:pt x="2974" y="5442"/>
                    </a:lnTo>
                    <a:lnTo>
                      <a:pt x="2896" y="6025"/>
                    </a:lnTo>
                    <a:lnTo>
                      <a:pt x="2838" y="6608"/>
                    </a:lnTo>
                    <a:lnTo>
                      <a:pt x="2818" y="7093"/>
                    </a:lnTo>
                    <a:lnTo>
                      <a:pt x="2838" y="7579"/>
                    </a:lnTo>
                    <a:lnTo>
                      <a:pt x="2857" y="8065"/>
                    </a:lnTo>
                    <a:lnTo>
                      <a:pt x="2896" y="8570"/>
                    </a:lnTo>
                    <a:lnTo>
                      <a:pt x="3013" y="9600"/>
                    </a:lnTo>
                    <a:lnTo>
                      <a:pt x="3110" y="10630"/>
                    </a:lnTo>
                    <a:lnTo>
                      <a:pt x="3149" y="11135"/>
                    </a:lnTo>
                    <a:lnTo>
                      <a:pt x="3187" y="11660"/>
                    </a:lnTo>
                    <a:lnTo>
                      <a:pt x="3187" y="12165"/>
                    </a:lnTo>
                    <a:lnTo>
                      <a:pt x="3168" y="12651"/>
                    </a:lnTo>
                    <a:lnTo>
                      <a:pt x="3110" y="13156"/>
                    </a:lnTo>
                    <a:lnTo>
                      <a:pt x="3032" y="13622"/>
                    </a:lnTo>
                    <a:lnTo>
                      <a:pt x="2915" y="14089"/>
                    </a:lnTo>
                    <a:lnTo>
                      <a:pt x="2838" y="14322"/>
                    </a:lnTo>
                    <a:lnTo>
                      <a:pt x="2760" y="14555"/>
                    </a:lnTo>
                    <a:lnTo>
                      <a:pt x="2507" y="15060"/>
                    </a:lnTo>
                    <a:lnTo>
                      <a:pt x="2235" y="15604"/>
                    </a:lnTo>
                    <a:lnTo>
                      <a:pt x="1944" y="16148"/>
                    </a:lnTo>
                    <a:lnTo>
                      <a:pt x="1633" y="16693"/>
                    </a:lnTo>
                    <a:lnTo>
                      <a:pt x="1322" y="17237"/>
                    </a:lnTo>
                    <a:lnTo>
                      <a:pt x="1011" y="17800"/>
                    </a:lnTo>
                    <a:lnTo>
                      <a:pt x="720" y="18364"/>
                    </a:lnTo>
                    <a:lnTo>
                      <a:pt x="467" y="18927"/>
                    </a:lnTo>
                    <a:lnTo>
                      <a:pt x="350" y="19199"/>
                    </a:lnTo>
                    <a:lnTo>
                      <a:pt x="253" y="19491"/>
                    </a:lnTo>
                    <a:lnTo>
                      <a:pt x="176" y="19782"/>
                    </a:lnTo>
                    <a:lnTo>
                      <a:pt x="98" y="20054"/>
                    </a:lnTo>
                    <a:lnTo>
                      <a:pt x="59" y="20346"/>
                    </a:lnTo>
                    <a:lnTo>
                      <a:pt x="20" y="20637"/>
                    </a:lnTo>
                    <a:lnTo>
                      <a:pt x="1" y="20929"/>
                    </a:lnTo>
                    <a:lnTo>
                      <a:pt x="1" y="21201"/>
                    </a:lnTo>
                    <a:lnTo>
                      <a:pt x="20" y="21492"/>
                    </a:lnTo>
                    <a:lnTo>
                      <a:pt x="78" y="21784"/>
                    </a:lnTo>
                    <a:lnTo>
                      <a:pt x="137" y="22075"/>
                    </a:lnTo>
                    <a:lnTo>
                      <a:pt x="234" y="22367"/>
                    </a:lnTo>
                    <a:lnTo>
                      <a:pt x="370" y="22639"/>
                    </a:lnTo>
                    <a:lnTo>
                      <a:pt x="525" y="22930"/>
                    </a:lnTo>
                    <a:lnTo>
                      <a:pt x="720" y="23222"/>
                    </a:lnTo>
                    <a:lnTo>
                      <a:pt x="933" y="23513"/>
                    </a:lnTo>
                    <a:lnTo>
                      <a:pt x="1089" y="23688"/>
                    </a:lnTo>
                    <a:lnTo>
                      <a:pt x="1264" y="23882"/>
                    </a:lnTo>
                    <a:lnTo>
                      <a:pt x="1439" y="24038"/>
                    </a:lnTo>
                    <a:lnTo>
                      <a:pt x="1633" y="24193"/>
                    </a:lnTo>
                    <a:lnTo>
                      <a:pt x="1827" y="24329"/>
                    </a:lnTo>
                    <a:lnTo>
                      <a:pt x="2022" y="24465"/>
                    </a:lnTo>
                    <a:lnTo>
                      <a:pt x="2449" y="24698"/>
                    </a:lnTo>
                    <a:lnTo>
                      <a:pt x="2896" y="24893"/>
                    </a:lnTo>
                    <a:lnTo>
                      <a:pt x="3343" y="25048"/>
                    </a:lnTo>
                    <a:lnTo>
                      <a:pt x="3809" y="25184"/>
                    </a:lnTo>
                    <a:lnTo>
                      <a:pt x="4295" y="25281"/>
                    </a:lnTo>
                    <a:lnTo>
                      <a:pt x="4800" y="25359"/>
                    </a:lnTo>
                    <a:lnTo>
                      <a:pt x="5286" y="25417"/>
                    </a:lnTo>
                    <a:lnTo>
                      <a:pt x="5791" y="25456"/>
                    </a:lnTo>
                    <a:lnTo>
                      <a:pt x="6296" y="25495"/>
                    </a:lnTo>
                    <a:lnTo>
                      <a:pt x="7268" y="25534"/>
                    </a:lnTo>
                    <a:lnTo>
                      <a:pt x="8220" y="25592"/>
                    </a:lnTo>
                    <a:lnTo>
                      <a:pt x="9153" y="25631"/>
                    </a:lnTo>
                    <a:lnTo>
                      <a:pt x="9658" y="25650"/>
                    </a:lnTo>
                    <a:lnTo>
                      <a:pt x="10183" y="25631"/>
                    </a:lnTo>
                    <a:lnTo>
                      <a:pt x="10707" y="25612"/>
                    </a:lnTo>
                    <a:lnTo>
                      <a:pt x="11252" y="25573"/>
                    </a:lnTo>
                    <a:lnTo>
                      <a:pt x="11776" y="25495"/>
                    </a:lnTo>
                    <a:lnTo>
                      <a:pt x="12301" y="25398"/>
                    </a:lnTo>
                    <a:lnTo>
                      <a:pt x="12787" y="25262"/>
                    </a:lnTo>
                    <a:lnTo>
                      <a:pt x="13039" y="25184"/>
                    </a:lnTo>
                    <a:lnTo>
                      <a:pt x="13272" y="25106"/>
                    </a:lnTo>
                    <a:lnTo>
                      <a:pt x="13506" y="24990"/>
                    </a:lnTo>
                    <a:lnTo>
                      <a:pt x="13719" y="24873"/>
                    </a:lnTo>
                    <a:lnTo>
                      <a:pt x="13933" y="24757"/>
                    </a:lnTo>
                    <a:lnTo>
                      <a:pt x="14127" y="24621"/>
                    </a:lnTo>
                    <a:lnTo>
                      <a:pt x="14322" y="24465"/>
                    </a:lnTo>
                    <a:lnTo>
                      <a:pt x="14497" y="24310"/>
                    </a:lnTo>
                    <a:lnTo>
                      <a:pt x="14671" y="24135"/>
                    </a:lnTo>
                    <a:lnTo>
                      <a:pt x="14807" y="23941"/>
                    </a:lnTo>
                    <a:lnTo>
                      <a:pt x="14963" y="23727"/>
                    </a:lnTo>
                    <a:lnTo>
                      <a:pt x="15080" y="23513"/>
                    </a:lnTo>
                    <a:lnTo>
                      <a:pt x="15177" y="23280"/>
                    </a:lnTo>
                    <a:lnTo>
                      <a:pt x="15274" y="23027"/>
                    </a:lnTo>
                    <a:lnTo>
                      <a:pt x="15352" y="22755"/>
                    </a:lnTo>
                    <a:lnTo>
                      <a:pt x="15410" y="22483"/>
                    </a:lnTo>
                    <a:lnTo>
                      <a:pt x="15449" y="22192"/>
                    </a:lnTo>
                    <a:lnTo>
                      <a:pt x="15449" y="21920"/>
                    </a:lnTo>
                    <a:lnTo>
                      <a:pt x="15449" y="21648"/>
                    </a:lnTo>
                    <a:lnTo>
                      <a:pt x="15449" y="21376"/>
                    </a:lnTo>
                    <a:lnTo>
                      <a:pt x="15410" y="21104"/>
                    </a:lnTo>
                    <a:lnTo>
                      <a:pt x="15371" y="20831"/>
                    </a:lnTo>
                    <a:lnTo>
                      <a:pt x="15313" y="20559"/>
                    </a:lnTo>
                    <a:lnTo>
                      <a:pt x="15235" y="20307"/>
                    </a:lnTo>
                    <a:lnTo>
                      <a:pt x="15080" y="19763"/>
                    </a:lnTo>
                    <a:lnTo>
                      <a:pt x="14866" y="19258"/>
                    </a:lnTo>
                    <a:lnTo>
                      <a:pt x="14633" y="18752"/>
                    </a:lnTo>
                    <a:lnTo>
                      <a:pt x="13991" y="17431"/>
                    </a:lnTo>
                    <a:lnTo>
                      <a:pt x="13680" y="16790"/>
                    </a:lnTo>
                    <a:lnTo>
                      <a:pt x="13389" y="16148"/>
                    </a:lnTo>
                    <a:lnTo>
                      <a:pt x="13117" y="15488"/>
                    </a:lnTo>
                    <a:lnTo>
                      <a:pt x="12864" y="14827"/>
                    </a:lnTo>
                    <a:lnTo>
                      <a:pt x="12631" y="14128"/>
                    </a:lnTo>
                    <a:lnTo>
                      <a:pt x="12534" y="13778"/>
                    </a:lnTo>
                    <a:lnTo>
                      <a:pt x="12456" y="13428"/>
                    </a:lnTo>
                    <a:lnTo>
                      <a:pt x="12379" y="13059"/>
                    </a:lnTo>
                    <a:lnTo>
                      <a:pt x="12320" y="12690"/>
                    </a:lnTo>
                    <a:lnTo>
                      <a:pt x="12281" y="12340"/>
                    </a:lnTo>
                    <a:lnTo>
                      <a:pt x="12243" y="11971"/>
                    </a:lnTo>
                    <a:lnTo>
                      <a:pt x="12223" y="11232"/>
                    </a:lnTo>
                    <a:lnTo>
                      <a:pt x="12223" y="10513"/>
                    </a:lnTo>
                    <a:lnTo>
                      <a:pt x="12262" y="9775"/>
                    </a:lnTo>
                    <a:lnTo>
                      <a:pt x="12320" y="9037"/>
                    </a:lnTo>
                    <a:lnTo>
                      <a:pt x="12417" y="7560"/>
                    </a:lnTo>
                    <a:lnTo>
                      <a:pt x="12456" y="6841"/>
                    </a:lnTo>
                    <a:lnTo>
                      <a:pt x="12456" y="6102"/>
                    </a:lnTo>
                    <a:lnTo>
                      <a:pt x="12437" y="5383"/>
                    </a:lnTo>
                    <a:lnTo>
                      <a:pt x="12398" y="5034"/>
                    </a:lnTo>
                    <a:lnTo>
                      <a:pt x="12359" y="4684"/>
                    </a:lnTo>
                    <a:lnTo>
                      <a:pt x="12301" y="4315"/>
                    </a:lnTo>
                    <a:lnTo>
                      <a:pt x="12223" y="3965"/>
                    </a:lnTo>
                    <a:lnTo>
                      <a:pt x="12145" y="3615"/>
                    </a:lnTo>
                    <a:lnTo>
                      <a:pt x="12029" y="3285"/>
                    </a:lnTo>
                    <a:lnTo>
                      <a:pt x="11893" y="2935"/>
                    </a:lnTo>
                    <a:lnTo>
                      <a:pt x="11757" y="2605"/>
                    </a:lnTo>
                    <a:lnTo>
                      <a:pt x="11582" y="2255"/>
                    </a:lnTo>
                    <a:lnTo>
                      <a:pt x="11388" y="1925"/>
                    </a:lnTo>
                    <a:lnTo>
                      <a:pt x="11193" y="1653"/>
                    </a:lnTo>
                    <a:lnTo>
                      <a:pt x="10999" y="1380"/>
                    </a:lnTo>
                    <a:lnTo>
                      <a:pt x="10805" y="1147"/>
                    </a:lnTo>
                    <a:lnTo>
                      <a:pt x="10591" y="934"/>
                    </a:lnTo>
                    <a:lnTo>
                      <a:pt x="10377" y="759"/>
                    </a:lnTo>
                    <a:lnTo>
                      <a:pt x="10163" y="584"/>
                    </a:lnTo>
                    <a:lnTo>
                      <a:pt x="9930" y="448"/>
                    </a:lnTo>
                    <a:lnTo>
                      <a:pt x="9716" y="331"/>
                    </a:lnTo>
                    <a:lnTo>
                      <a:pt x="9483" y="215"/>
                    </a:lnTo>
                    <a:lnTo>
                      <a:pt x="9250" y="137"/>
                    </a:lnTo>
                    <a:lnTo>
                      <a:pt x="8997" y="79"/>
                    </a:lnTo>
                    <a:lnTo>
                      <a:pt x="8764" y="40"/>
                    </a:lnTo>
                    <a:lnTo>
                      <a:pt x="8531" y="20"/>
                    </a:lnTo>
                    <a:lnTo>
                      <a:pt x="8278" y="1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2987625" y="7619175"/>
                <a:ext cx="381375" cy="215725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8629" extrusionOk="0">
                    <a:moveTo>
                      <a:pt x="14166" y="1"/>
                    </a:moveTo>
                    <a:lnTo>
                      <a:pt x="13700" y="20"/>
                    </a:lnTo>
                    <a:lnTo>
                      <a:pt x="12320" y="20"/>
                    </a:lnTo>
                    <a:lnTo>
                      <a:pt x="11368" y="40"/>
                    </a:lnTo>
                    <a:lnTo>
                      <a:pt x="10669" y="59"/>
                    </a:lnTo>
                    <a:lnTo>
                      <a:pt x="10105" y="98"/>
                    </a:lnTo>
                    <a:lnTo>
                      <a:pt x="9522" y="176"/>
                    </a:lnTo>
                    <a:lnTo>
                      <a:pt x="8726" y="312"/>
                    </a:lnTo>
                    <a:lnTo>
                      <a:pt x="7929" y="487"/>
                    </a:lnTo>
                    <a:lnTo>
                      <a:pt x="6335" y="836"/>
                    </a:lnTo>
                    <a:lnTo>
                      <a:pt x="5539" y="992"/>
                    </a:lnTo>
                    <a:lnTo>
                      <a:pt x="4742" y="1128"/>
                    </a:lnTo>
                    <a:lnTo>
                      <a:pt x="4334" y="1167"/>
                    </a:lnTo>
                    <a:lnTo>
                      <a:pt x="3945" y="1206"/>
                    </a:lnTo>
                    <a:lnTo>
                      <a:pt x="3537" y="1225"/>
                    </a:lnTo>
                    <a:lnTo>
                      <a:pt x="3129" y="1245"/>
                    </a:lnTo>
                    <a:lnTo>
                      <a:pt x="2779" y="1225"/>
                    </a:lnTo>
                    <a:lnTo>
                      <a:pt x="2430" y="1206"/>
                    </a:lnTo>
                    <a:lnTo>
                      <a:pt x="2119" y="1147"/>
                    </a:lnTo>
                    <a:lnTo>
                      <a:pt x="1808" y="1070"/>
                    </a:lnTo>
                    <a:lnTo>
                      <a:pt x="1516" y="972"/>
                    </a:lnTo>
                    <a:lnTo>
                      <a:pt x="1225" y="856"/>
                    </a:lnTo>
                    <a:lnTo>
                      <a:pt x="972" y="720"/>
                    </a:lnTo>
                    <a:lnTo>
                      <a:pt x="720" y="564"/>
                    </a:lnTo>
                    <a:lnTo>
                      <a:pt x="584" y="798"/>
                    </a:lnTo>
                    <a:lnTo>
                      <a:pt x="467" y="1050"/>
                    </a:lnTo>
                    <a:lnTo>
                      <a:pt x="351" y="1303"/>
                    </a:lnTo>
                    <a:lnTo>
                      <a:pt x="253" y="1575"/>
                    </a:lnTo>
                    <a:lnTo>
                      <a:pt x="176" y="1827"/>
                    </a:lnTo>
                    <a:lnTo>
                      <a:pt x="98" y="2100"/>
                    </a:lnTo>
                    <a:lnTo>
                      <a:pt x="59" y="2352"/>
                    </a:lnTo>
                    <a:lnTo>
                      <a:pt x="20" y="2624"/>
                    </a:lnTo>
                    <a:lnTo>
                      <a:pt x="1" y="2896"/>
                    </a:lnTo>
                    <a:lnTo>
                      <a:pt x="20" y="3168"/>
                    </a:lnTo>
                    <a:lnTo>
                      <a:pt x="59" y="3460"/>
                    </a:lnTo>
                    <a:lnTo>
                      <a:pt x="98" y="3732"/>
                    </a:lnTo>
                    <a:lnTo>
                      <a:pt x="176" y="4023"/>
                    </a:lnTo>
                    <a:lnTo>
                      <a:pt x="292" y="4315"/>
                    </a:lnTo>
                    <a:lnTo>
                      <a:pt x="428" y="4606"/>
                    </a:lnTo>
                    <a:lnTo>
                      <a:pt x="584" y="4917"/>
                    </a:lnTo>
                    <a:lnTo>
                      <a:pt x="720" y="5131"/>
                    </a:lnTo>
                    <a:lnTo>
                      <a:pt x="856" y="5325"/>
                    </a:lnTo>
                    <a:lnTo>
                      <a:pt x="1011" y="5519"/>
                    </a:lnTo>
                    <a:lnTo>
                      <a:pt x="1167" y="5694"/>
                    </a:lnTo>
                    <a:lnTo>
                      <a:pt x="1342" y="5869"/>
                    </a:lnTo>
                    <a:lnTo>
                      <a:pt x="1516" y="6025"/>
                    </a:lnTo>
                    <a:lnTo>
                      <a:pt x="1886" y="6336"/>
                    </a:lnTo>
                    <a:lnTo>
                      <a:pt x="2294" y="6588"/>
                    </a:lnTo>
                    <a:lnTo>
                      <a:pt x="2721" y="6821"/>
                    </a:lnTo>
                    <a:lnTo>
                      <a:pt x="3168" y="7016"/>
                    </a:lnTo>
                    <a:lnTo>
                      <a:pt x="3615" y="7210"/>
                    </a:lnTo>
                    <a:lnTo>
                      <a:pt x="4101" y="7365"/>
                    </a:lnTo>
                    <a:lnTo>
                      <a:pt x="4587" y="7501"/>
                    </a:lnTo>
                    <a:lnTo>
                      <a:pt x="5072" y="7618"/>
                    </a:lnTo>
                    <a:lnTo>
                      <a:pt x="5558" y="7735"/>
                    </a:lnTo>
                    <a:lnTo>
                      <a:pt x="6510" y="7948"/>
                    </a:lnTo>
                    <a:lnTo>
                      <a:pt x="7443" y="8143"/>
                    </a:lnTo>
                    <a:lnTo>
                      <a:pt x="8356" y="8337"/>
                    </a:lnTo>
                    <a:lnTo>
                      <a:pt x="8862" y="8415"/>
                    </a:lnTo>
                    <a:lnTo>
                      <a:pt x="9367" y="8512"/>
                    </a:lnTo>
                    <a:lnTo>
                      <a:pt x="9891" y="8570"/>
                    </a:lnTo>
                    <a:lnTo>
                      <a:pt x="10435" y="8609"/>
                    </a:lnTo>
                    <a:lnTo>
                      <a:pt x="10960" y="8629"/>
                    </a:lnTo>
                    <a:lnTo>
                      <a:pt x="11485" y="8609"/>
                    </a:lnTo>
                    <a:lnTo>
                      <a:pt x="12009" y="8551"/>
                    </a:lnTo>
                    <a:lnTo>
                      <a:pt x="12262" y="8512"/>
                    </a:lnTo>
                    <a:lnTo>
                      <a:pt x="12515" y="8473"/>
                    </a:lnTo>
                    <a:lnTo>
                      <a:pt x="12748" y="8395"/>
                    </a:lnTo>
                    <a:lnTo>
                      <a:pt x="12981" y="8318"/>
                    </a:lnTo>
                    <a:lnTo>
                      <a:pt x="13214" y="8240"/>
                    </a:lnTo>
                    <a:lnTo>
                      <a:pt x="13428" y="8143"/>
                    </a:lnTo>
                    <a:lnTo>
                      <a:pt x="13642" y="8026"/>
                    </a:lnTo>
                    <a:lnTo>
                      <a:pt x="13836" y="7890"/>
                    </a:lnTo>
                    <a:lnTo>
                      <a:pt x="14030" y="7735"/>
                    </a:lnTo>
                    <a:lnTo>
                      <a:pt x="14225" y="7579"/>
                    </a:lnTo>
                    <a:lnTo>
                      <a:pt x="14380" y="7385"/>
                    </a:lnTo>
                    <a:lnTo>
                      <a:pt x="14536" y="7191"/>
                    </a:lnTo>
                    <a:lnTo>
                      <a:pt x="14691" y="6977"/>
                    </a:lnTo>
                    <a:lnTo>
                      <a:pt x="14808" y="6744"/>
                    </a:lnTo>
                    <a:lnTo>
                      <a:pt x="14944" y="6491"/>
                    </a:lnTo>
                    <a:lnTo>
                      <a:pt x="15041" y="6219"/>
                    </a:lnTo>
                    <a:lnTo>
                      <a:pt x="15119" y="5947"/>
                    </a:lnTo>
                    <a:lnTo>
                      <a:pt x="15177" y="5694"/>
                    </a:lnTo>
                    <a:lnTo>
                      <a:pt x="15216" y="5422"/>
                    </a:lnTo>
                    <a:lnTo>
                      <a:pt x="15255" y="5150"/>
                    </a:lnTo>
                    <a:lnTo>
                      <a:pt x="15255" y="4878"/>
                    </a:lnTo>
                    <a:lnTo>
                      <a:pt x="15255" y="4606"/>
                    </a:lnTo>
                    <a:lnTo>
                      <a:pt x="15255" y="4315"/>
                    </a:lnTo>
                    <a:lnTo>
                      <a:pt x="15216" y="4043"/>
                    </a:lnTo>
                    <a:lnTo>
                      <a:pt x="15138" y="3499"/>
                    </a:lnTo>
                    <a:lnTo>
                      <a:pt x="15021" y="2954"/>
                    </a:lnTo>
                    <a:lnTo>
                      <a:pt x="14885" y="2410"/>
                    </a:lnTo>
                    <a:lnTo>
                      <a:pt x="14516" y="1206"/>
                    </a:lnTo>
                    <a:lnTo>
                      <a:pt x="14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3385975" y="7670200"/>
                <a:ext cx="386225" cy="207450"/>
              </a:xfrm>
              <a:custGeom>
                <a:avLst/>
                <a:gdLst/>
                <a:ahLst/>
                <a:cxnLst/>
                <a:rect l="l" t="t" r="r" b="b"/>
                <a:pathLst>
                  <a:path w="15449" h="8298" extrusionOk="0">
                    <a:moveTo>
                      <a:pt x="1244" y="0"/>
                    </a:moveTo>
                    <a:lnTo>
                      <a:pt x="856" y="758"/>
                    </a:lnTo>
                    <a:lnTo>
                      <a:pt x="661" y="1127"/>
                    </a:lnTo>
                    <a:lnTo>
                      <a:pt x="486" y="1516"/>
                    </a:lnTo>
                    <a:lnTo>
                      <a:pt x="350" y="1905"/>
                    </a:lnTo>
                    <a:lnTo>
                      <a:pt x="214" y="2274"/>
                    </a:lnTo>
                    <a:lnTo>
                      <a:pt x="117" y="2662"/>
                    </a:lnTo>
                    <a:lnTo>
                      <a:pt x="39" y="3051"/>
                    </a:lnTo>
                    <a:lnTo>
                      <a:pt x="1" y="3440"/>
                    </a:lnTo>
                    <a:lnTo>
                      <a:pt x="1" y="3828"/>
                    </a:lnTo>
                    <a:lnTo>
                      <a:pt x="39" y="4217"/>
                    </a:lnTo>
                    <a:lnTo>
                      <a:pt x="117" y="4605"/>
                    </a:lnTo>
                    <a:lnTo>
                      <a:pt x="234" y="4994"/>
                    </a:lnTo>
                    <a:lnTo>
                      <a:pt x="312" y="5188"/>
                    </a:lnTo>
                    <a:lnTo>
                      <a:pt x="409" y="5383"/>
                    </a:lnTo>
                    <a:lnTo>
                      <a:pt x="525" y="5577"/>
                    </a:lnTo>
                    <a:lnTo>
                      <a:pt x="642" y="5771"/>
                    </a:lnTo>
                    <a:lnTo>
                      <a:pt x="778" y="5966"/>
                    </a:lnTo>
                    <a:lnTo>
                      <a:pt x="933" y="6160"/>
                    </a:lnTo>
                    <a:lnTo>
                      <a:pt x="1089" y="6335"/>
                    </a:lnTo>
                    <a:lnTo>
                      <a:pt x="1264" y="6529"/>
                    </a:lnTo>
                    <a:lnTo>
                      <a:pt x="1439" y="6685"/>
                    </a:lnTo>
                    <a:lnTo>
                      <a:pt x="1633" y="6840"/>
                    </a:lnTo>
                    <a:lnTo>
                      <a:pt x="1827" y="6976"/>
                    </a:lnTo>
                    <a:lnTo>
                      <a:pt x="2022" y="7112"/>
                    </a:lnTo>
                    <a:lnTo>
                      <a:pt x="2449" y="7345"/>
                    </a:lnTo>
                    <a:lnTo>
                      <a:pt x="2896" y="7540"/>
                    </a:lnTo>
                    <a:lnTo>
                      <a:pt x="3343" y="7695"/>
                    </a:lnTo>
                    <a:lnTo>
                      <a:pt x="3809" y="7831"/>
                    </a:lnTo>
                    <a:lnTo>
                      <a:pt x="4295" y="7928"/>
                    </a:lnTo>
                    <a:lnTo>
                      <a:pt x="4800" y="8006"/>
                    </a:lnTo>
                    <a:lnTo>
                      <a:pt x="5286" y="8064"/>
                    </a:lnTo>
                    <a:lnTo>
                      <a:pt x="5791" y="8103"/>
                    </a:lnTo>
                    <a:lnTo>
                      <a:pt x="6296" y="8142"/>
                    </a:lnTo>
                    <a:lnTo>
                      <a:pt x="7268" y="8181"/>
                    </a:lnTo>
                    <a:lnTo>
                      <a:pt x="8220" y="8239"/>
                    </a:lnTo>
                    <a:lnTo>
                      <a:pt x="9153" y="8278"/>
                    </a:lnTo>
                    <a:lnTo>
                      <a:pt x="9658" y="8297"/>
                    </a:lnTo>
                    <a:lnTo>
                      <a:pt x="10183" y="8278"/>
                    </a:lnTo>
                    <a:lnTo>
                      <a:pt x="10707" y="8259"/>
                    </a:lnTo>
                    <a:lnTo>
                      <a:pt x="11252" y="8220"/>
                    </a:lnTo>
                    <a:lnTo>
                      <a:pt x="11776" y="8142"/>
                    </a:lnTo>
                    <a:lnTo>
                      <a:pt x="12301" y="8045"/>
                    </a:lnTo>
                    <a:lnTo>
                      <a:pt x="12787" y="7909"/>
                    </a:lnTo>
                    <a:lnTo>
                      <a:pt x="13039" y="7831"/>
                    </a:lnTo>
                    <a:lnTo>
                      <a:pt x="13272" y="7753"/>
                    </a:lnTo>
                    <a:lnTo>
                      <a:pt x="13506" y="7637"/>
                    </a:lnTo>
                    <a:lnTo>
                      <a:pt x="13719" y="7520"/>
                    </a:lnTo>
                    <a:lnTo>
                      <a:pt x="13933" y="7404"/>
                    </a:lnTo>
                    <a:lnTo>
                      <a:pt x="14127" y="7268"/>
                    </a:lnTo>
                    <a:lnTo>
                      <a:pt x="14322" y="7112"/>
                    </a:lnTo>
                    <a:lnTo>
                      <a:pt x="14497" y="6957"/>
                    </a:lnTo>
                    <a:lnTo>
                      <a:pt x="14671" y="6782"/>
                    </a:lnTo>
                    <a:lnTo>
                      <a:pt x="14807" y="6588"/>
                    </a:lnTo>
                    <a:lnTo>
                      <a:pt x="14963" y="6374"/>
                    </a:lnTo>
                    <a:lnTo>
                      <a:pt x="15080" y="6160"/>
                    </a:lnTo>
                    <a:lnTo>
                      <a:pt x="15177" y="5927"/>
                    </a:lnTo>
                    <a:lnTo>
                      <a:pt x="15274" y="5674"/>
                    </a:lnTo>
                    <a:lnTo>
                      <a:pt x="15332" y="5460"/>
                    </a:lnTo>
                    <a:lnTo>
                      <a:pt x="15390" y="5227"/>
                    </a:lnTo>
                    <a:lnTo>
                      <a:pt x="15410" y="5014"/>
                    </a:lnTo>
                    <a:lnTo>
                      <a:pt x="15449" y="4800"/>
                    </a:lnTo>
                    <a:lnTo>
                      <a:pt x="15449" y="4353"/>
                    </a:lnTo>
                    <a:lnTo>
                      <a:pt x="15429" y="3925"/>
                    </a:lnTo>
                    <a:lnTo>
                      <a:pt x="15060" y="3789"/>
                    </a:lnTo>
                    <a:lnTo>
                      <a:pt x="14905" y="3751"/>
                    </a:lnTo>
                    <a:lnTo>
                      <a:pt x="14225" y="3576"/>
                    </a:lnTo>
                    <a:lnTo>
                      <a:pt x="13544" y="3440"/>
                    </a:lnTo>
                    <a:lnTo>
                      <a:pt x="12845" y="3323"/>
                    </a:lnTo>
                    <a:lnTo>
                      <a:pt x="12145" y="3206"/>
                    </a:lnTo>
                    <a:lnTo>
                      <a:pt x="10630" y="2993"/>
                    </a:lnTo>
                    <a:lnTo>
                      <a:pt x="9095" y="2798"/>
                    </a:lnTo>
                    <a:lnTo>
                      <a:pt x="8337" y="2682"/>
                    </a:lnTo>
                    <a:lnTo>
                      <a:pt x="7579" y="2546"/>
                    </a:lnTo>
                    <a:lnTo>
                      <a:pt x="6821" y="2390"/>
                    </a:lnTo>
                    <a:lnTo>
                      <a:pt x="6083" y="2196"/>
                    </a:lnTo>
                    <a:lnTo>
                      <a:pt x="5441" y="2021"/>
                    </a:lnTo>
                    <a:lnTo>
                      <a:pt x="4800" y="1807"/>
                    </a:lnTo>
                    <a:lnTo>
                      <a:pt x="4159" y="1594"/>
                    </a:lnTo>
                    <a:lnTo>
                      <a:pt x="3537" y="1341"/>
                    </a:lnTo>
                    <a:lnTo>
                      <a:pt x="2935" y="1050"/>
                    </a:lnTo>
                    <a:lnTo>
                      <a:pt x="2352" y="739"/>
                    </a:lnTo>
                    <a:lnTo>
                      <a:pt x="2060" y="583"/>
                    </a:lnTo>
                    <a:lnTo>
                      <a:pt x="1788" y="389"/>
                    </a:lnTo>
                    <a:lnTo>
                      <a:pt x="1516" y="195"/>
                    </a:lnTo>
                    <a:lnTo>
                      <a:pt x="12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3523450" y="6548500"/>
                <a:ext cx="127300" cy="146750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5870" extrusionOk="0">
                    <a:moveTo>
                      <a:pt x="2333" y="1"/>
                    </a:moveTo>
                    <a:lnTo>
                      <a:pt x="1" y="4412"/>
                    </a:lnTo>
                    <a:lnTo>
                      <a:pt x="2760" y="5869"/>
                    </a:lnTo>
                    <a:lnTo>
                      <a:pt x="5092" y="1458"/>
                    </a:lnTo>
                    <a:lnTo>
                      <a:pt x="23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8"/>
              <p:cNvSpPr/>
              <p:nvPr/>
            </p:nvSpPr>
            <p:spPr>
              <a:xfrm>
                <a:off x="3559900" y="6480500"/>
                <a:ext cx="1394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4276" extrusionOk="0">
                    <a:moveTo>
                      <a:pt x="1263" y="0"/>
                    </a:moveTo>
                    <a:lnTo>
                      <a:pt x="1127" y="20"/>
                    </a:lnTo>
                    <a:lnTo>
                      <a:pt x="991" y="59"/>
                    </a:lnTo>
                    <a:lnTo>
                      <a:pt x="855" y="97"/>
                    </a:lnTo>
                    <a:lnTo>
                      <a:pt x="739" y="156"/>
                    </a:lnTo>
                    <a:lnTo>
                      <a:pt x="622" y="233"/>
                    </a:lnTo>
                    <a:lnTo>
                      <a:pt x="525" y="311"/>
                    </a:lnTo>
                    <a:lnTo>
                      <a:pt x="408" y="408"/>
                    </a:lnTo>
                    <a:lnTo>
                      <a:pt x="311" y="506"/>
                    </a:lnTo>
                    <a:lnTo>
                      <a:pt x="233" y="622"/>
                    </a:lnTo>
                    <a:lnTo>
                      <a:pt x="156" y="739"/>
                    </a:lnTo>
                    <a:lnTo>
                      <a:pt x="97" y="875"/>
                    </a:lnTo>
                    <a:lnTo>
                      <a:pt x="58" y="1011"/>
                    </a:lnTo>
                    <a:lnTo>
                      <a:pt x="20" y="1147"/>
                    </a:lnTo>
                    <a:lnTo>
                      <a:pt x="0" y="1283"/>
                    </a:lnTo>
                    <a:lnTo>
                      <a:pt x="0" y="1419"/>
                    </a:lnTo>
                    <a:lnTo>
                      <a:pt x="0" y="1555"/>
                    </a:lnTo>
                    <a:lnTo>
                      <a:pt x="20" y="1671"/>
                    </a:lnTo>
                    <a:lnTo>
                      <a:pt x="58" y="1807"/>
                    </a:lnTo>
                    <a:lnTo>
                      <a:pt x="97" y="1943"/>
                    </a:lnTo>
                    <a:lnTo>
                      <a:pt x="156" y="2060"/>
                    </a:lnTo>
                    <a:lnTo>
                      <a:pt x="233" y="2177"/>
                    </a:lnTo>
                    <a:lnTo>
                      <a:pt x="311" y="2293"/>
                    </a:lnTo>
                    <a:lnTo>
                      <a:pt x="408" y="2390"/>
                    </a:lnTo>
                    <a:lnTo>
                      <a:pt x="505" y="2488"/>
                    </a:lnTo>
                    <a:lnTo>
                      <a:pt x="622" y="2565"/>
                    </a:lnTo>
                    <a:lnTo>
                      <a:pt x="739" y="2643"/>
                    </a:lnTo>
                    <a:lnTo>
                      <a:pt x="3498" y="4100"/>
                    </a:lnTo>
                    <a:lnTo>
                      <a:pt x="3634" y="4159"/>
                    </a:lnTo>
                    <a:lnTo>
                      <a:pt x="3770" y="4217"/>
                    </a:lnTo>
                    <a:lnTo>
                      <a:pt x="3906" y="4236"/>
                    </a:lnTo>
                    <a:lnTo>
                      <a:pt x="4042" y="4256"/>
                    </a:lnTo>
                    <a:lnTo>
                      <a:pt x="4178" y="4275"/>
                    </a:lnTo>
                    <a:lnTo>
                      <a:pt x="4314" y="4256"/>
                    </a:lnTo>
                    <a:lnTo>
                      <a:pt x="4450" y="4236"/>
                    </a:lnTo>
                    <a:lnTo>
                      <a:pt x="4586" y="4198"/>
                    </a:lnTo>
                    <a:lnTo>
                      <a:pt x="4703" y="4159"/>
                    </a:lnTo>
                    <a:lnTo>
                      <a:pt x="4819" y="4100"/>
                    </a:lnTo>
                    <a:lnTo>
                      <a:pt x="4936" y="4042"/>
                    </a:lnTo>
                    <a:lnTo>
                      <a:pt x="5052" y="3945"/>
                    </a:lnTo>
                    <a:lnTo>
                      <a:pt x="5149" y="3867"/>
                    </a:lnTo>
                    <a:lnTo>
                      <a:pt x="5247" y="3751"/>
                    </a:lnTo>
                    <a:lnTo>
                      <a:pt x="5324" y="3634"/>
                    </a:lnTo>
                    <a:lnTo>
                      <a:pt x="5402" y="3517"/>
                    </a:lnTo>
                    <a:lnTo>
                      <a:pt x="5460" y="3381"/>
                    </a:lnTo>
                    <a:lnTo>
                      <a:pt x="5519" y="3265"/>
                    </a:lnTo>
                    <a:lnTo>
                      <a:pt x="5538" y="3129"/>
                    </a:lnTo>
                    <a:lnTo>
                      <a:pt x="5558" y="2993"/>
                    </a:lnTo>
                    <a:lnTo>
                      <a:pt x="5577" y="2857"/>
                    </a:lnTo>
                    <a:lnTo>
                      <a:pt x="5558" y="2721"/>
                    </a:lnTo>
                    <a:lnTo>
                      <a:pt x="5538" y="2585"/>
                    </a:lnTo>
                    <a:lnTo>
                      <a:pt x="5499" y="2449"/>
                    </a:lnTo>
                    <a:lnTo>
                      <a:pt x="5460" y="2313"/>
                    </a:lnTo>
                    <a:lnTo>
                      <a:pt x="5402" y="2196"/>
                    </a:lnTo>
                    <a:lnTo>
                      <a:pt x="5344" y="2079"/>
                    </a:lnTo>
                    <a:lnTo>
                      <a:pt x="5247" y="1982"/>
                    </a:lnTo>
                    <a:lnTo>
                      <a:pt x="5169" y="1866"/>
                    </a:lnTo>
                    <a:lnTo>
                      <a:pt x="5052" y="1769"/>
                    </a:lnTo>
                    <a:lnTo>
                      <a:pt x="4955" y="1691"/>
                    </a:lnTo>
                    <a:lnTo>
                      <a:pt x="4819" y="1613"/>
                    </a:lnTo>
                    <a:lnTo>
                      <a:pt x="2060" y="156"/>
                    </a:lnTo>
                    <a:lnTo>
                      <a:pt x="1924" y="97"/>
                    </a:lnTo>
                    <a:lnTo>
                      <a:pt x="1807" y="59"/>
                    </a:lnTo>
                    <a:lnTo>
                      <a:pt x="1671" y="20"/>
                    </a:lnTo>
                    <a:lnTo>
                      <a:pt x="15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8"/>
              <p:cNvSpPr/>
              <p:nvPr/>
            </p:nvSpPr>
            <p:spPr>
              <a:xfrm>
                <a:off x="3682300" y="6632550"/>
                <a:ext cx="127300" cy="146725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5869" extrusionOk="0">
                    <a:moveTo>
                      <a:pt x="2333" y="0"/>
                    </a:moveTo>
                    <a:lnTo>
                      <a:pt x="1" y="4411"/>
                    </a:lnTo>
                    <a:lnTo>
                      <a:pt x="2760" y="5869"/>
                    </a:lnTo>
                    <a:lnTo>
                      <a:pt x="5092" y="1458"/>
                    </a:lnTo>
                    <a:lnTo>
                      <a:pt x="2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8"/>
              <p:cNvSpPr/>
              <p:nvPr/>
            </p:nvSpPr>
            <p:spPr>
              <a:xfrm>
                <a:off x="3718750" y="6564525"/>
                <a:ext cx="1389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4276" extrusionOk="0">
                    <a:moveTo>
                      <a:pt x="1244" y="1"/>
                    </a:moveTo>
                    <a:lnTo>
                      <a:pt x="1108" y="20"/>
                    </a:lnTo>
                    <a:lnTo>
                      <a:pt x="991" y="59"/>
                    </a:lnTo>
                    <a:lnTo>
                      <a:pt x="855" y="98"/>
                    </a:lnTo>
                    <a:lnTo>
                      <a:pt x="739" y="156"/>
                    </a:lnTo>
                    <a:lnTo>
                      <a:pt x="622" y="234"/>
                    </a:lnTo>
                    <a:lnTo>
                      <a:pt x="505" y="312"/>
                    </a:lnTo>
                    <a:lnTo>
                      <a:pt x="408" y="409"/>
                    </a:lnTo>
                    <a:lnTo>
                      <a:pt x="311" y="506"/>
                    </a:lnTo>
                    <a:lnTo>
                      <a:pt x="233" y="623"/>
                    </a:lnTo>
                    <a:lnTo>
                      <a:pt x="156" y="739"/>
                    </a:lnTo>
                    <a:lnTo>
                      <a:pt x="97" y="875"/>
                    </a:lnTo>
                    <a:lnTo>
                      <a:pt x="39" y="1011"/>
                    </a:lnTo>
                    <a:lnTo>
                      <a:pt x="20" y="1147"/>
                    </a:lnTo>
                    <a:lnTo>
                      <a:pt x="0" y="1283"/>
                    </a:lnTo>
                    <a:lnTo>
                      <a:pt x="0" y="1419"/>
                    </a:lnTo>
                    <a:lnTo>
                      <a:pt x="0" y="1555"/>
                    </a:lnTo>
                    <a:lnTo>
                      <a:pt x="20" y="1692"/>
                    </a:lnTo>
                    <a:lnTo>
                      <a:pt x="59" y="1808"/>
                    </a:lnTo>
                    <a:lnTo>
                      <a:pt x="97" y="1944"/>
                    </a:lnTo>
                    <a:lnTo>
                      <a:pt x="156" y="2061"/>
                    </a:lnTo>
                    <a:lnTo>
                      <a:pt x="233" y="2177"/>
                    </a:lnTo>
                    <a:lnTo>
                      <a:pt x="311" y="2294"/>
                    </a:lnTo>
                    <a:lnTo>
                      <a:pt x="408" y="2391"/>
                    </a:lnTo>
                    <a:lnTo>
                      <a:pt x="505" y="2488"/>
                    </a:lnTo>
                    <a:lnTo>
                      <a:pt x="622" y="2566"/>
                    </a:lnTo>
                    <a:lnTo>
                      <a:pt x="739" y="2644"/>
                    </a:lnTo>
                    <a:lnTo>
                      <a:pt x="3498" y="4101"/>
                    </a:lnTo>
                    <a:lnTo>
                      <a:pt x="3634" y="4159"/>
                    </a:lnTo>
                    <a:lnTo>
                      <a:pt x="3770" y="4218"/>
                    </a:lnTo>
                    <a:lnTo>
                      <a:pt x="3906" y="4256"/>
                    </a:lnTo>
                    <a:lnTo>
                      <a:pt x="4042" y="4256"/>
                    </a:lnTo>
                    <a:lnTo>
                      <a:pt x="4178" y="4276"/>
                    </a:lnTo>
                    <a:lnTo>
                      <a:pt x="4314" y="4256"/>
                    </a:lnTo>
                    <a:lnTo>
                      <a:pt x="4431" y="4237"/>
                    </a:lnTo>
                    <a:lnTo>
                      <a:pt x="4567" y="4218"/>
                    </a:lnTo>
                    <a:lnTo>
                      <a:pt x="4703" y="4159"/>
                    </a:lnTo>
                    <a:lnTo>
                      <a:pt x="4819" y="4101"/>
                    </a:lnTo>
                    <a:lnTo>
                      <a:pt x="4936" y="4043"/>
                    </a:lnTo>
                    <a:lnTo>
                      <a:pt x="5052" y="3946"/>
                    </a:lnTo>
                    <a:lnTo>
                      <a:pt x="5150" y="3868"/>
                    </a:lnTo>
                    <a:lnTo>
                      <a:pt x="5247" y="3751"/>
                    </a:lnTo>
                    <a:lnTo>
                      <a:pt x="5324" y="3654"/>
                    </a:lnTo>
                    <a:lnTo>
                      <a:pt x="5402" y="3518"/>
                    </a:lnTo>
                    <a:lnTo>
                      <a:pt x="5461" y="3401"/>
                    </a:lnTo>
                    <a:lnTo>
                      <a:pt x="5499" y="3265"/>
                    </a:lnTo>
                    <a:lnTo>
                      <a:pt x="5538" y="3129"/>
                    </a:lnTo>
                    <a:lnTo>
                      <a:pt x="5558" y="2993"/>
                    </a:lnTo>
                    <a:lnTo>
                      <a:pt x="5558" y="2857"/>
                    </a:lnTo>
                    <a:lnTo>
                      <a:pt x="5558" y="2721"/>
                    </a:lnTo>
                    <a:lnTo>
                      <a:pt x="5538" y="2585"/>
                    </a:lnTo>
                    <a:lnTo>
                      <a:pt x="5499" y="2449"/>
                    </a:lnTo>
                    <a:lnTo>
                      <a:pt x="5461" y="2333"/>
                    </a:lnTo>
                    <a:lnTo>
                      <a:pt x="5402" y="2197"/>
                    </a:lnTo>
                    <a:lnTo>
                      <a:pt x="5324" y="2080"/>
                    </a:lnTo>
                    <a:lnTo>
                      <a:pt x="5247" y="1983"/>
                    </a:lnTo>
                    <a:lnTo>
                      <a:pt x="5150" y="1866"/>
                    </a:lnTo>
                    <a:lnTo>
                      <a:pt x="5052" y="1789"/>
                    </a:lnTo>
                    <a:lnTo>
                      <a:pt x="4936" y="1692"/>
                    </a:lnTo>
                    <a:lnTo>
                      <a:pt x="4819" y="1614"/>
                    </a:lnTo>
                    <a:lnTo>
                      <a:pt x="2060" y="156"/>
                    </a:lnTo>
                    <a:lnTo>
                      <a:pt x="1924" y="98"/>
                    </a:lnTo>
                    <a:lnTo>
                      <a:pt x="1788" y="59"/>
                    </a:lnTo>
                    <a:lnTo>
                      <a:pt x="1652" y="20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8"/>
              <p:cNvSpPr/>
              <p:nvPr/>
            </p:nvSpPr>
            <p:spPr>
              <a:xfrm>
                <a:off x="3132875" y="6575700"/>
                <a:ext cx="741350" cy="825400"/>
              </a:xfrm>
              <a:custGeom>
                <a:avLst/>
                <a:gdLst/>
                <a:ahLst/>
                <a:cxnLst/>
                <a:rect l="l" t="t" r="r" b="b"/>
                <a:pathLst>
                  <a:path w="29654" h="33016" extrusionOk="0">
                    <a:moveTo>
                      <a:pt x="14147" y="1"/>
                    </a:moveTo>
                    <a:lnTo>
                      <a:pt x="13700" y="20"/>
                    </a:lnTo>
                    <a:lnTo>
                      <a:pt x="13253" y="98"/>
                    </a:lnTo>
                    <a:lnTo>
                      <a:pt x="12826" y="215"/>
                    </a:lnTo>
                    <a:lnTo>
                      <a:pt x="12398" y="351"/>
                    </a:lnTo>
                    <a:lnTo>
                      <a:pt x="11990" y="545"/>
                    </a:lnTo>
                    <a:lnTo>
                      <a:pt x="11601" y="778"/>
                    </a:lnTo>
                    <a:lnTo>
                      <a:pt x="11232" y="1050"/>
                    </a:lnTo>
                    <a:lnTo>
                      <a:pt x="10902" y="1361"/>
                    </a:lnTo>
                    <a:lnTo>
                      <a:pt x="10572" y="1691"/>
                    </a:lnTo>
                    <a:lnTo>
                      <a:pt x="10436" y="1886"/>
                    </a:lnTo>
                    <a:lnTo>
                      <a:pt x="10300" y="2080"/>
                    </a:lnTo>
                    <a:lnTo>
                      <a:pt x="10163" y="2274"/>
                    </a:lnTo>
                    <a:lnTo>
                      <a:pt x="10047" y="2488"/>
                    </a:lnTo>
                    <a:lnTo>
                      <a:pt x="545" y="20423"/>
                    </a:lnTo>
                    <a:lnTo>
                      <a:pt x="428" y="20637"/>
                    </a:lnTo>
                    <a:lnTo>
                      <a:pt x="351" y="20870"/>
                    </a:lnTo>
                    <a:lnTo>
                      <a:pt x="253" y="21084"/>
                    </a:lnTo>
                    <a:lnTo>
                      <a:pt x="195" y="21317"/>
                    </a:lnTo>
                    <a:lnTo>
                      <a:pt x="79" y="21764"/>
                    </a:lnTo>
                    <a:lnTo>
                      <a:pt x="20" y="22211"/>
                    </a:lnTo>
                    <a:lnTo>
                      <a:pt x="1" y="22678"/>
                    </a:lnTo>
                    <a:lnTo>
                      <a:pt x="20" y="23124"/>
                    </a:lnTo>
                    <a:lnTo>
                      <a:pt x="98" y="23571"/>
                    </a:lnTo>
                    <a:lnTo>
                      <a:pt x="215" y="23999"/>
                    </a:lnTo>
                    <a:lnTo>
                      <a:pt x="351" y="24426"/>
                    </a:lnTo>
                    <a:lnTo>
                      <a:pt x="545" y="24834"/>
                    </a:lnTo>
                    <a:lnTo>
                      <a:pt x="778" y="25223"/>
                    </a:lnTo>
                    <a:lnTo>
                      <a:pt x="1050" y="25592"/>
                    </a:lnTo>
                    <a:lnTo>
                      <a:pt x="1361" y="25923"/>
                    </a:lnTo>
                    <a:lnTo>
                      <a:pt x="1691" y="26234"/>
                    </a:lnTo>
                    <a:lnTo>
                      <a:pt x="1886" y="26389"/>
                    </a:lnTo>
                    <a:lnTo>
                      <a:pt x="2080" y="26525"/>
                    </a:lnTo>
                    <a:lnTo>
                      <a:pt x="2274" y="26642"/>
                    </a:lnTo>
                    <a:lnTo>
                      <a:pt x="2488" y="26758"/>
                    </a:lnTo>
                    <a:lnTo>
                      <a:pt x="13253" y="32471"/>
                    </a:lnTo>
                    <a:lnTo>
                      <a:pt x="13467" y="32568"/>
                    </a:lnTo>
                    <a:lnTo>
                      <a:pt x="13681" y="32665"/>
                    </a:lnTo>
                    <a:lnTo>
                      <a:pt x="13914" y="32763"/>
                    </a:lnTo>
                    <a:lnTo>
                      <a:pt x="14128" y="32821"/>
                    </a:lnTo>
                    <a:lnTo>
                      <a:pt x="14574" y="32937"/>
                    </a:lnTo>
                    <a:lnTo>
                      <a:pt x="15041" y="32996"/>
                    </a:lnTo>
                    <a:lnTo>
                      <a:pt x="15488" y="33015"/>
                    </a:lnTo>
                    <a:lnTo>
                      <a:pt x="15935" y="32996"/>
                    </a:lnTo>
                    <a:lnTo>
                      <a:pt x="16382" y="32918"/>
                    </a:lnTo>
                    <a:lnTo>
                      <a:pt x="16829" y="32801"/>
                    </a:lnTo>
                    <a:lnTo>
                      <a:pt x="17256" y="32665"/>
                    </a:lnTo>
                    <a:lnTo>
                      <a:pt x="17664" y="32471"/>
                    </a:lnTo>
                    <a:lnTo>
                      <a:pt x="18033" y="32238"/>
                    </a:lnTo>
                    <a:lnTo>
                      <a:pt x="18402" y="31966"/>
                    </a:lnTo>
                    <a:lnTo>
                      <a:pt x="18752" y="31655"/>
                    </a:lnTo>
                    <a:lnTo>
                      <a:pt x="19063" y="31305"/>
                    </a:lnTo>
                    <a:lnTo>
                      <a:pt x="19199" y="31130"/>
                    </a:lnTo>
                    <a:lnTo>
                      <a:pt x="19335" y="30936"/>
                    </a:lnTo>
                    <a:lnTo>
                      <a:pt x="19471" y="30742"/>
                    </a:lnTo>
                    <a:lnTo>
                      <a:pt x="19588" y="30528"/>
                    </a:lnTo>
                    <a:lnTo>
                      <a:pt x="29090" y="12593"/>
                    </a:lnTo>
                    <a:lnTo>
                      <a:pt x="29206" y="12359"/>
                    </a:lnTo>
                    <a:lnTo>
                      <a:pt x="29304" y="12146"/>
                    </a:lnTo>
                    <a:lnTo>
                      <a:pt x="29381" y="11932"/>
                    </a:lnTo>
                    <a:lnTo>
                      <a:pt x="29459" y="11699"/>
                    </a:lnTo>
                    <a:lnTo>
                      <a:pt x="29556" y="11252"/>
                    </a:lnTo>
                    <a:lnTo>
                      <a:pt x="29634" y="10805"/>
                    </a:lnTo>
                    <a:lnTo>
                      <a:pt x="29653" y="10338"/>
                    </a:lnTo>
                    <a:lnTo>
                      <a:pt x="29614" y="9892"/>
                    </a:lnTo>
                    <a:lnTo>
                      <a:pt x="29556" y="9445"/>
                    </a:lnTo>
                    <a:lnTo>
                      <a:pt x="29440" y="9017"/>
                    </a:lnTo>
                    <a:lnTo>
                      <a:pt x="29284" y="8590"/>
                    </a:lnTo>
                    <a:lnTo>
                      <a:pt x="29090" y="8182"/>
                    </a:lnTo>
                    <a:lnTo>
                      <a:pt x="28857" y="7793"/>
                    </a:lnTo>
                    <a:lnTo>
                      <a:pt x="28585" y="7424"/>
                    </a:lnTo>
                    <a:lnTo>
                      <a:pt x="28293" y="7093"/>
                    </a:lnTo>
                    <a:lnTo>
                      <a:pt x="27943" y="6783"/>
                    </a:lnTo>
                    <a:lnTo>
                      <a:pt x="27749" y="6627"/>
                    </a:lnTo>
                    <a:lnTo>
                      <a:pt x="27555" y="6491"/>
                    </a:lnTo>
                    <a:lnTo>
                      <a:pt x="27360" y="6374"/>
                    </a:lnTo>
                    <a:lnTo>
                      <a:pt x="27147" y="6258"/>
                    </a:lnTo>
                    <a:lnTo>
                      <a:pt x="16382" y="545"/>
                    </a:lnTo>
                    <a:lnTo>
                      <a:pt x="16168" y="428"/>
                    </a:lnTo>
                    <a:lnTo>
                      <a:pt x="15954" y="351"/>
                    </a:lnTo>
                    <a:lnTo>
                      <a:pt x="15740" y="254"/>
                    </a:lnTo>
                    <a:lnTo>
                      <a:pt x="15507" y="195"/>
                    </a:lnTo>
                    <a:lnTo>
                      <a:pt x="15060" y="79"/>
                    </a:lnTo>
                    <a:lnTo>
                      <a:pt x="14613" y="20"/>
                    </a:lnTo>
                    <a:lnTo>
                      <a:pt x="1414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8"/>
              <p:cNvSpPr/>
              <p:nvPr/>
            </p:nvSpPr>
            <p:spPr>
              <a:xfrm>
                <a:off x="3132875" y="6987650"/>
                <a:ext cx="576675" cy="413450"/>
              </a:xfrm>
              <a:custGeom>
                <a:avLst/>
                <a:gdLst/>
                <a:ahLst/>
                <a:cxnLst/>
                <a:rect l="l" t="t" r="r" b="b"/>
                <a:pathLst>
                  <a:path w="23067" h="16538" extrusionOk="0">
                    <a:moveTo>
                      <a:pt x="2643" y="1"/>
                    </a:moveTo>
                    <a:lnTo>
                      <a:pt x="545" y="3945"/>
                    </a:lnTo>
                    <a:lnTo>
                      <a:pt x="428" y="4159"/>
                    </a:lnTo>
                    <a:lnTo>
                      <a:pt x="351" y="4392"/>
                    </a:lnTo>
                    <a:lnTo>
                      <a:pt x="253" y="4606"/>
                    </a:lnTo>
                    <a:lnTo>
                      <a:pt x="195" y="4839"/>
                    </a:lnTo>
                    <a:lnTo>
                      <a:pt x="79" y="5286"/>
                    </a:lnTo>
                    <a:lnTo>
                      <a:pt x="20" y="5733"/>
                    </a:lnTo>
                    <a:lnTo>
                      <a:pt x="1" y="6200"/>
                    </a:lnTo>
                    <a:lnTo>
                      <a:pt x="20" y="6646"/>
                    </a:lnTo>
                    <a:lnTo>
                      <a:pt x="98" y="7093"/>
                    </a:lnTo>
                    <a:lnTo>
                      <a:pt x="215" y="7521"/>
                    </a:lnTo>
                    <a:lnTo>
                      <a:pt x="351" y="7948"/>
                    </a:lnTo>
                    <a:lnTo>
                      <a:pt x="545" y="8356"/>
                    </a:lnTo>
                    <a:lnTo>
                      <a:pt x="778" y="8745"/>
                    </a:lnTo>
                    <a:lnTo>
                      <a:pt x="1050" y="9114"/>
                    </a:lnTo>
                    <a:lnTo>
                      <a:pt x="1361" y="9445"/>
                    </a:lnTo>
                    <a:lnTo>
                      <a:pt x="1691" y="9756"/>
                    </a:lnTo>
                    <a:lnTo>
                      <a:pt x="1886" y="9911"/>
                    </a:lnTo>
                    <a:lnTo>
                      <a:pt x="2080" y="10047"/>
                    </a:lnTo>
                    <a:lnTo>
                      <a:pt x="2274" y="10164"/>
                    </a:lnTo>
                    <a:lnTo>
                      <a:pt x="2488" y="10280"/>
                    </a:lnTo>
                    <a:lnTo>
                      <a:pt x="13253" y="15993"/>
                    </a:lnTo>
                    <a:lnTo>
                      <a:pt x="13467" y="16090"/>
                    </a:lnTo>
                    <a:lnTo>
                      <a:pt x="13681" y="16187"/>
                    </a:lnTo>
                    <a:lnTo>
                      <a:pt x="13914" y="16285"/>
                    </a:lnTo>
                    <a:lnTo>
                      <a:pt x="14128" y="16343"/>
                    </a:lnTo>
                    <a:lnTo>
                      <a:pt x="14574" y="16459"/>
                    </a:lnTo>
                    <a:lnTo>
                      <a:pt x="15041" y="16518"/>
                    </a:lnTo>
                    <a:lnTo>
                      <a:pt x="15488" y="16537"/>
                    </a:lnTo>
                    <a:lnTo>
                      <a:pt x="15935" y="16518"/>
                    </a:lnTo>
                    <a:lnTo>
                      <a:pt x="16382" y="16440"/>
                    </a:lnTo>
                    <a:lnTo>
                      <a:pt x="16829" y="16323"/>
                    </a:lnTo>
                    <a:lnTo>
                      <a:pt x="17256" y="16187"/>
                    </a:lnTo>
                    <a:lnTo>
                      <a:pt x="17664" y="15993"/>
                    </a:lnTo>
                    <a:lnTo>
                      <a:pt x="18033" y="15760"/>
                    </a:lnTo>
                    <a:lnTo>
                      <a:pt x="18402" y="15488"/>
                    </a:lnTo>
                    <a:lnTo>
                      <a:pt x="18752" y="15177"/>
                    </a:lnTo>
                    <a:lnTo>
                      <a:pt x="19063" y="14827"/>
                    </a:lnTo>
                    <a:lnTo>
                      <a:pt x="19199" y="14652"/>
                    </a:lnTo>
                    <a:lnTo>
                      <a:pt x="19335" y="14458"/>
                    </a:lnTo>
                    <a:lnTo>
                      <a:pt x="19471" y="14264"/>
                    </a:lnTo>
                    <a:lnTo>
                      <a:pt x="19588" y="14050"/>
                    </a:lnTo>
                    <a:lnTo>
                      <a:pt x="23066" y="7482"/>
                    </a:lnTo>
                    <a:lnTo>
                      <a:pt x="22658" y="7152"/>
                    </a:lnTo>
                    <a:lnTo>
                      <a:pt x="22230" y="6821"/>
                    </a:lnTo>
                    <a:lnTo>
                      <a:pt x="21803" y="6510"/>
                    </a:lnTo>
                    <a:lnTo>
                      <a:pt x="21356" y="6200"/>
                    </a:lnTo>
                    <a:lnTo>
                      <a:pt x="20423" y="5597"/>
                    </a:lnTo>
                    <a:lnTo>
                      <a:pt x="19510" y="5073"/>
                    </a:lnTo>
                    <a:lnTo>
                      <a:pt x="18849" y="4723"/>
                    </a:lnTo>
                    <a:lnTo>
                      <a:pt x="18169" y="4392"/>
                    </a:lnTo>
                    <a:lnTo>
                      <a:pt x="17489" y="4062"/>
                    </a:lnTo>
                    <a:lnTo>
                      <a:pt x="16809" y="3751"/>
                    </a:lnTo>
                    <a:lnTo>
                      <a:pt x="16110" y="3440"/>
                    </a:lnTo>
                    <a:lnTo>
                      <a:pt x="15410" y="3149"/>
                    </a:lnTo>
                    <a:lnTo>
                      <a:pt x="14710" y="2877"/>
                    </a:lnTo>
                    <a:lnTo>
                      <a:pt x="14011" y="2624"/>
                    </a:lnTo>
                    <a:lnTo>
                      <a:pt x="12534" y="2080"/>
                    </a:lnTo>
                    <a:lnTo>
                      <a:pt x="11776" y="1847"/>
                    </a:lnTo>
                    <a:lnTo>
                      <a:pt x="11018" y="1594"/>
                    </a:lnTo>
                    <a:lnTo>
                      <a:pt x="9853" y="1244"/>
                    </a:lnTo>
                    <a:lnTo>
                      <a:pt x="9483" y="1147"/>
                    </a:lnTo>
                    <a:lnTo>
                      <a:pt x="8959" y="1011"/>
                    </a:lnTo>
                    <a:lnTo>
                      <a:pt x="8181" y="817"/>
                    </a:lnTo>
                    <a:lnTo>
                      <a:pt x="7385" y="662"/>
                    </a:lnTo>
                    <a:lnTo>
                      <a:pt x="6608" y="506"/>
                    </a:lnTo>
                    <a:lnTo>
                      <a:pt x="5811" y="389"/>
                    </a:lnTo>
                    <a:lnTo>
                      <a:pt x="4237" y="176"/>
                    </a:lnTo>
                    <a:lnTo>
                      <a:pt x="2643" y="1"/>
                    </a:lnTo>
                    <a:close/>
                  </a:path>
                </a:pathLst>
              </a:custGeom>
              <a:solidFill>
                <a:srgbClr val="FFEC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8"/>
              <p:cNvSpPr/>
              <p:nvPr/>
            </p:nvSpPr>
            <p:spPr>
              <a:xfrm>
                <a:off x="3416575" y="6929850"/>
                <a:ext cx="549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216" extrusionOk="0">
                    <a:moveTo>
                      <a:pt x="1031" y="1"/>
                    </a:moveTo>
                    <a:lnTo>
                      <a:pt x="817" y="39"/>
                    </a:lnTo>
                    <a:lnTo>
                      <a:pt x="623" y="117"/>
                    </a:lnTo>
                    <a:lnTo>
                      <a:pt x="428" y="214"/>
                    </a:lnTo>
                    <a:lnTo>
                      <a:pt x="273" y="370"/>
                    </a:lnTo>
                    <a:lnTo>
                      <a:pt x="156" y="525"/>
                    </a:lnTo>
                    <a:lnTo>
                      <a:pt x="59" y="739"/>
                    </a:lnTo>
                    <a:lnTo>
                      <a:pt x="1" y="953"/>
                    </a:lnTo>
                    <a:lnTo>
                      <a:pt x="1" y="1166"/>
                    </a:lnTo>
                    <a:lnTo>
                      <a:pt x="20" y="1380"/>
                    </a:lnTo>
                    <a:lnTo>
                      <a:pt x="98" y="1594"/>
                    </a:lnTo>
                    <a:lnTo>
                      <a:pt x="215" y="1769"/>
                    </a:lnTo>
                    <a:lnTo>
                      <a:pt x="351" y="1924"/>
                    </a:lnTo>
                    <a:lnTo>
                      <a:pt x="525" y="2060"/>
                    </a:lnTo>
                    <a:lnTo>
                      <a:pt x="720" y="2138"/>
                    </a:lnTo>
                    <a:lnTo>
                      <a:pt x="934" y="2196"/>
                    </a:lnTo>
                    <a:lnTo>
                      <a:pt x="1167" y="2216"/>
                    </a:lnTo>
                    <a:lnTo>
                      <a:pt x="1380" y="2177"/>
                    </a:lnTo>
                    <a:lnTo>
                      <a:pt x="1575" y="2099"/>
                    </a:lnTo>
                    <a:lnTo>
                      <a:pt x="1769" y="1983"/>
                    </a:lnTo>
                    <a:lnTo>
                      <a:pt x="1925" y="1847"/>
                    </a:lnTo>
                    <a:lnTo>
                      <a:pt x="2041" y="1672"/>
                    </a:lnTo>
                    <a:lnTo>
                      <a:pt x="2138" y="1477"/>
                    </a:lnTo>
                    <a:lnTo>
                      <a:pt x="2197" y="1264"/>
                    </a:lnTo>
                    <a:lnTo>
                      <a:pt x="2197" y="1030"/>
                    </a:lnTo>
                    <a:lnTo>
                      <a:pt x="2158" y="817"/>
                    </a:lnTo>
                    <a:lnTo>
                      <a:pt x="2099" y="622"/>
                    </a:lnTo>
                    <a:lnTo>
                      <a:pt x="1983" y="447"/>
                    </a:lnTo>
                    <a:lnTo>
                      <a:pt x="1827" y="292"/>
                    </a:lnTo>
                    <a:lnTo>
                      <a:pt x="1672" y="156"/>
                    </a:lnTo>
                    <a:lnTo>
                      <a:pt x="1478" y="59"/>
                    </a:lnTo>
                    <a:lnTo>
                      <a:pt x="1244" y="1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8"/>
              <p:cNvSpPr/>
              <p:nvPr/>
            </p:nvSpPr>
            <p:spPr>
              <a:xfrm>
                <a:off x="3526850" y="6996900"/>
                <a:ext cx="5540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050" y="0"/>
                    </a:moveTo>
                    <a:lnTo>
                      <a:pt x="836" y="39"/>
                    </a:lnTo>
                    <a:lnTo>
                      <a:pt x="623" y="117"/>
                    </a:lnTo>
                    <a:lnTo>
                      <a:pt x="448" y="233"/>
                    </a:lnTo>
                    <a:lnTo>
                      <a:pt x="292" y="369"/>
                    </a:lnTo>
                    <a:lnTo>
                      <a:pt x="156" y="544"/>
                    </a:lnTo>
                    <a:lnTo>
                      <a:pt x="79" y="738"/>
                    </a:lnTo>
                    <a:lnTo>
                      <a:pt x="20" y="952"/>
                    </a:lnTo>
                    <a:lnTo>
                      <a:pt x="1" y="1185"/>
                    </a:lnTo>
                    <a:lnTo>
                      <a:pt x="40" y="1399"/>
                    </a:lnTo>
                    <a:lnTo>
                      <a:pt x="117" y="1593"/>
                    </a:lnTo>
                    <a:lnTo>
                      <a:pt x="234" y="1768"/>
                    </a:lnTo>
                    <a:lnTo>
                      <a:pt x="370" y="1924"/>
                    </a:lnTo>
                    <a:lnTo>
                      <a:pt x="545" y="2060"/>
                    </a:lnTo>
                    <a:lnTo>
                      <a:pt x="739" y="2157"/>
                    </a:lnTo>
                    <a:lnTo>
                      <a:pt x="953" y="2215"/>
                    </a:lnTo>
                    <a:lnTo>
                      <a:pt x="1186" y="2215"/>
                    </a:lnTo>
                    <a:lnTo>
                      <a:pt x="1400" y="2176"/>
                    </a:lnTo>
                    <a:lnTo>
                      <a:pt x="1594" y="2099"/>
                    </a:lnTo>
                    <a:lnTo>
                      <a:pt x="1769" y="2002"/>
                    </a:lnTo>
                    <a:lnTo>
                      <a:pt x="1925" y="1846"/>
                    </a:lnTo>
                    <a:lnTo>
                      <a:pt x="2061" y="1671"/>
                    </a:lnTo>
                    <a:lnTo>
                      <a:pt x="2158" y="1477"/>
                    </a:lnTo>
                    <a:lnTo>
                      <a:pt x="2216" y="1263"/>
                    </a:lnTo>
                    <a:lnTo>
                      <a:pt x="2216" y="1049"/>
                    </a:lnTo>
                    <a:lnTo>
                      <a:pt x="2177" y="836"/>
                    </a:lnTo>
                    <a:lnTo>
                      <a:pt x="2099" y="622"/>
                    </a:lnTo>
                    <a:lnTo>
                      <a:pt x="2002" y="447"/>
                    </a:lnTo>
                    <a:lnTo>
                      <a:pt x="1847" y="292"/>
                    </a:lnTo>
                    <a:lnTo>
                      <a:pt x="1691" y="156"/>
                    </a:lnTo>
                    <a:lnTo>
                      <a:pt x="1478" y="78"/>
                    </a:lnTo>
                    <a:lnTo>
                      <a:pt x="1264" y="19"/>
                    </a:lnTo>
                    <a:lnTo>
                      <a:pt x="1050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8"/>
              <p:cNvSpPr/>
              <p:nvPr/>
            </p:nvSpPr>
            <p:spPr>
              <a:xfrm>
                <a:off x="3153775" y="7406900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6" y="0"/>
                    </a:moveTo>
                    <a:lnTo>
                      <a:pt x="1652" y="20"/>
                    </a:lnTo>
                    <a:lnTo>
                      <a:pt x="1458" y="59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8" y="389"/>
                    </a:lnTo>
                    <a:lnTo>
                      <a:pt x="642" y="506"/>
                    </a:lnTo>
                    <a:lnTo>
                      <a:pt x="506" y="642"/>
                    </a:lnTo>
                    <a:lnTo>
                      <a:pt x="389" y="797"/>
                    </a:lnTo>
                    <a:lnTo>
                      <a:pt x="272" y="952"/>
                    </a:lnTo>
                    <a:lnTo>
                      <a:pt x="195" y="1108"/>
                    </a:lnTo>
                    <a:lnTo>
                      <a:pt x="117" y="1302"/>
                    </a:lnTo>
                    <a:lnTo>
                      <a:pt x="59" y="1477"/>
                    </a:lnTo>
                    <a:lnTo>
                      <a:pt x="20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7" y="2643"/>
                    </a:lnTo>
                    <a:lnTo>
                      <a:pt x="195" y="2818"/>
                    </a:lnTo>
                    <a:lnTo>
                      <a:pt x="292" y="2973"/>
                    </a:lnTo>
                    <a:lnTo>
                      <a:pt x="389" y="3129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97" y="3537"/>
                    </a:lnTo>
                    <a:lnTo>
                      <a:pt x="952" y="3634"/>
                    </a:lnTo>
                    <a:lnTo>
                      <a:pt x="1127" y="3731"/>
                    </a:lnTo>
                    <a:lnTo>
                      <a:pt x="1302" y="3809"/>
                    </a:lnTo>
                    <a:lnTo>
                      <a:pt x="1477" y="3867"/>
                    </a:lnTo>
                    <a:lnTo>
                      <a:pt x="1691" y="3906"/>
                    </a:lnTo>
                    <a:lnTo>
                      <a:pt x="1885" y="3925"/>
                    </a:lnTo>
                    <a:lnTo>
                      <a:pt x="2080" y="3906"/>
                    </a:lnTo>
                    <a:lnTo>
                      <a:pt x="2274" y="3887"/>
                    </a:lnTo>
                    <a:lnTo>
                      <a:pt x="2468" y="3848"/>
                    </a:lnTo>
                    <a:lnTo>
                      <a:pt x="2643" y="3789"/>
                    </a:lnTo>
                    <a:lnTo>
                      <a:pt x="2818" y="3731"/>
                    </a:lnTo>
                    <a:lnTo>
                      <a:pt x="2973" y="3634"/>
                    </a:lnTo>
                    <a:lnTo>
                      <a:pt x="3129" y="3517"/>
                    </a:lnTo>
                    <a:lnTo>
                      <a:pt x="3284" y="3401"/>
                    </a:lnTo>
                    <a:lnTo>
                      <a:pt x="3420" y="3265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1" y="2798"/>
                    </a:lnTo>
                    <a:lnTo>
                      <a:pt x="3809" y="2624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6" y="2041"/>
                    </a:lnTo>
                    <a:lnTo>
                      <a:pt x="3926" y="1827"/>
                    </a:lnTo>
                    <a:lnTo>
                      <a:pt x="3887" y="1652"/>
                    </a:lnTo>
                    <a:lnTo>
                      <a:pt x="3848" y="1458"/>
                    </a:lnTo>
                    <a:lnTo>
                      <a:pt x="3789" y="1283"/>
                    </a:lnTo>
                    <a:lnTo>
                      <a:pt x="3731" y="1108"/>
                    </a:lnTo>
                    <a:lnTo>
                      <a:pt x="3634" y="933"/>
                    </a:lnTo>
                    <a:lnTo>
                      <a:pt x="3517" y="778"/>
                    </a:lnTo>
                    <a:lnTo>
                      <a:pt x="3401" y="642"/>
                    </a:lnTo>
                    <a:lnTo>
                      <a:pt x="3265" y="506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5"/>
                    </a:lnTo>
                    <a:lnTo>
                      <a:pt x="2624" y="117"/>
                    </a:lnTo>
                    <a:lnTo>
                      <a:pt x="2429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8"/>
              <p:cNvSpPr/>
              <p:nvPr/>
            </p:nvSpPr>
            <p:spPr>
              <a:xfrm>
                <a:off x="3344200" y="6759825"/>
                <a:ext cx="98150" cy="97675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07" extrusionOk="0">
                    <a:moveTo>
                      <a:pt x="1847" y="0"/>
                    </a:moveTo>
                    <a:lnTo>
                      <a:pt x="1652" y="20"/>
                    </a:lnTo>
                    <a:lnTo>
                      <a:pt x="1458" y="59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53" y="273"/>
                    </a:lnTo>
                    <a:lnTo>
                      <a:pt x="797" y="389"/>
                    </a:lnTo>
                    <a:lnTo>
                      <a:pt x="642" y="506"/>
                    </a:lnTo>
                    <a:lnTo>
                      <a:pt x="506" y="642"/>
                    </a:lnTo>
                    <a:lnTo>
                      <a:pt x="389" y="778"/>
                    </a:lnTo>
                    <a:lnTo>
                      <a:pt x="292" y="933"/>
                    </a:lnTo>
                    <a:lnTo>
                      <a:pt x="195" y="1108"/>
                    </a:lnTo>
                    <a:lnTo>
                      <a:pt x="117" y="1283"/>
                    </a:lnTo>
                    <a:lnTo>
                      <a:pt x="59" y="1477"/>
                    </a:lnTo>
                    <a:lnTo>
                      <a:pt x="20" y="1672"/>
                    </a:lnTo>
                    <a:lnTo>
                      <a:pt x="1" y="1885"/>
                    </a:lnTo>
                    <a:lnTo>
                      <a:pt x="20" y="2080"/>
                    </a:lnTo>
                    <a:lnTo>
                      <a:pt x="39" y="2274"/>
                    </a:lnTo>
                    <a:lnTo>
                      <a:pt x="78" y="2449"/>
                    </a:lnTo>
                    <a:lnTo>
                      <a:pt x="137" y="2643"/>
                    </a:lnTo>
                    <a:lnTo>
                      <a:pt x="214" y="2818"/>
                    </a:lnTo>
                    <a:lnTo>
                      <a:pt x="292" y="2973"/>
                    </a:lnTo>
                    <a:lnTo>
                      <a:pt x="409" y="3129"/>
                    </a:lnTo>
                    <a:lnTo>
                      <a:pt x="525" y="3284"/>
                    </a:lnTo>
                    <a:lnTo>
                      <a:pt x="661" y="3401"/>
                    </a:lnTo>
                    <a:lnTo>
                      <a:pt x="797" y="3537"/>
                    </a:lnTo>
                    <a:lnTo>
                      <a:pt x="953" y="3634"/>
                    </a:lnTo>
                    <a:lnTo>
                      <a:pt x="1128" y="3731"/>
                    </a:lnTo>
                    <a:lnTo>
                      <a:pt x="1302" y="3790"/>
                    </a:lnTo>
                    <a:lnTo>
                      <a:pt x="1497" y="3848"/>
                    </a:lnTo>
                    <a:lnTo>
                      <a:pt x="1691" y="3887"/>
                    </a:lnTo>
                    <a:lnTo>
                      <a:pt x="1885" y="3906"/>
                    </a:lnTo>
                    <a:lnTo>
                      <a:pt x="2099" y="3906"/>
                    </a:lnTo>
                    <a:lnTo>
                      <a:pt x="2274" y="3887"/>
                    </a:lnTo>
                    <a:lnTo>
                      <a:pt x="2468" y="3848"/>
                    </a:lnTo>
                    <a:lnTo>
                      <a:pt x="2643" y="3790"/>
                    </a:lnTo>
                    <a:lnTo>
                      <a:pt x="2818" y="3712"/>
                    </a:lnTo>
                    <a:lnTo>
                      <a:pt x="2993" y="3634"/>
                    </a:lnTo>
                    <a:lnTo>
                      <a:pt x="3148" y="3518"/>
                    </a:lnTo>
                    <a:lnTo>
                      <a:pt x="3284" y="3401"/>
                    </a:lnTo>
                    <a:lnTo>
                      <a:pt x="3420" y="3265"/>
                    </a:lnTo>
                    <a:lnTo>
                      <a:pt x="3537" y="3129"/>
                    </a:lnTo>
                    <a:lnTo>
                      <a:pt x="3654" y="2954"/>
                    </a:lnTo>
                    <a:lnTo>
                      <a:pt x="3751" y="2799"/>
                    </a:lnTo>
                    <a:lnTo>
                      <a:pt x="3809" y="2604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6" y="2021"/>
                    </a:lnTo>
                    <a:lnTo>
                      <a:pt x="3926" y="1827"/>
                    </a:lnTo>
                    <a:lnTo>
                      <a:pt x="3906" y="1633"/>
                    </a:lnTo>
                    <a:lnTo>
                      <a:pt x="3867" y="1458"/>
                    </a:lnTo>
                    <a:lnTo>
                      <a:pt x="3809" y="1264"/>
                    </a:lnTo>
                    <a:lnTo>
                      <a:pt x="3731" y="1089"/>
                    </a:lnTo>
                    <a:lnTo>
                      <a:pt x="3634" y="933"/>
                    </a:lnTo>
                    <a:lnTo>
                      <a:pt x="3537" y="778"/>
                    </a:lnTo>
                    <a:lnTo>
                      <a:pt x="3420" y="622"/>
                    </a:lnTo>
                    <a:lnTo>
                      <a:pt x="3284" y="506"/>
                    </a:lnTo>
                    <a:lnTo>
                      <a:pt x="3129" y="370"/>
                    </a:lnTo>
                    <a:lnTo>
                      <a:pt x="2974" y="273"/>
                    </a:lnTo>
                    <a:lnTo>
                      <a:pt x="2818" y="175"/>
                    </a:lnTo>
                    <a:lnTo>
                      <a:pt x="2624" y="98"/>
                    </a:lnTo>
                    <a:lnTo>
                      <a:pt x="2449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8"/>
              <p:cNvSpPr/>
              <p:nvPr/>
            </p:nvSpPr>
            <p:spPr>
              <a:xfrm>
                <a:off x="3556000" y="6660725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7" y="0"/>
                    </a:moveTo>
                    <a:lnTo>
                      <a:pt x="1652" y="20"/>
                    </a:lnTo>
                    <a:lnTo>
                      <a:pt x="1458" y="78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8" y="389"/>
                    </a:lnTo>
                    <a:lnTo>
                      <a:pt x="642" y="525"/>
                    </a:lnTo>
                    <a:lnTo>
                      <a:pt x="506" y="642"/>
                    </a:lnTo>
                    <a:lnTo>
                      <a:pt x="389" y="797"/>
                    </a:lnTo>
                    <a:lnTo>
                      <a:pt x="273" y="953"/>
                    </a:lnTo>
                    <a:lnTo>
                      <a:pt x="195" y="1127"/>
                    </a:lnTo>
                    <a:lnTo>
                      <a:pt x="117" y="1302"/>
                    </a:lnTo>
                    <a:lnTo>
                      <a:pt x="59" y="1497"/>
                    </a:lnTo>
                    <a:lnTo>
                      <a:pt x="20" y="1691"/>
                    </a:lnTo>
                    <a:lnTo>
                      <a:pt x="1" y="1885"/>
                    </a:lnTo>
                    <a:lnTo>
                      <a:pt x="1" y="2080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7" y="2643"/>
                    </a:lnTo>
                    <a:lnTo>
                      <a:pt x="195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97" y="3537"/>
                    </a:lnTo>
                    <a:lnTo>
                      <a:pt x="953" y="3654"/>
                    </a:lnTo>
                    <a:lnTo>
                      <a:pt x="1128" y="3731"/>
                    </a:lnTo>
                    <a:lnTo>
                      <a:pt x="1303" y="3809"/>
                    </a:lnTo>
                    <a:lnTo>
                      <a:pt x="1497" y="3867"/>
                    </a:lnTo>
                    <a:lnTo>
                      <a:pt x="1691" y="3906"/>
                    </a:lnTo>
                    <a:lnTo>
                      <a:pt x="1886" y="3926"/>
                    </a:lnTo>
                    <a:lnTo>
                      <a:pt x="2080" y="3926"/>
                    </a:lnTo>
                    <a:lnTo>
                      <a:pt x="2274" y="3906"/>
                    </a:lnTo>
                    <a:lnTo>
                      <a:pt x="246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74" y="3634"/>
                    </a:lnTo>
                    <a:lnTo>
                      <a:pt x="3129" y="3537"/>
                    </a:lnTo>
                    <a:lnTo>
                      <a:pt x="3285" y="3420"/>
                    </a:lnTo>
                    <a:lnTo>
                      <a:pt x="3421" y="3284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2" y="2799"/>
                    </a:lnTo>
                    <a:lnTo>
                      <a:pt x="3809" y="2624"/>
                    </a:lnTo>
                    <a:lnTo>
                      <a:pt x="3868" y="2429"/>
                    </a:lnTo>
                    <a:lnTo>
                      <a:pt x="3906" y="2235"/>
                    </a:lnTo>
                    <a:lnTo>
                      <a:pt x="3926" y="2041"/>
                    </a:lnTo>
                    <a:lnTo>
                      <a:pt x="3926" y="1846"/>
                    </a:lnTo>
                    <a:lnTo>
                      <a:pt x="3906" y="1652"/>
                    </a:lnTo>
                    <a:lnTo>
                      <a:pt x="3848" y="1458"/>
                    </a:lnTo>
                    <a:lnTo>
                      <a:pt x="3790" y="1283"/>
                    </a:lnTo>
                    <a:lnTo>
                      <a:pt x="3732" y="1108"/>
                    </a:lnTo>
                    <a:lnTo>
                      <a:pt x="3634" y="933"/>
                    </a:lnTo>
                    <a:lnTo>
                      <a:pt x="3537" y="778"/>
                    </a:lnTo>
                    <a:lnTo>
                      <a:pt x="3401" y="642"/>
                    </a:lnTo>
                    <a:lnTo>
                      <a:pt x="3265" y="506"/>
                    </a:lnTo>
                    <a:lnTo>
                      <a:pt x="3129" y="389"/>
                    </a:lnTo>
                    <a:lnTo>
                      <a:pt x="2974" y="292"/>
                    </a:lnTo>
                    <a:lnTo>
                      <a:pt x="2799" y="195"/>
                    </a:lnTo>
                    <a:lnTo>
                      <a:pt x="2624" y="117"/>
                    </a:lnTo>
                    <a:lnTo>
                      <a:pt x="2430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8"/>
              <p:cNvSpPr/>
              <p:nvPr/>
            </p:nvSpPr>
            <p:spPr>
              <a:xfrm>
                <a:off x="3663375" y="6903625"/>
                <a:ext cx="976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3926" extrusionOk="0">
                    <a:moveTo>
                      <a:pt x="1827" y="0"/>
                    </a:moveTo>
                    <a:lnTo>
                      <a:pt x="1632" y="20"/>
                    </a:lnTo>
                    <a:lnTo>
                      <a:pt x="1457" y="58"/>
                    </a:lnTo>
                    <a:lnTo>
                      <a:pt x="126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7" y="389"/>
                    </a:lnTo>
                    <a:lnTo>
                      <a:pt x="641" y="505"/>
                    </a:lnTo>
                    <a:lnTo>
                      <a:pt x="505" y="641"/>
                    </a:lnTo>
                    <a:lnTo>
                      <a:pt x="389" y="797"/>
                    </a:lnTo>
                    <a:lnTo>
                      <a:pt x="272" y="952"/>
                    </a:lnTo>
                    <a:lnTo>
                      <a:pt x="175" y="1127"/>
                    </a:lnTo>
                    <a:lnTo>
                      <a:pt x="117" y="1302"/>
                    </a:lnTo>
                    <a:lnTo>
                      <a:pt x="58" y="1496"/>
                    </a:lnTo>
                    <a:lnTo>
                      <a:pt x="19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19" y="2274"/>
                    </a:lnTo>
                    <a:lnTo>
                      <a:pt x="58" y="2468"/>
                    </a:lnTo>
                    <a:lnTo>
                      <a:pt x="117" y="2643"/>
                    </a:lnTo>
                    <a:lnTo>
                      <a:pt x="194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05" y="3284"/>
                    </a:lnTo>
                    <a:lnTo>
                      <a:pt x="641" y="3420"/>
                    </a:lnTo>
                    <a:lnTo>
                      <a:pt x="797" y="3537"/>
                    </a:lnTo>
                    <a:lnTo>
                      <a:pt x="952" y="3653"/>
                    </a:lnTo>
                    <a:lnTo>
                      <a:pt x="1108" y="3731"/>
                    </a:lnTo>
                    <a:lnTo>
                      <a:pt x="1302" y="3809"/>
                    </a:lnTo>
                    <a:lnTo>
                      <a:pt x="1477" y="3867"/>
                    </a:lnTo>
                    <a:lnTo>
                      <a:pt x="1671" y="3906"/>
                    </a:lnTo>
                    <a:lnTo>
                      <a:pt x="1885" y="3925"/>
                    </a:lnTo>
                    <a:lnTo>
                      <a:pt x="2079" y="3925"/>
                    </a:lnTo>
                    <a:lnTo>
                      <a:pt x="2274" y="3906"/>
                    </a:lnTo>
                    <a:lnTo>
                      <a:pt x="244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73" y="3634"/>
                    </a:lnTo>
                    <a:lnTo>
                      <a:pt x="3129" y="3537"/>
                    </a:lnTo>
                    <a:lnTo>
                      <a:pt x="3284" y="3401"/>
                    </a:lnTo>
                    <a:lnTo>
                      <a:pt x="3420" y="3284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1" y="2798"/>
                    </a:lnTo>
                    <a:lnTo>
                      <a:pt x="3809" y="2623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06" y="2041"/>
                    </a:lnTo>
                    <a:lnTo>
                      <a:pt x="3906" y="1846"/>
                    </a:lnTo>
                    <a:lnTo>
                      <a:pt x="3886" y="1652"/>
                    </a:lnTo>
                    <a:lnTo>
                      <a:pt x="3847" y="1458"/>
                    </a:lnTo>
                    <a:lnTo>
                      <a:pt x="3789" y="1283"/>
                    </a:lnTo>
                    <a:lnTo>
                      <a:pt x="3711" y="1108"/>
                    </a:lnTo>
                    <a:lnTo>
                      <a:pt x="3634" y="933"/>
                    </a:lnTo>
                    <a:lnTo>
                      <a:pt x="3517" y="777"/>
                    </a:lnTo>
                    <a:lnTo>
                      <a:pt x="3401" y="641"/>
                    </a:lnTo>
                    <a:lnTo>
                      <a:pt x="3265" y="505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5"/>
                    </a:lnTo>
                    <a:lnTo>
                      <a:pt x="2623" y="117"/>
                    </a:lnTo>
                    <a:lnTo>
                      <a:pt x="2429" y="58"/>
                    </a:lnTo>
                    <a:lnTo>
                      <a:pt x="2235" y="20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8"/>
              <p:cNvSpPr/>
              <p:nvPr/>
            </p:nvSpPr>
            <p:spPr>
              <a:xfrm>
                <a:off x="3613825" y="7613850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6" y="0"/>
                    </a:moveTo>
                    <a:lnTo>
                      <a:pt x="1652" y="20"/>
                    </a:lnTo>
                    <a:lnTo>
                      <a:pt x="1457" y="58"/>
                    </a:lnTo>
                    <a:lnTo>
                      <a:pt x="1283" y="117"/>
                    </a:lnTo>
                    <a:lnTo>
                      <a:pt x="1108" y="194"/>
                    </a:lnTo>
                    <a:lnTo>
                      <a:pt x="952" y="292"/>
                    </a:lnTo>
                    <a:lnTo>
                      <a:pt x="777" y="389"/>
                    </a:lnTo>
                    <a:lnTo>
                      <a:pt x="641" y="525"/>
                    </a:lnTo>
                    <a:lnTo>
                      <a:pt x="505" y="641"/>
                    </a:lnTo>
                    <a:lnTo>
                      <a:pt x="389" y="797"/>
                    </a:lnTo>
                    <a:lnTo>
                      <a:pt x="292" y="952"/>
                    </a:lnTo>
                    <a:lnTo>
                      <a:pt x="194" y="1127"/>
                    </a:lnTo>
                    <a:lnTo>
                      <a:pt x="117" y="1302"/>
                    </a:lnTo>
                    <a:lnTo>
                      <a:pt x="58" y="1496"/>
                    </a:lnTo>
                    <a:lnTo>
                      <a:pt x="19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19" y="2274"/>
                    </a:lnTo>
                    <a:lnTo>
                      <a:pt x="78" y="2468"/>
                    </a:lnTo>
                    <a:lnTo>
                      <a:pt x="117" y="2643"/>
                    </a:lnTo>
                    <a:lnTo>
                      <a:pt x="194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25" y="3284"/>
                    </a:lnTo>
                    <a:lnTo>
                      <a:pt x="641" y="3420"/>
                    </a:lnTo>
                    <a:lnTo>
                      <a:pt x="797" y="3537"/>
                    </a:lnTo>
                    <a:lnTo>
                      <a:pt x="952" y="3653"/>
                    </a:lnTo>
                    <a:lnTo>
                      <a:pt x="1127" y="3731"/>
                    </a:lnTo>
                    <a:lnTo>
                      <a:pt x="1302" y="3809"/>
                    </a:lnTo>
                    <a:lnTo>
                      <a:pt x="1496" y="3867"/>
                    </a:lnTo>
                    <a:lnTo>
                      <a:pt x="1691" y="3906"/>
                    </a:lnTo>
                    <a:lnTo>
                      <a:pt x="1885" y="3925"/>
                    </a:lnTo>
                    <a:lnTo>
                      <a:pt x="2079" y="3925"/>
                    </a:lnTo>
                    <a:lnTo>
                      <a:pt x="2274" y="3906"/>
                    </a:lnTo>
                    <a:lnTo>
                      <a:pt x="246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92" y="3634"/>
                    </a:lnTo>
                    <a:lnTo>
                      <a:pt x="3148" y="3537"/>
                    </a:lnTo>
                    <a:lnTo>
                      <a:pt x="3284" y="3420"/>
                    </a:lnTo>
                    <a:lnTo>
                      <a:pt x="3420" y="3284"/>
                    </a:lnTo>
                    <a:lnTo>
                      <a:pt x="3537" y="3129"/>
                    </a:lnTo>
                    <a:lnTo>
                      <a:pt x="3653" y="2973"/>
                    </a:lnTo>
                    <a:lnTo>
                      <a:pt x="3731" y="2798"/>
                    </a:lnTo>
                    <a:lnTo>
                      <a:pt x="3809" y="2623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5" y="2040"/>
                    </a:lnTo>
                    <a:lnTo>
                      <a:pt x="3925" y="1846"/>
                    </a:lnTo>
                    <a:lnTo>
                      <a:pt x="3906" y="1652"/>
                    </a:lnTo>
                    <a:lnTo>
                      <a:pt x="3867" y="1458"/>
                    </a:lnTo>
                    <a:lnTo>
                      <a:pt x="3809" y="1283"/>
                    </a:lnTo>
                    <a:lnTo>
                      <a:pt x="3731" y="1108"/>
                    </a:lnTo>
                    <a:lnTo>
                      <a:pt x="3634" y="933"/>
                    </a:lnTo>
                    <a:lnTo>
                      <a:pt x="3537" y="777"/>
                    </a:lnTo>
                    <a:lnTo>
                      <a:pt x="3420" y="641"/>
                    </a:lnTo>
                    <a:lnTo>
                      <a:pt x="3284" y="505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4"/>
                    </a:lnTo>
                    <a:lnTo>
                      <a:pt x="2623" y="117"/>
                    </a:lnTo>
                    <a:lnTo>
                      <a:pt x="2429" y="58"/>
                    </a:lnTo>
                    <a:lnTo>
                      <a:pt x="2235" y="20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8"/>
              <p:cNvSpPr/>
              <p:nvPr/>
            </p:nvSpPr>
            <p:spPr>
              <a:xfrm>
                <a:off x="3486525" y="7454025"/>
                <a:ext cx="97675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3926" extrusionOk="0">
                    <a:moveTo>
                      <a:pt x="1828" y="0"/>
                    </a:moveTo>
                    <a:lnTo>
                      <a:pt x="1633" y="20"/>
                    </a:lnTo>
                    <a:lnTo>
                      <a:pt x="1458" y="58"/>
                    </a:lnTo>
                    <a:lnTo>
                      <a:pt x="1264" y="117"/>
                    </a:lnTo>
                    <a:lnTo>
                      <a:pt x="1089" y="194"/>
                    </a:lnTo>
                    <a:lnTo>
                      <a:pt x="934" y="292"/>
                    </a:lnTo>
                    <a:lnTo>
                      <a:pt x="778" y="389"/>
                    </a:lnTo>
                    <a:lnTo>
                      <a:pt x="623" y="505"/>
                    </a:lnTo>
                    <a:lnTo>
                      <a:pt x="487" y="641"/>
                    </a:lnTo>
                    <a:lnTo>
                      <a:pt x="370" y="797"/>
                    </a:lnTo>
                    <a:lnTo>
                      <a:pt x="273" y="952"/>
                    </a:lnTo>
                    <a:lnTo>
                      <a:pt x="176" y="1127"/>
                    </a:lnTo>
                    <a:lnTo>
                      <a:pt x="98" y="1302"/>
                    </a:lnTo>
                    <a:lnTo>
                      <a:pt x="40" y="1496"/>
                    </a:lnTo>
                    <a:lnTo>
                      <a:pt x="1" y="1691"/>
                    </a:lnTo>
                    <a:lnTo>
                      <a:pt x="1" y="1885"/>
                    </a:lnTo>
                    <a:lnTo>
                      <a:pt x="1" y="2079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8" y="2643"/>
                    </a:lnTo>
                    <a:lnTo>
                      <a:pt x="195" y="2818"/>
                    </a:lnTo>
                    <a:lnTo>
                      <a:pt x="273" y="2993"/>
                    </a:lnTo>
                    <a:lnTo>
                      <a:pt x="390" y="3148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78" y="3537"/>
                    </a:lnTo>
                    <a:lnTo>
                      <a:pt x="934" y="3634"/>
                    </a:lnTo>
                    <a:lnTo>
                      <a:pt x="1109" y="3731"/>
                    </a:lnTo>
                    <a:lnTo>
                      <a:pt x="1283" y="3809"/>
                    </a:lnTo>
                    <a:lnTo>
                      <a:pt x="1478" y="3867"/>
                    </a:lnTo>
                    <a:lnTo>
                      <a:pt x="1672" y="3906"/>
                    </a:lnTo>
                    <a:lnTo>
                      <a:pt x="1886" y="3925"/>
                    </a:lnTo>
                    <a:lnTo>
                      <a:pt x="2080" y="3925"/>
                    </a:lnTo>
                    <a:lnTo>
                      <a:pt x="2274" y="3906"/>
                    </a:lnTo>
                    <a:lnTo>
                      <a:pt x="2449" y="3867"/>
                    </a:lnTo>
                    <a:lnTo>
                      <a:pt x="2644" y="3809"/>
                    </a:lnTo>
                    <a:lnTo>
                      <a:pt x="2819" y="3731"/>
                    </a:lnTo>
                    <a:lnTo>
                      <a:pt x="2974" y="3634"/>
                    </a:lnTo>
                    <a:lnTo>
                      <a:pt x="3129" y="3537"/>
                    </a:lnTo>
                    <a:lnTo>
                      <a:pt x="3265" y="3401"/>
                    </a:lnTo>
                    <a:lnTo>
                      <a:pt x="3401" y="3284"/>
                    </a:lnTo>
                    <a:lnTo>
                      <a:pt x="3538" y="3129"/>
                    </a:lnTo>
                    <a:lnTo>
                      <a:pt x="3635" y="2973"/>
                    </a:lnTo>
                    <a:lnTo>
                      <a:pt x="3732" y="2798"/>
                    </a:lnTo>
                    <a:lnTo>
                      <a:pt x="3790" y="2623"/>
                    </a:lnTo>
                    <a:lnTo>
                      <a:pt x="3848" y="2429"/>
                    </a:lnTo>
                    <a:lnTo>
                      <a:pt x="3887" y="2235"/>
                    </a:lnTo>
                    <a:lnTo>
                      <a:pt x="3907" y="2040"/>
                    </a:lnTo>
                    <a:lnTo>
                      <a:pt x="3907" y="1846"/>
                    </a:lnTo>
                    <a:lnTo>
                      <a:pt x="3887" y="1652"/>
                    </a:lnTo>
                    <a:lnTo>
                      <a:pt x="3848" y="1458"/>
                    </a:lnTo>
                    <a:lnTo>
                      <a:pt x="3790" y="1283"/>
                    </a:lnTo>
                    <a:lnTo>
                      <a:pt x="3712" y="1108"/>
                    </a:lnTo>
                    <a:lnTo>
                      <a:pt x="3635" y="933"/>
                    </a:lnTo>
                    <a:lnTo>
                      <a:pt x="3518" y="777"/>
                    </a:lnTo>
                    <a:lnTo>
                      <a:pt x="3401" y="641"/>
                    </a:lnTo>
                    <a:lnTo>
                      <a:pt x="3265" y="505"/>
                    </a:lnTo>
                    <a:lnTo>
                      <a:pt x="3129" y="389"/>
                    </a:lnTo>
                    <a:lnTo>
                      <a:pt x="2955" y="272"/>
                    </a:lnTo>
                    <a:lnTo>
                      <a:pt x="2799" y="194"/>
                    </a:lnTo>
                    <a:lnTo>
                      <a:pt x="2605" y="117"/>
                    </a:lnTo>
                    <a:lnTo>
                      <a:pt x="2430" y="58"/>
                    </a:lnTo>
                    <a:lnTo>
                      <a:pt x="2236" y="20"/>
                    </a:lnTo>
                    <a:lnTo>
                      <a:pt x="20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8"/>
              <p:cNvSpPr/>
              <p:nvPr/>
            </p:nvSpPr>
            <p:spPr>
              <a:xfrm>
                <a:off x="3485075" y="7263100"/>
                <a:ext cx="515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1" extrusionOk="0">
                    <a:moveTo>
                      <a:pt x="972" y="1"/>
                    </a:moveTo>
                    <a:lnTo>
                      <a:pt x="758" y="39"/>
                    </a:lnTo>
                    <a:lnTo>
                      <a:pt x="584" y="98"/>
                    </a:lnTo>
                    <a:lnTo>
                      <a:pt x="409" y="214"/>
                    </a:lnTo>
                    <a:lnTo>
                      <a:pt x="273" y="331"/>
                    </a:lnTo>
                    <a:lnTo>
                      <a:pt x="137" y="506"/>
                    </a:lnTo>
                    <a:lnTo>
                      <a:pt x="59" y="681"/>
                    </a:lnTo>
                    <a:lnTo>
                      <a:pt x="1" y="894"/>
                    </a:lnTo>
                    <a:lnTo>
                      <a:pt x="1" y="1089"/>
                    </a:lnTo>
                    <a:lnTo>
                      <a:pt x="40" y="1302"/>
                    </a:lnTo>
                    <a:lnTo>
                      <a:pt x="98" y="1497"/>
                    </a:lnTo>
                    <a:lnTo>
                      <a:pt x="195" y="1652"/>
                    </a:lnTo>
                    <a:lnTo>
                      <a:pt x="331" y="1808"/>
                    </a:lnTo>
                    <a:lnTo>
                      <a:pt x="506" y="1924"/>
                    </a:lnTo>
                    <a:lnTo>
                      <a:pt x="681" y="2002"/>
                    </a:lnTo>
                    <a:lnTo>
                      <a:pt x="895" y="2060"/>
                    </a:lnTo>
                    <a:lnTo>
                      <a:pt x="1089" y="2060"/>
                    </a:lnTo>
                    <a:lnTo>
                      <a:pt x="1303" y="2041"/>
                    </a:lnTo>
                    <a:lnTo>
                      <a:pt x="1477" y="1963"/>
                    </a:lnTo>
                    <a:lnTo>
                      <a:pt x="1652" y="1866"/>
                    </a:lnTo>
                    <a:lnTo>
                      <a:pt x="1808" y="1730"/>
                    </a:lnTo>
                    <a:lnTo>
                      <a:pt x="1924" y="1575"/>
                    </a:lnTo>
                    <a:lnTo>
                      <a:pt x="2002" y="1380"/>
                    </a:lnTo>
                    <a:lnTo>
                      <a:pt x="2060" y="1186"/>
                    </a:lnTo>
                    <a:lnTo>
                      <a:pt x="2060" y="972"/>
                    </a:lnTo>
                    <a:lnTo>
                      <a:pt x="2041" y="778"/>
                    </a:lnTo>
                    <a:lnTo>
                      <a:pt x="1963" y="584"/>
                    </a:lnTo>
                    <a:lnTo>
                      <a:pt x="1866" y="409"/>
                    </a:lnTo>
                    <a:lnTo>
                      <a:pt x="1730" y="273"/>
                    </a:lnTo>
                    <a:lnTo>
                      <a:pt x="1575" y="137"/>
                    </a:lnTo>
                    <a:lnTo>
                      <a:pt x="1380" y="5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FBA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8"/>
              <p:cNvSpPr/>
              <p:nvPr/>
            </p:nvSpPr>
            <p:spPr>
              <a:xfrm>
                <a:off x="3232475" y="7136800"/>
                <a:ext cx="51500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80" extrusionOk="0">
                    <a:moveTo>
                      <a:pt x="972" y="0"/>
                    </a:moveTo>
                    <a:lnTo>
                      <a:pt x="758" y="39"/>
                    </a:lnTo>
                    <a:lnTo>
                      <a:pt x="583" y="117"/>
                    </a:lnTo>
                    <a:lnTo>
                      <a:pt x="408" y="214"/>
                    </a:lnTo>
                    <a:lnTo>
                      <a:pt x="253" y="350"/>
                    </a:lnTo>
                    <a:lnTo>
                      <a:pt x="136" y="506"/>
                    </a:lnTo>
                    <a:lnTo>
                      <a:pt x="59" y="700"/>
                    </a:lnTo>
                    <a:lnTo>
                      <a:pt x="0" y="894"/>
                    </a:lnTo>
                    <a:lnTo>
                      <a:pt x="0" y="1108"/>
                    </a:lnTo>
                    <a:lnTo>
                      <a:pt x="20" y="1302"/>
                    </a:lnTo>
                    <a:lnTo>
                      <a:pt x="97" y="1497"/>
                    </a:lnTo>
                    <a:lnTo>
                      <a:pt x="195" y="1671"/>
                    </a:lnTo>
                    <a:lnTo>
                      <a:pt x="331" y="1807"/>
                    </a:lnTo>
                    <a:lnTo>
                      <a:pt x="505" y="1924"/>
                    </a:lnTo>
                    <a:lnTo>
                      <a:pt x="680" y="2021"/>
                    </a:lnTo>
                    <a:lnTo>
                      <a:pt x="894" y="2080"/>
                    </a:lnTo>
                    <a:lnTo>
                      <a:pt x="1088" y="2080"/>
                    </a:lnTo>
                    <a:lnTo>
                      <a:pt x="1302" y="2041"/>
                    </a:lnTo>
                    <a:lnTo>
                      <a:pt x="1477" y="1982"/>
                    </a:lnTo>
                    <a:lnTo>
                      <a:pt x="1652" y="1866"/>
                    </a:lnTo>
                    <a:lnTo>
                      <a:pt x="1807" y="1730"/>
                    </a:lnTo>
                    <a:lnTo>
                      <a:pt x="1924" y="1574"/>
                    </a:lnTo>
                    <a:lnTo>
                      <a:pt x="2002" y="1399"/>
                    </a:lnTo>
                    <a:lnTo>
                      <a:pt x="2060" y="1186"/>
                    </a:lnTo>
                    <a:lnTo>
                      <a:pt x="2060" y="972"/>
                    </a:lnTo>
                    <a:lnTo>
                      <a:pt x="2041" y="778"/>
                    </a:lnTo>
                    <a:lnTo>
                      <a:pt x="1963" y="583"/>
                    </a:lnTo>
                    <a:lnTo>
                      <a:pt x="1866" y="428"/>
                    </a:lnTo>
                    <a:lnTo>
                      <a:pt x="1730" y="272"/>
                    </a:lnTo>
                    <a:lnTo>
                      <a:pt x="1555" y="156"/>
                    </a:lnTo>
                    <a:lnTo>
                      <a:pt x="1380" y="59"/>
                    </a:lnTo>
                    <a:lnTo>
                      <a:pt x="1186" y="20"/>
                    </a:lnTo>
                    <a:lnTo>
                      <a:pt x="972" y="0"/>
                    </a:lnTo>
                    <a:close/>
                  </a:path>
                </a:pathLst>
              </a:custGeom>
              <a:solidFill>
                <a:srgbClr val="FBA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0" name="Google Shape;780;p28"/>
          <p:cNvGrpSpPr/>
          <p:nvPr/>
        </p:nvGrpSpPr>
        <p:grpSpPr>
          <a:xfrm>
            <a:off x="7172612" y="3937541"/>
            <a:ext cx="960189" cy="836267"/>
            <a:chOff x="6494600" y="3426313"/>
            <a:chExt cx="1225200" cy="1067075"/>
          </a:xfrm>
        </p:grpSpPr>
        <p:sp>
          <p:nvSpPr>
            <p:cNvPr id="781" name="Google Shape;781;p28"/>
            <p:cNvSpPr/>
            <p:nvPr/>
          </p:nvSpPr>
          <p:spPr>
            <a:xfrm>
              <a:off x="6494600" y="4286088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2" name="Google Shape;782;p28"/>
            <p:cNvGrpSpPr/>
            <p:nvPr/>
          </p:nvGrpSpPr>
          <p:grpSpPr>
            <a:xfrm>
              <a:off x="6696700" y="3426313"/>
              <a:ext cx="821000" cy="1014825"/>
              <a:chOff x="-1872212" y="3946150"/>
              <a:chExt cx="821000" cy="1014825"/>
            </a:xfrm>
          </p:grpSpPr>
          <p:sp>
            <p:nvSpPr>
              <p:cNvPr id="783" name="Google Shape;783;p28"/>
              <p:cNvSpPr/>
              <p:nvPr/>
            </p:nvSpPr>
            <p:spPr>
              <a:xfrm>
                <a:off x="-1872212" y="4152100"/>
                <a:ext cx="190450" cy="249725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9989" extrusionOk="0">
                    <a:moveTo>
                      <a:pt x="4586" y="1"/>
                    </a:moveTo>
                    <a:lnTo>
                      <a:pt x="4508" y="20"/>
                    </a:lnTo>
                    <a:lnTo>
                      <a:pt x="4431" y="59"/>
                    </a:lnTo>
                    <a:lnTo>
                      <a:pt x="4372" y="98"/>
                    </a:lnTo>
                    <a:lnTo>
                      <a:pt x="4295" y="137"/>
                    </a:lnTo>
                    <a:lnTo>
                      <a:pt x="4120" y="331"/>
                    </a:lnTo>
                    <a:lnTo>
                      <a:pt x="3984" y="526"/>
                    </a:lnTo>
                    <a:lnTo>
                      <a:pt x="3848" y="739"/>
                    </a:lnTo>
                    <a:lnTo>
                      <a:pt x="3750" y="973"/>
                    </a:lnTo>
                    <a:lnTo>
                      <a:pt x="3692" y="1206"/>
                    </a:lnTo>
                    <a:lnTo>
                      <a:pt x="3634" y="1439"/>
                    </a:lnTo>
                    <a:lnTo>
                      <a:pt x="3595" y="1692"/>
                    </a:lnTo>
                    <a:lnTo>
                      <a:pt x="3595" y="1925"/>
                    </a:lnTo>
                    <a:lnTo>
                      <a:pt x="3595" y="2177"/>
                    </a:lnTo>
                    <a:lnTo>
                      <a:pt x="3614" y="2449"/>
                    </a:lnTo>
                    <a:lnTo>
                      <a:pt x="3673" y="2955"/>
                    </a:lnTo>
                    <a:lnTo>
                      <a:pt x="3770" y="3440"/>
                    </a:lnTo>
                    <a:lnTo>
                      <a:pt x="3906" y="3907"/>
                    </a:lnTo>
                    <a:lnTo>
                      <a:pt x="4081" y="4431"/>
                    </a:lnTo>
                    <a:lnTo>
                      <a:pt x="4275" y="4956"/>
                    </a:lnTo>
                    <a:lnTo>
                      <a:pt x="4528" y="5500"/>
                    </a:lnTo>
                    <a:lnTo>
                      <a:pt x="4800" y="6005"/>
                    </a:lnTo>
                    <a:lnTo>
                      <a:pt x="4431" y="5986"/>
                    </a:lnTo>
                    <a:lnTo>
                      <a:pt x="4061" y="5966"/>
                    </a:lnTo>
                    <a:lnTo>
                      <a:pt x="3673" y="5986"/>
                    </a:lnTo>
                    <a:lnTo>
                      <a:pt x="3304" y="6005"/>
                    </a:lnTo>
                    <a:lnTo>
                      <a:pt x="2934" y="6083"/>
                    </a:lnTo>
                    <a:lnTo>
                      <a:pt x="2565" y="6161"/>
                    </a:lnTo>
                    <a:lnTo>
                      <a:pt x="2176" y="6297"/>
                    </a:lnTo>
                    <a:lnTo>
                      <a:pt x="1807" y="6452"/>
                    </a:lnTo>
                    <a:lnTo>
                      <a:pt x="1613" y="6549"/>
                    </a:lnTo>
                    <a:lnTo>
                      <a:pt x="1399" y="6666"/>
                    </a:lnTo>
                    <a:lnTo>
                      <a:pt x="1205" y="6802"/>
                    </a:lnTo>
                    <a:lnTo>
                      <a:pt x="991" y="6957"/>
                    </a:lnTo>
                    <a:lnTo>
                      <a:pt x="797" y="7132"/>
                    </a:lnTo>
                    <a:lnTo>
                      <a:pt x="622" y="7327"/>
                    </a:lnTo>
                    <a:lnTo>
                      <a:pt x="466" y="7521"/>
                    </a:lnTo>
                    <a:lnTo>
                      <a:pt x="311" y="7735"/>
                    </a:lnTo>
                    <a:lnTo>
                      <a:pt x="194" y="7949"/>
                    </a:lnTo>
                    <a:lnTo>
                      <a:pt x="97" y="8162"/>
                    </a:lnTo>
                    <a:lnTo>
                      <a:pt x="39" y="8395"/>
                    </a:lnTo>
                    <a:lnTo>
                      <a:pt x="0" y="8629"/>
                    </a:lnTo>
                    <a:lnTo>
                      <a:pt x="20" y="8862"/>
                    </a:lnTo>
                    <a:lnTo>
                      <a:pt x="78" y="9095"/>
                    </a:lnTo>
                    <a:lnTo>
                      <a:pt x="117" y="9212"/>
                    </a:lnTo>
                    <a:lnTo>
                      <a:pt x="175" y="9328"/>
                    </a:lnTo>
                    <a:lnTo>
                      <a:pt x="253" y="9445"/>
                    </a:lnTo>
                    <a:lnTo>
                      <a:pt x="330" y="9561"/>
                    </a:lnTo>
                    <a:lnTo>
                      <a:pt x="466" y="9717"/>
                    </a:lnTo>
                    <a:lnTo>
                      <a:pt x="641" y="9833"/>
                    </a:lnTo>
                    <a:lnTo>
                      <a:pt x="797" y="9911"/>
                    </a:lnTo>
                    <a:lnTo>
                      <a:pt x="991" y="9969"/>
                    </a:lnTo>
                    <a:lnTo>
                      <a:pt x="1166" y="9989"/>
                    </a:lnTo>
                    <a:lnTo>
                      <a:pt x="1360" y="9969"/>
                    </a:lnTo>
                    <a:lnTo>
                      <a:pt x="1555" y="9950"/>
                    </a:lnTo>
                    <a:lnTo>
                      <a:pt x="1749" y="9911"/>
                    </a:lnTo>
                    <a:lnTo>
                      <a:pt x="1943" y="9833"/>
                    </a:lnTo>
                    <a:lnTo>
                      <a:pt x="2138" y="9756"/>
                    </a:lnTo>
                    <a:lnTo>
                      <a:pt x="2526" y="9581"/>
                    </a:lnTo>
                    <a:lnTo>
                      <a:pt x="2876" y="9367"/>
                    </a:lnTo>
                    <a:lnTo>
                      <a:pt x="3167" y="9173"/>
                    </a:lnTo>
                    <a:lnTo>
                      <a:pt x="3556" y="8901"/>
                    </a:lnTo>
                    <a:lnTo>
                      <a:pt x="3964" y="8590"/>
                    </a:lnTo>
                    <a:lnTo>
                      <a:pt x="4392" y="8240"/>
                    </a:lnTo>
                    <a:lnTo>
                      <a:pt x="4625" y="8085"/>
                    </a:lnTo>
                    <a:lnTo>
                      <a:pt x="4858" y="7929"/>
                    </a:lnTo>
                    <a:lnTo>
                      <a:pt x="5091" y="7793"/>
                    </a:lnTo>
                    <a:lnTo>
                      <a:pt x="5324" y="7676"/>
                    </a:lnTo>
                    <a:lnTo>
                      <a:pt x="5558" y="7599"/>
                    </a:lnTo>
                    <a:lnTo>
                      <a:pt x="5810" y="7540"/>
                    </a:lnTo>
                    <a:lnTo>
                      <a:pt x="6043" y="7502"/>
                    </a:lnTo>
                    <a:lnTo>
                      <a:pt x="6296" y="7521"/>
                    </a:lnTo>
                    <a:lnTo>
                      <a:pt x="6529" y="7579"/>
                    </a:lnTo>
                    <a:lnTo>
                      <a:pt x="6646" y="7618"/>
                    </a:lnTo>
                    <a:lnTo>
                      <a:pt x="6762" y="7696"/>
                    </a:lnTo>
                    <a:lnTo>
                      <a:pt x="6898" y="7735"/>
                    </a:lnTo>
                    <a:lnTo>
                      <a:pt x="7015" y="7774"/>
                    </a:lnTo>
                    <a:lnTo>
                      <a:pt x="7132" y="7754"/>
                    </a:lnTo>
                    <a:lnTo>
                      <a:pt x="7229" y="7735"/>
                    </a:lnTo>
                    <a:lnTo>
                      <a:pt x="7326" y="7676"/>
                    </a:lnTo>
                    <a:lnTo>
                      <a:pt x="7423" y="7618"/>
                    </a:lnTo>
                    <a:lnTo>
                      <a:pt x="7481" y="7521"/>
                    </a:lnTo>
                    <a:lnTo>
                      <a:pt x="7540" y="7424"/>
                    </a:lnTo>
                    <a:lnTo>
                      <a:pt x="7598" y="7307"/>
                    </a:lnTo>
                    <a:lnTo>
                      <a:pt x="7617" y="7210"/>
                    </a:lnTo>
                    <a:lnTo>
                      <a:pt x="7617" y="7094"/>
                    </a:lnTo>
                    <a:lnTo>
                      <a:pt x="7598" y="6977"/>
                    </a:lnTo>
                    <a:lnTo>
                      <a:pt x="7559" y="6860"/>
                    </a:lnTo>
                    <a:lnTo>
                      <a:pt x="7501" y="6744"/>
                    </a:lnTo>
                    <a:lnTo>
                      <a:pt x="7404" y="6647"/>
                    </a:lnTo>
                    <a:lnTo>
                      <a:pt x="7287" y="6569"/>
                    </a:lnTo>
                    <a:lnTo>
                      <a:pt x="7112" y="6491"/>
                    </a:lnTo>
                    <a:lnTo>
                      <a:pt x="6995" y="6083"/>
                    </a:lnTo>
                    <a:lnTo>
                      <a:pt x="6898" y="5656"/>
                    </a:lnTo>
                    <a:lnTo>
                      <a:pt x="6743" y="4801"/>
                    </a:lnTo>
                    <a:lnTo>
                      <a:pt x="6587" y="3946"/>
                    </a:lnTo>
                    <a:lnTo>
                      <a:pt x="6432" y="3091"/>
                    </a:lnTo>
                    <a:lnTo>
                      <a:pt x="6315" y="2683"/>
                    </a:lnTo>
                    <a:lnTo>
                      <a:pt x="6199" y="2255"/>
                    </a:lnTo>
                    <a:lnTo>
                      <a:pt x="6063" y="1866"/>
                    </a:lnTo>
                    <a:lnTo>
                      <a:pt x="5888" y="1478"/>
                    </a:lnTo>
                    <a:lnTo>
                      <a:pt x="5694" y="1109"/>
                    </a:lnTo>
                    <a:lnTo>
                      <a:pt x="5460" y="739"/>
                    </a:lnTo>
                    <a:lnTo>
                      <a:pt x="5208" y="409"/>
                    </a:lnTo>
                    <a:lnTo>
                      <a:pt x="5052" y="254"/>
                    </a:lnTo>
                    <a:lnTo>
                      <a:pt x="4897" y="98"/>
                    </a:lnTo>
                    <a:lnTo>
                      <a:pt x="4819" y="40"/>
                    </a:lnTo>
                    <a:lnTo>
                      <a:pt x="4741" y="20"/>
                    </a:lnTo>
                    <a:lnTo>
                      <a:pt x="46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8"/>
              <p:cNvSpPr/>
              <p:nvPr/>
            </p:nvSpPr>
            <p:spPr>
              <a:xfrm>
                <a:off x="-1848412" y="4007350"/>
                <a:ext cx="703925" cy="943425"/>
              </a:xfrm>
              <a:custGeom>
                <a:avLst/>
                <a:gdLst/>
                <a:ahLst/>
                <a:cxnLst/>
                <a:rect l="l" t="t" r="r" b="b"/>
                <a:pathLst>
                  <a:path w="28157" h="37737" extrusionOk="0">
                    <a:moveTo>
                      <a:pt x="16750" y="0"/>
                    </a:moveTo>
                    <a:lnTo>
                      <a:pt x="16342" y="20"/>
                    </a:lnTo>
                    <a:lnTo>
                      <a:pt x="15934" y="59"/>
                    </a:lnTo>
                    <a:lnTo>
                      <a:pt x="15526" y="117"/>
                    </a:lnTo>
                    <a:lnTo>
                      <a:pt x="15137" y="195"/>
                    </a:lnTo>
                    <a:lnTo>
                      <a:pt x="14729" y="292"/>
                    </a:lnTo>
                    <a:lnTo>
                      <a:pt x="14341" y="408"/>
                    </a:lnTo>
                    <a:lnTo>
                      <a:pt x="13952" y="525"/>
                    </a:lnTo>
                    <a:lnTo>
                      <a:pt x="13564" y="680"/>
                    </a:lnTo>
                    <a:lnTo>
                      <a:pt x="13175" y="855"/>
                    </a:lnTo>
                    <a:lnTo>
                      <a:pt x="12806" y="1030"/>
                    </a:lnTo>
                    <a:lnTo>
                      <a:pt x="12436" y="1225"/>
                    </a:lnTo>
                    <a:lnTo>
                      <a:pt x="12067" y="1438"/>
                    </a:lnTo>
                    <a:lnTo>
                      <a:pt x="11698" y="1672"/>
                    </a:lnTo>
                    <a:lnTo>
                      <a:pt x="11348" y="1924"/>
                    </a:lnTo>
                    <a:lnTo>
                      <a:pt x="10999" y="2196"/>
                    </a:lnTo>
                    <a:lnTo>
                      <a:pt x="10649" y="2468"/>
                    </a:lnTo>
                    <a:lnTo>
                      <a:pt x="10299" y="2760"/>
                    </a:lnTo>
                    <a:lnTo>
                      <a:pt x="9949" y="3071"/>
                    </a:lnTo>
                    <a:lnTo>
                      <a:pt x="9619" y="3381"/>
                    </a:lnTo>
                    <a:lnTo>
                      <a:pt x="9289" y="3712"/>
                    </a:lnTo>
                    <a:lnTo>
                      <a:pt x="8958" y="4062"/>
                    </a:lnTo>
                    <a:lnTo>
                      <a:pt x="8628" y="4411"/>
                    </a:lnTo>
                    <a:lnTo>
                      <a:pt x="8006" y="5169"/>
                    </a:lnTo>
                    <a:lnTo>
                      <a:pt x="7404" y="5946"/>
                    </a:lnTo>
                    <a:lnTo>
                      <a:pt x="6801" y="6782"/>
                    </a:lnTo>
                    <a:lnTo>
                      <a:pt x="6238" y="7656"/>
                    </a:lnTo>
                    <a:lnTo>
                      <a:pt x="5694" y="8570"/>
                    </a:lnTo>
                    <a:lnTo>
                      <a:pt x="5169" y="9502"/>
                    </a:lnTo>
                    <a:lnTo>
                      <a:pt x="4664" y="10474"/>
                    </a:lnTo>
                    <a:lnTo>
                      <a:pt x="4178" y="11465"/>
                    </a:lnTo>
                    <a:lnTo>
                      <a:pt x="3731" y="12475"/>
                    </a:lnTo>
                    <a:lnTo>
                      <a:pt x="3284" y="13505"/>
                    </a:lnTo>
                    <a:lnTo>
                      <a:pt x="2876" y="14555"/>
                    </a:lnTo>
                    <a:lnTo>
                      <a:pt x="2488" y="15623"/>
                    </a:lnTo>
                    <a:lnTo>
                      <a:pt x="2138" y="16692"/>
                    </a:lnTo>
                    <a:lnTo>
                      <a:pt x="1788" y="17780"/>
                    </a:lnTo>
                    <a:lnTo>
                      <a:pt x="1477" y="18868"/>
                    </a:lnTo>
                    <a:lnTo>
                      <a:pt x="1186" y="19957"/>
                    </a:lnTo>
                    <a:lnTo>
                      <a:pt x="933" y="21045"/>
                    </a:lnTo>
                    <a:lnTo>
                      <a:pt x="700" y="22114"/>
                    </a:lnTo>
                    <a:lnTo>
                      <a:pt x="486" y="23182"/>
                    </a:lnTo>
                    <a:lnTo>
                      <a:pt x="311" y="24212"/>
                    </a:lnTo>
                    <a:lnTo>
                      <a:pt x="175" y="25203"/>
                    </a:lnTo>
                    <a:lnTo>
                      <a:pt x="78" y="26116"/>
                    </a:lnTo>
                    <a:lnTo>
                      <a:pt x="20" y="26991"/>
                    </a:lnTo>
                    <a:lnTo>
                      <a:pt x="0" y="27788"/>
                    </a:lnTo>
                    <a:lnTo>
                      <a:pt x="0" y="28565"/>
                    </a:lnTo>
                    <a:lnTo>
                      <a:pt x="39" y="29264"/>
                    </a:lnTo>
                    <a:lnTo>
                      <a:pt x="117" y="29944"/>
                    </a:lnTo>
                    <a:lnTo>
                      <a:pt x="233" y="30566"/>
                    </a:lnTo>
                    <a:lnTo>
                      <a:pt x="369" y="31130"/>
                    </a:lnTo>
                    <a:lnTo>
                      <a:pt x="564" y="31674"/>
                    </a:lnTo>
                    <a:lnTo>
                      <a:pt x="758" y="32179"/>
                    </a:lnTo>
                    <a:lnTo>
                      <a:pt x="991" y="32626"/>
                    </a:lnTo>
                    <a:lnTo>
                      <a:pt x="1263" y="33053"/>
                    </a:lnTo>
                    <a:lnTo>
                      <a:pt x="1555" y="33442"/>
                    </a:lnTo>
                    <a:lnTo>
                      <a:pt x="1885" y="33811"/>
                    </a:lnTo>
                    <a:lnTo>
                      <a:pt x="2235" y="34142"/>
                    </a:lnTo>
                    <a:lnTo>
                      <a:pt x="2604" y="34453"/>
                    </a:lnTo>
                    <a:lnTo>
                      <a:pt x="3012" y="34725"/>
                    </a:lnTo>
                    <a:lnTo>
                      <a:pt x="3440" y="34977"/>
                    </a:lnTo>
                    <a:lnTo>
                      <a:pt x="3906" y="35210"/>
                    </a:lnTo>
                    <a:lnTo>
                      <a:pt x="4372" y="35424"/>
                    </a:lnTo>
                    <a:lnTo>
                      <a:pt x="4878" y="35638"/>
                    </a:lnTo>
                    <a:lnTo>
                      <a:pt x="5402" y="35813"/>
                    </a:lnTo>
                    <a:lnTo>
                      <a:pt x="5946" y="35968"/>
                    </a:lnTo>
                    <a:lnTo>
                      <a:pt x="6529" y="36124"/>
                    </a:lnTo>
                    <a:lnTo>
                      <a:pt x="7112" y="36279"/>
                    </a:lnTo>
                    <a:lnTo>
                      <a:pt x="7715" y="36415"/>
                    </a:lnTo>
                    <a:lnTo>
                      <a:pt x="8997" y="36668"/>
                    </a:lnTo>
                    <a:lnTo>
                      <a:pt x="10338" y="36920"/>
                    </a:lnTo>
                    <a:lnTo>
                      <a:pt x="11718" y="37173"/>
                    </a:lnTo>
                    <a:lnTo>
                      <a:pt x="13097" y="37387"/>
                    </a:lnTo>
                    <a:lnTo>
                      <a:pt x="13777" y="37484"/>
                    </a:lnTo>
                    <a:lnTo>
                      <a:pt x="14457" y="37581"/>
                    </a:lnTo>
                    <a:lnTo>
                      <a:pt x="15118" y="37639"/>
                    </a:lnTo>
                    <a:lnTo>
                      <a:pt x="15779" y="37698"/>
                    </a:lnTo>
                    <a:lnTo>
                      <a:pt x="16439" y="37736"/>
                    </a:lnTo>
                    <a:lnTo>
                      <a:pt x="17722" y="37736"/>
                    </a:lnTo>
                    <a:lnTo>
                      <a:pt x="18344" y="37698"/>
                    </a:lnTo>
                    <a:lnTo>
                      <a:pt x="18965" y="37620"/>
                    </a:lnTo>
                    <a:lnTo>
                      <a:pt x="19568" y="37523"/>
                    </a:lnTo>
                    <a:lnTo>
                      <a:pt x="20151" y="37406"/>
                    </a:lnTo>
                    <a:lnTo>
                      <a:pt x="20734" y="37231"/>
                    </a:lnTo>
                    <a:lnTo>
                      <a:pt x="21297" y="37037"/>
                    </a:lnTo>
                    <a:lnTo>
                      <a:pt x="21841" y="36784"/>
                    </a:lnTo>
                    <a:lnTo>
                      <a:pt x="22366" y="36512"/>
                    </a:lnTo>
                    <a:lnTo>
                      <a:pt x="22619" y="36357"/>
                    </a:lnTo>
                    <a:lnTo>
                      <a:pt x="22871" y="36182"/>
                    </a:lnTo>
                    <a:lnTo>
                      <a:pt x="23124" y="36007"/>
                    </a:lnTo>
                    <a:lnTo>
                      <a:pt x="23357" y="35813"/>
                    </a:lnTo>
                    <a:lnTo>
                      <a:pt x="23590" y="35599"/>
                    </a:lnTo>
                    <a:lnTo>
                      <a:pt x="23823" y="35385"/>
                    </a:lnTo>
                    <a:lnTo>
                      <a:pt x="24057" y="35152"/>
                    </a:lnTo>
                    <a:lnTo>
                      <a:pt x="24270" y="34919"/>
                    </a:lnTo>
                    <a:lnTo>
                      <a:pt x="24484" y="34666"/>
                    </a:lnTo>
                    <a:lnTo>
                      <a:pt x="24698" y="34394"/>
                    </a:lnTo>
                    <a:lnTo>
                      <a:pt x="24892" y="34103"/>
                    </a:lnTo>
                    <a:lnTo>
                      <a:pt x="25086" y="33811"/>
                    </a:lnTo>
                    <a:lnTo>
                      <a:pt x="25281" y="33500"/>
                    </a:lnTo>
                    <a:lnTo>
                      <a:pt x="25475" y="33170"/>
                    </a:lnTo>
                    <a:lnTo>
                      <a:pt x="25650" y="32840"/>
                    </a:lnTo>
                    <a:lnTo>
                      <a:pt x="25825" y="32490"/>
                    </a:lnTo>
                    <a:lnTo>
                      <a:pt x="25980" y="32101"/>
                    </a:lnTo>
                    <a:lnTo>
                      <a:pt x="26136" y="31732"/>
                    </a:lnTo>
                    <a:lnTo>
                      <a:pt x="26291" y="31324"/>
                    </a:lnTo>
                    <a:lnTo>
                      <a:pt x="26447" y="30897"/>
                    </a:lnTo>
                    <a:lnTo>
                      <a:pt x="26583" y="30469"/>
                    </a:lnTo>
                    <a:lnTo>
                      <a:pt x="26699" y="30003"/>
                    </a:lnTo>
                    <a:lnTo>
                      <a:pt x="26952" y="29051"/>
                    </a:lnTo>
                    <a:lnTo>
                      <a:pt x="27146" y="28021"/>
                    </a:lnTo>
                    <a:lnTo>
                      <a:pt x="27340" y="26952"/>
                    </a:lnTo>
                    <a:lnTo>
                      <a:pt x="27515" y="25864"/>
                    </a:lnTo>
                    <a:lnTo>
                      <a:pt x="27671" y="24756"/>
                    </a:lnTo>
                    <a:lnTo>
                      <a:pt x="27807" y="23649"/>
                    </a:lnTo>
                    <a:lnTo>
                      <a:pt x="27923" y="22522"/>
                    </a:lnTo>
                    <a:lnTo>
                      <a:pt x="28021" y="21395"/>
                    </a:lnTo>
                    <a:lnTo>
                      <a:pt x="28079" y="20268"/>
                    </a:lnTo>
                    <a:lnTo>
                      <a:pt x="28137" y="19140"/>
                    </a:lnTo>
                    <a:lnTo>
                      <a:pt x="28157" y="18033"/>
                    </a:lnTo>
                    <a:lnTo>
                      <a:pt x="28157" y="16906"/>
                    </a:lnTo>
                    <a:lnTo>
                      <a:pt x="28137" y="15798"/>
                    </a:lnTo>
                    <a:lnTo>
                      <a:pt x="28059" y="14710"/>
                    </a:lnTo>
                    <a:lnTo>
                      <a:pt x="27982" y="13641"/>
                    </a:lnTo>
                    <a:lnTo>
                      <a:pt x="27846" y="12592"/>
                    </a:lnTo>
                    <a:lnTo>
                      <a:pt x="27690" y="11543"/>
                    </a:lnTo>
                    <a:lnTo>
                      <a:pt x="27496" y="10532"/>
                    </a:lnTo>
                    <a:lnTo>
                      <a:pt x="27282" y="9561"/>
                    </a:lnTo>
                    <a:lnTo>
                      <a:pt x="27010" y="8609"/>
                    </a:lnTo>
                    <a:lnTo>
                      <a:pt x="26855" y="8142"/>
                    </a:lnTo>
                    <a:lnTo>
                      <a:pt x="26699" y="7695"/>
                    </a:lnTo>
                    <a:lnTo>
                      <a:pt x="26524" y="7248"/>
                    </a:lnTo>
                    <a:lnTo>
                      <a:pt x="26349" y="6801"/>
                    </a:lnTo>
                    <a:lnTo>
                      <a:pt x="26155" y="6374"/>
                    </a:lnTo>
                    <a:lnTo>
                      <a:pt x="25961" y="5966"/>
                    </a:lnTo>
                    <a:lnTo>
                      <a:pt x="25747" y="5558"/>
                    </a:lnTo>
                    <a:lnTo>
                      <a:pt x="25533" y="5169"/>
                    </a:lnTo>
                    <a:lnTo>
                      <a:pt x="25300" y="4781"/>
                    </a:lnTo>
                    <a:lnTo>
                      <a:pt x="25048" y="4411"/>
                    </a:lnTo>
                    <a:lnTo>
                      <a:pt x="24795" y="4062"/>
                    </a:lnTo>
                    <a:lnTo>
                      <a:pt x="24523" y="3712"/>
                    </a:lnTo>
                    <a:lnTo>
                      <a:pt x="24231" y="3381"/>
                    </a:lnTo>
                    <a:lnTo>
                      <a:pt x="23940" y="3051"/>
                    </a:lnTo>
                    <a:lnTo>
                      <a:pt x="23629" y="2740"/>
                    </a:lnTo>
                    <a:lnTo>
                      <a:pt x="23318" y="2449"/>
                    </a:lnTo>
                    <a:lnTo>
                      <a:pt x="22988" y="2177"/>
                    </a:lnTo>
                    <a:lnTo>
                      <a:pt x="22638" y="1905"/>
                    </a:lnTo>
                    <a:lnTo>
                      <a:pt x="22288" y="1652"/>
                    </a:lnTo>
                    <a:lnTo>
                      <a:pt x="21919" y="1419"/>
                    </a:lnTo>
                    <a:lnTo>
                      <a:pt x="21530" y="1205"/>
                    </a:lnTo>
                    <a:lnTo>
                      <a:pt x="21122" y="1011"/>
                    </a:lnTo>
                    <a:lnTo>
                      <a:pt x="20714" y="817"/>
                    </a:lnTo>
                    <a:lnTo>
                      <a:pt x="20287" y="642"/>
                    </a:lnTo>
                    <a:lnTo>
                      <a:pt x="19859" y="486"/>
                    </a:lnTo>
                    <a:lnTo>
                      <a:pt x="19393" y="370"/>
                    </a:lnTo>
                    <a:lnTo>
                      <a:pt x="18927" y="253"/>
                    </a:lnTo>
                    <a:lnTo>
                      <a:pt x="18441" y="136"/>
                    </a:lnTo>
                    <a:lnTo>
                      <a:pt x="18013" y="78"/>
                    </a:lnTo>
                    <a:lnTo>
                      <a:pt x="17586" y="39"/>
                    </a:lnTo>
                    <a:lnTo>
                      <a:pt x="171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8"/>
              <p:cNvSpPr/>
              <p:nvPr/>
            </p:nvSpPr>
            <p:spPr>
              <a:xfrm>
                <a:off x="-1535562" y="3946150"/>
                <a:ext cx="324525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2981" h="7190" extrusionOk="0">
                    <a:moveTo>
                      <a:pt x="1341" y="0"/>
                    </a:moveTo>
                    <a:lnTo>
                      <a:pt x="1186" y="19"/>
                    </a:lnTo>
                    <a:lnTo>
                      <a:pt x="1011" y="78"/>
                    </a:lnTo>
                    <a:lnTo>
                      <a:pt x="855" y="136"/>
                    </a:lnTo>
                    <a:lnTo>
                      <a:pt x="797" y="175"/>
                    </a:lnTo>
                    <a:lnTo>
                      <a:pt x="719" y="233"/>
                    </a:lnTo>
                    <a:lnTo>
                      <a:pt x="603" y="369"/>
                    </a:lnTo>
                    <a:lnTo>
                      <a:pt x="505" y="564"/>
                    </a:lnTo>
                    <a:lnTo>
                      <a:pt x="389" y="777"/>
                    </a:lnTo>
                    <a:lnTo>
                      <a:pt x="292" y="1030"/>
                    </a:lnTo>
                    <a:lnTo>
                      <a:pt x="214" y="1302"/>
                    </a:lnTo>
                    <a:lnTo>
                      <a:pt x="136" y="1593"/>
                    </a:lnTo>
                    <a:lnTo>
                      <a:pt x="78" y="1885"/>
                    </a:lnTo>
                    <a:lnTo>
                      <a:pt x="39" y="2176"/>
                    </a:lnTo>
                    <a:lnTo>
                      <a:pt x="0" y="2448"/>
                    </a:lnTo>
                    <a:lnTo>
                      <a:pt x="0" y="2720"/>
                    </a:lnTo>
                    <a:lnTo>
                      <a:pt x="20" y="2973"/>
                    </a:lnTo>
                    <a:lnTo>
                      <a:pt x="58" y="3187"/>
                    </a:lnTo>
                    <a:lnTo>
                      <a:pt x="117" y="3362"/>
                    </a:lnTo>
                    <a:lnTo>
                      <a:pt x="156" y="3439"/>
                    </a:lnTo>
                    <a:lnTo>
                      <a:pt x="214" y="3498"/>
                    </a:lnTo>
                    <a:lnTo>
                      <a:pt x="272" y="3537"/>
                    </a:lnTo>
                    <a:lnTo>
                      <a:pt x="331" y="3575"/>
                    </a:lnTo>
                    <a:lnTo>
                      <a:pt x="544" y="3634"/>
                    </a:lnTo>
                    <a:lnTo>
                      <a:pt x="758" y="3692"/>
                    </a:lnTo>
                    <a:lnTo>
                      <a:pt x="991" y="3711"/>
                    </a:lnTo>
                    <a:lnTo>
                      <a:pt x="1224" y="3731"/>
                    </a:lnTo>
                    <a:lnTo>
                      <a:pt x="1710" y="3750"/>
                    </a:lnTo>
                    <a:lnTo>
                      <a:pt x="1943" y="3770"/>
                    </a:lnTo>
                    <a:lnTo>
                      <a:pt x="2157" y="3789"/>
                    </a:lnTo>
                    <a:lnTo>
                      <a:pt x="2429" y="3847"/>
                    </a:lnTo>
                    <a:lnTo>
                      <a:pt x="2701" y="3906"/>
                    </a:lnTo>
                    <a:lnTo>
                      <a:pt x="3226" y="4042"/>
                    </a:lnTo>
                    <a:lnTo>
                      <a:pt x="3750" y="4217"/>
                    </a:lnTo>
                    <a:lnTo>
                      <a:pt x="4275" y="4392"/>
                    </a:lnTo>
                    <a:lnTo>
                      <a:pt x="4722" y="4547"/>
                    </a:lnTo>
                    <a:lnTo>
                      <a:pt x="5169" y="4683"/>
                    </a:lnTo>
                    <a:lnTo>
                      <a:pt x="6082" y="4955"/>
                    </a:lnTo>
                    <a:lnTo>
                      <a:pt x="6996" y="5208"/>
                    </a:lnTo>
                    <a:lnTo>
                      <a:pt x="7442" y="5344"/>
                    </a:lnTo>
                    <a:lnTo>
                      <a:pt x="7889" y="5499"/>
                    </a:lnTo>
                    <a:lnTo>
                      <a:pt x="8375" y="5674"/>
                    </a:lnTo>
                    <a:lnTo>
                      <a:pt x="8842" y="5849"/>
                    </a:lnTo>
                    <a:lnTo>
                      <a:pt x="9288" y="6043"/>
                    </a:lnTo>
                    <a:lnTo>
                      <a:pt x="9755" y="6238"/>
                    </a:lnTo>
                    <a:lnTo>
                      <a:pt x="10202" y="6451"/>
                    </a:lnTo>
                    <a:lnTo>
                      <a:pt x="10649" y="6684"/>
                    </a:lnTo>
                    <a:lnTo>
                      <a:pt x="11096" y="6918"/>
                    </a:lnTo>
                    <a:lnTo>
                      <a:pt x="11523" y="7151"/>
                    </a:lnTo>
                    <a:lnTo>
                      <a:pt x="11601" y="7190"/>
                    </a:lnTo>
                    <a:lnTo>
                      <a:pt x="11737" y="7190"/>
                    </a:lnTo>
                    <a:lnTo>
                      <a:pt x="11795" y="7170"/>
                    </a:lnTo>
                    <a:lnTo>
                      <a:pt x="11873" y="7131"/>
                    </a:lnTo>
                    <a:lnTo>
                      <a:pt x="11931" y="7093"/>
                    </a:lnTo>
                    <a:lnTo>
                      <a:pt x="11970" y="7054"/>
                    </a:lnTo>
                    <a:lnTo>
                      <a:pt x="12009" y="6995"/>
                    </a:lnTo>
                    <a:lnTo>
                      <a:pt x="12223" y="6568"/>
                    </a:lnTo>
                    <a:lnTo>
                      <a:pt x="12456" y="6043"/>
                    </a:lnTo>
                    <a:lnTo>
                      <a:pt x="12689" y="5441"/>
                    </a:lnTo>
                    <a:lnTo>
                      <a:pt x="12786" y="5130"/>
                    </a:lnTo>
                    <a:lnTo>
                      <a:pt x="12883" y="4819"/>
                    </a:lnTo>
                    <a:lnTo>
                      <a:pt x="12942" y="4508"/>
                    </a:lnTo>
                    <a:lnTo>
                      <a:pt x="12980" y="4197"/>
                    </a:lnTo>
                    <a:lnTo>
                      <a:pt x="12980" y="3906"/>
                    </a:lnTo>
                    <a:lnTo>
                      <a:pt x="12961" y="3634"/>
                    </a:lnTo>
                    <a:lnTo>
                      <a:pt x="12922" y="3517"/>
                    </a:lnTo>
                    <a:lnTo>
                      <a:pt x="12883" y="3381"/>
                    </a:lnTo>
                    <a:lnTo>
                      <a:pt x="12825" y="3265"/>
                    </a:lnTo>
                    <a:lnTo>
                      <a:pt x="12767" y="3167"/>
                    </a:lnTo>
                    <a:lnTo>
                      <a:pt x="12689" y="3070"/>
                    </a:lnTo>
                    <a:lnTo>
                      <a:pt x="12592" y="2973"/>
                    </a:lnTo>
                    <a:lnTo>
                      <a:pt x="12495" y="2895"/>
                    </a:lnTo>
                    <a:lnTo>
                      <a:pt x="12378" y="2818"/>
                    </a:lnTo>
                    <a:lnTo>
                      <a:pt x="12184" y="2740"/>
                    </a:lnTo>
                    <a:lnTo>
                      <a:pt x="12009" y="2701"/>
                    </a:lnTo>
                    <a:lnTo>
                      <a:pt x="11834" y="2682"/>
                    </a:lnTo>
                    <a:lnTo>
                      <a:pt x="11640" y="2682"/>
                    </a:lnTo>
                    <a:lnTo>
                      <a:pt x="11445" y="2720"/>
                    </a:lnTo>
                    <a:lnTo>
                      <a:pt x="11251" y="2759"/>
                    </a:lnTo>
                    <a:lnTo>
                      <a:pt x="10862" y="2895"/>
                    </a:lnTo>
                    <a:lnTo>
                      <a:pt x="10474" y="3051"/>
                    </a:lnTo>
                    <a:lnTo>
                      <a:pt x="10105" y="3226"/>
                    </a:lnTo>
                    <a:lnTo>
                      <a:pt x="9735" y="3362"/>
                    </a:lnTo>
                    <a:lnTo>
                      <a:pt x="9580" y="3420"/>
                    </a:lnTo>
                    <a:lnTo>
                      <a:pt x="9405" y="3459"/>
                    </a:lnTo>
                    <a:lnTo>
                      <a:pt x="9288" y="3478"/>
                    </a:lnTo>
                    <a:lnTo>
                      <a:pt x="9191" y="3478"/>
                    </a:lnTo>
                    <a:lnTo>
                      <a:pt x="9094" y="3459"/>
                    </a:lnTo>
                    <a:lnTo>
                      <a:pt x="9016" y="3420"/>
                    </a:lnTo>
                    <a:lnTo>
                      <a:pt x="8919" y="3381"/>
                    </a:lnTo>
                    <a:lnTo>
                      <a:pt x="8842" y="3323"/>
                    </a:lnTo>
                    <a:lnTo>
                      <a:pt x="8725" y="3187"/>
                    </a:lnTo>
                    <a:lnTo>
                      <a:pt x="8608" y="3012"/>
                    </a:lnTo>
                    <a:lnTo>
                      <a:pt x="8511" y="2818"/>
                    </a:lnTo>
                    <a:lnTo>
                      <a:pt x="8414" y="2584"/>
                    </a:lnTo>
                    <a:lnTo>
                      <a:pt x="8336" y="2351"/>
                    </a:lnTo>
                    <a:lnTo>
                      <a:pt x="8161" y="1865"/>
                    </a:lnTo>
                    <a:lnTo>
                      <a:pt x="8084" y="1613"/>
                    </a:lnTo>
                    <a:lnTo>
                      <a:pt x="7987" y="1399"/>
                    </a:lnTo>
                    <a:lnTo>
                      <a:pt x="7870" y="1205"/>
                    </a:lnTo>
                    <a:lnTo>
                      <a:pt x="7734" y="1030"/>
                    </a:lnTo>
                    <a:lnTo>
                      <a:pt x="7676" y="952"/>
                    </a:lnTo>
                    <a:lnTo>
                      <a:pt x="7598" y="894"/>
                    </a:lnTo>
                    <a:lnTo>
                      <a:pt x="7501" y="836"/>
                    </a:lnTo>
                    <a:lnTo>
                      <a:pt x="7423" y="797"/>
                    </a:lnTo>
                    <a:lnTo>
                      <a:pt x="7268" y="758"/>
                    </a:lnTo>
                    <a:lnTo>
                      <a:pt x="6996" y="758"/>
                    </a:lnTo>
                    <a:lnTo>
                      <a:pt x="6840" y="777"/>
                    </a:lnTo>
                    <a:lnTo>
                      <a:pt x="6704" y="816"/>
                    </a:lnTo>
                    <a:lnTo>
                      <a:pt x="6549" y="874"/>
                    </a:lnTo>
                    <a:lnTo>
                      <a:pt x="6277" y="1030"/>
                    </a:lnTo>
                    <a:lnTo>
                      <a:pt x="6005" y="1205"/>
                    </a:lnTo>
                    <a:lnTo>
                      <a:pt x="5733" y="1399"/>
                    </a:lnTo>
                    <a:lnTo>
                      <a:pt x="5286" y="1749"/>
                    </a:lnTo>
                    <a:lnTo>
                      <a:pt x="4994" y="1963"/>
                    </a:lnTo>
                    <a:lnTo>
                      <a:pt x="4683" y="2196"/>
                    </a:lnTo>
                    <a:lnTo>
                      <a:pt x="4528" y="2274"/>
                    </a:lnTo>
                    <a:lnTo>
                      <a:pt x="4353" y="2351"/>
                    </a:lnTo>
                    <a:lnTo>
                      <a:pt x="4197" y="2410"/>
                    </a:lnTo>
                    <a:lnTo>
                      <a:pt x="4003" y="2448"/>
                    </a:lnTo>
                    <a:lnTo>
                      <a:pt x="3906" y="2448"/>
                    </a:lnTo>
                    <a:lnTo>
                      <a:pt x="3789" y="2410"/>
                    </a:lnTo>
                    <a:lnTo>
                      <a:pt x="3692" y="2371"/>
                    </a:lnTo>
                    <a:lnTo>
                      <a:pt x="3595" y="2312"/>
                    </a:lnTo>
                    <a:lnTo>
                      <a:pt x="3517" y="2254"/>
                    </a:lnTo>
                    <a:lnTo>
                      <a:pt x="3440" y="2157"/>
                    </a:lnTo>
                    <a:lnTo>
                      <a:pt x="3304" y="1963"/>
                    </a:lnTo>
                    <a:lnTo>
                      <a:pt x="3187" y="1749"/>
                    </a:lnTo>
                    <a:lnTo>
                      <a:pt x="3090" y="1535"/>
                    </a:lnTo>
                    <a:lnTo>
                      <a:pt x="2915" y="1127"/>
                    </a:lnTo>
                    <a:lnTo>
                      <a:pt x="2759" y="836"/>
                    </a:lnTo>
                    <a:lnTo>
                      <a:pt x="2565" y="583"/>
                    </a:lnTo>
                    <a:lnTo>
                      <a:pt x="2449" y="466"/>
                    </a:lnTo>
                    <a:lnTo>
                      <a:pt x="2332" y="350"/>
                    </a:lnTo>
                    <a:lnTo>
                      <a:pt x="2215" y="253"/>
                    </a:lnTo>
                    <a:lnTo>
                      <a:pt x="2079" y="175"/>
                    </a:lnTo>
                    <a:lnTo>
                      <a:pt x="1943" y="97"/>
                    </a:lnTo>
                    <a:lnTo>
                      <a:pt x="1807" y="39"/>
                    </a:lnTo>
                    <a:lnTo>
                      <a:pt x="16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8"/>
              <p:cNvSpPr/>
              <p:nvPr/>
            </p:nvSpPr>
            <p:spPr>
              <a:xfrm>
                <a:off x="-1664312" y="4210900"/>
                <a:ext cx="476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05" extrusionOk="0">
                    <a:moveTo>
                      <a:pt x="934" y="0"/>
                    </a:moveTo>
                    <a:lnTo>
                      <a:pt x="739" y="20"/>
                    </a:lnTo>
                    <a:lnTo>
                      <a:pt x="564" y="78"/>
                    </a:lnTo>
                    <a:lnTo>
                      <a:pt x="409" y="175"/>
                    </a:lnTo>
                    <a:lnTo>
                      <a:pt x="273" y="292"/>
                    </a:lnTo>
                    <a:lnTo>
                      <a:pt x="156" y="428"/>
                    </a:lnTo>
                    <a:lnTo>
                      <a:pt x="79" y="603"/>
                    </a:lnTo>
                    <a:lnTo>
                      <a:pt x="20" y="777"/>
                    </a:lnTo>
                    <a:lnTo>
                      <a:pt x="1" y="972"/>
                    </a:lnTo>
                    <a:lnTo>
                      <a:pt x="20" y="1166"/>
                    </a:lnTo>
                    <a:lnTo>
                      <a:pt x="79" y="1341"/>
                    </a:lnTo>
                    <a:lnTo>
                      <a:pt x="176" y="1496"/>
                    </a:lnTo>
                    <a:lnTo>
                      <a:pt x="292" y="1632"/>
                    </a:lnTo>
                    <a:lnTo>
                      <a:pt x="428" y="1749"/>
                    </a:lnTo>
                    <a:lnTo>
                      <a:pt x="603" y="1846"/>
                    </a:lnTo>
                    <a:lnTo>
                      <a:pt x="778" y="1885"/>
                    </a:lnTo>
                    <a:lnTo>
                      <a:pt x="972" y="1905"/>
                    </a:lnTo>
                    <a:lnTo>
                      <a:pt x="1167" y="1885"/>
                    </a:lnTo>
                    <a:lnTo>
                      <a:pt x="1342" y="1827"/>
                    </a:lnTo>
                    <a:lnTo>
                      <a:pt x="1497" y="1730"/>
                    </a:lnTo>
                    <a:lnTo>
                      <a:pt x="1633" y="1613"/>
                    </a:lnTo>
                    <a:lnTo>
                      <a:pt x="1750" y="1477"/>
                    </a:lnTo>
                    <a:lnTo>
                      <a:pt x="1827" y="1302"/>
                    </a:lnTo>
                    <a:lnTo>
                      <a:pt x="1886" y="1127"/>
                    </a:lnTo>
                    <a:lnTo>
                      <a:pt x="1905" y="933"/>
                    </a:lnTo>
                    <a:lnTo>
                      <a:pt x="1886" y="739"/>
                    </a:lnTo>
                    <a:lnTo>
                      <a:pt x="1827" y="564"/>
                    </a:lnTo>
                    <a:lnTo>
                      <a:pt x="1730" y="408"/>
                    </a:lnTo>
                    <a:lnTo>
                      <a:pt x="1614" y="272"/>
                    </a:lnTo>
                    <a:lnTo>
                      <a:pt x="1478" y="156"/>
                    </a:lnTo>
                    <a:lnTo>
                      <a:pt x="1303" y="78"/>
                    </a:lnTo>
                    <a:lnTo>
                      <a:pt x="1128" y="20"/>
                    </a:lnTo>
                    <a:lnTo>
                      <a:pt x="934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8"/>
              <p:cNvSpPr/>
              <p:nvPr/>
            </p:nvSpPr>
            <p:spPr>
              <a:xfrm>
                <a:off x="-1574912" y="4397925"/>
                <a:ext cx="27157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16459" extrusionOk="0">
                    <a:moveTo>
                      <a:pt x="5383" y="0"/>
                    </a:moveTo>
                    <a:lnTo>
                      <a:pt x="4916" y="20"/>
                    </a:lnTo>
                    <a:lnTo>
                      <a:pt x="4470" y="39"/>
                    </a:lnTo>
                    <a:lnTo>
                      <a:pt x="4023" y="98"/>
                    </a:lnTo>
                    <a:lnTo>
                      <a:pt x="3576" y="175"/>
                    </a:lnTo>
                    <a:lnTo>
                      <a:pt x="3148" y="272"/>
                    </a:lnTo>
                    <a:lnTo>
                      <a:pt x="2740" y="408"/>
                    </a:lnTo>
                    <a:lnTo>
                      <a:pt x="2351" y="564"/>
                    </a:lnTo>
                    <a:lnTo>
                      <a:pt x="1963" y="758"/>
                    </a:lnTo>
                    <a:lnTo>
                      <a:pt x="1613" y="991"/>
                    </a:lnTo>
                    <a:lnTo>
                      <a:pt x="1302" y="1244"/>
                    </a:lnTo>
                    <a:lnTo>
                      <a:pt x="1147" y="1380"/>
                    </a:lnTo>
                    <a:lnTo>
                      <a:pt x="991" y="1535"/>
                    </a:lnTo>
                    <a:lnTo>
                      <a:pt x="855" y="1691"/>
                    </a:lnTo>
                    <a:lnTo>
                      <a:pt x="739" y="1866"/>
                    </a:lnTo>
                    <a:lnTo>
                      <a:pt x="622" y="2041"/>
                    </a:lnTo>
                    <a:lnTo>
                      <a:pt x="505" y="2235"/>
                    </a:lnTo>
                    <a:lnTo>
                      <a:pt x="408" y="2429"/>
                    </a:lnTo>
                    <a:lnTo>
                      <a:pt x="311" y="2624"/>
                    </a:lnTo>
                    <a:lnTo>
                      <a:pt x="233" y="2837"/>
                    </a:lnTo>
                    <a:lnTo>
                      <a:pt x="175" y="3071"/>
                    </a:lnTo>
                    <a:lnTo>
                      <a:pt x="117" y="3304"/>
                    </a:lnTo>
                    <a:lnTo>
                      <a:pt x="78" y="3556"/>
                    </a:lnTo>
                    <a:lnTo>
                      <a:pt x="39" y="3809"/>
                    </a:lnTo>
                    <a:lnTo>
                      <a:pt x="20" y="4062"/>
                    </a:lnTo>
                    <a:lnTo>
                      <a:pt x="0" y="4411"/>
                    </a:lnTo>
                    <a:lnTo>
                      <a:pt x="20" y="4781"/>
                    </a:lnTo>
                    <a:lnTo>
                      <a:pt x="59" y="5189"/>
                    </a:lnTo>
                    <a:lnTo>
                      <a:pt x="117" y="5597"/>
                    </a:lnTo>
                    <a:lnTo>
                      <a:pt x="195" y="6024"/>
                    </a:lnTo>
                    <a:lnTo>
                      <a:pt x="272" y="6471"/>
                    </a:lnTo>
                    <a:lnTo>
                      <a:pt x="389" y="6937"/>
                    </a:lnTo>
                    <a:lnTo>
                      <a:pt x="525" y="7423"/>
                    </a:lnTo>
                    <a:lnTo>
                      <a:pt x="661" y="7909"/>
                    </a:lnTo>
                    <a:lnTo>
                      <a:pt x="836" y="8395"/>
                    </a:lnTo>
                    <a:lnTo>
                      <a:pt x="1011" y="8900"/>
                    </a:lnTo>
                    <a:lnTo>
                      <a:pt x="1186" y="9405"/>
                    </a:lnTo>
                    <a:lnTo>
                      <a:pt x="1399" y="9910"/>
                    </a:lnTo>
                    <a:lnTo>
                      <a:pt x="1613" y="10396"/>
                    </a:lnTo>
                    <a:lnTo>
                      <a:pt x="1846" y="10901"/>
                    </a:lnTo>
                    <a:lnTo>
                      <a:pt x="2079" y="11387"/>
                    </a:lnTo>
                    <a:lnTo>
                      <a:pt x="2332" y="11873"/>
                    </a:lnTo>
                    <a:lnTo>
                      <a:pt x="2604" y="12339"/>
                    </a:lnTo>
                    <a:lnTo>
                      <a:pt x="2876" y="12786"/>
                    </a:lnTo>
                    <a:lnTo>
                      <a:pt x="3148" y="13233"/>
                    </a:lnTo>
                    <a:lnTo>
                      <a:pt x="3440" y="13641"/>
                    </a:lnTo>
                    <a:lnTo>
                      <a:pt x="3731" y="14049"/>
                    </a:lnTo>
                    <a:lnTo>
                      <a:pt x="4042" y="14438"/>
                    </a:lnTo>
                    <a:lnTo>
                      <a:pt x="4333" y="14788"/>
                    </a:lnTo>
                    <a:lnTo>
                      <a:pt x="4664" y="15118"/>
                    </a:lnTo>
                    <a:lnTo>
                      <a:pt x="4975" y="15410"/>
                    </a:lnTo>
                    <a:lnTo>
                      <a:pt x="5286" y="15662"/>
                    </a:lnTo>
                    <a:lnTo>
                      <a:pt x="5616" y="15895"/>
                    </a:lnTo>
                    <a:lnTo>
                      <a:pt x="5946" y="16090"/>
                    </a:lnTo>
                    <a:lnTo>
                      <a:pt x="6277" y="16245"/>
                    </a:lnTo>
                    <a:lnTo>
                      <a:pt x="6607" y="16362"/>
                    </a:lnTo>
                    <a:lnTo>
                      <a:pt x="6937" y="16439"/>
                    </a:lnTo>
                    <a:lnTo>
                      <a:pt x="7093" y="16459"/>
                    </a:lnTo>
                    <a:lnTo>
                      <a:pt x="7248" y="16439"/>
                    </a:lnTo>
                    <a:lnTo>
                      <a:pt x="7404" y="16420"/>
                    </a:lnTo>
                    <a:lnTo>
                      <a:pt x="7559" y="16381"/>
                    </a:lnTo>
                    <a:lnTo>
                      <a:pt x="7715" y="16323"/>
                    </a:lnTo>
                    <a:lnTo>
                      <a:pt x="7851" y="16245"/>
                    </a:lnTo>
                    <a:lnTo>
                      <a:pt x="8006" y="16167"/>
                    </a:lnTo>
                    <a:lnTo>
                      <a:pt x="8142" y="16051"/>
                    </a:lnTo>
                    <a:lnTo>
                      <a:pt x="8278" y="15934"/>
                    </a:lnTo>
                    <a:lnTo>
                      <a:pt x="8395" y="15798"/>
                    </a:lnTo>
                    <a:lnTo>
                      <a:pt x="8647" y="15487"/>
                    </a:lnTo>
                    <a:lnTo>
                      <a:pt x="8900" y="15118"/>
                    </a:lnTo>
                    <a:lnTo>
                      <a:pt x="9114" y="14710"/>
                    </a:lnTo>
                    <a:lnTo>
                      <a:pt x="9327" y="14263"/>
                    </a:lnTo>
                    <a:lnTo>
                      <a:pt x="9522" y="13777"/>
                    </a:lnTo>
                    <a:lnTo>
                      <a:pt x="9716" y="13253"/>
                    </a:lnTo>
                    <a:lnTo>
                      <a:pt x="9871" y="12689"/>
                    </a:lnTo>
                    <a:lnTo>
                      <a:pt x="10027" y="12106"/>
                    </a:lnTo>
                    <a:lnTo>
                      <a:pt x="10182" y="11504"/>
                    </a:lnTo>
                    <a:lnTo>
                      <a:pt x="10299" y="10901"/>
                    </a:lnTo>
                    <a:lnTo>
                      <a:pt x="10416" y="10260"/>
                    </a:lnTo>
                    <a:lnTo>
                      <a:pt x="10532" y="9619"/>
                    </a:lnTo>
                    <a:lnTo>
                      <a:pt x="10610" y="8978"/>
                    </a:lnTo>
                    <a:lnTo>
                      <a:pt x="10688" y="8337"/>
                    </a:lnTo>
                    <a:lnTo>
                      <a:pt x="10746" y="7695"/>
                    </a:lnTo>
                    <a:lnTo>
                      <a:pt x="10804" y="7073"/>
                    </a:lnTo>
                    <a:lnTo>
                      <a:pt x="10824" y="6452"/>
                    </a:lnTo>
                    <a:lnTo>
                      <a:pt x="10843" y="5849"/>
                    </a:lnTo>
                    <a:lnTo>
                      <a:pt x="10862" y="5286"/>
                    </a:lnTo>
                    <a:lnTo>
                      <a:pt x="10843" y="4742"/>
                    </a:lnTo>
                    <a:lnTo>
                      <a:pt x="10824" y="4217"/>
                    </a:lnTo>
                    <a:lnTo>
                      <a:pt x="10804" y="3731"/>
                    </a:lnTo>
                    <a:lnTo>
                      <a:pt x="10746" y="3284"/>
                    </a:lnTo>
                    <a:lnTo>
                      <a:pt x="10688" y="2896"/>
                    </a:lnTo>
                    <a:lnTo>
                      <a:pt x="10629" y="2546"/>
                    </a:lnTo>
                    <a:lnTo>
                      <a:pt x="10532" y="2235"/>
                    </a:lnTo>
                    <a:lnTo>
                      <a:pt x="10435" y="2002"/>
                    </a:lnTo>
                    <a:lnTo>
                      <a:pt x="10318" y="1788"/>
                    </a:lnTo>
                    <a:lnTo>
                      <a:pt x="10144" y="1574"/>
                    </a:lnTo>
                    <a:lnTo>
                      <a:pt x="9930" y="1380"/>
                    </a:lnTo>
                    <a:lnTo>
                      <a:pt x="9677" y="1205"/>
                    </a:lnTo>
                    <a:lnTo>
                      <a:pt x="9405" y="1011"/>
                    </a:lnTo>
                    <a:lnTo>
                      <a:pt x="9094" y="855"/>
                    </a:lnTo>
                    <a:lnTo>
                      <a:pt x="8744" y="700"/>
                    </a:lnTo>
                    <a:lnTo>
                      <a:pt x="8375" y="544"/>
                    </a:lnTo>
                    <a:lnTo>
                      <a:pt x="7987" y="428"/>
                    </a:lnTo>
                    <a:lnTo>
                      <a:pt x="7579" y="311"/>
                    </a:lnTo>
                    <a:lnTo>
                      <a:pt x="7170" y="214"/>
                    </a:lnTo>
                    <a:lnTo>
                      <a:pt x="6724" y="136"/>
                    </a:lnTo>
                    <a:lnTo>
                      <a:pt x="6277" y="78"/>
                    </a:lnTo>
                    <a:lnTo>
                      <a:pt x="5830" y="20"/>
                    </a:lnTo>
                    <a:lnTo>
                      <a:pt x="53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8"/>
              <p:cNvSpPr/>
              <p:nvPr/>
            </p:nvSpPr>
            <p:spPr>
              <a:xfrm>
                <a:off x="-1271787" y="4705900"/>
                <a:ext cx="220575" cy="255075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10203" extrusionOk="0">
                    <a:moveTo>
                      <a:pt x="5772" y="1"/>
                    </a:moveTo>
                    <a:lnTo>
                      <a:pt x="5597" y="20"/>
                    </a:lnTo>
                    <a:lnTo>
                      <a:pt x="5422" y="40"/>
                    </a:lnTo>
                    <a:lnTo>
                      <a:pt x="5072" y="137"/>
                    </a:lnTo>
                    <a:lnTo>
                      <a:pt x="4761" y="273"/>
                    </a:lnTo>
                    <a:lnTo>
                      <a:pt x="4470" y="428"/>
                    </a:lnTo>
                    <a:lnTo>
                      <a:pt x="4256" y="564"/>
                    </a:lnTo>
                    <a:lnTo>
                      <a:pt x="4042" y="720"/>
                    </a:lnTo>
                    <a:lnTo>
                      <a:pt x="3673" y="1031"/>
                    </a:lnTo>
                    <a:lnTo>
                      <a:pt x="3323" y="1381"/>
                    </a:lnTo>
                    <a:lnTo>
                      <a:pt x="2993" y="1730"/>
                    </a:lnTo>
                    <a:lnTo>
                      <a:pt x="2449" y="2255"/>
                    </a:lnTo>
                    <a:lnTo>
                      <a:pt x="1963" y="2760"/>
                    </a:lnTo>
                    <a:lnTo>
                      <a:pt x="1672" y="3052"/>
                    </a:lnTo>
                    <a:lnTo>
                      <a:pt x="1438" y="3207"/>
                    </a:lnTo>
                    <a:lnTo>
                      <a:pt x="1205" y="3382"/>
                    </a:lnTo>
                    <a:lnTo>
                      <a:pt x="992" y="3576"/>
                    </a:lnTo>
                    <a:lnTo>
                      <a:pt x="817" y="3790"/>
                    </a:lnTo>
                    <a:lnTo>
                      <a:pt x="642" y="4023"/>
                    </a:lnTo>
                    <a:lnTo>
                      <a:pt x="486" y="4276"/>
                    </a:lnTo>
                    <a:lnTo>
                      <a:pt x="350" y="4548"/>
                    </a:lnTo>
                    <a:lnTo>
                      <a:pt x="234" y="4859"/>
                    </a:lnTo>
                    <a:lnTo>
                      <a:pt x="234" y="4898"/>
                    </a:lnTo>
                    <a:lnTo>
                      <a:pt x="137" y="5073"/>
                    </a:lnTo>
                    <a:lnTo>
                      <a:pt x="59" y="5248"/>
                    </a:lnTo>
                    <a:lnTo>
                      <a:pt x="20" y="5422"/>
                    </a:lnTo>
                    <a:lnTo>
                      <a:pt x="1" y="5578"/>
                    </a:lnTo>
                    <a:lnTo>
                      <a:pt x="20" y="5753"/>
                    </a:lnTo>
                    <a:lnTo>
                      <a:pt x="59" y="5908"/>
                    </a:lnTo>
                    <a:lnTo>
                      <a:pt x="117" y="6044"/>
                    </a:lnTo>
                    <a:lnTo>
                      <a:pt x="195" y="6180"/>
                    </a:lnTo>
                    <a:lnTo>
                      <a:pt x="214" y="6316"/>
                    </a:lnTo>
                    <a:lnTo>
                      <a:pt x="253" y="6452"/>
                    </a:lnTo>
                    <a:lnTo>
                      <a:pt x="311" y="6569"/>
                    </a:lnTo>
                    <a:lnTo>
                      <a:pt x="428" y="6685"/>
                    </a:lnTo>
                    <a:lnTo>
                      <a:pt x="817" y="7035"/>
                    </a:lnTo>
                    <a:lnTo>
                      <a:pt x="1166" y="7404"/>
                    </a:lnTo>
                    <a:lnTo>
                      <a:pt x="1516" y="7774"/>
                    </a:lnTo>
                    <a:lnTo>
                      <a:pt x="1847" y="8182"/>
                    </a:lnTo>
                    <a:lnTo>
                      <a:pt x="2177" y="8570"/>
                    </a:lnTo>
                    <a:lnTo>
                      <a:pt x="2527" y="8940"/>
                    </a:lnTo>
                    <a:lnTo>
                      <a:pt x="2896" y="9309"/>
                    </a:lnTo>
                    <a:lnTo>
                      <a:pt x="3090" y="9484"/>
                    </a:lnTo>
                    <a:lnTo>
                      <a:pt x="3284" y="9639"/>
                    </a:lnTo>
                    <a:lnTo>
                      <a:pt x="3459" y="9756"/>
                    </a:lnTo>
                    <a:lnTo>
                      <a:pt x="3654" y="9872"/>
                    </a:lnTo>
                    <a:lnTo>
                      <a:pt x="3848" y="9969"/>
                    </a:lnTo>
                    <a:lnTo>
                      <a:pt x="4042" y="10047"/>
                    </a:lnTo>
                    <a:lnTo>
                      <a:pt x="4256" y="10105"/>
                    </a:lnTo>
                    <a:lnTo>
                      <a:pt x="4470" y="10164"/>
                    </a:lnTo>
                    <a:lnTo>
                      <a:pt x="4684" y="10183"/>
                    </a:lnTo>
                    <a:lnTo>
                      <a:pt x="4897" y="10203"/>
                    </a:lnTo>
                    <a:lnTo>
                      <a:pt x="5111" y="10183"/>
                    </a:lnTo>
                    <a:lnTo>
                      <a:pt x="5325" y="10164"/>
                    </a:lnTo>
                    <a:lnTo>
                      <a:pt x="5519" y="10105"/>
                    </a:lnTo>
                    <a:lnTo>
                      <a:pt x="5713" y="10028"/>
                    </a:lnTo>
                    <a:lnTo>
                      <a:pt x="5908" y="9931"/>
                    </a:lnTo>
                    <a:lnTo>
                      <a:pt x="6083" y="9794"/>
                    </a:lnTo>
                    <a:lnTo>
                      <a:pt x="6238" y="9639"/>
                    </a:lnTo>
                    <a:lnTo>
                      <a:pt x="6394" y="9464"/>
                    </a:lnTo>
                    <a:lnTo>
                      <a:pt x="6471" y="9309"/>
                    </a:lnTo>
                    <a:lnTo>
                      <a:pt x="6549" y="9153"/>
                    </a:lnTo>
                    <a:lnTo>
                      <a:pt x="6588" y="9017"/>
                    </a:lnTo>
                    <a:lnTo>
                      <a:pt x="6607" y="8862"/>
                    </a:lnTo>
                    <a:lnTo>
                      <a:pt x="6607" y="8706"/>
                    </a:lnTo>
                    <a:lnTo>
                      <a:pt x="6588" y="8551"/>
                    </a:lnTo>
                    <a:lnTo>
                      <a:pt x="6568" y="8395"/>
                    </a:lnTo>
                    <a:lnTo>
                      <a:pt x="6510" y="8240"/>
                    </a:lnTo>
                    <a:lnTo>
                      <a:pt x="6394" y="7948"/>
                    </a:lnTo>
                    <a:lnTo>
                      <a:pt x="6238" y="7657"/>
                    </a:lnTo>
                    <a:lnTo>
                      <a:pt x="6063" y="7385"/>
                    </a:lnTo>
                    <a:lnTo>
                      <a:pt x="5888" y="7132"/>
                    </a:lnTo>
                    <a:lnTo>
                      <a:pt x="5694" y="6899"/>
                    </a:lnTo>
                    <a:lnTo>
                      <a:pt x="6238" y="6977"/>
                    </a:lnTo>
                    <a:lnTo>
                      <a:pt x="6646" y="7035"/>
                    </a:lnTo>
                    <a:lnTo>
                      <a:pt x="6860" y="7055"/>
                    </a:lnTo>
                    <a:lnTo>
                      <a:pt x="7287" y="7055"/>
                    </a:lnTo>
                    <a:lnTo>
                      <a:pt x="7501" y="7035"/>
                    </a:lnTo>
                    <a:lnTo>
                      <a:pt x="7695" y="6996"/>
                    </a:lnTo>
                    <a:lnTo>
                      <a:pt x="7909" y="6938"/>
                    </a:lnTo>
                    <a:lnTo>
                      <a:pt x="8084" y="6880"/>
                    </a:lnTo>
                    <a:lnTo>
                      <a:pt x="8259" y="6783"/>
                    </a:lnTo>
                    <a:lnTo>
                      <a:pt x="8414" y="6685"/>
                    </a:lnTo>
                    <a:lnTo>
                      <a:pt x="8550" y="6549"/>
                    </a:lnTo>
                    <a:lnTo>
                      <a:pt x="8667" y="6413"/>
                    </a:lnTo>
                    <a:lnTo>
                      <a:pt x="8745" y="6258"/>
                    </a:lnTo>
                    <a:lnTo>
                      <a:pt x="8803" y="6064"/>
                    </a:lnTo>
                    <a:lnTo>
                      <a:pt x="8822" y="5850"/>
                    </a:lnTo>
                    <a:lnTo>
                      <a:pt x="8822" y="5617"/>
                    </a:lnTo>
                    <a:lnTo>
                      <a:pt x="8764" y="5364"/>
                    </a:lnTo>
                    <a:lnTo>
                      <a:pt x="8686" y="5131"/>
                    </a:lnTo>
                    <a:lnTo>
                      <a:pt x="8589" y="4917"/>
                    </a:lnTo>
                    <a:lnTo>
                      <a:pt x="8453" y="4742"/>
                    </a:lnTo>
                    <a:lnTo>
                      <a:pt x="8298" y="4587"/>
                    </a:lnTo>
                    <a:lnTo>
                      <a:pt x="8142" y="4470"/>
                    </a:lnTo>
                    <a:lnTo>
                      <a:pt x="7948" y="4373"/>
                    </a:lnTo>
                    <a:lnTo>
                      <a:pt x="7754" y="4295"/>
                    </a:lnTo>
                    <a:lnTo>
                      <a:pt x="7540" y="4237"/>
                    </a:lnTo>
                    <a:lnTo>
                      <a:pt x="7326" y="4179"/>
                    </a:lnTo>
                    <a:lnTo>
                      <a:pt x="7093" y="4159"/>
                    </a:lnTo>
                    <a:lnTo>
                      <a:pt x="6646" y="4101"/>
                    </a:lnTo>
                    <a:lnTo>
                      <a:pt x="6180" y="4062"/>
                    </a:lnTo>
                    <a:lnTo>
                      <a:pt x="5752" y="4004"/>
                    </a:lnTo>
                    <a:lnTo>
                      <a:pt x="5597" y="3965"/>
                    </a:lnTo>
                    <a:lnTo>
                      <a:pt x="5480" y="3887"/>
                    </a:lnTo>
                    <a:lnTo>
                      <a:pt x="5441" y="3848"/>
                    </a:lnTo>
                    <a:lnTo>
                      <a:pt x="5422" y="3810"/>
                    </a:lnTo>
                    <a:lnTo>
                      <a:pt x="5403" y="3712"/>
                    </a:lnTo>
                    <a:lnTo>
                      <a:pt x="5422" y="3576"/>
                    </a:lnTo>
                    <a:lnTo>
                      <a:pt x="5461" y="3460"/>
                    </a:lnTo>
                    <a:lnTo>
                      <a:pt x="5519" y="3324"/>
                    </a:lnTo>
                    <a:lnTo>
                      <a:pt x="5616" y="3188"/>
                    </a:lnTo>
                    <a:lnTo>
                      <a:pt x="5830" y="2916"/>
                    </a:lnTo>
                    <a:lnTo>
                      <a:pt x="6063" y="2663"/>
                    </a:lnTo>
                    <a:lnTo>
                      <a:pt x="6413" y="2333"/>
                    </a:lnTo>
                    <a:lnTo>
                      <a:pt x="6588" y="2138"/>
                    </a:lnTo>
                    <a:lnTo>
                      <a:pt x="6782" y="1944"/>
                    </a:lnTo>
                    <a:lnTo>
                      <a:pt x="6957" y="1711"/>
                    </a:lnTo>
                    <a:lnTo>
                      <a:pt x="7112" y="1478"/>
                    </a:lnTo>
                    <a:lnTo>
                      <a:pt x="7171" y="1342"/>
                    </a:lnTo>
                    <a:lnTo>
                      <a:pt x="7210" y="1225"/>
                    </a:lnTo>
                    <a:lnTo>
                      <a:pt x="7229" y="1089"/>
                    </a:lnTo>
                    <a:lnTo>
                      <a:pt x="7249" y="973"/>
                    </a:lnTo>
                    <a:lnTo>
                      <a:pt x="7229" y="837"/>
                    </a:lnTo>
                    <a:lnTo>
                      <a:pt x="7190" y="720"/>
                    </a:lnTo>
                    <a:lnTo>
                      <a:pt x="7132" y="584"/>
                    </a:lnTo>
                    <a:lnTo>
                      <a:pt x="7035" y="467"/>
                    </a:lnTo>
                    <a:lnTo>
                      <a:pt x="6899" y="351"/>
                    </a:lnTo>
                    <a:lnTo>
                      <a:pt x="6763" y="234"/>
                    </a:lnTo>
                    <a:lnTo>
                      <a:pt x="6607" y="156"/>
                    </a:lnTo>
                    <a:lnTo>
                      <a:pt x="6452" y="98"/>
                    </a:lnTo>
                    <a:lnTo>
                      <a:pt x="6296" y="40"/>
                    </a:lnTo>
                    <a:lnTo>
                      <a:pt x="6121" y="20"/>
                    </a:lnTo>
                    <a:lnTo>
                      <a:pt x="59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9" name="Google Shape;789;p28"/>
          <p:cNvGrpSpPr/>
          <p:nvPr/>
        </p:nvGrpSpPr>
        <p:grpSpPr>
          <a:xfrm>
            <a:off x="7593146" y="3721869"/>
            <a:ext cx="2211595" cy="1457432"/>
            <a:chOff x="4585700" y="4234075"/>
            <a:chExt cx="1885900" cy="1242800"/>
          </a:xfrm>
        </p:grpSpPr>
        <p:sp>
          <p:nvSpPr>
            <p:cNvPr id="790" name="Google Shape;790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28"/>
          <p:cNvGrpSpPr/>
          <p:nvPr/>
        </p:nvGrpSpPr>
        <p:grpSpPr>
          <a:xfrm>
            <a:off x="-660741" y="3724844"/>
            <a:ext cx="2211595" cy="1457432"/>
            <a:chOff x="4585700" y="4234075"/>
            <a:chExt cx="1885900" cy="1242800"/>
          </a:xfrm>
        </p:grpSpPr>
        <p:sp>
          <p:nvSpPr>
            <p:cNvPr id="817" name="Google Shape;817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8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5" name="Google Shape;845;p29"/>
          <p:cNvGrpSpPr/>
          <p:nvPr/>
        </p:nvGrpSpPr>
        <p:grpSpPr>
          <a:xfrm>
            <a:off x="623296" y="2107484"/>
            <a:ext cx="2698393" cy="1540696"/>
            <a:chOff x="2188650" y="2149800"/>
            <a:chExt cx="1318025" cy="752550"/>
          </a:xfrm>
        </p:grpSpPr>
        <p:sp>
          <p:nvSpPr>
            <p:cNvPr id="846" name="Google Shape;846;p29"/>
            <p:cNvSpPr/>
            <p:nvPr/>
          </p:nvSpPr>
          <p:spPr>
            <a:xfrm>
              <a:off x="2188650" y="2149800"/>
              <a:ext cx="1318025" cy="752550"/>
            </a:xfrm>
            <a:custGeom>
              <a:avLst/>
              <a:gdLst/>
              <a:ahLst/>
              <a:cxnLst/>
              <a:rect l="l" t="t" r="r" b="b"/>
              <a:pathLst>
                <a:path w="52721" h="30102" extrusionOk="0">
                  <a:moveTo>
                    <a:pt x="31725" y="0"/>
                  </a:moveTo>
                  <a:lnTo>
                    <a:pt x="31416" y="20"/>
                  </a:lnTo>
                  <a:lnTo>
                    <a:pt x="31107" y="39"/>
                  </a:lnTo>
                  <a:lnTo>
                    <a:pt x="30797" y="97"/>
                  </a:lnTo>
                  <a:lnTo>
                    <a:pt x="30488" y="155"/>
                  </a:lnTo>
                  <a:lnTo>
                    <a:pt x="30179" y="252"/>
                  </a:lnTo>
                  <a:lnTo>
                    <a:pt x="29889" y="348"/>
                  </a:lnTo>
                  <a:lnTo>
                    <a:pt x="29599" y="464"/>
                  </a:lnTo>
                  <a:lnTo>
                    <a:pt x="29328" y="619"/>
                  </a:lnTo>
                  <a:lnTo>
                    <a:pt x="29096" y="774"/>
                  </a:lnTo>
                  <a:lnTo>
                    <a:pt x="28864" y="948"/>
                  </a:lnTo>
                  <a:lnTo>
                    <a:pt x="28671" y="1160"/>
                  </a:lnTo>
                  <a:lnTo>
                    <a:pt x="28497" y="1373"/>
                  </a:lnTo>
                  <a:lnTo>
                    <a:pt x="28361" y="1605"/>
                  </a:lnTo>
                  <a:lnTo>
                    <a:pt x="28303" y="1373"/>
                  </a:lnTo>
                  <a:lnTo>
                    <a:pt x="28207" y="1180"/>
                  </a:lnTo>
                  <a:lnTo>
                    <a:pt x="28091" y="986"/>
                  </a:lnTo>
                  <a:lnTo>
                    <a:pt x="27955" y="832"/>
                  </a:lnTo>
                  <a:lnTo>
                    <a:pt x="27781" y="677"/>
                  </a:lnTo>
                  <a:lnTo>
                    <a:pt x="27607" y="542"/>
                  </a:lnTo>
                  <a:lnTo>
                    <a:pt x="27395" y="445"/>
                  </a:lnTo>
                  <a:lnTo>
                    <a:pt x="27182" y="348"/>
                  </a:lnTo>
                  <a:lnTo>
                    <a:pt x="26970" y="271"/>
                  </a:lnTo>
                  <a:lnTo>
                    <a:pt x="26738" y="232"/>
                  </a:lnTo>
                  <a:lnTo>
                    <a:pt x="26506" y="194"/>
                  </a:lnTo>
                  <a:lnTo>
                    <a:pt x="26254" y="194"/>
                  </a:lnTo>
                  <a:lnTo>
                    <a:pt x="26022" y="213"/>
                  </a:lnTo>
                  <a:lnTo>
                    <a:pt x="25790" y="252"/>
                  </a:lnTo>
                  <a:lnTo>
                    <a:pt x="25558" y="310"/>
                  </a:lnTo>
                  <a:lnTo>
                    <a:pt x="25326" y="387"/>
                  </a:lnTo>
                  <a:lnTo>
                    <a:pt x="25133" y="503"/>
                  </a:lnTo>
                  <a:lnTo>
                    <a:pt x="24920" y="619"/>
                  </a:lnTo>
                  <a:lnTo>
                    <a:pt x="24727" y="735"/>
                  </a:lnTo>
                  <a:lnTo>
                    <a:pt x="24553" y="870"/>
                  </a:lnTo>
                  <a:lnTo>
                    <a:pt x="24379" y="1025"/>
                  </a:lnTo>
                  <a:lnTo>
                    <a:pt x="24205" y="1180"/>
                  </a:lnTo>
                  <a:lnTo>
                    <a:pt x="23896" y="1528"/>
                  </a:lnTo>
                  <a:lnTo>
                    <a:pt x="23586" y="1895"/>
                  </a:lnTo>
                  <a:lnTo>
                    <a:pt x="23316" y="2282"/>
                  </a:lnTo>
                  <a:lnTo>
                    <a:pt x="22794" y="3074"/>
                  </a:lnTo>
                  <a:lnTo>
                    <a:pt x="21576" y="4930"/>
                  </a:lnTo>
                  <a:lnTo>
                    <a:pt x="20338" y="6767"/>
                  </a:lnTo>
                  <a:lnTo>
                    <a:pt x="19062" y="8584"/>
                  </a:lnTo>
                  <a:lnTo>
                    <a:pt x="17767" y="10363"/>
                  </a:lnTo>
                  <a:lnTo>
                    <a:pt x="16433" y="12142"/>
                  </a:lnTo>
                  <a:lnTo>
                    <a:pt x="15080" y="13901"/>
                  </a:lnTo>
                  <a:lnTo>
                    <a:pt x="13688" y="15621"/>
                  </a:lnTo>
                  <a:lnTo>
                    <a:pt x="12276" y="17323"/>
                  </a:lnTo>
                  <a:lnTo>
                    <a:pt x="10846" y="19005"/>
                  </a:lnTo>
                  <a:lnTo>
                    <a:pt x="9377" y="20667"/>
                  </a:lnTo>
                  <a:lnTo>
                    <a:pt x="7869" y="22311"/>
                  </a:lnTo>
                  <a:lnTo>
                    <a:pt x="6361" y="23915"/>
                  </a:lnTo>
                  <a:lnTo>
                    <a:pt x="4795" y="25501"/>
                  </a:lnTo>
                  <a:lnTo>
                    <a:pt x="3229" y="27067"/>
                  </a:lnTo>
                  <a:lnTo>
                    <a:pt x="1624" y="28594"/>
                  </a:lnTo>
                  <a:lnTo>
                    <a:pt x="0" y="30102"/>
                  </a:lnTo>
                  <a:lnTo>
                    <a:pt x="52721" y="30102"/>
                  </a:lnTo>
                  <a:lnTo>
                    <a:pt x="52470" y="29889"/>
                  </a:lnTo>
                  <a:lnTo>
                    <a:pt x="51793" y="29309"/>
                  </a:lnTo>
                  <a:lnTo>
                    <a:pt x="51136" y="28691"/>
                  </a:lnTo>
                  <a:lnTo>
                    <a:pt x="50478" y="28033"/>
                  </a:lnTo>
                  <a:lnTo>
                    <a:pt x="49840" y="27357"/>
                  </a:lnTo>
                  <a:lnTo>
                    <a:pt x="49222" y="26661"/>
                  </a:lnTo>
                  <a:lnTo>
                    <a:pt x="48603" y="25945"/>
                  </a:lnTo>
                  <a:lnTo>
                    <a:pt x="47984" y="25211"/>
                  </a:lnTo>
                  <a:lnTo>
                    <a:pt x="47404" y="24457"/>
                  </a:lnTo>
                  <a:lnTo>
                    <a:pt x="46805" y="23683"/>
                  </a:lnTo>
                  <a:lnTo>
                    <a:pt x="46244" y="22891"/>
                  </a:lnTo>
                  <a:lnTo>
                    <a:pt x="45664" y="22079"/>
                  </a:lnTo>
                  <a:lnTo>
                    <a:pt x="45123" y="21247"/>
                  </a:lnTo>
                  <a:lnTo>
                    <a:pt x="44582" y="20416"/>
                  </a:lnTo>
                  <a:lnTo>
                    <a:pt x="44060" y="19565"/>
                  </a:lnTo>
                  <a:lnTo>
                    <a:pt x="43538" y="18715"/>
                  </a:lnTo>
                  <a:lnTo>
                    <a:pt x="43035" y="17864"/>
                  </a:lnTo>
                  <a:lnTo>
                    <a:pt x="42552" y="16994"/>
                  </a:lnTo>
                  <a:lnTo>
                    <a:pt x="42088" y="16143"/>
                  </a:lnTo>
                  <a:lnTo>
                    <a:pt x="41624" y="15273"/>
                  </a:lnTo>
                  <a:lnTo>
                    <a:pt x="41179" y="14404"/>
                  </a:lnTo>
                  <a:lnTo>
                    <a:pt x="40696" y="13437"/>
                  </a:lnTo>
                  <a:lnTo>
                    <a:pt x="40232" y="12470"/>
                  </a:lnTo>
                  <a:lnTo>
                    <a:pt x="39768" y="11504"/>
                  </a:lnTo>
                  <a:lnTo>
                    <a:pt x="39343" y="10537"/>
                  </a:lnTo>
                  <a:lnTo>
                    <a:pt x="38898" y="9551"/>
                  </a:lnTo>
                  <a:lnTo>
                    <a:pt x="38492" y="8565"/>
                  </a:lnTo>
                  <a:lnTo>
                    <a:pt x="38086" y="7598"/>
                  </a:lnTo>
                  <a:lnTo>
                    <a:pt x="37719" y="6651"/>
                  </a:lnTo>
                  <a:lnTo>
                    <a:pt x="37332" y="5626"/>
                  </a:lnTo>
                  <a:lnTo>
                    <a:pt x="36926" y="4621"/>
                  </a:lnTo>
                  <a:lnTo>
                    <a:pt x="36694" y="4138"/>
                  </a:lnTo>
                  <a:lnTo>
                    <a:pt x="36462" y="3635"/>
                  </a:lnTo>
                  <a:lnTo>
                    <a:pt x="36211" y="3171"/>
                  </a:lnTo>
                  <a:lnTo>
                    <a:pt x="35921" y="2707"/>
                  </a:lnTo>
                  <a:lnTo>
                    <a:pt x="35611" y="2262"/>
                  </a:lnTo>
                  <a:lnTo>
                    <a:pt x="35263" y="1818"/>
                  </a:lnTo>
                  <a:lnTo>
                    <a:pt x="34896" y="1431"/>
                  </a:lnTo>
                  <a:lnTo>
                    <a:pt x="34703" y="1238"/>
                  </a:lnTo>
                  <a:lnTo>
                    <a:pt x="34490" y="1064"/>
                  </a:lnTo>
                  <a:lnTo>
                    <a:pt x="34277" y="909"/>
                  </a:lnTo>
                  <a:lnTo>
                    <a:pt x="34045" y="754"/>
                  </a:lnTo>
                  <a:lnTo>
                    <a:pt x="33833" y="600"/>
                  </a:lnTo>
                  <a:lnTo>
                    <a:pt x="33581" y="464"/>
                  </a:lnTo>
                  <a:lnTo>
                    <a:pt x="33349" y="348"/>
                  </a:lnTo>
                  <a:lnTo>
                    <a:pt x="33098" y="252"/>
                  </a:lnTo>
                  <a:lnTo>
                    <a:pt x="32847" y="174"/>
                  </a:lnTo>
                  <a:lnTo>
                    <a:pt x="32576" y="97"/>
                  </a:lnTo>
                  <a:lnTo>
                    <a:pt x="32305" y="58"/>
                  </a:lnTo>
                  <a:lnTo>
                    <a:pt x="32015" y="20"/>
                  </a:lnTo>
                  <a:lnTo>
                    <a:pt x="317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2492650" y="2411750"/>
              <a:ext cx="749650" cy="490600"/>
            </a:xfrm>
            <a:custGeom>
              <a:avLst/>
              <a:gdLst/>
              <a:ahLst/>
              <a:cxnLst/>
              <a:rect l="l" t="t" r="r" b="b"/>
              <a:pathLst>
                <a:path w="29986" h="19624" extrusionOk="0">
                  <a:moveTo>
                    <a:pt x="19005" y="1"/>
                  </a:moveTo>
                  <a:lnTo>
                    <a:pt x="18734" y="20"/>
                  </a:lnTo>
                  <a:lnTo>
                    <a:pt x="18463" y="40"/>
                  </a:lnTo>
                  <a:lnTo>
                    <a:pt x="18193" y="98"/>
                  </a:lnTo>
                  <a:lnTo>
                    <a:pt x="17903" y="156"/>
                  </a:lnTo>
                  <a:lnTo>
                    <a:pt x="17632" y="252"/>
                  </a:lnTo>
                  <a:lnTo>
                    <a:pt x="17381" y="349"/>
                  </a:lnTo>
                  <a:lnTo>
                    <a:pt x="17129" y="465"/>
                  </a:lnTo>
                  <a:lnTo>
                    <a:pt x="16897" y="620"/>
                  </a:lnTo>
                  <a:lnTo>
                    <a:pt x="16665" y="774"/>
                  </a:lnTo>
                  <a:lnTo>
                    <a:pt x="16472" y="948"/>
                  </a:lnTo>
                  <a:lnTo>
                    <a:pt x="16298" y="1161"/>
                  </a:lnTo>
                  <a:lnTo>
                    <a:pt x="16143" y="1374"/>
                  </a:lnTo>
                  <a:lnTo>
                    <a:pt x="16027" y="1606"/>
                  </a:lnTo>
                  <a:lnTo>
                    <a:pt x="15969" y="1393"/>
                  </a:lnTo>
                  <a:lnTo>
                    <a:pt x="15892" y="1180"/>
                  </a:lnTo>
                  <a:lnTo>
                    <a:pt x="15795" y="987"/>
                  </a:lnTo>
                  <a:lnTo>
                    <a:pt x="15660" y="832"/>
                  </a:lnTo>
                  <a:lnTo>
                    <a:pt x="15505" y="678"/>
                  </a:lnTo>
                  <a:lnTo>
                    <a:pt x="15351" y="542"/>
                  </a:lnTo>
                  <a:lnTo>
                    <a:pt x="15177" y="446"/>
                  </a:lnTo>
                  <a:lnTo>
                    <a:pt x="14984" y="349"/>
                  </a:lnTo>
                  <a:lnTo>
                    <a:pt x="14790" y="291"/>
                  </a:lnTo>
                  <a:lnTo>
                    <a:pt x="14578" y="233"/>
                  </a:lnTo>
                  <a:lnTo>
                    <a:pt x="14365" y="214"/>
                  </a:lnTo>
                  <a:lnTo>
                    <a:pt x="14152" y="194"/>
                  </a:lnTo>
                  <a:lnTo>
                    <a:pt x="13940" y="214"/>
                  </a:lnTo>
                  <a:lnTo>
                    <a:pt x="13727" y="252"/>
                  </a:lnTo>
                  <a:lnTo>
                    <a:pt x="13534" y="310"/>
                  </a:lnTo>
                  <a:lnTo>
                    <a:pt x="13340" y="407"/>
                  </a:lnTo>
                  <a:lnTo>
                    <a:pt x="13147" y="504"/>
                  </a:lnTo>
                  <a:lnTo>
                    <a:pt x="12973" y="620"/>
                  </a:lnTo>
                  <a:lnTo>
                    <a:pt x="12799" y="736"/>
                  </a:lnTo>
                  <a:lnTo>
                    <a:pt x="12644" y="890"/>
                  </a:lnTo>
                  <a:lnTo>
                    <a:pt x="12335" y="1180"/>
                  </a:lnTo>
                  <a:lnTo>
                    <a:pt x="12064" y="1528"/>
                  </a:lnTo>
                  <a:lnTo>
                    <a:pt x="11794" y="1896"/>
                  </a:lnTo>
                  <a:lnTo>
                    <a:pt x="11542" y="2282"/>
                  </a:lnTo>
                  <a:lnTo>
                    <a:pt x="11078" y="3075"/>
                  </a:lnTo>
                  <a:lnTo>
                    <a:pt x="9822" y="5240"/>
                  </a:lnTo>
                  <a:lnTo>
                    <a:pt x="8526" y="7386"/>
                  </a:lnTo>
                  <a:lnTo>
                    <a:pt x="7192" y="9493"/>
                  </a:lnTo>
                  <a:lnTo>
                    <a:pt x="5820" y="11581"/>
                  </a:lnTo>
                  <a:lnTo>
                    <a:pt x="4408" y="13650"/>
                  </a:lnTo>
                  <a:lnTo>
                    <a:pt x="2978" y="15661"/>
                  </a:lnTo>
                  <a:lnTo>
                    <a:pt x="1508" y="17652"/>
                  </a:lnTo>
                  <a:lnTo>
                    <a:pt x="0" y="19624"/>
                  </a:lnTo>
                  <a:lnTo>
                    <a:pt x="29986" y="19624"/>
                  </a:lnTo>
                  <a:lnTo>
                    <a:pt x="29870" y="19411"/>
                  </a:lnTo>
                  <a:lnTo>
                    <a:pt x="29425" y="18580"/>
                  </a:lnTo>
                  <a:lnTo>
                    <a:pt x="29000" y="17749"/>
                  </a:lnTo>
                  <a:lnTo>
                    <a:pt x="28575" y="16917"/>
                  </a:lnTo>
                  <a:lnTo>
                    <a:pt x="28169" y="16067"/>
                  </a:lnTo>
                  <a:lnTo>
                    <a:pt x="27627" y="14887"/>
                  </a:lnTo>
                  <a:lnTo>
                    <a:pt x="27086" y="13708"/>
                  </a:lnTo>
                  <a:lnTo>
                    <a:pt x="26583" y="12529"/>
                  </a:lnTo>
                  <a:lnTo>
                    <a:pt x="26100" y="11369"/>
                  </a:lnTo>
                  <a:lnTo>
                    <a:pt x="25617" y="10170"/>
                  </a:lnTo>
                  <a:lnTo>
                    <a:pt x="25172" y="8971"/>
                  </a:lnTo>
                  <a:lnTo>
                    <a:pt x="24727" y="7811"/>
                  </a:lnTo>
                  <a:lnTo>
                    <a:pt x="24321" y="6651"/>
                  </a:lnTo>
                  <a:lnTo>
                    <a:pt x="24302" y="6574"/>
                  </a:lnTo>
                  <a:lnTo>
                    <a:pt x="23954" y="5569"/>
                  </a:lnTo>
                  <a:lnTo>
                    <a:pt x="23606" y="4583"/>
                  </a:lnTo>
                  <a:lnTo>
                    <a:pt x="23413" y="4100"/>
                  </a:lnTo>
                  <a:lnTo>
                    <a:pt x="23200" y="3616"/>
                  </a:lnTo>
                  <a:lnTo>
                    <a:pt x="22987" y="3152"/>
                  </a:lnTo>
                  <a:lnTo>
                    <a:pt x="22736" y="2708"/>
                  </a:lnTo>
                  <a:lnTo>
                    <a:pt x="22465" y="2263"/>
                  </a:lnTo>
                  <a:lnTo>
                    <a:pt x="22156" y="1838"/>
                  </a:lnTo>
                  <a:lnTo>
                    <a:pt x="21827" y="1432"/>
                  </a:lnTo>
                  <a:lnTo>
                    <a:pt x="21653" y="1238"/>
                  </a:lnTo>
                  <a:lnTo>
                    <a:pt x="21460" y="1064"/>
                  </a:lnTo>
                  <a:lnTo>
                    <a:pt x="21267" y="910"/>
                  </a:lnTo>
                  <a:lnTo>
                    <a:pt x="21073" y="755"/>
                  </a:lnTo>
                  <a:lnTo>
                    <a:pt x="20880" y="600"/>
                  </a:lnTo>
                  <a:lnTo>
                    <a:pt x="20667" y="484"/>
                  </a:lnTo>
                  <a:lnTo>
                    <a:pt x="20455" y="368"/>
                  </a:lnTo>
                  <a:lnTo>
                    <a:pt x="20223" y="252"/>
                  </a:lnTo>
                  <a:lnTo>
                    <a:pt x="20010" y="175"/>
                  </a:lnTo>
                  <a:lnTo>
                    <a:pt x="19778" y="98"/>
                  </a:lnTo>
                  <a:lnTo>
                    <a:pt x="19527" y="59"/>
                  </a:lnTo>
                  <a:lnTo>
                    <a:pt x="19275" y="20"/>
                  </a:lnTo>
                  <a:lnTo>
                    <a:pt x="1900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29"/>
          <p:cNvGrpSpPr/>
          <p:nvPr/>
        </p:nvGrpSpPr>
        <p:grpSpPr>
          <a:xfrm>
            <a:off x="6521731" y="2098244"/>
            <a:ext cx="1886566" cy="1294328"/>
            <a:chOff x="6521731" y="2098244"/>
            <a:chExt cx="1886566" cy="1294328"/>
          </a:xfrm>
        </p:grpSpPr>
        <p:sp>
          <p:nvSpPr>
            <p:cNvPr id="849" name="Google Shape;849;p29"/>
            <p:cNvSpPr/>
            <p:nvPr/>
          </p:nvSpPr>
          <p:spPr>
            <a:xfrm>
              <a:off x="6521731" y="2098244"/>
              <a:ext cx="1886566" cy="1294328"/>
            </a:xfrm>
            <a:custGeom>
              <a:avLst/>
              <a:gdLst/>
              <a:ahLst/>
              <a:cxnLst/>
              <a:rect l="l" t="t" r="r" b="b"/>
              <a:pathLst>
                <a:path w="49203" h="33757" extrusionOk="0">
                  <a:moveTo>
                    <a:pt x="22716" y="1"/>
                  </a:moveTo>
                  <a:lnTo>
                    <a:pt x="22388" y="20"/>
                  </a:lnTo>
                  <a:lnTo>
                    <a:pt x="22040" y="78"/>
                  </a:lnTo>
                  <a:lnTo>
                    <a:pt x="21711" y="175"/>
                  </a:lnTo>
                  <a:lnTo>
                    <a:pt x="21402" y="291"/>
                  </a:lnTo>
                  <a:lnTo>
                    <a:pt x="21131" y="465"/>
                  </a:lnTo>
                  <a:lnTo>
                    <a:pt x="20860" y="639"/>
                  </a:lnTo>
                  <a:lnTo>
                    <a:pt x="20744" y="755"/>
                  </a:lnTo>
                  <a:lnTo>
                    <a:pt x="20628" y="871"/>
                  </a:lnTo>
                  <a:lnTo>
                    <a:pt x="20532" y="987"/>
                  </a:lnTo>
                  <a:lnTo>
                    <a:pt x="20435" y="1122"/>
                  </a:lnTo>
                  <a:lnTo>
                    <a:pt x="20358" y="1257"/>
                  </a:lnTo>
                  <a:lnTo>
                    <a:pt x="20280" y="1412"/>
                  </a:lnTo>
                  <a:lnTo>
                    <a:pt x="20222" y="1567"/>
                  </a:lnTo>
                  <a:lnTo>
                    <a:pt x="20184" y="1721"/>
                  </a:lnTo>
                  <a:lnTo>
                    <a:pt x="20145" y="1528"/>
                  </a:lnTo>
                  <a:lnTo>
                    <a:pt x="20087" y="1335"/>
                  </a:lnTo>
                  <a:lnTo>
                    <a:pt x="19990" y="1161"/>
                  </a:lnTo>
                  <a:lnTo>
                    <a:pt x="19894" y="987"/>
                  </a:lnTo>
                  <a:lnTo>
                    <a:pt x="19778" y="832"/>
                  </a:lnTo>
                  <a:lnTo>
                    <a:pt x="19623" y="697"/>
                  </a:lnTo>
                  <a:lnTo>
                    <a:pt x="19488" y="562"/>
                  </a:lnTo>
                  <a:lnTo>
                    <a:pt x="19314" y="446"/>
                  </a:lnTo>
                  <a:lnTo>
                    <a:pt x="19140" y="349"/>
                  </a:lnTo>
                  <a:lnTo>
                    <a:pt x="18946" y="272"/>
                  </a:lnTo>
                  <a:lnTo>
                    <a:pt x="18753" y="194"/>
                  </a:lnTo>
                  <a:lnTo>
                    <a:pt x="18560" y="136"/>
                  </a:lnTo>
                  <a:lnTo>
                    <a:pt x="18366" y="117"/>
                  </a:lnTo>
                  <a:lnTo>
                    <a:pt x="18154" y="98"/>
                  </a:lnTo>
                  <a:lnTo>
                    <a:pt x="17941" y="98"/>
                  </a:lnTo>
                  <a:lnTo>
                    <a:pt x="17748" y="117"/>
                  </a:lnTo>
                  <a:lnTo>
                    <a:pt x="17554" y="156"/>
                  </a:lnTo>
                  <a:lnTo>
                    <a:pt x="17361" y="214"/>
                  </a:lnTo>
                  <a:lnTo>
                    <a:pt x="17168" y="272"/>
                  </a:lnTo>
                  <a:lnTo>
                    <a:pt x="16994" y="368"/>
                  </a:lnTo>
                  <a:lnTo>
                    <a:pt x="16820" y="465"/>
                  </a:lnTo>
                  <a:lnTo>
                    <a:pt x="16646" y="562"/>
                  </a:lnTo>
                  <a:lnTo>
                    <a:pt x="16472" y="678"/>
                  </a:lnTo>
                  <a:lnTo>
                    <a:pt x="16317" y="813"/>
                  </a:lnTo>
                  <a:lnTo>
                    <a:pt x="16027" y="1103"/>
                  </a:lnTo>
                  <a:lnTo>
                    <a:pt x="15757" y="1412"/>
                  </a:lnTo>
                  <a:lnTo>
                    <a:pt x="15525" y="1741"/>
                  </a:lnTo>
                  <a:lnTo>
                    <a:pt x="15331" y="2108"/>
                  </a:lnTo>
                  <a:lnTo>
                    <a:pt x="15157" y="2475"/>
                  </a:lnTo>
                  <a:lnTo>
                    <a:pt x="15003" y="2843"/>
                  </a:lnTo>
                  <a:lnTo>
                    <a:pt x="14887" y="3229"/>
                  </a:lnTo>
                  <a:lnTo>
                    <a:pt x="14790" y="3635"/>
                  </a:lnTo>
                  <a:lnTo>
                    <a:pt x="14597" y="4428"/>
                  </a:lnTo>
                  <a:lnTo>
                    <a:pt x="14442" y="5221"/>
                  </a:lnTo>
                  <a:lnTo>
                    <a:pt x="14210" y="6400"/>
                  </a:lnTo>
                  <a:lnTo>
                    <a:pt x="13939" y="7560"/>
                  </a:lnTo>
                  <a:lnTo>
                    <a:pt x="13649" y="8720"/>
                  </a:lnTo>
                  <a:lnTo>
                    <a:pt x="13340" y="9861"/>
                  </a:lnTo>
                  <a:lnTo>
                    <a:pt x="13011" y="11021"/>
                  </a:lnTo>
                  <a:lnTo>
                    <a:pt x="12663" y="12161"/>
                  </a:lnTo>
                  <a:lnTo>
                    <a:pt x="12277" y="13283"/>
                  </a:lnTo>
                  <a:lnTo>
                    <a:pt x="11871" y="14404"/>
                  </a:lnTo>
                  <a:lnTo>
                    <a:pt x="11523" y="15313"/>
                  </a:lnTo>
                  <a:lnTo>
                    <a:pt x="11175" y="16202"/>
                  </a:lnTo>
                  <a:lnTo>
                    <a:pt x="10788" y="17091"/>
                  </a:lnTo>
                  <a:lnTo>
                    <a:pt x="10401" y="17981"/>
                  </a:lnTo>
                  <a:lnTo>
                    <a:pt x="9725" y="19450"/>
                  </a:lnTo>
                  <a:lnTo>
                    <a:pt x="8990" y="20919"/>
                  </a:lnTo>
                  <a:lnTo>
                    <a:pt x="8526" y="21789"/>
                  </a:lnTo>
                  <a:lnTo>
                    <a:pt x="8062" y="22640"/>
                  </a:lnTo>
                  <a:lnTo>
                    <a:pt x="7559" y="23510"/>
                  </a:lnTo>
                  <a:lnTo>
                    <a:pt x="7076" y="24341"/>
                  </a:lnTo>
                  <a:lnTo>
                    <a:pt x="6554" y="25192"/>
                  </a:lnTo>
                  <a:lnTo>
                    <a:pt x="6032" y="26004"/>
                  </a:lnTo>
                  <a:lnTo>
                    <a:pt x="5471" y="26835"/>
                  </a:lnTo>
                  <a:lnTo>
                    <a:pt x="4930" y="27647"/>
                  </a:lnTo>
                  <a:lnTo>
                    <a:pt x="4350" y="28440"/>
                  </a:lnTo>
                  <a:lnTo>
                    <a:pt x="3770" y="29232"/>
                  </a:lnTo>
                  <a:lnTo>
                    <a:pt x="3171" y="30006"/>
                  </a:lnTo>
                  <a:lnTo>
                    <a:pt x="2571" y="30779"/>
                  </a:lnTo>
                  <a:lnTo>
                    <a:pt x="1933" y="31552"/>
                  </a:lnTo>
                  <a:lnTo>
                    <a:pt x="1315" y="32287"/>
                  </a:lnTo>
                  <a:lnTo>
                    <a:pt x="657" y="33022"/>
                  </a:lnTo>
                  <a:lnTo>
                    <a:pt x="0" y="33756"/>
                  </a:lnTo>
                  <a:lnTo>
                    <a:pt x="49203" y="33756"/>
                  </a:lnTo>
                  <a:lnTo>
                    <a:pt x="48333" y="33080"/>
                  </a:lnTo>
                  <a:lnTo>
                    <a:pt x="47443" y="32364"/>
                  </a:lnTo>
                  <a:lnTo>
                    <a:pt x="46593" y="31649"/>
                  </a:lnTo>
                  <a:lnTo>
                    <a:pt x="45742" y="30914"/>
                  </a:lnTo>
                  <a:lnTo>
                    <a:pt x="44911" y="30160"/>
                  </a:lnTo>
                  <a:lnTo>
                    <a:pt x="44079" y="29387"/>
                  </a:lnTo>
                  <a:lnTo>
                    <a:pt x="43267" y="28594"/>
                  </a:lnTo>
                  <a:lnTo>
                    <a:pt x="42475" y="27782"/>
                  </a:lnTo>
                  <a:lnTo>
                    <a:pt x="41682" y="26970"/>
                  </a:lnTo>
                  <a:lnTo>
                    <a:pt x="40928" y="26139"/>
                  </a:lnTo>
                  <a:lnTo>
                    <a:pt x="40155" y="25288"/>
                  </a:lnTo>
                  <a:lnTo>
                    <a:pt x="39420" y="24438"/>
                  </a:lnTo>
                  <a:lnTo>
                    <a:pt x="38685" y="23548"/>
                  </a:lnTo>
                  <a:lnTo>
                    <a:pt x="37970" y="22678"/>
                  </a:lnTo>
                  <a:lnTo>
                    <a:pt x="37274" y="21770"/>
                  </a:lnTo>
                  <a:lnTo>
                    <a:pt x="36578" y="20861"/>
                  </a:lnTo>
                  <a:lnTo>
                    <a:pt x="35901" y="19933"/>
                  </a:lnTo>
                  <a:lnTo>
                    <a:pt x="35244" y="19005"/>
                  </a:lnTo>
                  <a:lnTo>
                    <a:pt x="34587" y="18058"/>
                  </a:lnTo>
                  <a:lnTo>
                    <a:pt x="33968" y="17111"/>
                  </a:lnTo>
                  <a:lnTo>
                    <a:pt x="33349" y="16163"/>
                  </a:lnTo>
                  <a:lnTo>
                    <a:pt x="32750" y="15177"/>
                  </a:lnTo>
                  <a:lnTo>
                    <a:pt x="32170" y="14211"/>
                  </a:lnTo>
                  <a:lnTo>
                    <a:pt x="31590" y="13225"/>
                  </a:lnTo>
                  <a:lnTo>
                    <a:pt x="31049" y="12239"/>
                  </a:lnTo>
                  <a:lnTo>
                    <a:pt x="30508" y="11233"/>
                  </a:lnTo>
                  <a:lnTo>
                    <a:pt x="29986" y="10228"/>
                  </a:lnTo>
                  <a:lnTo>
                    <a:pt x="29483" y="9203"/>
                  </a:lnTo>
                  <a:lnTo>
                    <a:pt x="29000" y="8198"/>
                  </a:lnTo>
                  <a:lnTo>
                    <a:pt x="28536" y="7173"/>
                  </a:lnTo>
                  <a:lnTo>
                    <a:pt x="28072" y="6149"/>
                  </a:lnTo>
                  <a:lnTo>
                    <a:pt x="27646" y="5124"/>
                  </a:lnTo>
                  <a:lnTo>
                    <a:pt x="27376" y="4467"/>
                  </a:lnTo>
                  <a:lnTo>
                    <a:pt x="27105" y="3829"/>
                  </a:lnTo>
                  <a:lnTo>
                    <a:pt x="26815" y="3191"/>
                  </a:lnTo>
                  <a:lnTo>
                    <a:pt x="26486" y="2591"/>
                  </a:lnTo>
                  <a:lnTo>
                    <a:pt x="26312" y="2282"/>
                  </a:lnTo>
                  <a:lnTo>
                    <a:pt x="26119" y="1992"/>
                  </a:lnTo>
                  <a:lnTo>
                    <a:pt x="25926" y="1721"/>
                  </a:lnTo>
                  <a:lnTo>
                    <a:pt x="25713" y="1451"/>
                  </a:lnTo>
                  <a:lnTo>
                    <a:pt x="25481" y="1199"/>
                  </a:lnTo>
                  <a:lnTo>
                    <a:pt x="25230" y="968"/>
                  </a:lnTo>
                  <a:lnTo>
                    <a:pt x="24978" y="755"/>
                  </a:lnTo>
                  <a:lnTo>
                    <a:pt x="24708" y="542"/>
                  </a:lnTo>
                  <a:lnTo>
                    <a:pt x="24398" y="368"/>
                  </a:lnTo>
                  <a:lnTo>
                    <a:pt x="24089" y="233"/>
                  </a:lnTo>
                  <a:lnTo>
                    <a:pt x="23760" y="117"/>
                  </a:lnTo>
                  <a:lnTo>
                    <a:pt x="23412" y="40"/>
                  </a:lnTo>
                  <a:lnTo>
                    <a:pt x="230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926107" y="2406476"/>
              <a:ext cx="914009" cy="977005"/>
            </a:xfrm>
            <a:custGeom>
              <a:avLst/>
              <a:gdLst/>
              <a:ahLst/>
              <a:cxnLst/>
              <a:rect l="l" t="t" r="r" b="b"/>
              <a:pathLst>
                <a:path w="23838" h="25481" extrusionOk="0">
                  <a:moveTo>
                    <a:pt x="11542" y="0"/>
                  </a:moveTo>
                  <a:lnTo>
                    <a:pt x="11310" y="19"/>
                  </a:lnTo>
                  <a:lnTo>
                    <a:pt x="11059" y="77"/>
                  </a:lnTo>
                  <a:lnTo>
                    <a:pt x="10846" y="174"/>
                  </a:lnTo>
                  <a:lnTo>
                    <a:pt x="10614" y="309"/>
                  </a:lnTo>
                  <a:lnTo>
                    <a:pt x="10421" y="464"/>
                  </a:lnTo>
                  <a:lnTo>
                    <a:pt x="10227" y="638"/>
                  </a:lnTo>
                  <a:lnTo>
                    <a:pt x="10073" y="870"/>
                  </a:lnTo>
                  <a:lnTo>
                    <a:pt x="9937" y="1121"/>
                  </a:lnTo>
                  <a:lnTo>
                    <a:pt x="9821" y="1411"/>
                  </a:lnTo>
                  <a:lnTo>
                    <a:pt x="9744" y="1721"/>
                  </a:lnTo>
                  <a:lnTo>
                    <a:pt x="9725" y="1527"/>
                  </a:lnTo>
                  <a:lnTo>
                    <a:pt x="9686" y="1334"/>
                  </a:lnTo>
                  <a:lnTo>
                    <a:pt x="9628" y="1160"/>
                  </a:lnTo>
                  <a:lnTo>
                    <a:pt x="9551" y="1005"/>
                  </a:lnTo>
                  <a:lnTo>
                    <a:pt x="9454" y="851"/>
                  </a:lnTo>
                  <a:lnTo>
                    <a:pt x="9357" y="696"/>
                  </a:lnTo>
                  <a:lnTo>
                    <a:pt x="9261" y="561"/>
                  </a:lnTo>
                  <a:lnTo>
                    <a:pt x="9145" y="445"/>
                  </a:lnTo>
                  <a:lnTo>
                    <a:pt x="9009" y="348"/>
                  </a:lnTo>
                  <a:lnTo>
                    <a:pt x="8893" y="271"/>
                  </a:lnTo>
                  <a:lnTo>
                    <a:pt x="8758" y="193"/>
                  </a:lnTo>
                  <a:lnTo>
                    <a:pt x="8603" y="135"/>
                  </a:lnTo>
                  <a:lnTo>
                    <a:pt x="8468" y="116"/>
                  </a:lnTo>
                  <a:lnTo>
                    <a:pt x="8313" y="97"/>
                  </a:lnTo>
                  <a:lnTo>
                    <a:pt x="8178" y="97"/>
                  </a:lnTo>
                  <a:lnTo>
                    <a:pt x="8043" y="116"/>
                  </a:lnTo>
                  <a:lnTo>
                    <a:pt x="7888" y="155"/>
                  </a:lnTo>
                  <a:lnTo>
                    <a:pt x="7753" y="213"/>
                  </a:lnTo>
                  <a:lnTo>
                    <a:pt x="7617" y="290"/>
                  </a:lnTo>
                  <a:lnTo>
                    <a:pt x="7501" y="367"/>
                  </a:lnTo>
                  <a:lnTo>
                    <a:pt x="7366" y="464"/>
                  </a:lnTo>
                  <a:lnTo>
                    <a:pt x="7250" y="561"/>
                  </a:lnTo>
                  <a:lnTo>
                    <a:pt x="7018" y="812"/>
                  </a:lnTo>
                  <a:lnTo>
                    <a:pt x="6825" y="1102"/>
                  </a:lnTo>
                  <a:lnTo>
                    <a:pt x="6631" y="1411"/>
                  </a:lnTo>
                  <a:lnTo>
                    <a:pt x="6477" y="1759"/>
                  </a:lnTo>
                  <a:lnTo>
                    <a:pt x="6322" y="2107"/>
                  </a:lnTo>
                  <a:lnTo>
                    <a:pt x="6206" y="2475"/>
                  </a:lnTo>
                  <a:lnTo>
                    <a:pt x="6109" y="2861"/>
                  </a:lnTo>
                  <a:lnTo>
                    <a:pt x="6013" y="3248"/>
                  </a:lnTo>
                  <a:lnTo>
                    <a:pt x="5935" y="3635"/>
                  </a:lnTo>
                  <a:lnTo>
                    <a:pt x="5819" y="4427"/>
                  </a:lnTo>
                  <a:lnTo>
                    <a:pt x="5703" y="5220"/>
                  </a:lnTo>
                  <a:lnTo>
                    <a:pt x="5568" y="6245"/>
                  </a:lnTo>
                  <a:lnTo>
                    <a:pt x="5394" y="7250"/>
                  </a:lnTo>
                  <a:lnTo>
                    <a:pt x="5220" y="8275"/>
                  </a:lnTo>
                  <a:lnTo>
                    <a:pt x="5046" y="9280"/>
                  </a:lnTo>
                  <a:lnTo>
                    <a:pt x="4853" y="10266"/>
                  </a:lnTo>
                  <a:lnTo>
                    <a:pt x="4640" y="11271"/>
                  </a:lnTo>
                  <a:lnTo>
                    <a:pt x="4408" y="12257"/>
                  </a:lnTo>
                  <a:lnTo>
                    <a:pt x="4176" y="13243"/>
                  </a:lnTo>
                  <a:lnTo>
                    <a:pt x="3886" y="14403"/>
                  </a:lnTo>
                  <a:lnTo>
                    <a:pt x="3577" y="15563"/>
                  </a:lnTo>
                  <a:lnTo>
                    <a:pt x="3229" y="16723"/>
                  </a:lnTo>
                  <a:lnTo>
                    <a:pt x="2881" y="17864"/>
                  </a:lnTo>
                  <a:lnTo>
                    <a:pt x="2552" y="18888"/>
                  </a:lnTo>
                  <a:lnTo>
                    <a:pt x="2204" y="19913"/>
                  </a:lnTo>
                  <a:lnTo>
                    <a:pt x="1856" y="20918"/>
                  </a:lnTo>
                  <a:lnTo>
                    <a:pt x="1470" y="21924"/>
                  </a:lnTo>
                  <a:lnTo>
                    <a:pt x="1141" y="22774"/>
                  </a:lnTo>
                  <a:lnTo>
                    <a:pt x="793" y="23606"/>
                  </a:lnTo>
                  <a:lnTo>
                    <a:pt x="445" y="24456"/>
                  </a:lnTo>
                  <a:lnTo>
                    <a:pt x="97" y="25268"/>
                  </a:lnTo>
                  <a:lnTo>
                    <a:pt x="0" y="25481"/>
                  </a:lnTo>
                  <a:lnTo>
                    <a:pt x="13862" y="25481"/>
                  </a:lnTo>
                  <a:lnTo>
                    <a:pt x="13611" y="25268"/>
                  </a:lnTo>
                  <a:lnTo>
                    <a:pt x="23838" y="25268"/>
                  </a:lnTo>
                  <a:lnTo>
                    <a:pt x="23161" y="24147"/>
                  </a:lnTo>
                  <a:lnTo>
                    <a:pt x="22484" y="22987"/>
                  </a:lnTo>
                  <a:lnTo>
                    <a:pt x="21827" y="21808"/>
                  </a:lnTo>
                  <a:lnTo>
                    <a:pt x="21189" y="20609"/>
                  </a:lnTo>
                  <a:lnTo>
                    <a:pt x="20571" y="19410"/>
                  </a:lnTo>
                  <a:lnTo>
                    <a:pt x="19971" y="18173"/>
                  </a:lnTo>
                  <a:lnTo>
                    <a:pt x="19391" y="16916"/>
                  </a:lnTo>
                  <a:lnTo>
                    <a:pt x="18831" y="15660"/>
                  </a:lnTo>
                  <a:lnTo>
                    <a:pt x="18289" y="14384"/>
                  </a:lnTo>
                  <a:lnTo>
                    <a:pt x="17767" y="13088"/>
                  </a:lnTo>
                  <a:lnTo>
                    <a:pt x="17245" y="11793"/>
                  </a:lnTo>
                  <a:lnTo>
                    <a:pt x="16762" y="10478"/>
                  </a:lnTo>
                  <a:lnTo>
                    <a:pt x="16298" y="9145"/>
                  </a:lnTo>
                  <a:lnTo>
                    <a:pt x="15853" y="7811"/>
                  </a:lnTo>
                  <a:lnTo>
                    <a:pt x="15428" y="6457"/>
                  </a:lnTo>
                  <a:lnTo>
                    <a:pt x="15022" y="5123"/>
                  </a:lnTo>
                  <a:lnTo>
                    <a:pt x="14635" y="3828"/>
                  </a:lnTo>
                  <a:lnTo>
                    <a:pt x="14423" y="3190"/>
                  </a:lnTo>
                  <a:lnTo>
                    <a:pt x="14191" y="2591"/>
                  </a:lnTo>
                  <a:lnTo>
                    <a:pt x="13939" y="2011"/>
                  </a:lnTo>
                  <a:lnTo>
                    <a:pt x="13804" y="1721"/>
                  </a:lnTo>
                  <a:lnTo>
                    <a:pt x="13649" y="1469"/>
                  </a:lnTo>
                  <a:lnTo>
                    <a:pt x="13495" y="1218"/>
                  </a:lnTo>
                  <a:lnTo>
                    <a:pt x="13321" y="967"/>
                  </a:lnTo>
                  <a:lnTo>
                    <a:pt x="13147" y="754"/>
                  </a:lnTo>
                  <a:lnTo>
                    <a:pt x="12953" y="561"/>
                  </a:lnTo>
                  <a:lnTo>
                    <a:pt x="12741" y="367"/>
                  </a:lnTo>
                  <a:lnTo>
                    <a:pt x="12509" y="232"/>
                  </a:lnTo>
                  <a:lnTo>
                    <a:pt x="12277" y="116"/>
                  </a:lnTo>
                  <a:lnTo>
                    <a:pt x="12045" y="58"/>
                  </a:lnTo>
                  <a:lnTo>
                    <a:pt x="1179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9"/>
          <p:cNvSpPr/>
          <p:nvPr/>
        </p:nvSpPr>
        <p:spPr>
          <a:xfrm flipH="1">
            <a:off x="-27366" y="31259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rgbClr val="8BCD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9"/>
          <p:cNvSpPr/>
          <p:nvPr/>
        </p:nvSpPr>
        <p:spPr>
          <a:xfrm flipH="1">
            <a:off x="-27366" y="32783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9"/>
          <p:cNvSpPr/>
          <p:nvPr/>
        </p:nvSpPr>
        <p:spPr>
          <a:xfrm rot="10800000">
            <a:off x="7738916" y="-6148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9"/>
          <p:cNvSpPr/>
          <p:nvPr/>
        </p:nvSpPr>
        <p:spPr>
          <a:xfrm rot="-5400000" flipH="1">
            <a:off x="-504328" y="50432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9"/>
          <p:cNvSpPr/>
          <p:nvPr/>
        </p:nvSpPr>
        <p:spPr>
          <a:xfrm flipH="1">
            <a:off x="3333693" y="3688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9"/>
          <p:cNvSpPr/>
          <p:nvPr/>
        </p:nvSpPr>
        <p:spPr>
          <a:xfrm>
            <a:off x="4620905" y="3688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9"/>
          <p:cNvSpPr/>
          <p:nvPr/>
        </p:nvSpPr>
        <p:spPr>
          <a:xfrm>
            <a:off x="4102705" y="488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9"/>
          <p:cNvSpPr/>
          <p:nvPr/>
        </p:nvSpPr>
        <p:spPr>
          <a:xfrm rot="2516804" flipH="1">
            <a:off x="5858441" y="4594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9"/>
          <p:cNvSpPr/>
          <p:nvPr/>
        </p:nvSpPr>
        <p:spPr>
          <a:xfrm>
            <a:off x="5007580" y="6627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9"/>
          <p:cNvSpPr/>
          <p:nvPr/>
        </p:nvSpPr>
        <p:spPr>
          <a:xfrm rot="2417287">
            <a:off x="3329831" y="9056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9"/>
          <p:cNvSpPr/>
          <p:nvPr/>
        </p:nvSpPr>
        <p:spPr>
          <a:xfrm rot="-2516804">
            <a:off x="213653" y="9013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9"/>
          <p:cNvSpPr/>
          <p:nvPr/>
        </p:nvSpPr>
        <p:spPr>
          <a:xfrm>
            <a:off x="4623955" y="1065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9"/>
          <p:cNvSpPr/>
          <p:nvPr/>
        </p:nvSpPr>
        <p:spPr>
          <a:xfrm>
            <a:off x="2388205" y="11399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9"/>
          <p:cNvSpPr/>
          <p:nvPr/>
        </p:nvSpPr>
        <p:spPr>
          <a:xfrm rot="2517313" flipH="1">
            <a:off x="7261302" y="11365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9"/>
          <p:cNvSpPr/>
          <p:nvPr/>
        </p:nvSpPr>
        <p:spPr>
          <a:xfrm>
            <a:off x="8050205" y="1261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9"/>
          <p:cNvSpPr/>
          <p:nvPr/>
        </p:nvSpPr>
        <p:spPr>
          <a:xfrm>
            <a:off x="8475956" y="15574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9"/>
          <p:cNvSpPr/>
          <p:nvPr/>
        </p:nvSpPr>
        <p:spPr>
          <a:xfrm>
            <a:off x="8727080" y="15799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9"/>
          <p:cNvSpPr/>
          <p:nvPr/>
        </p:nvSpPr>
        <p:spPr>
          <a:xfrm>
            <a:off x="1494055" y="16432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9"/>
          <p:cNvSpPr/>
          <p:nvPr/>
        </p:nvSpPr>
        <p:spPr>
          <a:xfrm rot="2516804" flipH="1">
            <a:off x="8825478" y="19229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9"/>
          <p:cNvSpPr/>
          <p:nvPr/>
        </p:nvSpPr>
        <p:spPr>
          <a:xfrm>
            <a:off x="479355" y="21593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9"/>
          <p:cNvSpPr/>
          <p:nvPr/>
        </p:nvSpPr>
        <p:spPr>
          <a:xfrm>
            <a:off x="8951980" y="2480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9"/>
          <p:cNvSpPr/>
          <p:nvPr/>
        </p:nvSpPr>
        <p:spPr>
          <a:xfrm rot="-2516804">
            <a:off x="349028" y="281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9"/>
          <p:cNvSpPr/>
          <p:nvPr/>
        </p:nvSpPr>
        <p:spPr>
          <a:xfrm>
            <a:off x="8872318" y="3072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9"/>
          <p:cNvSpPr/>
          <p:nvPr/>
        </p:nvSpPr>
        <p:spPr>
          <a:xfrm>
            <a:off x="641555" y="3233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9"/>
          <p:cNvSpPr/>
          <p:nvPr/>
        </p:nvSpPr>
        <p:spPr>
          <a:xfrm>
            <a:off x="1041301" y="200589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9"/>
          <p:cNvSpPr/>
          <p:nvPr/>
        </p:nvSpPr>
        <p:spPr>
          <a:xfrm>
            <a:off x="2476676" y="235624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9"/>
          <p:cNvSpPr/>
          <p:nvPr/>
        </p:nvSpPr>
        <p:spPr>
          <a:xfrm>
            <a:off x="6247151" y="20846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9"/>
          <p:cNvSpPr/>
          <p:nvPr/>
        </p:nvSpPr>
        <p:spPr>
          <a:xfrm>
            <a:off x="7778901" y="23248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9"/>
          <p:cNvSpPr/>
          <p:nvPr/>
        </p:nvSpPr>
        <p:spPr>
          <a:xfrm>
            <a:off x="7196179" y="2669963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29"/>
          <p:cNvSpPr/>
          <p:nvPr/>
        </p:nvSpPr>
        <p:spPr>
          <a:xfrm>
            <a:off x="1940598" y="867727"/>
            <a:ext cx="793742" cy="4357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5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30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884" name="Google Shape;884;p30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30"/>
          <p:cNvSpPr/>
          <p:nvPr/>
        </p:nvSpPr>
        <p:spPr>
          <a:xfrm flipH="1">
            <a:off x="7994627" y="4052248"/>
            <a:ext cx="1177523" cy="1118823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30"/>
          <p:cNvSpPr/>
          <p:nvPr/>
        </p:nvSpPr>
        <p:spPr>
          <a:xfrm>
            <a:off x="-41614" y="3951723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0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0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0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0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0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0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30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0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0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0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30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30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0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0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0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0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0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0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0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0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7" name="Google Shape;907;p30"/>
          <p:cNvGrpSpPr/>
          <p:nvPr/>
        </p:nvGrpSpPr>
        <p:grpSpPr>
          <a:xfrm>
            <a:off x="1000125" y="3068863"/>
            <a:ext cx="7143750" cy="2102200"/>
            <a:chOff x="1698275" y="1828750"/>
            <a:chExt cx="7143750" cy="2102200"/>
          </a:xfrm>
        </p:grpSpPr>
        <p:sp>
          <p:nvSpPr>
            <p:cNvPr id="908" name="Google Shape;908;p30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30"/>
          <p:cNvSpPr/>
          <p:nvPr/>
        </p:nvSpPr>
        <p:spPr>
          <a:xfrm>
            <a:off x="4801351" y="181834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0"/>
          <p:cNvSpPr/>
          <p:nvPr/>
        </p:nvSpPr>
        <p:spPr>
          <a:xfrm>
            <a:off x="2689851" y="162702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0"/>
          <p:cNvSpPr/>
          <p:nvPr/>
        </p:nvSpPr>
        <p:spPr>
          <a:xfrm>
            <a:off x="6684899" y="1338344"/>
            <a:ext cx="1425120" cy="782435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0"/>
          <p:cNvSpPr/>
          <p:nvPr/>
        </p:nvSpPr>
        <p:spPr>
          <a:xfrm>
            <a:off x="6684899" y="958297"/>
            <a:ext cx="513193" cy="28175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0"/>
          <p:cNvSpPr/>
          <p:nvPr/>
        </p:nvSpPr>
        <p:spPr>
          <a:xfrm>
            <a:off x="7465386" y="4147175"/>
            <a:ext cx="1138547" cy="65943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30"/>
          <p:cNvGrpSpPr/>
          <p:nvPr/>
        </p:nvGrpSpPr>
        <p:grpSpPr>
          <a:xfrm>
            <a:off x="7550551" y="3456234"/>
            <a:ext cx="1138615" cy="1061823"/>
            <a:chOff x="10877375" y="3226825"/>
            <a:chExt cx="871100" cy="812350"/>
          </a:xfrm>
        </p:grpSpPr>
        <p:sp>
          <p:nvSpPr>
            <p:cNvPr id="956" name="Google Shape;956;p30"/>
            <p:cNvSpPr/>
            <p:nvPr/>
          </p:nvSpPr>
          <p:spPr>
            <a:xfrm>
              <a:off x="11298225" y="3849025"/>
              <a:ext cx="137800" cy="175725"/>
            </a:xfrm>
            <a:custGeom>
              <a:avLst/>
              <a:gdLst/>
              <a:ahLst/>
              <a:cxnLst/>
              <a:rect l="l" t="t" r="r" b="b"/>
              <a:pathLst>
                <a:path w="5512" h="7029" extrusionOk="0">
                  <a:moveTo>
                    <a:pt x="2543" y="0"/>
                  </a:moveTo>
                  <a:lnTo>
                    <a:pt x="2457" y="22"/>
                  </a:lnTo>
                  <a:lnTo>
                    <a:pt x="2372" y="43"/>
                  </a:lnTo>
                  <a:lnTo>
                    <a:pt x="2286" y="107"/>
                  </a:lnTo>
                  <a:lnTo>
                    <a:pt x="2222" y="171"/>
                  </a:lnTo>
                  <a:lnTo>
                    <a:pt x="2158" y="257"/>
                  </a:lnTo>
                  <a:lnTo>
                    <a:pt x="0" y="4444"/>
                  </a:lnTo>
                  <a:lnTo>
                    <a:pt x="4123" y="5085"/>
                  </a:lnTo>
                  <a:lnTo>
                    <a:pt x="3632" y="6345"/>
                  </a:lnTo>
                  <a:lnTo>
                    <a:pt x="3589" y="6452"/>
                  </a:lnTo>
                  <a:lnTo>
                    <a:pt x="3589" y="6537"/>
                  </a:lnTo>
                  <a:lnTo>
                    <a:pt x="3611" y="6644"/>
                  </a:lnTo>
                  <a:lnTo>
                    <a:pt x="3632" y="6730"/>
                  </a:lnTo>
                  <a:lnTo>
                    <a:pt x="3675" y="6815"/>
                  </a:lnTo>
                  <a:lnTo>
                    <a:pt x="3739" y="6879"/>
                  </a:lnTo>
                  <a:lnTo>
                    <a:pt x="3803" y="6943"/>
                  </a:lnTo>
                  <a:lnTo>
                    <a:pt x="3910" y="6986"/>
                  </a:lnTo>
                  <a:lnTo>
                    <a:pt x="3995" y="7007"/>
                  </a:lnTo>
                  <a:lnTo>
                    <a:pt x="4081" y="7029"/>
                  </a:lnTo>
                  <a:lnTo>
                    <a:pt x="4230" y="7007"/>
                  </a:lnTo>
                  <a:lnTo>
                    <a:pt x="4358" y="6943"/>
                  </a:lnTo>
                  <a:lnTo>
                    <a:pt x="4465" y="6836"/>
                  </a:lnTo>
                  <a:lnTo>
                    <a:pt x="4551" y="6708"/>
                  </a:lnTo>
                  <a:lnTo>
                    <a:pt x="5512" y="4294"/>
                  </a:lnTo>
                  <a:lnTo>
                    <a:pt x="1496" y="3675"/>
                  </a:lnTo>
                  <a:lnTo>
                    <a:pt x="3034" y="705"/>
                  </a:lnTo>
                  <a:lnTo>
                    <a:pt x="3077" y="620"/>
                  </a:lnTo>
                  <a:lnTo>
                    <a:pt x="3098" y="513"/>
                  </a:lnTo>
                  <a:lnTo>
                    <a:pt x="3098" y="427"/>
                  </a:lnTo>
                  <a:lnTo>
                    <a:pt x="3077" y="342"/>
                  </a:lnTo>
                  <a:lnTo>
                    <a:pt x="3034" y="235"/>
                  </a:lnTo>
                  <a:lnTo>
                    <a:pt x="2991" y="171"/>
                  </a:lnTo>
                  <a:lnTo>
                    <a:pt x="2906" y="107"/>
                  </a:lnTo>
                  <a:lnTo>
                    <a:pt x="2820" y="43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11147075" y="3852225"/>
              <a:ext cx="128200" cy="186950"/>
            </a:xfrm>
            <a:custGeom>
              <a:avLst/>
              <a:gdLst/>
              <a:ahLst/>
              <a:cxnLst/>
              <a:rect l="l" t="t" r="r" b="b"/>
              <a:pathLst>
                <a:path w="5128" h="7478" extrusionOk="0">
                  <a:moveTo>
                    <a:pt x="3889" y="0"/>
                  </a:moveTo>
                  <a:lnTo>
                    <a:pt x="3782" y="22"/>
                  </a:lnTo>
                  <a:lnTo>
                    <a:pt x="3696" y="64"/>
                  </a:lnTo>
                  <a:lnTo>
                    <a:pt x="3611" y="129"/>
                  </a:lnTo>
                  <a:lnTo>
                    <a:pt x="1" y="3141"/>
                  </a:lnTo>
                  <a:lnTo>
                    <a:pt x="3590" y="5341"/>
                  </a:lnTo>
                  <a:lnTo>
                    <a:pt x="2329" y="6644"/>
                  </a:lnTo>
                  <a:lnTo>
                    <a:pt x="2265" y="6730"/>
                  </a:lnTo>
                  <a:lnTo>
                    <a:pt x="2222" y="6815"/>
                  </a:lnTo>
                  <a:lnTo>
                    <a:pt x="2201" y="6901"/>
                  </a:lnTo>
                  <a:lnTo>
                    <a:pt x="2201" y="7007"/>
                  </a:lnTo>
                  <a:lnTo>
                    <a:pt x="2222" y="7093"/>
                  </a:lnTo>
                  <a:lnTo>
                    <a:pt x="2244" y="7200"/>
                  </a:lnTo>
                  <a:lnTo>
                    <a:pt x="2286" y="7264"/>
                  </a:lnTo>
                  <a:lnTo>
                    <a:pt x="2351" y="7349"/>
                  </a:lnTo>
                  <a:lnTo>
                    <a:pt x="2436" y="7413"/>
                  </a:lnTo>
                  <a:lnTo>
                    <a:pt x="2521" y="7456"/>
                  </a:lnTo>
                  <a:lnTo>
                    <a:pt x="2607" y="7477"/>
                  </a:lnTo>
                  <a:lnTo>
                    <a:pt x="2799" y="7477"/>
                  </a:lnTo>
                  <a:lnTo>
                    <a:pt x="2885" y="7456"/>
                  </a:lnTo>
                  <a:lnTo>
                    <a:pt x="2970" y="7392"/>
                  </a:lnTo>
                  <a:lnTo>
                    <a:pt x="3056" y="7328"/>
                  </a:lnTo>
                  <a:lnTo>
                    <a:pt x="5128" y="5128"/>
                  </a:lnTo>
                  <a:lnTo>
                    <a:pt x="1688" y="3013"/>
                  </a:lnTo>
                  <a:lnTo>
                    <a:pt x="4252" y="876"/>
                  </a:lnTo>
                  <a:lnTo>
                    <a:pt x="4316" y="812"/>
                  </a:lnTo>
                  <a:lnTo>
                    <a:pt x="4380" y="727"/>
                  </a:lnTo>
                  <a:lnTo>
                    <a:pt x="4401" y="641"/>
                  </a:lnTo>
                  <a:lnTo>
                    <a:pt x="4423" y="534"/>
                  </a:lnTo>
                  <a:lnTo>
                    <a:pt x="4423" y="449"/>
                  </a:lnTo>
                  <a:lnTo>
                    <a:pt x="4401" y="364"/>
                  </a:lnTo>
                  <a:lnTo>
                    <a:pt x="4380" y="257"/>
                  </a:lnTo>
                  <a:lnTo>
                    <a:pt x="4316" y="193"/>
                  </a:lnTo>
                  <a:lnTo>
                    <a:pt x="4252" y="107"/>
                  </a:lnTo>
                  <a:lnTo>
                    <a:pt x="4166" y="64"/>
                  </a:lnTo>
                  <a:lnTo>
                    <a:pt x="4081" y="22"/>
                  </a:lnTo>
                  <a:lnTo>
                    <a:pt x="3974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11168975" y="3308525"/>
              <a:ext cx="324750" cy="232900"/>
            </a:xfrm>
            <a:custGeom>
              <a:avLst/>
              <a:gdLst/>
              <a:ahLst/>
              <a:cxnLst/>
              <a:rect l="l" t="t" r="r" b="b"/>
              <a:pathLst>
                <a:path w="12990" h="9316" extrusionOk="0">
                  <a:moveTo>
                    <a:pt x="3803" y="1"/>
                  </a:moveTo>
                  <a:lnTo>
                    <a:pt x="3461" y="22"/>
                  </a:lnTo>
                  <a:lnTo>
                    <a:pt x="3098" y="65"/>
                  </a:lnTo>
                  <a:lnTo>
                    <a:pt x="2735" y="129"/>
                  </a:lnTo>
                  <a:lnTo>
                    <a:pt x="2372" y="214"/>
                  </a:lnTo>
                  <a:lnTo>
                    <a:pt x="1987" y="321"/>
                  </a:lnTo>
                  <a:lnTo>
                    <a:pt x="1603" y="449"/>
                  </a:lnTo>
                  <a:lnTo>
                    <a:pt x="1218" y="599"/>
                  </a:lnTo>
                  <a:lnTo>
                    <a:pt x="812" y="770"/>
                  </a:lnTo>
                  <a:lnTo>
                    <a:pt x="406" y="962"/>
                  </a:lnTo>
                  <a:lnTo>
                    <a:pt x="0" y="1197"/>
                  </a:lnTo>
                  <a:lnTo>
                    <a:pt x="65" y="1710"/>
                  </a:lnTo>
                  <a:lnTo>
                    <a:pt x="150" y="2223"/>
                  </a:lnTo>
                  <a:lnTo>
                    <a:pt x="257" y="2714"/>
                  </a:lnTo>
                  <a:lnTo>
                    <a:pt x="364" y="3184"/>
                  </a:lnTo>
                  <a:lnTo>
                    <a:pt x="492" y="3633"/>
                  </a:lnTo>
                  <a:lnTo>
                    <a:pt x="620" y="4060"/>
                  </a:lnTo>
                  <a:lnTo>
                    <a:pt x="791" y="4444"/>
                  </a:lnTo>
                  <a:lnTo>
                    <a:pt x="940" y="4829"/>
                  </a:lnTo>
                  <a:lnTo>
                    <a:pt x="1111" y="5192"/>
                  </a:lnTo>
                  <a:lnTo>
                    <a:pt x="1304" y="5555"/>
                  </a:lnTo>
                  <a:lnTo>
                    <a:pt x="1496" y="5876"/>
                  </a:lnTo>
                  <a:lnTo>
                    <a:pt x="1688" y="6175"/>
                  </a:lnTo>
                  <a:lnTo>
                    <a:pt x="1902" y="6474"/>
                  </a:lnTo>
                  <a:lnTo>
                    <a:pt x="2137" y="6752"/>
                  </a:lnTo>
                  <a:lnTo>
                    <a:pt x="2372" y="7008"/>
                  </a:lnTo>
                  <a:lnTo>
                    <a:pt x="2607" y="7243"/>
                  </a:lnTo>
                  <a:lnTo>
                    <a:pt x="2842" y="7457"/>
                  </a:lnTo>
                  <a:lnTo>
                    <a:pt x="3098" y="7670"/>
                  </a:lnTo>
                  <a:lnTo>
                    <a:pt x="3354" y="7862"/>
                  </a:lnTo>
                  <a:lnTo>
                    <a:pt x="3611" y="8055"/>
                  </a:lnTo>
                  <a:lnTo>
                    <a:pt x="3867" y="8204"/>
                  </a:lnTo>
                  <a:lnTo>
                    <a:pt x="4145" y="8354"/>
                  </a:lnTo>
                  <a:lnTo>
                    <a:pt x="4423" y="8503"/>
                  </a:lnTo>
                  <a:lnTo>
                    <a:pt x="4700" y="8631"/>
                  </a:lnTo>
                  <a:lnTo>
                    <a:pt x="5277" y="8845"/>
                  </a:lnTo>
                  <a:lnTo>
                    <a:pt x="5854" y="9016"/>
                  </a:lnTo>
                  <a:lnTo>
                    <a:pt x="6431" y="9144"/>
                  </a:lnTo>
                  <a:lnTo>
                    <a:pt x="7008" y="9230"/>
                  </a:lnTo>
                  <a:lnTo>
                    <a:pt x="7584" y="9294"/>
                  </a:lnTo>
                  <a:lnTo>
                    <a:pt x="8140" y="9315"/>
                  </a:lnTo>
                  <a:lnTo>
                    <a:pt x="8695" y="9315"/>
                  </a:lnTo>
                  <a:lnTo>
                    <a:pt x="9229" y="9294"/>
                  </a:lnTo>
                  <a:lnTo>
                    <a:pt x="9763" y="9251"/>
                  </a:lnTo>
                  <a:lnTo>
                    <a:pt x="10255" y="9208"/>
                  </a:lnTo>
                  <a:lnTo>
                    <a:pt x="10725" y="9123"/>
                  </a:lnTo>
                  <a:lnTo>
                    <a:pt x="11152" y="9059"/>
                  </a:lnTo>
                  <a:lnTo>
                    <a:pt x="11900" y="8888"/>
                  </a:lnTo>
                  <a:lnTo>
                    <a:pt x="12498" y="8738"/>
                  </a:lnTo>
                  <a:lnTo>
                    <a:pt x="12989" y="8589"/>
                  </a:lnTo>
                  <a:lnTo>
                    <a:pt x="12797" y="8055"/>
                  </a:lnTo>
                  <a:lnTo>
                    <a:pt x="12541" y="7478"/>
                  </a:lnTo>
                  <a:lnTo>
                    <a:pt x="12199" y="6730"/>
                  </a:lnTo>
                  <a:lnTo>
                    <a:pt x="11772" y="5854"/>
                  </a:lnTo>
                  <a:lnTo>
                    <a:pt x="11494" y="5406"/>
                  </a:lnTo>
                  <a:lnTo>
                    <a:pt x="11216" y="4914"/>
                  </a:lnTo>
                  <a:lnTo>
                    <a:pt x="10896" y="4444"/>
                  </a:lnTo>
                  <a:lnTo>
                    <a:pt x="10575" y="3953"/>
                  </a:lnTo>
                  <a:lnTo>
                    <a:pt x="10212" y="3483"/>
                  </a:lnTo>
                  <a:lnTo>
                    <a:pt x="9827" y="3013"/>
                  </a:lnTo>
                  <a:lnTo>
                    <a:pt x="9400" y="2564"/>
                  </a:lnTo>
                  <a:lnTo>
                    <a:pt x="8973" y="2116"/>
                  </a:lnTo>
                  <a:lnTo>
                    <a:pt x="8503" y="1710"/>
                  </a:lnTo>
                  <a:lnTo>
                    <a:pt x="8012" y="1325"/>
                  </a:lnTo>
                  <a:lnTo>
                    <a:pt x="7478" y="984"/>
                  </a:lnTo>
                  <a:lnTo>
                    <a:pt x="7221" y="834"/>
                  </a:lnTo>
                  <a:lnTo>
                    <a:pt x="6943" y="684"/>
                  </a:lnTo>
                  <a:lnTo>
                    <a:pt x="6666" y="556"/>
                  </a:lnTo>
                  <a:lnTo>
                    <a:pt x="6367" y="428"/>
                  </a:lnTo>
                  <a:lnTo>
                    <a:pt x="6068" y="321"/>
                  </a:lnTo>
                  <a:lnTo>
                    <a:pt x="5769" y="236"/>
                  </a:lnTo>
                  <a:lnTo>
                    <a:pt x="5448" y="150"/>
                  </a:lnTo>
                  <a:lnTo>
                    <a:pt x="5149" y="86"/>
                  </a:lnTo>
                  <a:lnTo>
                    <a:pt x="4807" y="44"/>
                  </a:lnTo>
                  <a:lnTo>
                    <a:pt x="4487" y="22"/>
                  </a:lnTo>
                  <a:lnTo>
                    <a:pt x="41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10986325" y="3389725"/>
              <a:ext cx="689500" cy="525550"/>
            </a:xfrm>
            <a:custGeom>
              <a:avLst/>
              <a:gdLst/>
              <a:ahLst/>
              <a:cxnLst/>
              <a:rect l="l" t="t" r="r" b="b"/>
              <a:pathLst>
                <a:path w="27580" h="21022" extrusionOk="0">
                  <a:moveTo>
                    <a:pt x="21449" y="0"/>
                  </a:moveTo>
                  <a:lnTo>
                    <a:pt x="20744" y="21"/>
                  </a:lnTo>
                  <a:lnTo>
                    <a:pt x="20039" y="107"/>
                  </a:lnTo>
                  <a:lnTo>
                    <a:pt x="19334" y="214"/>
                  </a:lnTo>
                  <a:lnTo>
                    <a:pt x="18650" y="363"/>
                  </a:lnTo>
                  <a:lnTo>
                    <a:pt x="17988" y="534"/>
                  </a:lnTo>
                  <a:lnTo>
                    <a:pt x="17347" y="726"/>
                  </a:lnTo>
                  <a:lnTo>
                    <a:pt x="16728" y="919"/>
                  </a:lnTo>
                  <a:lnTo>
                    <a:pt x="16151" y="1132"/>
                  </a:lnTo>
                  <a:lnTo>
                    <a:pt x="15617" y="1325"/>
                  </a:lnTo>
                  <a:lnTo>
                    <a:pt x="15147" y="1538"/>
                  </a:lnTo>
                  <a:lnTo>
                    <a:pt x="14356" y="1880"/>
                  </a:lnTo>
                  <a:lnTo>
                    <a:pt x="13844" y="2136"/>
                  </a:lnTo>
                  <a:lnTo>
                    <a:pt x="13651" y="2222"/>
                  </a:lnTo>
                  <a:lnTo>
                    <a:pt x="13224" y="2051"/>
                  </a:lnTo>
                  <a:lnTo>
                    <a:pt x="12754" y="1923"/>
                  </a:lnTo>
                  <a:lnTo>
                    <a:pt x="12263" y="1816"/>
                  </a:lnTo>
                  <a:lnTo>
                    <a:pt x="11729" y="1752"/>
                  </a:lnTo>
                  <a:lnTo>
                    <a:pt x="11152" y="1709"/>
                  </a:lnTo>
                  <a:lnTo>
                    <a:pt x="10554" y="1709"/>
                  </a:lnTo>
                  <a:lnTo>
                    <a:pt x="9956" y="1752"/>
                  </a:lnTo>
                  <a:lnTo>
                    <a:pt x="9315" y="1837"/>
                  </a:lnTo>
                  <a:lnTo>
                    <a:pt x="8674" y="1944"/>
                  </a:lnTo>
                  <a:lnTo>
                    <a:pt x="8033" y="2094"/>
                  </a:lnTo>
                  <a:lnTo>
                    <a:pt x="7371" y="2264"/>
                  </a:lnTo>
                  <a:lnTo>
                    <a:pt x="6708" y="2478"/>
                  </a:lnTo>
                  <a:lnTo>
                    <a:pt x="6067" y="2734"/>
                  </a:lnTo>
                  <a:lnTo>
                    <a:pt x="5427" y="3034"/>
                  </a:lnTo>
                  <a:lnTo>
                    <a:pt x="4807" y="3354"/>
                  </a:lnTo>
                  <a:lnTo>
                    <a:pt x="4209" y="3717"/>
                  </a:lnTo>
                  <a:lnTo>
                    <a:pt x="3632" y="4102"/>
                  </a:lnTo>
                  <a:lnTo>
                    <a:pt x="3077" y="4529"/>
                  </a:lnTo>
                  <a:lnTo>
                    <a:pt x="2543" y="4999"/>
                  </a:lnTo>
                  <a:lnTo>
                    <a:pt x="2308" y="5255"/>
                  </a:lnTo>
                  <a:lnTo>
                    <a:pt x="2073" y="5512"/>
                  </a:lnTo>
                  <a:lnTo>
                    <a:pt x="1838" y="5768"/>
                  </a:lnTo>
                  <a:lnTo>
                    <a:pt x="1624" y="6046"/>
                  </a:lnTo>
                  <a:lnTo>
                    <a:pt x="1410" y="6323"/>
                  </a:lnTo>
                  <a:lnTo>
                    <a:pt x="1218" y="6623"/>
                  </a:lnTo>
                  <a:lnTo>
                    <a:pt x="1047" y="6922"/>
                  </a:lnTo>
                  <a:lnTo>
                    <a:pt x="876" y="7242"/>
                  </a:lnTo>
                  <a:lnTo>
                    <a:pt x="705" y="7563"/>
                  </a:lnTo>
                  <a:lnTo>
                    <a:pt x="577" y="7883"/>
                  </a:lnTo>
                  <a:lnTo>
                    <a:pt x="449" y="8225"/>
                  </a:lnTo>
                  <a:lnTo>
                    <a:pt x="321" y="8567"/>
                  </a:lnTo>
                  <a:lnTo>
                    <a:pt x="235" y="8930"/>
                  </a:lnTo>
                  <a:lnTo>
                    <a:pt x="150" y="9293"/>
                  </a:lnTo>
                  <a:lnTo>
                    <a:pt x="86" y="9677"/>
                  </a:lnTo>
                  <a:lnTo>
                    <a:pt x="43" y="10062"/>
                  </a:lnTo>
                  <a:lnTo>
                    <a:pt x="22" y="10447"/>
                  </a:lnTo>
                  <a:lnTo>
                    <a:pt x="0" y="10852"/>
                  </a:lnTo>
                  <a:lnTo>
                    <a:pt x="0" y="11258"/>
                  </a:lnTo>
                  <a:lnTo>
                    <a:pt x="43" y="11686"/>
                  </a:lnTo>
                  <a:lnTo>
                    <a:pt x="86" y="12113"/>
                  </a:lnTo>
                  <a:lnTo>
                    <a:pt x="150" y="12561"/>
                  </a:lnTo>
                  <a:lnTo>
                    <a:pt x="235" y="13010"/>
                  </a:lnTo>
                  <a:lnTo>
                    <a:pt x="342" y="13459"/>
                  </a:lnTo>
                  <a:lnTo>
                    <a:pt x="470" y="13929"/>
                  </a:lnTo>
                  <a:lnTo>
                    <a:pt x="641" y="14399"/>
                  </a:lnTo>
                  <a:lnTo>
                    <a:pt x="812" y="14890"/>
                  </a:lnTo>
                  <a:lnTo>
                    <a:pt x="1026" y="15339"/>
                  </a:lnTo>
                  <a:lnTo>
                    <a:pt x="1239" y="15766"/>
                  </a:lnTo>
                  <a:lnTo>
                    <a:pt x="1496" y="16193"/>
                  </a:lnTo>
                  <a:lnTo>
                    <a:pt x="1773" y="16599"/>
                  </a:lnTo>
                  <a:lnTo>
                    <a:pt x="2073" y="16984"/>
                  </a:lnTo>
                  <a:lnTo>
                    <a:pt x="2393" y="17347"/>
                  </a:lnTo>
                  <a:lnTo>
                    <a:pt x="2713" y="17689"/>
                  </a:lnTo>
                  <a:lnTo>
                    <a:pt x="3077" y="18030"/>
                  </a:lnTo>
                  <a:lnTo>
                    <a:pt x="3461" y="18329"/>
                  </a:lnTo>
                  <a:lnTo>
                    <a:pt x="3846" y="18629"/>
                  </a:lnTo>
                  <a:lnTo>
                    <a:pt x="4252" y="18906"/>
                  </a:lnTo>
                  <a:lnTo>
                    <a:pt x="4679" y="19163"/>
                  </a:lnTo>
                  <a:lnTo>
                    <a:pt x="5106" y="19419"/>
                  </a:lnTo>
                  <a:lnTo>
                    <a:pt x="5576" y="19633"/>
                  </a:lnTo>
                  <a:lnTo>
                    <a:pt x="6025" y="19846"/>
                  </a:lnTo>
                  <a:lnTo>
                    <a:pt x="6516" y="20039"/>
                  </a:lnTo>
                  <a:lnTo>
                    <a:pt x="7007" y="20209"/>
                  </a:lnTo>
                  <a:lnTo>
                    <a:pt x="7499" y="20380"/>
                  </a:lnTo>
                  <a:lnTo>
                    <a:pt x="8011" y="20509"/>
                  </a:lnTo>
                  <a:lnTo>
                    <a:pt x="8524" y="20637"/>
                  </a:lnTo>
                  <a:lnTo>
                    <a:pt x="9058" y="20744"/>
                  </a:lnTo>
                  <a:lnTo>
                    <a:pt x="9592" y="20829"/>
                  </a:lnTo>
                  <a:lnTo>
                    <a:pt x="10126" y="20893"/>
                  </a:lnTo>
                  <a:lnTo>
                    <a:pt x="10682" y="20957"/>
                  </a:lnTo>
                  <a:lnTo>
                    <a:pt x="11237" y="21000"/>
                  </a:lnTo>
                  <a:lnTo>
                    <a:pt x="11793" y="21021"/>
                  </a:lnTo>
                  <a:lnTo>
                    <a:pt x="12348" y="21021"/>
                  </a:lnTo>
                  <a:lnTo>
                    <a:pt x="12904" y="21000"/>
                  </a:lnTo>
                  <a:lnTo>
                    <a:pt x="13480" y="20978"/>
                  </a:lnTo>
                  <a:lnTo>
                    <a:pt x="14036" y="20936"/>
                  </a:lnTo>
                  <a:lnTo>
                    <a:pt x="14591" y="20872"/>
                  </a:lnTo>
                  <a:lnTo>
                    <a:pt x="15147" y="20786"/>
                  </a:lnTo>
                  <a:lnTo>
                    <a:pt x="15724" y="20701"/>
                  </a:lnTo>
                  <a:lnTo>
                    <a:pt x="16279" y="20594"/>
                  </a:lnTo>
                  <a:lnTo>
                    <a:pt x="16813" y="20466"/>
                  </a:lnTo>
                  <a:lnTo>
                    <a:pt x="17368" y="20316"/>
                  </a:lnTo>
                  <a:lnTo>
                    <a:pt x="17903" y="20167"/>
                  </a:lnTo>
                  <a:lnTo>
                    <a:pt x="18458" y="19974"/>
                  </a:lnTo>
                  <a:lnTo>
                    <a:pt x="18971" y="19782"/>
                  </a:lnTo>
                  <a:lnTo>
                    <a:pt x="19505" y="19590"/>
                  </a:lnTo>
                  <a:lnTo>
                    <a:pt x="20017" y="19355"/>
                  </a:lnTo>
                  <a:lnTo>
                    <a:pt x="20509" y="19120"/>
                  </a:lnTo>
                  <a:lnTo>
                    <a:pt x="21000" y="18864"/>
                  </a:lnTo>
                  <a:lnTo>
                    <a:pt x="21492" y="18586"/>
                  </a:lnTo>
                  <a:lnTo>
                    <a:pt x="21940" y="18308"/>
                  </a:lnTo>
                  <a:lnTo>
                    <a:pt x="22410" y="17988"/>
                  </a:lnTo>
                  <a:lnTo>
                    <a:pt x="22837" y="17667"/>
                  </a:lnTo>
                  <a:lnTo>
                    <a:pt x="23265" y="17347"/>
                  </a:lnTo>
                  <a:lnTo>
                    <a:pt x="23692" y="16984"/>
                  </a:lnTo>
                  <a:lnTo>
                    <a:pt x="24076" y="16620"/>
                  </a:lnTo>
                  <a:lnTo>
                    <a:pt x="24461" y="16236"/>
                  </a:lnTo>
                  <a:lnTo>
                    <a:pt x="24803" y="15830"/>
                  </a:lnTo>
                  <a:lnTo>
                    <a:pt x="25145" y="15424"/>
                  </a:lnTo>
                  <a:lnTo>
                    <a:pt x="25465" y="14997"/>
                  </a:lnTo>
                  <a:lnTo>
                    <a:pt x="25764" y="14548"/>
                  </a:lnTo>
                  <a:lnTo>
                    <a:pt x="26042" y="14100"/>
                  </a:lnTo>
                  <a:lnTo>
                    <a:pt x="26298" y="13608"/>
                  </a:lnTo>
                  <a:lnTo>
                    <a:pt x="26533" y="13117"/>
                  </a:lnTo>
                  <a:lnTo>
                    <a:pt x="26725" y="12626"/>
                  </a:lnTo>
                  <a:lnTo>
                    <a:pt x="26918" y="12091"/>
                  </a:lnTo>
                  <a:lnTo>
                    <a:pt x="27067" y="11557"/>
                  </a:lnTo>
                  <a:lnTo>
                    <a:pt x="27195" y="11002"/>
                  </a:lnTo>
                  <a:lnTo>
                    <a:pt x="27302" y="10447"/>
                  </a:lnTo>
                  <a:lnTo>
                    <a:pt x="27409" y="9677"/>
                  </a:lnTo>
                  <a:lnTo>
                    <a:pt x="27495" y="8930"/>
                  </a:lnTo>
                  <a:lnTo>
                    <a:pt x="27559" y="8225"/>
                  </a:lnTo>
                  <a:lnTo>
                    <a:pt x="27580" y="7563"/>
                  </a:lnTo>
                  <a:lnTo>
                    <a:pt x="27580" y="6943"/>
                  </a:lnTo>
                  <a:lnTo>
                    <a:pt x="27559" y="6345"/>
                  </a:lnTo>
                  <a:lnTo>
                    <a:pt x="27516" y="5768"/>
                  </a:lnTo>
                  <a:lnTo>
                    <a:pt x="27452" y="5234"/>
                  </a:lnTo>
                  <a:lnTo>
                    <a:pt x="27388" y="4743"/>
                  </a:lnTo>
                  <a:lnTo>
                    <a:pt x="27281" y="4273"/>
                  </a:lnTo>
                  <a:lnTo>
                    <a:pt x="27153" y="3824"/>
                  </a:lnTo>
                  <a:lnTo>
                    <a:pt x="27003" y="3418"/>
                  </a:lnTo>
                  <a:lnTo>
                    <a:pt x="26854" y="3034"/>
                  </a:lnTo>
                  <a:lnTo>
                    <a:pt x="26661" y="2670"/>
                  </a:lnTo>
                  <a:lnTo>
                    <a:pt x="26469" y="2329"/>
                  </a:lnTo>
                  <a:lnTo>
                    <a:pt x="26255" y="2029"/>
                  </a:lnTo>
                  <a:lnTo>
                    <a:pt x="26042" y="1752"/>
                  </a:lnTo>
                  <a:lnTo>
                    <a:pt x="25807" y="1495"/>
                  </a:lnTo>
                  <a:lnTo>
                    <a:pt x="25551" y="1260"/>
                  </a:lnTo>
                  <a:lnTo>
                    <a:pt x="25294" y="1047"/>
                  </a:lnTo>
                  <a:lnTo>
                    <a:pt x="25016" y="855"/>
                  </a:lnTo>
                  <a:lnTo>
                    <a:pt x="24717" y="684"/>
                  </a:lnTo>
                  <a:lnTo>
                    <a:pt x="24418" y="555"/>
                  </a:lnTo>
                  <a:lnTo>
                    <a:pt x="24119" y="427"/>
                  </a:lnTo>
                  <a:lnTo>
                    <a:pt x="23820" y="299"/>
                  </a:lnTo>
                  <a:lnTo>
                    <a:pt x="23478" y="214"/>
                  </a:lnTo>
                  <a:lnTo>
                    <a:pt x="23158" y="150"/>
                  </a:lnTo>
                  <a:lnTo>
                    <a:pt x="22837" y="85"/>
                  </a:lnTo>
                  <a:lnTo>
                    <a:pt x="22496" y="43"/>
                  </a:lnTo>
                  <a:lnTo>
                    <a:pt x="22154" y="21"/>
                  </a:lnTo>
                  <a:lnTo>
                    <a:pt x="21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extrusionOk="0">
                  <a:moveTo>
                    <a:pt x="7905" y="0"/>
                  </a:move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fill="none" extrusionOk="0">
                  <a:moveTo>
                    <a:pt x="14057" y="12134"/>
                  </a:move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extrusionOk="0">
                  <a:moveTo>
                    <a:pt x="14634" y="1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fill="none" extrusionOk="0">
                  <a:moveTo>
                    <a:pt x="13844" y="236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11614925" y="3497050"/>
              <a:ext cx="133550" cy="98850"/>
            </a:xfrm>
            <a:custGeom>
              <a:avLst/>
              <a:gdLst/>
              <a:ahLst/>
              <a:cxnLst/>
              <a:rect l="l" t="t" r="r" b="b"/>
              <a:pathLst>
                <a:path w="5342" h="3954" extrusionOk="0">
                  <a:moveTo>
                    <a:pt x="1902" y="1"/>
                  </a:moveTo>
                  <a:lnTo>
                    <a:pt x="1774" y="22"/>
                  </a:lnTo>
                  <a:lnTo>
                    <a:pt x="1453" y="86"/>
                  </a:lnTo>
                  <a:lnTo>
                    <a:pt x="1261" y="172"/>
                  </a:lnTo>
                  <a:lnTo>
                    <a:pt x="1047" y="279"/>
                  </a:lnTo>
                  <a:lnTo>
                    <a:pt x="812" y="407"/>
                  </a:lnTo>
                  <a:lnTo>
                    <a:pt x="599" y="599"/>
                  </a:lnTo>
                  <a:lnTo>
                    <a:pt x="407" y="813"/>
                  </a:lnTo>
                  <a:lnTo>
                    <a:pt x="321" y="941"/>
                  </a:lnTo>
                  <a:lnTo>
                    <a:pt x="236" y="1069"/>
                  </a:lnTo>
                  <a:lnTo>
                    <a:pt x="150" y="1240"/>
                  </a:lnTo>
                  <a:lnTo>
                    <a:pt x="107" y="1390"/>
                  </a:lnTo>
                  <a:lnTo>
                    <a:pt x="43" y="1582"/>
                  </a:lnTo>
                  <a:lnTo>
                    <a:pt x="22" y="1774"/>
                  </a:lnTo>
                  <a:lnTo>
                    <a:pt x="1" y="1988"/>
                  </a:lnTo>
                  <a:lnTo>
                    <a:pt x="1" y="2223"/>
                  </a:lnTo>
                  <a:lnTo>
                    <a:pt x="22" y="2458"/>
                  </a:lnTo>
                  <a:lnTo>
                    <a:pt x="65" y="2714"/>
                  </a:lnTo>
                  <a:lnTo>
                    <a:pt x="107" y="2992"/>
                  </a:lnTo>
                  <a:lnTo>
                    <a:pt x="193" y="3291"/>
                  </a:lnTo>
                  <a:lnTo>
                    <a:pt x="300" y="3611"/>
                  </a:lnTo>
                  <a:lnTo>
                    <a:pt x="428" y="3953"/>
                  </a:lnTo>
                  <a:lnTo>
                    <a:pt x="5341" y="1069"/>
                  </a:lnTo>
                  <a:lnTo>
                    <a:pt x="1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extrusionOk="0">
                  <a:moveTo>
                    <a:pt x="1303" y="1"/>
                  </a:move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FFC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fill="none" extrusionOk="0">
                  <a:moveTo>
                    <a:pt x="6174" y="2052"/>
                  </a:move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1645" y="5448"/>
                  </a:lnTo>
                  <a:lnTo>
                    <a:pt x="1859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extrusionOk="0">
                  <a:moveTo>
                    <a:pt x="1838" y="0"/>
                  </a:move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fill="none" extrusionOk="0">
                  <a:moveTo>
                    <a:pt x="492" y="449"/>
                  </a:move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1987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lnTo>
                    <a:pt x="1838" y="0"/>
                  </a:ln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9" name="Google Shape;969;p30"/>
          <p:cNvGrpSpPr/>
          <p:nvPr/>
        </p:nvGrpSpPr>
        <p:grpSpPr>
          <a:xfrm>
            <a:off x="303949" y="3187375"/>
            <a:ext cx="1587376" cy="1455350"/>
            <a:chOff x="3211550" y="1840913"/>
            <a:chExt cx="1564225" cy="1434125"/>
          </a:xfrm>
        </p:grpSpPr>
        <p:sp>
          <p:nvSpPr>
            <p:cNvPr id="970" name="Google Shape;970;p30"/>
            <p:cNvSpPr/>
            <p:nvPr/>
          </p:nvSpPr>
          <p:spPr>
            <a:xfrm>
              <a:off x="3412125" y="2784813"/>
              <a:ext cx="464600" cy="253775"/>
            </a:xfrm>
            <a:custGeom>
              <a:avLst/>
              <a:gdLst/>
              <a:ahLst/>
              <a:cxnLst/>
              <a:rect l="l" t="t" r="r" b="b"/>
              <a:pathLst>
                <a:path w="18584" h="10151" extrusionOk="0">
                  <a:moveTo>
                    <a:pt x="4691" y="0"/>
                  </a:moveTo>
                  <a:lnTo>
                    <a:pt x="4563" y="51"/>
                  </a:lnTo>
                  <a:lnTo>
                    <a:pt x="4409" y="103"/>
                  </a:lnTo>
                  <a:lnTo>
                    <a:pt x="4281" y="180"/>
                  </a:lnTo>
                  <a:lnTo>
                    <a:pt x="4153" y="257"/>
                  </a:lnTo>
                  <a:lnTo>
                    <a:pt x="4050" y="359"/>
                  </a:lnTo>
                  <a:lnTo>
                    <a:pt x="3948" y="487"/>
                  </a:lnTo>
                  <a:lnTo>
                    <a:pt x="3871" y="615"/>
                  </a:lnTo>
                  <a:lnTo>
                    <a:pt x="3794" y="769"/>
                  </a:lnTo>
                  <a:lnTo>
                    <a:pt x="3743" y="923"/>
                  </a:lnTo>
                  <a:lnTo>
                    <a:pt x="3691" y="1128"/>
                  </a:lnTo>
                  <a:lnTo>
                    <a:pt x="3691" y="1307"/>
                  </a:lnTo>
                  <a:lnTo>
                    <a:pt x="3691" y="1512"/>
                  </a:lnTo>
                  <a:lnTo>
                    <a:pt x="3717" y="1923"/>
                  </a:lnTo>
                  <a:lnTo>
                    <a:pt x="3819" y="2358"/>
                  </a:lnTo>
                  <a:lnTo>
                    <a:pt x="3922" y="2768"/>
                  </a:lnTo>
                  <a:lnTo>
                    <a:pt x="4050" y="3179"/>
                  </a:lnTo>
                  <a:lnTo>
                    <a:pt x="4255" y="3922"/>
                  </a:lnTo>
                  <a:lnTo>
                    <a:pt x="4460" y="4640"/>
                  </a:lnTo>
                  <a:lnTo>
                    <a:pt x="4665" y="5383"/>
                  </a:lnTo>
                  <a:lnTo>
                    <a:pt x="4050" y="4973"/>
                  </a:lnTo>
                  <a:lnTo>
                    <a:pt x="3486" y="4563"/>
                  </a:lnTo>
                  <a:lnTo>
                    <a:pt x="3179" y="4281"/>
                  </a:lnTo>
                  <a:lnTo>
                    <a:pt x="2897" y="3999"/>
                  </a:lnTo>
                  <a:lnTo>
                    <a:pt x="2333" y="3384"/>
                  </a:lnTo>
                  <a:lnTo>
                    <a:pt x="2025" y="3127"/>
                  </a:lnTo>
                  <a:lnTo>
                    <a:pt x="1871" y="2999"/>
                  </a:lnTo>
                  <a:lnTo>
                    <a:pt x="1718" y="2897"/>
                  </a:lnTo>
                  <a:lnTo>
                    <a:pt x="1538" y="2820"/>
                  </a:lnTo>
                  <a:lnTo>
                    <a:pt x="1359" y="2743"/>
                  </a:lnTo>
                  <a:lnTo>
                    <a:pt x="1154" y="2692"/>
                  </a:lnTo>
                  <a:lnTo>
                    <a:pt x="949" y="2666"/>
                  </a:lnTo>
                  <a:lnTo>
                    <a:pt x="820" y="2666"/>
                  </a:lnTo>
                  <a:lnTo>
                    <a:pt x="667" y="2692"/>
                  </a:lnTo>
                  <a:lnTo>
                    <a:pt x="539" y="2743"/>
                  </a:lnTo>
                  <a:lnTo>
                    <a:pt x="410" y="2845"/>
                  </a:lnTo>
                  <a:lnTo>
                    <a:pt x="282" y="2948"/>
                  </a:lnTo>
                  <a:lnTo>
                    <a:pt x="180" y="3050"/>
                  </a:lnTo>
                  <a:lnTo>
                    <a:pt x="128" y="3179"/>
                  </a:lnTo>
                  <a:lnTo>
                    <a:pt x="77" y="3307"/>
                  </a:lnTo>
                  <a:lnTo>
                    <a:pt x="51" y="3563"/>
                  </a:lnTo>
                  <a:lnTo>
                    <a:pt x="77" y="3794"/>
                  </a:lnTo>
                  <a:lnTo>
                    <a:pt x="103" y="4024"/>
                  </a:lnTo>
                  <a:lnTo>
                    <a:pt x="180" y="4255"/>
                  </a:lnTo>
                  <a:lnTo>
                    <a:pt x="282" y="4460"/>
                  </a:lnTo>
                  <a:lnTo>
                    <a:pt x="410" y="4640"/>
                  </a:lnTo>
                  <a:lnTo>
                    <a:pt x="539" y="4845"/>
                  </a:lnTo>
                  <a:lnTo>
                    <a:pt x="692" y="4998"/>
                  </a:lnTo>
                  <a:lnTo>
                    <a:pt x="1051" y="5332"/>
                  </a:lnTo>
                  <a:lnTo>
                    <a:pt x="1436" y="5639"/>
                  </a:lnTo>
                  <a:lnTo>
                    <a:pt x="1846" y="5896"/>
                  </a:lnTo>
                  <a:lnTo>
                    <a:pt x="2256" y="6152"/>
                  </a:lnTo>
                  <a:lnTo>
                    <a:pt x="2589" y="6331"/>
                  </a:lnTo>
                  <a:lnTo>
                    <a:pt x="2948" y="6511"/>
                  </a:lnTo>
                  <a:lnTo>
                    <a:pt x="2282" y="6639"/>
                  </a:lnTo>
                  <a:lnTo>
                    <a:pt x="1641" y="6818"/>
                  </a:lnTo>
                  <a:lnTo>
                    <a:pt x="1307" y="6921"/>
                  </a:lnTo>
                  <a:lnTo>
                    <a:pt x="1000" y="7049"/>
                  </a:lnTo>
                  <a:lnTo>
                    <a:pt x="718" y="7203"/>
                  </a:lnTo>
                  <a:lnTo>
                    <a:pt x="462" y="7357"/>
                  </a:lnTo>
                  <a:lnTo>
                    <a:pt x="333" y="7485"/>
                  </a:lnTo>
                  <a:lnTo>
                    <a:pt x="205" y="7613"/>
                  </a:lnTo>
                  <a:lnTo>
                    <a:pt x="128" y="7741"/>
                  </a:lnTo>
                  <a:lnTo>
                    <a:pt x="77" y="7869"/>
                  </a:lnTo>
                  <a:lnTo>
                    <a:pt x="26" y="8023"/>
                  </a:lnTo>
                  <a:lnTo>
                    <a:pt x="0" y="8151"/>
                  </a:lnTo>
                  <a:lnTo>
                    <a:pt x="26" y="8305"/>
                  </a:lnTo>
                  <a:lnTo>
                    <a:pt x="51" y="8433"/>
                  </a:lnTo>
                  <a:lnTo>
                    <a:pt x="103" y="8561"/>
                  </a:lnTo>
                  <a:lnTo>
                    <a:pt x="154" y="8689"/>
                  </a:lnTo>
                  <a:lnTo>
                    <a:pt x="257" y="8818"/>
                  </a:lnTo>
                  <a:lnTo>
                    <a:pt x="359" y="8920"/>
                  </a:lnTo>
                  <a:lnTo>
                    <a:pt x="487" y="8997"/>
                  </a:lnTo>
                  <a:lnTo>
                    <a:pt x="615" y="9074"/>
                  </a:lnTo>
                  <a:lnTo>
                    <a:pt x="769" y="9125"/>
                  </a:lnTo>
                  <a:lnTo>
                    <a:pt x="949" y="9151"/>
                  </a:lnTo>
                  <a:lnTo>
                    <a:pt x="1256" y="9176"/>
                  </a:lnTo>
                  <a:lnTo>
                    <a:pt x="1538" y="9125"/>
                  </a:lnTo>
                  <a:lnTo>
                    <a:pt x="1820" y="9074"/>
                  </a:lnTo>
                  <a:lnTo>
                    <a:pt x="2102" y="8997"/>
                  </a:lnTo>
                  <a:lnTo>
                    <a:pt x="2666" y="8792"/>
                  </a:lnTo>
                  <a:lnTo>
                    <a:pt x="3204" y="8561"/>
                  </a:lnTo>
                  <a:lnTo>
                    <a:pt x="3743" y="8356"/>
                  </a:lnTo>
                  <a:lnTo>
                    <a:pt x="4281" y="8202"/>
                  </a:lnTo>
                  <a:lnTo>
                    <a:pt x="5357" y="7895"/>
                  </a:lnTo>
                  <a:lnTo>
                    <a:pt x="5562" y="8177"/>
                  </a:lnTo>
                  <a:lnTo>
                    <a:pt x="5793" y="8433"/>
                  </a:lnTo>
                  <a:lnTo>
                    <a:pt x="6024" y="8689"/>
                  </a:lnTo>
                  <a:lnTo>
                    <a:pt x="6306" y="8920"/>
                  </a:lnTo>
                  <a:lnTo>
                    <a:pt x="6588" y="9125"/>
                  </a:lnTo>
                  <a:lnTo>
                    <a:pt x="6895" y="9305"/>
                  </a:lnTo>
                  <a:lnTo>
                    <a:pt x="7177" y="9484"/>
                  </a:lnTo>
                  <a:lnTo>
                    <a:pt x="7485" y="9638"/>
                  </a:lnTo>
                  <a:lnTo>
                    <a:pt x="7792" y="9766"/>
                  </a:lnTo>
                  <a:lnTo>
                    <a:pt x="8126" y="9894"/>
                  </a:lnTo>
                  <a:lnTo>
                    <a:pt x="8459" y="9971"/>
                  </a:lnTo>
                  <a:lnTo>
                    <a:pt x="8792" y="10048"/>
                  </a:lnTo>
                  <a:lnTo>
                    <a:pt x="9151" y="10099"/>
                  </a:lnTo>
                  <a:lnTo>
                    <a:pt x="9484" y="10125"/>
                  </a:lnTo>
                  <a:lnTo>
                    <a:pt x="9843" y="10151"/>
                  </a:lnTo>
                  <a:lnTo>
                    <a:pt x="10202" y="10151"/>
                  </a:lnTo>
                  <a:lnTo>
                    <a:pt x="10535" y="10125"/>
                  </a:lnTo>
                  <a:lnTo>
                    <a:pt x="10894" y="10074"/>
                  </a:lnTo>
                  <a:lnTo>
                    <a:pt x="11586" y="9945"/>
                  </a:lnTo>
                  <a:lnTo>
                    <a:pt x="12253" y="9792"/>
                  </a:lnTo>
                  <a:lnTo>
                    <a:pt x="12893" y="9561"/>
                  </a:lnTo>
                  <a:lnTo>
                    <a:pt x="13509" y="9305"/>
                  </a:lnTo>
                  <a:lnTo>
                    <a:pt x="14098" y="9023"/>
                  </a:lnTo>
                  <a:lnTo>
                    <a:pt x="14662" y="8689"/>
                  </a:lnTo>
                  <a:lnTo>
                    <a:pt x="15226" y="8305"/>
                  </a:lnTo>
                  <a:lnTo>
                    <a:pt x="15764" y="7895"/>
                  </a:lnTo>
                  <a:lnTo>
                    <a:pt x="16277" y="7434"/>
                  </a:lnTo>
                  <a:lnTo>
                    <a:pt x="16738" y="6946"/>
                  </a:lnTo>
                  <a:lnTo>
                    <a:pt x="17174" y="6434"/>
                  </a:lnTo>
                  <a:lnTo>
                    <a:pt x="17558" y="5896"/>
                  </a:lnTo>
                  <a:lnTo>
                    <a:pt x="17892" y="5332"/>
                  </a:lnTo>
                  <a:lnTo>
                    <a:pt x="18045" y="5024"/>
                  </a:lnTo>
                  <a:lnTo>
                    <a:pt x="18174" y="4716"/>
                  </a:lnTo>
                  <a:lnTo>
                    <a:pt x="18276" y="4435"/>
                  </a:lnTo>
                  <a:lnTo>
                    <a:pt x="18379" y="4101"/>
                  </a:lnTo>
                  <a:lnTo>
                    <a:pt x="18456" y="3794"/>
                  </a:lnTo>
                  <a:lnTo>
                    <a:pt x="18532" y="3486"/>
                  </a:lnTo>
                  <a:lnTo>
                    <a:pt x="18558" y="3153"/>
                  </a:lnTo>
                  <a:lnTo>
                    <a:pt x="18584" y="2820"/>
                  </a:lnTo>
                  <a:lnTo>
                    <a:pt x="18584" y="2487"/>
                  </a:lnTo>
                  <a:lnTo>
                    <a:pt x="18584" y="2153"/>
                  </a:lnTo>
                  <a:lnTo>
                    <a:pt x="18532" y="1820"/>
                  </a:lnTo>
                  <a:lnTo>
                    <a:pt x="18481" y="1487"/>
                  </a:lnTo>
                  <a:lnTo>
                    <a:pt x="18456" y="1384"/>
                  </a:lnTo>
                  <a:lnTo>
                    <a:pt x="18404" y="1282"/>
                  </a:lnTo>
                  <a:lnTo>
                    <a:pt x="18327" y="1205"/>
                  </a:lnTo>
                  <a:lnTo>
                    <a:pt x="18250" y="1154"/>
                  </a:lnTo>
                  <a:lnTo>
                    <a:pt x="18174" y="1128"/>
                  </a:lnTo>
                  <a:lnTo>
                    <a:pt x="18071" y="1102"/>
                  </a:lnTo>
                  <a:lnTo>
                    <a:pt x="17892" y="1102"/>
                  </a:lnTo>
                  <a:lnTo>
                    <a:pt x="17712" y="1154"/>
                  </a:lnTo>
                  <a:lnTo>
                    <a:pt x="17635" y="1205"/>
                  </a:lnTo>
                  <a:lnTo>
                    <a:pt x="17558" y="1256"/>
                  </a:lnTo>
                  <a:lnTo>
                    <a:pt x="17482" y="1333"/>
                  </a:lnTo>
                  <a:lnTo>
                    <a:pt x="17430" y="1410"/>
                  </a:lnTo>
                  <a:lnTo>
                    <a:pt x="17405" y="1512"/>
                  </a:lnTo>
                  <a:lnTo>
                    <a:pt x="17405" y="1641"/>
                  </a:lnTo>
                  <a:lnTo>
                    <a:pt x="17353" y="2153"/>
                  </a:lnTo>
                  <a:lnTo>
                    <a:pt x="17251" y="2666"/>
                  </a:lnTo>
                  <a:lnTo>
                    <a:pt x="17097" y="3153"/>
                  </a:lnTo>
                  <a:lnTo>
                    <a:pt x="16918" y="3614"/>
                  </a:lnTo>
                  <a:lnTo>
                    <a:pt x="16687" y="4050"/>
                  </a:lnTo>
                  <a:lnTo>
                    <a:pt x="16405" y="4460"/>
                  </a:lnTo>
                  <a:lnTo>
                    <a:pt x="16097" y="4845"/>
                  </a:lnTo>
                  <a:lnTo>
                    <a:pt x="15764" y="5229"/>
                  </a:lnTo>
                  <a:lnTo>
                    <a:pt x="15380" y="5562"/>
                  </a:lnTo>
                  <a:lnTo>
                    <a:pt x="14995" y="5896"/>
                  </a:lnTo>
                  <a:lnTo>
                    <a:pt x="14559" y="6178"/>
                  </a:lnTo>
                  <a:lnTo>
                    <a:pt x="14124" y="6459"/>
                  </a:lnTo>
                  <a:lnTo>
                    <a:pt x="13688" y="6690"/>
                  </a:lnTo>
                  <a:lnTo>
                    <a:pt x="13227" y="6921"/>
                  </a:lnTo>
                  <a:lnTo>
                    <a:pt x="12740" y="7100"/>
                  </a:lnTo>
                  <a:lnTo>
                    <a:pt x="12278" y="7254"/>
                  </a:lnTo>
                  <a:lnTo>
                    <a:pt x="11842" y="7382"/>
                  </a:lnTo>
                  <a:lnTo>
                    <a:pt x="11432" y="7459"/>
                  </a:lnTo>
                  <a:lnTo>
                    <a:pt x="11022" y="7510"/>
                  </a:lnTo>
                  <a:lnTo>
                    <a:pt x="10586" y="7536"/>
                  </a:lnTo>
                  <a:lnTo>
                    <a:pt x="10176" y="7536"/>
                  </a:lnTo>
                  <a:lnTo>
                    <a:pt x="9766" y="7485"/>
                  </a:lnTo>
                  <a:lnTo>
                    <a:pt x="9356" y="7408"/>
                  </a:lnTo>
                  <a:lnTo>
                    <a:pt x="8920" y="7305"/>
                  </a:lnTo>
                  <a:lnTo>
                    <a:pt x="8741" y="7228"/>
                  </a:lnTo>
                  <a:lnTo>
                    <a:pt x="8561" y="7152"/>
                  </a:lnTo>
                  <a:lnTo>
                    <a:pt x="8254" y="6946"/>
                  </a:lnTo>
                  <a:lnTo>
                    <a:pt x="7972" y="6716"/>
                  </a:lnTo>
                  <a:lnTo>
                    <a:pt x="7690" y="6459"/>
                  </a:lnTo>
                  <a:lnTo>
                    <a:pt x="7152" y="5947"/>
                  </a:lnTo>
                  <a:lnTo>
                    <a:pt x="6870" y="5716"/>
                  </a:lnTo>
                  <a:lnTo>
                    <a:pt x="6536" y="5511"/>
                  </a:lnTo>
                  <a:lnTo>
                    <a:pt x="6485" y="5075"/>
                  </a:lnTo>
                  <a:lnTo>
                    <a:pt x="6408" y="4614"/>
                  </a:lnTo>
                  <a:lnTo>
                    <a:pt x="6280" y="3742"/>
                  </a:lnTo>
                  <a:lnTo>
                    <a:pt x="6229" y="3358"/>
                  </a:lnTo>
                  <a:lnTo>
                    <a:pt x="6203" y="2948"/>
                  </a:lnTo>
                  <a:lnTo>
                    <a:pt x="6152" y="2076"/>
                  </a:lnTo>
                  <a:lnTo>
                    <a:pt x="6101" y="1641"/>
                  </a:lnTo>
                  <a:lnTo>
                    <a:pt x="6024" y="1231"/>
                  </a:lnTo>
                  <a:lnTo>
                    <a:pt x="5896" y="846"/>
                  </a:lnTo>
                  <a:lnTo>
                    <a:pt x="5819" y="667"/>
                  </a:lnTo>
                  <a:lnTo>
                    <a:pt x="5742" y="513"/>
                  </a:lnTo>
                  <a:lnTo>
                    <a:pt x="5639" y="359"/>
                  </a:lnTo>
                  <a:lnTo>
                    <a:pt x="5511" y="231"/>
                  </a:lnTo>
                  <a:lnTo>
                    <a:pt x="5409" y="154"/>
                  </a:lnTo>
                  <a:lnTo>
                    <a:pt x="5255" y="77"/>
                  </a:lnTo>
                  <a:lnTo>
                    <a:pt x="5127" y="26"/>
                  </a:lnTo>
                  <a:lnTo>
                    <a:pt x="49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761350" y="2765588"/>
              <a:ext cx="323650" cy="509450"/>
            </a:xfrm>
            <a:custGeom>
              <a:avLst/>
              <a:gdLst/>
              <a:ahLst/>
              <a:cxnLst/>
              <a:rect l="l" t="t" r="r" b="b"/>
              <a:pathLst>
                <a:path w="12946" h="20378" extrusionOk="0">
                  <a:moveTo>
                    <a:pt x="11766" y="0"/>
                  </a:moveTo>
                  <a:lnTo>
                    <a:pt x="11587" y="26"/>
                  </a:lnTo>
                  <a:lnTo>
                    <a:pt x="11433" y="103"/>
                  </a:lnTo>
                  <a:lnTo>
                    <a:pt x="11382" y="154"/>
                  </a:lnTo>
                  <a:lnTo>
                    <a:pt x="11305" y="205"/>
                  </a:lnTo>
                  <a:lnTo>
                    <a:pt x="11279" y="308"/>
                  </a:lnTo>
                  <a:lnTo>
                    <a:pt x="11254" y="385"/>
                  </a:lnTo>
                  <a:lnTo>
                    <a:pt x="11228" y="487"/>
                  </a:lnTo>
                  <a:lnTo>
                    <a:pt x="11228" y="590"/>
                  </a:lnTo>
                  <a:lnTo>
                    <a:pt x="11305" y="1205"/>
                  </a:lnTo>
                  <a:lnTo>
                    <a:pt x="11356" y="1820"/>
                  </a:lnTo>
                  <a:lnTo>
                    <a:pt x="11382" y="2410"/>
                  </a:lnTo>
                  <a:lnTo>
                    <a:pt x="11382" y="3025"/>
                  </a:lnTo>
                  <a:lnTo>
                    <a:pt x="11356" y="3640"/>
                  </a:lnTo>
                  <a:lnTo>
                    <a:pt x="11305" y="4255"/>
                  </a:lnTo>
                  <a:lnTo>
                    <a:pt x="11228" y="4870"/>
                  </a:lnTo>
                  <a:lnTo>
                    <a:pt x="11100" y="5485"/>
                  </a:lnTo>
                  <a:lnTo>
                    <a:pt x="10972" y="6075"/>
                  </a:lnTo>
                  <a:lnTo>
                    <a:pt x="10818" y="6665"/>
                  </a:lnTo>
                  <a:lnTo>
                    <a:pt x="10638" y="7254"/>
                  </a:lnTo>
                  <a:lnTo>
                    <a:pt x="10433" y="7818"/>
                  </a:lnTo>
                  <a:lnTo>
                    <a:pt x="10228" y="8408"/>
                  </a:lnTo>
                  <a:lnTo>
                    <a:pt x="9972" y="8946"/>
                  </a:lnTo>
                  <a:lnTo>
                    <a:pt x="9690" y="9484"/>
                  </a:lnTo>
                  <a:lnTo>
                    <a:pt x="9382" y="10022"/>
                  </a:lnTo>
                  <a:lnTo>
                    <a:pt x="8665" y="11278"/>
                  </a:lnTo>
                  <a:lnTo>
                    <a:pt x="8203" y="11996"/>
                  </a:lnTo>
                  <a:lnTo>
                    <a:pt x="7947" y="12355"/>
                  </a:lnTo>
                  <a:lnTo>
                    <a:pt x="7691" y="12688"/>
                  </a:lnTo>
                  <a:lnTo>
                    <a:pt x="7409" y="12970"/>
                  </a:lnTo>
                  <a:lnTo>
                    <a:pt x="7127" y="13226"/>
                  </a:lnTo>
                  <a:lnTo>
                    <a:pt x="6845" y="13457"/>
                  </a:lnTo>
                  <a:lnTo>
                    <a:pt x="6537" y="13611"/>
                  </a:lnTo>
                  <a:lnTo>
                    <a:pt x="6383" y="13662"/>
                  </a:lnTo>
                  <a:lnTo>
                    <a:pt x="6230" y="13713"/>
                  </a:lnTo>
                  <a:lnTo>
                    <a:pt x="5743" y="13713"/>
                  </a:lnTo>
                  <a:lnTo>
                    <a:pt x="5589" y="13662"/>
                  </a:lnTo>
                  <a:lnTo>
                    <a:pt x="5409" y="13585"/>
                  </a:lnTo>
                  <a:lnTo>
                    <a:pt x="5256" y="13508"/>
                  </a:lnTo>
                  <a:lnTo>
                    <a:pt x="5102" y="13431"/>
                  </a:lnTo>
                  <a:lnTo>
                    <a:pt x="4922" y="13380"/>
                  </a:lnTo>
                  <a:lnTo>
                    <a:pt x="4794" y="12944"/>
                  </a:lnTo>
                  <a:lnTo>
                    <a:pt x="4589" y="12534"/>
                  </a:lnTo>
                  <a:lnTo>
                    <a:pt x="4384" y="12150"/>
                  </a:lnTo>
                  <a:lnTo>
                    <a:pt x="4179" y="11765"/>
                  </a:lnTo>
                  <a:lnTo>
                    <a:pt x="3820" y="11125"/>
                  </a:lnTo>
                  <a:lnTo>
                    <a:pt x="3436" y="10458"/>
                  </a:lnTo>
                  <a:lnTo>
                    <a:pt x="3231" y="10151"/>
                  </a:lnTo>
                  <a:lnTo>
                    <a:pt x="3000" y="9869"/>
                  </a:lnTo>
                  <a:lnTo>
                    <a:pt x="2769" y="9587"/>
                  </a:lnTo>
                  <a:lnTo>
                    <a:pt x="2487" y="9356"/>
                  </a:lnTo>
                  <a:lnTo>
                    <a:pt x="2385" y="9305"/>
                  </a:lnTo>
                  <a:lnTo>
                    <a:pt x="2282" y="9253"/>
                  </a:lnTo>
                  <a:lnTo>
                    <a:pt x="2154" y="9228"/>
                  </a:lnTo>
                  <a:lnTo>
                    <a:pt x="1949" y="9228"/>
                  </a:lnTo>
                  <a:lnTo>
                    <a:pt x="1821" y="9253"/>
                  </a:lnTo>
                  <a:lnTo>
                    <a:pt x="1616" y="9356"/>
                  </a:lnTo>
                  <a:lnTo>
                    <a:pt x="1436" y="9510"/>
                  </a:lnTo>
                  <a:lnTo>
                    <a:pt x="1283" y="9689"/>
                  </a:lnTo>
                  <a:lnTo>
                    <a:pt x="1231" y="9792"/>
                  </a:lnTo>
                  <a:lnTo>
                    <a:pt x="1206" y="9894"/>
                  </a:lnTo>
                  <a:lnTo>
                    <a:pt x="1180" y="9997"/>
                  </a:lnTo>
                  <a:lnTo>
                    <a:pt x="1154" y="10125"/>
                  </a:lnTo>
                  <a:lnTo>
                    <a:pt x="1206" y="10458"/>
                  </a:lnTo>
                  <a:lnTo>
                    <a:pt x="1283" y="10791"/>
                  </a:lnTo>
                  <a:lnTo>
                    <a:pt x="1411" y="11099"/>
                  </a:lnTo>
                  <a:lnTo>
                    <a:pt x="1590" y="11381"/>
                  </a:lnTo>
                  <a:lnTo>
                    <a:pt x="1770" y="11688"/>
                  </a:lnTo>
                  <a:lnTo>
                    <a:pt x="1975" y="11970"/>
                  </a:lnTo>
                  <a:lnTo>
                    <a:pt x="2359" y="12509"/>
                  </a:lnTo>
                  <a:lnTo>
                    <a:pt x="2846" y="13278"/>
                  </a:lnTo>
                  <a:lnTo>
                    <a:pt x="3333" y="14047"/>
                  </a:lnTo>
                  <a:lnTo>
                    <a:pt x="2897" y="13944"/>
                  </a:lnTo>
                  <a:lnTo>
                    <a:pt x="2487" y="13816"/>
                  </a:lnTo>
                  <a:lnTo>
                    <a:pt x="2077" y="13662"/>
                  </a:lnTo>
                  <a:lnTo>
                    <a:pt x="1898" y="13585"/>
                  </a:lnTo>
                  <a:lnTo>
                    <a:pt x="1693" y="13457"/>
                  </a:lnTo>
                  <a:lnTo>
                    <a:pt x="1539" y="13380"/>
                  </a:lnTo>
                  <a:lnTo>
                    <a:pt x="1334" y="13329"/>
                  </a:lnTo>
                  <a:lnTo>
                    <a:pt x="1129" y="13303"/>
                  </a:lnTo>
                  <a:lnTo>
                    <a:pt x="949" y="13303"/>
                  </a:lnTo>
                  <a:lnTo>
                    <a:pt x="744" y="13355"/>
                  </a:lnTo>
                  <a:lnTo>
                    <a:pt x="565" y="13406"/>
                  </a:lnTo>
                  <a:lnTo>
                    <a:pt x="385" y="13508"/>
                  </a:lnTo>
                  <a:lnTo>
                    <a:pt x="257" y="13662"/>
                  </a:lnTo>
                  <a:lnTo>
                    <a:pt x="155" y="13816"/>
                  </a:lnTo>
                  <a:lnTo>
                    <a:pt x="78" y="13970"/>
                  </a:lnTo>
                  <a:lnTo>
                    <a:pt x="27" y="14124"/>
                  </a:lnTo>
                  <a:lnTo>
                    <a:pt x="1" y="14303"/>
                  </a:lnTo>
                  <a:lnTo>
                    <a:pt x="27" y="14457"/>
                  </a:lnTo>
                  <a:lnTo>
                    <a:pt x="52" y="14636"/>
                  </a:lnTo>
                  <a:lnTo>
                    <a:pt x="103" y="14790"/>
                  </a:lnTo>
                  <a:lnTo>
                    <a:pt x="180" y="14944"/>
                  </a:lnTo>
                  <a:lnTo>
                    <a:pt x="283" y="15098"/>
                  </a:lnTo>
                  <a:lnTo>
                    <a:pt x="385" y="15226"/>
                  </a:lnTo>
                  <a:lnTo>
                    <a:pt x="642" y="15482"/>
                  </a:lnTo>
                  <a:lnTo>
                    <a:pt x="924" y="15687"/>
                  </a:lnTo>
                  <a:lnTo>
                    <a:pt x="1077" y="15764"/>
                  </a:lnTo>
                  <a:lnTo>
                    <a:pt x="1231" y="15841"/>
                  </a:lnTo>
                  <a:lnTo>
                    <a:pt x="1590" y="15943"/>
                  </a:lnTo>
                  <a:lnTo>
                    <a:pt x="1949" y="16020"/>
                  </a:lnTo>
                  <a:lnTo>
                    <a:pt x="2333" y="16072"/>
                  </a:lnTo>
                  <a:lnTo>
                    <a:pt x="2692" y="16097"/>
                  </a:lnTo>
                  <a:lnTo>
                    <a:pt x="3077" y="16123"/>
                  </a:lnTo>
                  <a:lnTo>
                    <a:pt x="3461" y="16097"/>
                  </a:lnTo>
                  <a:lnTo>
                    <a:pt x="3871" y="16046"/>
                  </a:lnTo>
                  <a:lnTo>
                    <a:pt x="4256" y="15969"/>
                  </a:lnTo>
                  <a:lnTo>
                    <a:pt x="4051" y="16302"/>
                  </a:lnTo>
                  <a:lnTo>
                    <a:pt x="3820" y="16635"/>
                  </a:lnTo>
                  <a:lnTo>
                    <a:pt x="3333" y="17251"/>
                  </a:lnTo>
                  <a:lnTo>
                    <a:pt x="3154" y="17481"/>
                  </a:lnTo>
                  <a:lnTo>
                    <a:pt x="2949" y="17712"/>
                  </a:lnTo>
                  <a:lnTo>
                    <a:pt x="2744" y="17943"/>
                  </a:lnTo>
                  <a:lnTo>
                    <a:pt x="2564" y="18199"/>
                  </a:lnTo>
                  <a:lnTo>
                    <a:pt x="2385" y="18455"/>
                  </a:lnTo>
                  <a:lnTo>
                    <a:pt x="2257" y="18712"/>
                  </a:lnTo>
                  <a:lnTo>
                    <a:pt x="2180" y="18994"/>
                  </a:lnTo>
                  <a:lnTo>
                    <a:pt x="2154" y="19122"/>
                  </a:lnTo>
                  <a:lnTo>
                    <a:pt x="2154" y="19276"/>
                  </a:lnTo>
                  <a:lnTo>
                    <a:pt x="2180" y="19429"/>
                  </a:lnTo>
                  <a:lnTo>
                    <a:pt x="2205" y="19583"/>
                  </a:lnTo>
                  <a:lnTo>
                    <a:pt x="2257" y="19711"/>
                  </a:lnTo>
                  <a:lnTo>
                    <a:pt x="2333" y="19839"/>
                  </a:lnTo>
                  <a:lnTo>
                    <a:pt x="2410" y="19968"/>
                  </a:lnTo>
                  <a:lnTo>
                    <a:pt x="2513" y="20070"/>
                  </a:lnTo>
                  <a:lnTo>
                    <a:pt x="2615" y="20147"/>
                  </a:lnTo>
                  <a:lnTo>
                    <a:pt x="2718" y="20224"/>
                  </a:lnTo>
                  <a:lnTo>
                    <a:pt x="2846" y="20275"/>
                  </a:lnTo>
                  <a:lnTo>
                    <a:pt x="2974" y="20327"/>
                  </a:lnTo>
                  <a:lnTo>
                    <a:pt x="3102" y="20352"/>
                  </a:lnTo>
                  <a:lnTo>
                    <a:pt x="3256" y="20378"/>
                  </a:lnTo>
                  <a:lnTo>
                    <a:pt x="3384" y="20352"/>
                  </a:lnTo>
                  <a:lnTo>
                    <a:pt x="3538" y="20327"/>
                  </a:lnTo>
                  <a:lnTo>
                    <a:pt x="3666" y="20301"/>
                  </a:lnTo>
                  <a:lnTo>
                    <a:pt x="3820" y="20224"/>
                  </a:lnTo>
                  <a:lnTo>
                    <a:pt x="3948" y="20147"/>
                  </a:lnTo>
                  <a:lnTo>
                    <a:pt x="4076" y="20045"/>
                  </a:lnTo>
                  <a:lnTo>
                    <a:pt x="4205" y="19916"/>
                  </a:lnTo>
                  <a:lnTo>
                    <a:pt x="4307" y="19788"/>
                  </a:lnTo>
                  <a:lnTo>
                    <a:pt x="4512" y="19481"/>
                  </a:lnTo>
                  <a:lnTo>
                    <a:pt x="4692" y="19147"/>
                  </a:lnTo>
                  <a:lnTo>
                    <a:pt x="4871" y="18814"/>
                  </a:lnTo>
                  <a:lnTo>
                    <a:pt x="4999" y="18455"/>
                  </a:lnTo>
                  <a:lnTo>
                    <a:pt x="5256" y="17815"/>
                  </a:lnTo>
                  <a:lnTo>
                    <a:pt x="5358" y="17533"/>
                  </a:lnTo>
                  <a:lnTo>
                    <a:pt x="5435" y="17225"/>
                  </a:lnTo>
                  <a:lnTo>
                    <a:pt x="5512" y="16917"/>
                  </a:lnTo>
                  <a:lnTo>
                    <a:pt x="5563" y="16610"/>
                  </a:lnTo>
                  <a:lnTo>
                    <a:pt x="5871" y="16584"/>
                  </a:lnTo>
                  <a:lnTo>
                    <a:pt x="6178" y="16507"/>
                  </a:lnTo>
                  <a:lnTo>
                    <a:pt x="6512" y="16379"/>
                  </a:lnTo>
                  <a:lnTo>
                    <a:pt x="6819" y="16251"/>
                  </a:lnTo>
                  <a:lnTo>
                    <a:pt x="7152" y="16072"/>
                  </a:lnTo>
                  <a:lnTo>
                    <a:pt x="7486" y="15892"/>
                  </a:lnTo>
                  <a:lnTo>
                    <a:pt x="7793" y="15661"/>
                  </a:lnTo>
                  <a:lnTo>
                    <a:pt x="8101" y="15431"/>
                  </a:lnTo>
                  <a:lnTo>
                    <a:pt x="8690" y="14944"/>
                  </a:lnTo>
                  <a:lnTo>
                    <a:pt x="9229" y="14457"/>
                  </a:lnTo>
                  <a:lnTo>
                    <a:pt x="9690" y="13970"/>
                  </a:lnTo>
                  <a:lnTo>
                    <a:pt x="10049" y="13534"/>
                  </a:lnTo>
                  <a:lnTo>
                    <a:pt x="10561" y="12791"/>
                  </a:lnTo>
                  <a:lnTo>
                    <a:pt x="11023" y="12022"/>
                  </a:lnTo>
                  <a:lnTo>
                    <a:pt x="11433" y="11253"/>
                  </a:lnTo>
                  <a:lnTo>
                    <a:pt x="11792" y="10458"/>
                  </a:lnTo>
                  <a:lnTo>
                    <a:pt x="12125" y="9664"/>
                  </a:lnTo>
                  <a:lnTo>
                    <a:pt x="12381" y="8843"/>
                  </a:lnTo>
                  <a:lnTo>
                    <a:pt x="12612" y="8049"/>
                  </a:lnTo>
                  <a:lnTo>
                    <a:pt x="12766" y="7203"/>
                  </a:lnTo>
                  <a:lnTo>
                    <a:pt x="12868" y="6383"/>
                  </a:lnTo>
                  <a:lnTo>
                    <a:pt x="12945" y="5537"/>
                  </a:lnTo>
                  <a:lnTo>
                    <a:pt x="12945" y="4691"/>
                  </a:lnTo>
                  <a:lnTo>
                    <a:pt x="12894" y="3819"/>
                  </a:lnTo>
                  <a:lnTo>
                    <a:pt x="12791" y="2948"/>
                  </a:lnTo>
                  <a:lnTo>
                    <a:pt x="12638" y="2102"/>
                  </a:lnTo>
                  <a:lnTo>
                    <a:pt x="12433" y="1205"/>
                  </a:lnTo>
                  <a:lnTo>
                    <a:pt x="12151" y="333"/>
                  </a:lnTo>
                  <a:lnTo>
                    <a:pt x="12125" y="231"/>
                  </a:lnTo>
                  <a:lnTo>
                    <a:pt x="12074" y="154"/>
                  </a:lnTo>
                  <a:lnTo>
                    <a:pt x="11997" y="77"/>
                  </a:lnTo>
                  <a:lnTo>
                    <a:pt x="11920" y="51"/>
                  </a:lnTo>
                  <a:lnTo>
                    <a:pt x="118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11550" y="1840913"/>
              <a:ext cx="1357900" cy="987500"/>
            </a:xfrm>
            <a:custGeom>
              <a:avLst/>
              <a:gdLst/>
              <a:ahLst/>
              <a:cxnLst/>
              <a:rect l="l" t="t" r="r" b="b"/>
              <a:pathLst>
                <a:path w="54316" h="39500" extrusionOk="0">
                  <a:moveTo>
                    <a:pt x="40243" y="0"/>
                  </a:moveTo>
                  <a:lnTo>
                    <a:pt x="39423" y="26"/>
                  </a:lnTo>
                  <a:lnTo>
                    <a:pt x="38628" y="103"/>
                  </a:lnTo>
                  <a:lnTo>
                    <a:pt x="37885" y="205"/>
                  </a:lnTo>
                  <a:lnTo>
                    <a:pt x="37142" y="308"/>
                  </a:lnTo>
                  <a:lnTo>
                    <a:pt x="36424" y="461"/>
                  </a:lnTo>
                  <a:lnTo>
                    <a:pt x="35757" y="641"/>
                  </a:lnTo>
                  <a:lnTo>
                    <a:pt x="35091" y="820"/>
                  </a:lnTo>
                  <a:lnTo>
                    <a:pt x="34476" y="1051"/>
                  </a:lnTo>
                  <a:lnTo>
                    <a:pt x="33861" y="1307"/>
                  </a:lnTo>
                  <a:lnTo>
                    <a:pt x="33297" y="1564"/>
                  </a:lnTo>
                  <a:lnTo>
                    <a:pt x="32733" y="1846"/>
                  </a:lnTo>
                  <a:lnTo>
                    <a:pt x="32195" y="2153"/>
                  </a:lnTo>
                  <a:lnTo>
                    <a:pt x="31682" y="2486"/>
                  </a:lnTo>
                  <a:lnTo>
                    <a:pt x="31195" y="2820"/>
                  </a:lnTo>
                  <a:lnTo>
                    <a:pt x="30734" y="3178"/>
                  </a:lnTo>
                  <a:lnTo>
                    <a:pt x="30298" y="3563"/>
                  </a:lnTo>
                  <a:lnTo>
                    <a:pt x="29862" y="3947"/>
                  </a:lnTo>
                  <a:lnTo>
                    <a:pt x="29478" y="4358"/>
                  </a:lnTo>
                  <a:lnTo>
                    <a:pt x="29093" y="4768"/>
                  </a:lnTo>
                  <a:lnTo>
                    <a:pt x="28709" y="5203"/>
                  </a:lnTo>
                  <a:lnTo>
                    <a:pt x="28375" y="5639"/>
                  </a:lnTo>
                  <a:lnTo>
                    <a:pt x="28042" y="6101"/>
                  </a:lnTo>
                  <a:lnTo>
                    <a:pt x="27735" y="6562"/>
                  </a:lnTo>
                  <a:lnTo>
                    <a:pt x="27453" y="7023"/>
                  </a:lnTo>
                  <a:lnTo>
                    <a:pt x="27171" y="7510"/>
                  </a:lnTo>
                  <a:lnTo>
                    <a:pt x="26914" y="7972"/>
                  </a:lnTo>
                  <a:lnTo>
                    <a:pt x="26684" y="8459"/>
                  </a:lnTo>
                  <a:lnTo>
                    <a:pt x="26248" y="9458"/>
                  </a:lnTo>
                  <a:lnTo>
                    <a:pt x="25863" y="10458"/>
                  </a:lnTo>
                  <a:lnTo>
                    <a:pt x="25530" y="11432"/>
                  </a:lnTo>
                  <a:lnTo>
                    <a:pt x="25274" y="12432"/>
                  </a:lnTo>
                  <a:lnTo>
                    <a:pt x="25043" y="13406"/>
                  </a:lnTo>
                  <a:lnTo>
                    <a:pt x="24864" y="14354"/>
                  </a:lnTo>
                  <a:lnTo>
                    <a:pt x="24710" y="15277"/>
                  </a:lnTo>
                  <a:lnTo>
                    <a:pt x="24582" y="16148"/>
                  </a:lnTo>
                  <a:lnTo>
                    <a:pt x="24505" y="16969"/>
                  </a:lnTo>
                  <a:lnTo>
                    <a:pt x="24454" y="17763"/>
                  </a:lnTo>
                  <a:lnTo>
                    <a:pt x="24402" y="18481"/>
                  </a:lnTo>
                  <a:lnTo>
                    <a:pt x="24377" y="19122"/>
                  </a:lnTo>
                  <a:lnTo>
                    <a:pt x="24377" y="20173"/>
                  </a:lnTo>
                  <a:lnTo>
                    <a:pt x="24402" y="20839"/>
                  </a:lnTo>
                  <a:lnTo>
                    <a:pt x="24428" y="21095"/>
                  </a:lnTo>
                  <a:lnTo>
                    <a:pt x="24249" y="21121"/>
                  </a:lnTo>
                  <a:lnTo>
                    <a:pt x="24018" y="21147"/>
                  </a:lnTo>
                  <a:lnTo>
                    <a:pt x="23710" y="21147"/>
                  </a:lnTo>
                  <a:lnTo>
                    <a:pt x="23326" y="21121"/>
                  </a:lnTo>
                  <a:lnTo>
                    <a:pt x="22864" y="21070"/>
                  </a:lnTo>
                  <a:lnTo>
                    <a:pt x="22352" y="20916"/>
                  </a:lnTo>
                  <a:lnTo>
                    <a:pt x="21762" y="20711"/>
                  </a:lnTo>
                  <a:lnTo>
                    <a:pt x="21455" y="20583"/>
                  </a:lnTo>
                  <a:lnTo>
                    <a:pt x="21121" y="20429"/>
                  </a:lnTo>
                  <a:lnTo>
                    <a:pt x="20763" y="20249"/>
                  </a:lnTo>
                  <a:lnTo>
                    <a:pt x="20429" y="20019"/>
                  </a:lnTo>
                  <a:lnTo>
                    <a:pt x="20045" y="19788"/>
                  </a:lnTo>
                  <a:lnTo>
                    <a:pt x="19660" y="19506"/>
                  </a:lnTo>
                  <a:lnTo>
                    <a:pt x="19276" y="19199"/>
                  </a:lnTo>
                  <a:lnTo>
                    <a:pt x="18866" y="18865"/>
                  </a:lnTo>
                  <a:lnTo>
                    <a:pt x="18456" y="18481"/>
                  </a:lnTo>
                  <a:lnTo>
                    <a:pt x="18020" y="18071"/>
                  </a:lnTo>
                  <a:lnTo>
                    <a:pt x="17584" y="17609"/>
                  </a:lnTo>
                  <a:lnTo>
                    <a:pt x="17148" y="17097"/>
                  </a:lnTo>
                  <a:lnTo>
                    <a:pt x="16687" y="16558"/>
                  </a:lnTo>
                  <a:lnTo>
                    <a:pt x="16226" y="15969"/>
                  </a:lnTo>
                  <a:lnTo>
                    <a:pt x="15764" y="15328"/>
                  </a:lnTo>
                  <a:lnTo>
                    <a:pt x="15277" y="14636"/>
                  </a:lnTo>
                  <a:lnTo>
                    <a:pt x="14867" y="13995"/>
                  </a:lnTo>
                  <a:lnTo>
                    <a:pt x="14508" y="13380"/>
                  </a:lnTo>
                  <a:lnTo>
                    <a:pt x="14175" y="12765"/>
                  </a:lnTo>
                  <a:lnTo>
                    <a:pt x="13867" y="12150"/>
                  </a:lnTo>
                  <a:lnTo>
                    <a:pt x="13560" y="11535"/>
                  </a:lnTo>
                  <a:lnTo>
                    <a:pt x="13304" y="10894"/>
                  </a:lnTo>
                  <a:lnTo>
                    <a:pt x="13022" y="10227"/>
                  </a:lnTo>
                  <a:lnTo>
                    <a:pt x="12765" y="9535"/>
                  </a:lnTo>
                  <a:lnTo>
                    <a:pt x="12688" y="9330"/>
                  </a:lnTo>
                  <a:lnTo>
                    <a:pt x="12560" y="9151"/>
                  </a:lnTo>
                  <a:lnTo>
                    <a:pt x="12432" y="8997"/>
                  </a:lnTo>
                  <a:lnTo>
                    <a:pt x="12278" y="8843"/>
                  </a:lnTo>
                  <a:lnTo>
                    <a:pt x="12124" y="8741"/>
                  </a:lnTo>
                  <a:lnTo>
                    <a:pt x="11945" y="8638"/>
                  </a:lnTo>
                  <a:lnTo>
                    <a:pt x="11766" y="8561"/>
                  </a:lnTo>
                  <a:lnTo>
                    <a:pt x="11560" y="8510"/>
                  </a:lnTo>
                  <a:lnTo>
                    <a:pt x="11355" y="8484"/>
                  </a:lnTo>
                  <a:lnTo>
                    <a:pt x="11176" y="8510"/>
                  </a:lnTo>
                  <a:lnTo>
                    <a:pt x="10971" y="8536"/>
                  </a:lnTo>
                  <a:lnTo>
                    <a:pt x="10792" y="8612"/>
                  </a:lnTo>
                  <a:lnTo>
                    <a:pt x="10612" y="8689"/>
                  </a:lnTo>
                  <a:lnTo>
                    <a:pt x="10458" y="8818"/>
                  </a:lnTo>
                  <a:lnTo>
                    <a:pt x="10305" y="8997"/>
                  </a:lnTo>
                  <a:lnTo>
                    <a:pt x="10176" y="9202"/>
                  </a:lnTo>
                  <a:lnTo>
                    <a:pt x="9946" y="9663"/>
                  </a:lnTo>
                  <a:lnTo>
                    <a:pt x="9741" y="10150"/>
                  </a:lnTo>
                  <a:lnTo>
                    <a:pt x="9612" y="10637"/>
                  </a:lnTo>
                  <a:lnTo>
                    <a:pt x="9510" y="11150"/>
                  </a:lnTo>
                  <a:lnTo>
                    <a:pt x="9433" y="11637"/>
                  </a:lnTo>
                  <a:lnTo>
                    <a:pt x="9407" y="12150"/>
                  </a:lnTo>
                  <a:lnTo>
                    <a:pt x="9433" y="12637"/>
                  </a:lnTo>
                  <a:lnTo>
                    <a:pt x="9484" y="13149"/>
                  </a:lnTo>
                  <a:lnTo>
                    <a:pt x="9202" y="12662"/>
                  </a:lnTo>
                  <a:lnTo>
                    <a:pt x="8946" y="12201"/>
                  </a:lnTo>
                  <a:lnTo>
                    <a:pt x="8741" y="11714"/>
                  </a:lnTo>
                  <a:lnTo>
                    <a:pt x="8510" y="11227"/>
                  </a:lnTo>
                  <a:lnTo>
                    <a:pt x="8126" y="10202"/>
                  </a:lnTo>
                  <a:lnTo>
                    <a:pt x="7716" y="9151"/>
                  </a:lnTo>
                  <a:lnTo>
                    <a:pt x="7639" y="8946"/>
                  </a:lnTo>
                  <a:lnTo>
                    <a:pt x="7536" y="8766"/>
                  </a:lnTo>
                  <a:lnTo>
                    <a:pt x="7382" y="8612"/>
                  </a:lnTo>
                  <a:lnTo>
                    <a:pt x="7229" y="8459"/>
                  </a:lnTo>
                  <a:lnTo>
                    <a:pt x="7075" y="8356"/>
                  </a:lnTo>
                  <a:lnTo>
                    <a:pt x="6895" y="8254"/>
                  </a:lnTo>
                  <a:lnTo>
                    <a:pt x="6716" y="8177"/>
                  </a:lnTo>
                  <a:lnTo>
                    <a:pt x="6511" y="8125"/>
                  </a:lnTo>
                  <a:lnTo>
                    <a:pt x="6306" y="8100"/>
                  </a:lnTo>
                  <a:lnTo>
                    <a:pt x="6126" y="8125"/>
                  </a:lnTo>
                  <a:lnTo>
                    <a:pt x="5921" y="8151"/>
                  </a:lnTo>
                  <a:lnTo>
                    <a:pt x="5742" y="8202"/>
                  </a:lnTo>
                  <a:lnTo>
                    <a:pt x="5563" y="8305"/>
                  </a:lnTo>
                  <a:lnTo>
                    <a:pt x="5409" y="8433"/>
                  </a:lnTo>
                  <a:lnTo>
                    <a:pt x="5255" y="8612"/>
                  </a:lnTo>
                  <a:lnTo>
                    <a:pt x="5127" y="8792"/>
                  </a:lnTo>
                  <a:lnTo>
                    <a:pt x="4973" y="9099"/>
                  </a:lnTo>
                  <a:lnTo>
                    <a:pt x="4845" y="9407"/>
                  </a:lnTo>
                  <a:lnTo>
                    <a:pt x="4717" y="9689"/>
                  </a:lnTo>
                  <a:lnTo>
                    <a:pt x="4640" y="9997"/>
                  </a:lnTo>
                  <a:lnTo>
                    <a:pt x="4537" y="10304"/>
                  </a:lnTo>
                  <a:lnTo>
                    <a:pt x="4486" y="10612"/>
                  </a:lnTo>
                  <a:lnTo>
                    <a:pt x="4435" y="10919"/>
                  </a:lnTo>
                  <a:lnTo>
                    <a:pt x="4383" y="11227"/>
                  </a:lnTo>
                  <a:lnTo>
                    <a:pt x="4383" y="11868"/>
                  </a:lnTo>
                  <a:lnTo>
                    <a:pt x="4409" y="12483"/>
                  </a:lnTo>
                  <a:lnTo>
                    <a:pt x="4486" y="13098"/>
                  </a:lnTo>
                  <a:lnTo>
                    <a:pt x="4614" y="13739"/>
                  </a:lnTo>
                  <a:lnTo>
                    <a:pt x="4076" y="12637"/>
                  </a:lnTo>
                  <a:lnTo>
                    <a:pt x="3589" y="11535"/>
                  </a:lnTo>
                  <a:lnTo>
                    <a:pt x="2640" y="9305"/>
                  </a:lnTo>
                  <a:lnTo>
                    <a:pt x="2589" y="9202"/>
                  </a:lnTo>
                  <a:lnTo>
                    <a:pt x="2512" y="9099"/>
                  </a:lnTo>
                  <a:lnTo>
                    <a:pt x="2435" y="9023"/>
                  </a:lnTo>
                  <a:lnTo>
                    <a:pt x="2333" y="8971"/>
                  </a:lnTo>
                  <a:lnTo>
                    <a:pt x="2128" y="8869"/>
                  </a:lnTo>
                  <a:lnTo>
                    <a:pt x="1871" y="8792"/>
                  </a:lnTo>
                  <a:lnTo>
                    <a:pt x="1641" y="8792"/>
                  </a:lnTo>
                  <a:lnTo>
                    <a:pt x="1410" y="8843"/>
                  </a:lnTo>
                  <a:lnTo>
                    <a:pt x="1179" y="8946"/>
                  </a:lnTo>
                  <a:lnTo>
                    <a:pt x="1102" y="9023"/>
                  </a:lnTo>
                  <a:lnTo>
                    <a:pt x="1026" y="9099"/>
                  </a:lnTo>
                  <a:lnTo>
                    <a:pt x="872" y="9305"/>
                  </a:lnTo>
                  <a:lnTo>
                    <a:pt x="718" y="9510"/>
                  </a:lnTo>
                  <a:lnTo>
                    <a:pt x="590" y="9715"/>
                  </a:lnTo>
                  <a:lnTo>
                    <a:pt x="487" y="9971"/>
                  </a:lnTo>
                  <a:lnTo>
                    <a:pt x="385" y="10202"/>
                  </a:lnTo>
                  <a:lnTo>
                    <a:pt x="282" y="10458"/>
                  </a:lnTo>
                  <a:lnTo>
                    <a:pt x="154" y="11022"/>
                  </a:lnTo>
                  <a:lnTo>
                    <a:pt x="52" y="11637"/>
                  </a:lnTo>
                  <a:lnTo>
                    <a:pt x="0" y="12278"/>
                  </a:lnTo>
                  <a:lnTo>
                    <a:pt x="0" y="12970"/>
                  </a:lnTo>
                  <a:lnTo>
                    <a:pt x="52" y="13688"/>
                  </a:lnTo>
                  <a:lnTo>
                    <a:pt x="128" y="14431"/>
                  </a:lnTo>
                  <a:lnTo>
                    <a:pt x="257" y="15226"/>
                  </a:lnTo>
                  <a:lnTo>
                    <a:pt x="436" y="16046"/>
                  </a:lnTo>
                  <a:lnTo>
                    <a:pt x="667" y="16892"/>
                  </a:lnTo>
                  <a:lnTo>
                    <a:pt x="923" y="17763"/>
                  </a:lnTo>
                  <a:lnTo>
                    <a:pt x="1231" y="18635"/>
                  </a:lnTo>
                  <a:lnTo>
                    <a:pt x="1564" y="19532"/>
                  </a:lnTo>
                  <a:lnTo>
                    <a:pt x="1948" y="20455"/>
                  </a:lnTo>
                  <a:lnTo>
                    <a:pt x="2358" y="21377"/>
                  </a:lnTo>
                  <a:lnTo>
                    <a:pt x="2820" y="22300"/>
                  </a:lnTo>
                  <a:lnTo>
                    <a:pt x="3307" y="23223"/>
                  </a:lnTo>
                  <a:lnTo>
                    <a:pt x="3845" y="24171"/>
                  </a:lnTo>
                  <a:lnTo>
                    <a:pt x="4409" y="25094"/>
                  </a:lnTo>
                  <a:lnTo>
                    <a:pt x="4999" y="26017"/>
                  </a:lnTo>
                  <a:lnTo>
                    <a:pt x="5614" y="26939"/>
                  </a:lnTo>
                  <a:lnTo>
                    <a:pt x="6280" y="27862"/>
                  </a:lnTo>
                  <a:lnTo>
                    <a:pt x="6972" y="28759"/>
                  </a:lnTo>
                  <a:lnTo>
                    <a:pt x="7690" y="29631"/>
                  </a:lnTo>
                  <a:lnTo>
                    <a:pt x="8459" y="30502"/>
                  </a:lnTo>
                  <a:lnTo>
                    <a:pt x="9228" y="31348"/>
                  </a:lnTo>
                  <a:lnTo>
                    <a:pt x="10048" y="32168"/>
                  </a:lnTo>
                  <a:lnTo>
                    <a:pt x="10868" y="32937"/>
                  </a:lnTo>
                  <a:lnTo>
                    <a:pt x="11740" y="33706"/>
                  </a:lnTo>
                  <a:lnTo>
                    <a:pt x="12611" y="34424"/>
                  </a:lnTo>
                  <a:lnTo>
                    <a:pt x="13201" y="34860"/>
                  </a:lnTo>
                  <a:lnTo>
                    <a:pt x="13791" y="35270"/>
                  </a:lnTo>
                  <a:lnTo>
                    <a:pt x="14406" y="35654"/>
                  </a:lnTo>
                  <a:lnTo>
                    <a:pt x="15047" y="36013"/>
                  </a:lnTo>
                  <a:lnTo>
                    <a:pt x="15713" y="36372"/>
                  </a:lnTo>
                  <a:lnTo>
                    <a:pt x="16405" y="36705"/>
                  </a:lnTo>
                  <a:lnTo>
                    <a:pt x="17123" y="37038"/>
                  </a:lnTo>
                  <a:lnTo>
                    <a:pt x="17866" y="37346"/>
                  </a:lnTo>
                  <a:lnTo>
                    <a:pt x="18609" y="37628"/>
                  </a:lnTo>
                  <a:lnTo>
                    <a:pt x="19353" y="37884"/>
                  </a:lnTo>
                  <a:lnTo>
                    <a:pt x="20147" y="38141"/>
                  </a:lnTo>
                  <a:lnTo>
                    <a:pt x="20942" y="38346"/>
                  </a:lnTo>
                  <a:lnTo>
                    <a:pt x="21737" y="38551"/>
                  </a:lnTo>
                  <a:lnTo>
                    <a:pt x="22557" y="38756"/>
                  </a:lnTo>
                  <a:lnTo>
                    <a:pt x="23377" y="38910"/>
                  </a:lnTo>
                  <a:lnTo>
                    <a:pt x="24197" y="39063"/>
                  </a:lnTo>
                  <a:lnTo>
                    <a:pt x="25018" y="39192"/>
                  </a:lnTo>
                  <a:lnTo>
                    <a:pt x="25863" y="39294"/>
                  </a:lnTo>
                  <a:lnTo>
                    <a:pt x="26709" y="39371"/>
                  </a:lnTo>
                  <a:lnTo>
                    <a:pt x="27529" y="39448"/>
                  </a:lnTo>
                  <a:lnTo>
                    <a:pt x="28375" y="39474"/>
                  </a:lnTo>
                  <a:lnTo>
                    <a:pt x="29221" y="39499"/>
                  </a:lnTo>
                  <a:lnTo>
                    <a:pt x="30067" y="39499"/>
                  </a:lnTo>
                  <a:lnTo>
                    <a:pt x="30887" y="39474"/>
                  </a:lnTo>
                  <a:lnTo>
                    <a:pt x="31708" y="39448"/>
                  </a:lnTo>
                  <a:lnTo>
                    <a:pt x="32528" y="39371"/>
                  </a:lnTo>
                  <a:lnTo>
                    <a:pt x="33348" y="39294"/>
                  </a:lnTo>
                  <a:lnTo>
                    <a:pt x="34143" y="39166"/>
                  </a:lnTo>
                  <a:lnTo>
                    <a:pt x="34937" y="39038"/>
                  </a:lnTo>
                  <a:lnTo>
                    <a:pt x="35706" y="38884"/>
                  </a:lnTo>
                  <a:lnTo>
                    <a:pt x="36475" y="38705"/>
                  </a:lnTo>
                  <a:lnTo>
                    <a:pt x="37219" y="38500"/>
                  </a:lnTo>
                  <a:lnTo>
                    <a:pt x="38039" y="38269"/>
                  </a:lnTo>
                  <a:lnTo>
                    <a:pt x="38859" y="38038"/>
                  </a:lnTo>
                  <a:lnTo>
                    <a:pt x="39269" y="37884"/>
                  </a:lnTo>
                  <a:lnTo>
                    <a:pt x="39654" y="37731"/>
                  </a:lnTo>
                  <a:lnTo>
                    <a:pt x="40064" y="37525"/>
                  </a:lnTo>
                  <a:lnTo>
                    <a:pt x="40474" y="37295"/>
                  </a:lnTo>
                  <a:lnTo>
                    <a:pt x="41089" y="36936"/>
                  </a:lnTo>
                  <a:lnTo>
                    <a:pt x="41704" y="36577"/>
                  </a:lnTo>
                  <a:lnTo>
                    <a:pt x="42294" y="36167"/>
                  </a:lnTo>
                  <a:lnTo>
                    <a:pt x="42883" y="35757"/>
                  </a:lnTo>
                  <a:lnTo>
                    <a:pt x="43447" y="35321"/>
                  </a:lnTo>
                  <a:lnTo>
                    <a:pt x="44011" y="34885"/>
                  </a:lnTo>
                  <a:lnTo>
                    <a:pt x="44575" y="34424"/>
                  </a:lnTo>
                  <a:lnTo>
                    <a:pt x="45088" y="33963"/>
                  </a:lnTo>
                  <a:lnTo>
                    <a:pt x="46113" y="33014"/>
                  </a:lnTo>
                  <a:lnTo>
                    <a:pt x="47061" y="32066"/>
                  </a:lnTo>
                  <a:lnTo>
                    <a:pt x="47959" y="31092"/>
                  </a:lnTo>
                  <a:lnTo>
                    <a:pt x="48753" y="30169"/>
                  </a:lnTo>
                  <a:lnTo>
                    <a:pt x="49496" y="29298"/>
                  </a:lnTo>
                  <a:lnTo>
                    <a:pt x="50137" y="28477"/>
                  </a:lnTo>
                  <a:lnTo>
                    <a:pt x="50701" y="27734"/>
                  </a:lnTo>
                  <a:lnTo>
                    <a:pt x="51163" y="27093"/>
                  </a:lnTo>
                  <a:lnTo>
                    <a:pt x="51803" y="26145"/>
                  </a:lnTo>
                  <a:lnTo>
                    <a:pt x="52034" y="25812"/>
                  </a:lnTo>
                  <a:lnTo>
                    <a:pt x="52265" y="25376"/>
                  </a:lnTo>
                  <a:lnTo>
                    <a:pt x="52495" y="24914"/>
                  </a:lnTo>
                  <a:lnTo>
                    <a:pt x="52880" y="23992"/>
                  </a:lnTo>
                  <a:lnTo>
                    <a:pt x="53239" y="23043"/>
                  </a:lnTo>
                  <a:lnTo>
                    <a:pt x="53546" y="22069"/>
                  </a:lnTo>
                  <a:lnTo>
                    <a:pt x="53803" y="21044"/>
                  </a:lnTo>
                  <a:lnTo>
                    <a:pt x="54008" y="20019"/>
                  </a:lnTo>
                  <a:lnTo>
                    <a:pt x="54162" y="18968"/>
                  </a:lnTo>
                  <a:lnTo>
                    <a:pt x="54264" y="17917"/>
                  </a:lnTo>
                  <a:lnTo>
                    <a:pt x="54315" y="16840"/>
                  </a:lnTo>
                  <a:lnTo>
                    <a:pt x="54315" y="15764"/>
                  </a:lnTo>
                  <a:lnTo>
                    <a:pt x="54238" y="14713"/>
                  </a:lnTo>
                  <a:lnTo>
                    <a:pt x="54136" y="13636"/>
                  </a:lnTo>
                  <a:lnTo>
                    <a:pt x="53982" y="12585"/>
                  </a:lnTo>
                  <a:lnTo>
                    <a:pt x="53777" y="11535"/>
                  </a:lnTo>
                  <a:lnTo>
                    <a:pt x="53521" y="10509"/>
                  </a:lnTo>
                  <a:lnTo>
                    <a:pt x="53213" y="9510"/>
                  </a:lnTo>
                  <a:lnTo>
                    <a:pt x="52854" y="8536"/>
                  </a:lnTo>
                  <a:lnTo>
                    <a:pt x="52444" y="7587"/>
                  </a:lnTo>
                  <a:lnTo>
                    <a:pt x="52213" y="7126"/>
                  </a:lnTo>
                  <a:lnTo>
                    <a:pt x="51983" y="6690"/>
                  </a:lnTo>
                  <a:lnTo>
                    <a:pt x="51726" y="6254"/>
                  </a:lnTo>
                  <a:lnTo>
                    <a:pt x="51470" y="5819"/>
                  </a:lnTo>
                  <a:lnTo>
                    <a:pt x="51188" y="5408"/>
                  </a:lnTo>
                  <a:lnTo>
                    <a:pt x="50881" y="4998"/>
                  </a:lnTo>
                  <a:lnTo>
                    <a:pt x="50573" y="4588"/>
                  </a:lnTo>
                  <a:lnTo>
                    <a:pt x="50265" y="4204"/>
                  </a:lnTo>
                  <a:lnTo>
                    <a:pt x="49932" y="3845"/>
                  </a:lnTo>
                  <a:lnTo>
                    <a:pt x="49599" y="3486"/>
                  </a:lnTo>
                  <a:lnTo>
                    <a:pt x="49240" y="3127"/>
                  </a:lnTo>
                  <a:lnTo>
                    <a:pt x="48856" y="2820"/>
                  </a:lnTo>
                  <a:lnTo>
                    <a:pt x="48471" y="2512"/>
                  </a:lnTo>
                  <a:lnTo>
                    <a:pt x="48087" y="2204"/>
                  </a:lnTo>
                  <a:lnTo>
                    <a:pt x="47651" y="1922"/>
                  </a:lnTo>
                  <a:lnTo>
                    <a:pt x="47241" y="1666"/>
                  </a:lnTo>
                  <a:lnTo>
                    <a:pt x="46805" y="1410"/>
                  </a:lnTo>
                  <a:lnTo>
                    <a:pt x="46344" y="1179"/>
                  </a:lnTo>
                  <a:lnTo>
                    <a:pt x="45882" y="974"/>
                  </a:lnTo>
                  <a:lnTo>
                    <a:pt x="45395" y="795"/>
                  </a:lnTo>
                  <a:lnTo>
                    <a:pt x="44908" y="615"/>
                  </a:lnTo>
                  <a:lnTo>
                    <a:pt x="44396" y="461"/>
                  </a:lnTo>
                  <a:lnTo>
                    <a:pt x="43883" y="333"/>
                  </a:lnTo>
                  <a:lnTo>
                    <a:pt x="43370" y="205"/>
                  </a:lnTo>
                  <a:lnTo>
                    <a:pt x="42806" y="128"/>
                  </a:lnTo>
                  <a:lnTo>
                    <a:pt x="42242" y="51"/>
                  </a:lnTo>
                  <a:lnTo>
                    <a:pt x="41679" y="26"/>
                  </a:lnTo>
                  <a:lnTo>
                    <a:pt x="410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4102275" y="2480413"/>
              <a:ext cx="413975" cy="333250"/>
            </a:xfrm>
            <a:custGeom>
              <a:avLst/>
              <a:gdLst/>
              <a:ahLst/>
              <a:cxnLst/>
              <a:rect l="l" t="t" r="r" b="b"/>
              <a:pathLst>
                <a:path w="16559" h="13330" extrusionOk="0">
                  <a:moveTo>
                    <a:pt x="15841" y="1"/>
                  </a:moveTo>
                  <a:lnTo>
                    <a:pt x="14995" y="52"/>
                  </a:lnTo>
                  <a:lnTo>
                    <a:pt x="13919" y="129"/>
                  </a:lnTo>
                  <a:lnTo>
                    <a:pt x="13304" y="180"/>
                  </a:lnTo>
                  <a:lnTo>
                    <a:pt x="12663" y="283"/>
                  </a:lnTo>
                  <a:lnTo>
                    <a:pt x="11945" y="385"/>
                  </a:lnTo>
                  <a:lnTo>
                    <a:pt x="11227" y="539"/>
                  </a:lnTo>
                  <a:lnTo>
                    <a:pt x="10484" y="693"/>
                  </a:lnTo>
                  <a:lnTo>
                    <a:pt x="9715" y="898"/>
                  </a:lnTo>
                  <a:lnTo>
                    <a:pt x="8946" y="1129"/>
                  </a:lnTo>
                  <a:lnTo>
                    <a:pt x="8151" y="1411"/>
                  </a:lnTo>
                  <a:lnTo>
                    <a:pt x="7357" y="1744"/>
                  </a:lnTo>
                  <a:lnTo>
                    <a:pt x="6588" y="2103"/>
                  </a:lnTo>
                  <a:lnTo>
                    <a:pt x="5819" y="2487"/>
                  </a:lnTo>
                  <a:lnTo>
                    <a:pt x="5101" y="2949"/>
                  </a:lnTo>
                  <a:lnTo>
                    <a:pt x="4717" y="3205"/>
                  </a:lnTo>
                  <a:lnTo>
                    <a:pt x="4383" y="3461"/>
                  </a:lnTo>
                  <a:lnTo>
                    <a:pt x="4025" y="3743"/>
                  </a:lnTo>
                  <a:lnTo>
                    <a:pt x="3691" y="4025"/>
                  </a:lnTo>
                  <a:lnTo>
                    <a:pt x="3358" y="4333"/>
                  </a:lnTo>
                  <a:lnTo>
                    <a:pt x="3051" y="4640"/>
                  </a:lnTo>
                  <a:lnTo>
                    <a:pt x="2743" y="4974"/>
                  </a:lnTo>
                  <a:lnTo>
                    <a:pt x="2435" y="5332"/>
                  </a:lnTo>
                  <a:lnTo>
                    <a:pt x="2153" y="5691"/>
                  </a:lnTo>
                  <a:lnTo>
                    <a:pt x="1897" y="6076"/>
                  </a:lnTo>
                  <a:lnTo>
                    <a:pt x="1641" y="6486"/>
                  </a:lnTo>
                  <a:lnTo>
                    <a:pt x="1410" y="6896"/>
                  </a:lnTo>
                  <a:lnTo>
                    <a:pt x="1179" y="7332"/>
                  </a:lnTo>
                  <a:lnTo>
                    <a:pt x="974" y="7767"/>
                  </a:lnTo>
                  <a:lnTo>
                    <a:pt x="795" y="8254"/>
                  </a:lnTo>
                  <a:lnTo>
                    <a:pt x="616" y="8741"/>
                  </a:lnTo>
                  <a:lnTo>
                    <a:pt x="462" y="9228"/>
                  </a:lnTo>
                  <a:lnTo>
                    <a:pt x="334" y="9767"/>
                  </a:lnTo>
                  <a:lnTo>
                    <a:pt x="231" y="10305"/>
                  </a:lnTo>
                  <a:lnTo>
                    <a:pt x="128" y="10869"/>
                  </a:lnTo>
                  <a:lnTo>
                    <a:pt x="77" y="11458"/>
                  </a:lnTo>
                  <a:lnTo>
                    <a:pt x="26" y="12048"/>
                  </a:lnTo>
                  <a:lnTo>
                    <a:pt x="0" y="12689"/>
                  </a:lnTo>
                  <a:lnTo>
                    <a:pt x="0" y="13330"/>
                  </a:lnTo>
                  <a:lnTo>
                    <a:pt x="385" y="13253"/>
                  </a:lnTo>
                  <a:lnTo>
                    <a:pt x="795" y="13176"/>
                  </a:lnTo>
                  <a:lnTo>
                    <a:pt x="1384" y="13048"/>
                  </a:lnTo>
                  <a:lnTo>
                    <a:pt x="2077" y="12843"/>
                  </a:lnTo>
                  <a:lnTo>
                    <a:pt x="2871" y="12612"/>
                  </a:lnTo>
                  <a:lnTo>
                    <a:pt x="3743" y="12330"/>
                  </a:lnTo>
                  <a:lnTo>
                    <a:pt x="4691" y="11971"/>
                  </a:lnTo>
                  <a:lnTo>
                    <a:pt x="5434" y="11664"/>
                  </a:lnTo>
                  <a:lnTo>
                    <a:pt x="6203" y="11279"/>
                  </a:lnTo>
                  <a:lnTo>
                    <a:pt x="7024" y="10895"/>
                  </a:lnTo>
                  <a:lnTo>
                    <a:pt x="7818" y="10433"/>
                  </a:lnTo>
                  <a:lnTo>
                    <a:pt x="8664" y="9921"/>
                  </a:lnTo>
                  <a:lnTo>
                    <a:pt x="9484" y="9331"/>
                  </a:lnTo>
                  <a:lnTo>
                    <a:pt x="10305" y="8716"/>
                  </a:lnTo>
                  <a:lnTo>
                    <a:pt x="11125" y="8024"/>
                  </a:lnTo>
                  <a:lnTo>
                    <a:pt x="11919" y="7280"/>
                  </a:lnTo>
                  <a:lnTo>
                    <a:pt x="12330" y="6870"/>
                  </a:lnTo>
                  <a:lnTo>
                    <a:pt x="12714" y="6460"/>
                  </a:lnTo>
                  <a:lnTo>
                    <a:pt x="13073" y="6024"/>
                  </a:lnTo>
                  <a:lnTo>
                    <a:pt x="13457" y="5563"/>
                  </a:lnTo>
                  <a:lnTo>
                    <a:pt x="13816" y="5102"/>
                  </a:lnTo>
                  <a:lnTo>
                    <a:pt x="14175" y="4615"/>
                  </a:lnTo>
                  <a:lnTo>
                    <a:pt x="14508" y="4102"/>
                  </a:lnTo>
                  <a:lnTo>
                    <a:pt x="14841" y="3589"/>
                  </a:lnTo>
                  <a:lnTo>
                    <a:pt x="15175" y="3026"/>
                  </a:lnTo>
                  <a:lnTo>
                    <a:pt x="15482" y="2462"/>
                  </a:lnTo>
                  <a:lnTo>
                    <a:pt x="15764" y="1898"/>
                  </a:lnTo>
                  <a:lnTo>
                    <a:pt x="16046" y="1283"/>
                  </a:lnTo>
                  <a:lnTo>
                    <a:pt x="16303" y="667"/>
                  </a:lnTo>
                  <a:lnTo>
                    <a:pt x="165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4464325" y="2159388"/>
              <a:ext cx="311450" cy="179450"/>
            </a:xfrm>
            <a:custGeom>
              <a:avLst/>
              <a:gdLst/>
              <a:ahLst/>
              <a:cxnLst/>
              <a:rect l="l" t="t" r="r" b="b"/>
              <a:pathLst>
                <a:path w="12458" h="7178" extrusionOk="0">
                  <a:moveTo>
                    <a:pt x="12458" y="0"/>
                  </a:moveTo>
                  <a:lnTo>
                    <a:pt x="12150" y="103"/>
                  </a:lnTo>
                  <a:lnTo>
                    <a:pt x="11305" y="308"/>
                  </a:lnTo>
                  <a:lnTo>
                    <a:pt x="10049" y="615"/>
                  </a:lnTo>
                  <a:lnTo>
                    <a:pt x="9305" y="769"/>
                  </a:lnTo>
                  <a:lnTo>
                    <a:pt x="8511" y="923"/>
                  </a:lnTo>
                  <a:lnTo>
                    <a:pt x="7690" y="1051"/>
                  </a:lnTo>
                  <a:lnTo>
                    <a:pt x="6819" y="1154"/>
                  </a:lnTo>
                  <a:lnTo>
                    <a:pt x="5947" y="1231"/>
                  </a:lnTo>
                  <a:lnTo>
                    <a:pt x="5076" y="1256"/>
                  </a:lnTo>
                  <a:lnTo>
                    <a:pt x="4230" y="1256"/>
                  </a:lnTo>
                  <a:lnTo>
                    <a:pt x="3820" y="1231"/>
                  </a:lnTo>
                  <a:lnTo>
                    <a:pt x="3410" y="1205"/>
                  </a:lnTo>
                  <a:lnTo>
                    <a:pt x="3025" y="1154"/>
                  </a:lnTo>
                  <a:lnTo>
                    <a:pt x="2641" y="1077"/>
                  </a:lnTo>
                  <a:lnTo>
                    <a:pt x="2282" y="974"/>
                  </a:lnTo>
                  <a:lnTo>
                    <a:pt x="1949" y="872"/>
                  </a:lnTo>
                  <a:lnTo>
                    <a:pt x="1769" y="974"/>
                  </a:lnTo>
                  <a:lnTo>
                    <a:pt x="1564" y="1102"/>
                  </a:lnTo>
                  <a:lnTo>
                    <a:pt x="1334" y="1282"/>
                  </a:lnTo>
                  <a:lnTo>
                    <a:pt x="1052" y="1538"/>
                  </a:lnTo>
                  <a:lnTo>
                    <a:pt x="795" y="1820"/>
                  </a:lnTo>
                  <a:lnTo>
                    <a:pt x="539" y="2128"/>
                  </a:lnTo>
                  <a:lnTo>
                    <a:pt x="411" y="2333"/>
                  </a:lnTo>
                  <a:lnTo>
                    <a:pt x="308" y="2512"/>
                  </a:lnTo>
                  <a:lnTo>
                    <a:pt x="206" y="2717"/>
                  </a:lnTo>
                  <a:lnTo>
                    <a:pt x="129" y="2948"/>
                  </a:lnTo>
                  <a:lnTo>
                    <a:pt x="52" y="3179"/>
                  </a:lnTo>
                  <a:lnTo>
                    <a:pt x="1" y="3409"/>
                  </a:lnTo>
                  <a:lnTo>
                    <a:pt x="1" y="3666"/>
                  </a:lnTo>
                  <a:lnTo>
                    <a:pt x="1" y="3922"/>
                  </a:lnTo>
                  <a:lnTo>
                    <a:pt x="26" y="4204"/>
                  </a:lnTo>
                  <a:lnTo>
                    <a:pt x="78" y="4486"/>
                  </a:lnTo>
                  <a:lnTo>
                    <a:pt x="180" y="4793"/>
                  </a:lnTo>
                  <a:lnTo>
                    <a:pt x="308" y="5101"/>
                  </a:lnTo>
                  <a:lnTo>
                    <a:pt x="488" y="5434"/>
                  </a:lnTo>
                  <a:lnTo>
                    <a:pt x="693" y="5742"/>
                  </a:lnTo>
                  <a:lnTo>
                    <a:pt x="923" y="6101"/>
                  </a:lnTo>
                  <a:lnTo>
                    <a:pt x="1231" y="6434"/>
                  </a:lnTo>
                  <a:lnTo>
                    <a:pt x="1564" y="6818"/>
                  </a:lnTo>
                  <a:lnTo>
                    <a:pt x="1949" y="7177"/>
                  </a:lnTo>
                  <a:lnTo>
                    <a:pt x="2308" y="7126"/>
                  </a:lnTo>
                  <a:lnTo>
                    <a:pt x="2692" y="7075"/>
                  </a:lnTo>
                  <a:lnTo>
                    <a:pt x="3230" y="6947"/>
                  </a:lnTo>
                  <a:lnTo>
                    <a:pt x="3871" y="6793"/>
                  </a:lnTo>
                  <a:lnTo>
                    <a:pt x="4589" y="6588"/>
                  </a:lnTo>
                  <a:lnTo>
                    <a:pt x="5383" y="6331"/>
                  </a:lnTo>
                  <a:lnTo>
                    <a:pt x="6229" y="5973"/>
                  </a:lnTo>
                  <a:lnTo>
                    <a:pt x="6665" y="5793"/>
                  </a:lnTo>
                  <a:lnTo>
                    <a:pt x="7101" y="5562"/>
                  </a:lnTo>
                  <a:lnTo>
                    <a:pt x="7537" y="5332"/>
                  </a:lnTo>
                  <a:lnTo>
                    <a:pt x="7972" y="5075"/>
                  </a:lnTo>
                  <a:lnTo>
                    <a:pt x="8434" y="4793"/>
                  </a:lnTo>
                  <a:lnTo>
                    <a:pt x="8869" y="4486"/>
                  </a:lnTo>
                  <a:lnTo>
                    <a:pt x="9280" y="4178"/>
                  </a:lnTo>
                  <a:lnTo>
                    <a:pt x="9715" y="3819"/>
                  </a:lnTo>
                  <a:lnTo>
                    <a:pt x="10125" y="3435"/>
                  </a:lnTo>
                  <a:lnTo>
                    <a:pt x="10510" y="3025"/>
                  </a:lnTo>
                  <a:lnTo>
                    <a:pt x="10894" y="2615"/>
                  </a:lnTo>
                  <a:lnTo>
                    <a:pt x="11253" y="2153"/>
                  </a:lnTo>
                  <a:lnTo>
                    <a:pt x="11586" y="1666"/>
                  </a:lnTo>
                  <a:lnTo>
                    <a:pt x="11894" y="1128"/>
                  </a:lnTo>
                  <a:lnTo>
                    <a:pt x="12202" y="590"/>
                  </a:lnTo>
                  <a:lnTo>
                    <a:pt x="124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304125" y="2086338"/>
              <a:ext cx="138450" cy="119850"/>
            </a:xfrm>
            <a:custGeom>
              <a:avLst/>
              <a:gdLst/>
              <a:ahLst/>
              <a:cxnLst/>
              <a:rect l="l" t="t" r="r" b="b"/>
              <a:pathLst>
                <a:path w="5538" h="4794" extrusionOk="0">
                  <a:moveTo>
                    <a:pt x="2666" y="0"/>
                  </a:moveTo>
                  <a:lnTo>
                    <a:pt x="2436" y="26"/>
                  </a:lnTo>
                  <a:lnTo>
                    <a:pt x="2205" y="51"/>
                  </a:lnTo>
                  <a:lnTo>
                    <a:pt x="1974" y="103"/>
                  </a:lnTo>
                  <a:lnTo>
                    <a:pt x="1769" y="180"/>
                  </a:lnTo>
                  <a:lnTo>
                    <a:pt x="1564" y="256"/>
                  </a:lnTo>
                  <a:lnTo>
                    <a:pt x="1385" y="359"/>
                  </a:lnTo>
                  <a:lnTo>
                    <a:pt x="1205" y="462"/>
                  </a:lnTo>
                  <a:lnTo>
                    <a:pt x="1026" y="615"/>
                  </a:lnTo>
                  <a:lnTo>
                    <a:pt x="872" y="744"/>
                  </a:lnTo>
                  <a:lnTo>
                    <a:pt x="744" y="897"/>
                  </a:lnTo>
                  <a:lnTo>
                    <a:pt x="616" y="1051"/>
                  </a:lnTo>
                  <a:lnTo>
                    <a:pt x="488" y="1231"/>
                  </a:lnTo>
                  <a:lnTo>
                    <a:pt x="282" y="1615"/>
                  </a:lnTo>
                  <a:lnTo>
                    <a:pt x="154" y="1999"/>
                  </a:lnTo>
                  <a:lnTo>
                    <a:pt x="52" y="2410"/>
                  </a:lnTo>
                  <a:lnTo>
                    <a:pt x="1" y="2845"/>
                  </a:lnTo>
                  <a:lnTo>
                    <a:pt x="26" y="3255"/>
                  </a:lnTo>
                  <a:lnTo>
                    <a:pt x="103" y="3666"/>
                  </a:lnTo>
                  <a:lnTo>
                    <a:pt x="231" y="4076"/>
                  </a:lnTo>
                  <a:lnTo>
                    <a:pt x="308" y="4255"/>
                  </a:lnTo>
                  <a:lnTo>
                    <a:pt x="411" y="4435"/>
                  </a:lnTo>
                  <a:lnTo>
                    <a:pt x="513" y="4614"/>
                  </a:lnTo>
                  <a:lnTo>
                    <a:pt x="641" y="4793"/>
                  </a:lnTo>
                  <a:lnTo>
                    <a:pt x="718" y="4486"/>
                  </a:lnTo>
                  <a:lnTo>
                    <a:pt x="795" y="4204"/>
                  </a:lnTo>
                  <a:lnTo>
                    <a:pt x="923" y="3922"/>
                  </a:lnTo>
                  <a:lnTo>
                    <a:pt x="1051" y="3666"/>
                  </a:lnTo>
                  <a:lnTo>
                    <a:pt x="1205" y="3409"/>
                  </a:lnTo>
                  <a:lnTo>
                    <a:pt x="1385" y="3153"/>
                  </a:lnTo>
                  <a:lnTo>
                    <a:pt x="1564" y="2948"/>
                  </a:lnTo>
                  <a:lnTo>
                    <a:pt x="1795" y="2743"/>
                  </a:lnTo>
                  <a:lnTo>
                    <a:pt x="2025" y="2563"/>
                  </a:lnTo>
                  <a:lnTo>
                    <a:pt x="2282" y="2410"/>
                  </a:lnTo>
                  <a:lnTo>
                    <a:pt x="2564" y="2281"/>
                  </a:lnTo>
                  <a:lnTo>
                    <a:pt x="2871" y="2179"/>
                  </a:lnTo>
                  <a:lnTo>
                    <a:pt x="3179" y="2102"/>
                  </a:lnTo>
                  <a:lnTo>
                    <a:pt x="3538" y="2076"/>
                  </a:lnTo>
                  <a:lnTo>
                    <a:pt x="3871" y="2051"/>
                  </a:lnTo>
                  <a:lnTo>
                    <a:pt x="4256" y="2102"/>
                  </a:lnTo>
                  <a:lnTo>
                    <a:pt x="4614" y="2179"/>
                  </a:lnTo>
                  <a:lnTo>
                    <a:pt x="4948" y="2281"/>
                  </a:lnTo>
                  <a:lnTo>
                    <a:pt x="5255" y="2410"/>
                  </a:lnTo>
                  <a:lnTo>
                    <a:pt x="5537" y="2538"/>
                  </a:lnTo>
                  <a:lnTo>
                    <a:pt x="5511" y="2333"/>
                  </a:lnTo>
                  <a:lnTo>
                    <a:pt x="5486" y="2102"/>
                  </a:lnTo>
                  <a:lnTo>
                    <a:pt x="5409" y="1897"/>
                  </a:lnTo>
                  <a:lnTo>
                    <a:pt x="5358" y="1692"/>
                  </a:lnTo>
                  <a:lnTo>
                    <a:pt x="5255" y="1487"/>
                  </a:lnTo>
                  <a:lnTo>
                    <a:pt x="5153" y="1282"/>
                  </a:lnTo>
                  <a:lnTo>
                    <a:pt x="5050" y="1102"/>
                  </a:lnTo>
                  <a:lnTo>
                    <a:pt x="4896" y="923"/>
                  </a:lnTo>
                  <a:lnTo>
                    <a:pt x="4743" y="769"/>
                  </a:lnTo>
                  <a:lnTo>
                    <a:pt x="4589" y="615"/>
                  </a:lnTo>
                  <a:lnTo>
                    <a:pt x="4384" y="487"/>
                  </a:lnTo>
                  <a:lnTo>
                    <a:pt x="4179" y="359"/>
                  </a:lnTo>
                  <a:lnTo>
                    <a:pt x="3974" y="256"/>
                  </a:lnTo>
                  <a:lnTo>
                    <a:pt x="3717" y="154"/>
                  </a:lnTo>
                  <a:lnTo>
                    <a:pt x="3461" y="77"/>
                  </a:lnTo>
                  <a:lnTo>
                    <a:pt x="3205" y="26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508250" y="2308038"/>
              <a:ext cx="87175" cy="80775"/>
            </a:xfrm>
            <a:custGeom>
              <a:avLst/>
              <a:gdLst/>
              <a:ahLst/>
              <a:cxnLst/>
              <a:rect l="l" t="t" r="r" b="b"/>
              <a:pathLst>
                <a:path w="3487" h="3231" extrusionOk="0">
                  <a:moveTo>
                    <a:pt x="718" y="1"/>
                  </a:moveTo>
                  <a:lnTo>
                    <a:pt x="615" y="27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308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77" y="437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795"/>
                  </a:lnTo>
                  <a:lnTo>
                    <a:pt x="26" y="924"/>
                  </a:lnTo>
                  <a:lnTo>
                    <a:pt x="77" y="1052"/>
                  </a:lnTo>
                  <a:lnTo>
                    <a:pt x="308" y="1436"/>
                  </a:lnTo>
                  <a:lnTo>
                    <a:pt x="538" y="1821"/>
                  </a:lnTo>
                  <a:lnTo>
                    <a:pt x="820" y="2180"/>
                  </a:lnTo>
                  <a:lnTo>
                    <a:pt x="1128" y="2513"/>
                  </a:lnTo>
                  <a:lnTo>
                    <a:pt x="1282" y="2641"/>
                  </a:lnTo>
                  <a:lnTo>
                    <a:pt x="1461" y="2795"/>
                  </a:lnTo>
                  <a:lnTo>
                    <a:pt x="1641" y="2897"/>
                  </a:lnTo>
                  <a:lnTo>
                    <a:pt x="1846" y="3000"/>
                  </a:lnTo>
                  <a:lnTo>
                    <a:pt x="2051" y="3102"/>
                  </a:lnTo>
                  <a:lnTo>
                    <a:pt x="2256" y="3154"/>
                  </a:lnTo>
                  <a:lnTo>
                    <a:pt x="2486" y="3205"/>
                  </a:lnTo>
                  <a:lnTo>
                    <a:pt x="2717" y="3231"/>
                  </a:lnTo>
                  <a:lnTo>
                    <a:pt x="2845" y="3205"/>
                  </a:lnTo>
                  <a:lnTo>
                    <a:pt x="2948" y="3179"/>
                  </a:lnTo>
                  <a:lnTo>
                    <a:pt x="3076" y="3128"/>
                  </a:lnTo>
                  <a:lnTo>
                    <a:pt x="3179" y="3077"/>
                  </a:lnTo>
                  <a:lnTo>
                    <a:pt x="3255" y="2974"/>
                  </a:lnTo>
                  <a:lnTo>
                    <a:pt x="3358" y="2872"/>
                  </a:lnTo>
                  <a:lnTo>
                    <a:pt x="3409" y="2769"/>
                  </a:lnTo>
                  <a:lnTo>
                    <a:pt x="3460" y="2667"/>
                  </a:lnTo>
                  <a:lnTo>
                    <a:pt x="3486" y="2513"/>
                  </a:lnTo>
                  <a:lnTo>
                    <a:pt x="3486" y="2385"/>
                  </a:lnTo>
                  <a:lnTo>
                    <a:pt x="3460" y="2282"/>
                  </a:lnTo>
                  <a:lnTo>
                    <a:pt x="3409" y="2154"/>
                  </a:lnTo>
                  <a:lnTo>
                    <a:pt x="3358" y="2051"/>
                  </a:lnTo>
                  <a:lnTo>
                    <a:pt x="3281" y="1949"/>
                  </a:lnTo>
                  <a:lnTo>
                    <a:pt x="3102" y="1770"/>
                  </a:lnTo>
                  <a:lnTo>
                    <a:pt x="2845" y="1616"/>
                  </a:lnTo>
                  <a:lnTo>
                    <a:pt x="2615" y="1488"/>
                  </a:lnTo>
                  <a:lnTo>
                    <a:pt x="2358" y="1334"/>
                  </a:lnTo>
                  <a:lnTo>
                    <a:pt x="2128" y="1180"/>
                  </a:lnTo>
                  <a:lnTo>
                    <a:pt x="1871" y="975"/>
                  </a:lnTo>
                  <a:lnTo>
                    <a:pt x="1615" y="719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8" y="52"/>
                  </a:lnTo>
                  <a:lnTo>
                    <a:pt x="846" y="27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407000" y="2358663"/>
              <a:ext cx="97425" cy="83975"/>
            </a:xfrm>
            <a:custGeom>
              <a:avLst/>
              <a:gdLst/>
              <a:ahLst/>
              <a:cxnLst/>
              <a:rect l="l" t="t" r="r" b="b"/>
              <a:pathLst>
                <a:path w="3897" h="3359" extrusionOk="0">
                  <a:moveTo>
                    <a:pt x="718" y="1"/>
                  </a:moveTo>
                  <a:lnTo>
                    <a:pt x="615" y="26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282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51" y="462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821"/>
                  </a:lnTo>
                  <a:lnTo>
                    <a:pt x="26" y="949"/>
                  </a:lnTo>
                  <a:lnTo>
                    <a:pt x="77" y="1052"/>
                  </a:lnTo>
                  <a:lnTo>
                    <a:pt x="359" y="1513"/>
                  </a:lnTo>
                  <a:lnTo>
                    <a:pt x="692" y="1949"/>
                  </a:lnTo>
                  <a:lnTo>
                    <a:pt x="1051" y="2359"/>
                  </a:lnTo>
                  <a:lnTo>
                    <a:pt x="1256" y="2564"/>
                  </a:lnTo>
                  <a:lnTo>
                    <a:pt x="1461" y="2743"/>
                  </a:lnTo>
                  <a:lnTo>
                    <a:pt x="1666" y="2897"/>
                  </a:lnTo>
                  <a:lnTo>
                    <a:pt x="1897" y="3025"/>
                  </a:lnTo>
                  <a:lnTo>
                    <a:pt x="2128" y="3154"/>
                  </a:lnTo>
                  <a:lnTo>
                    <a:pt x="2384" y="3230"/>
                  </a:lnTo>
                  <a:lnTo>
                    <a:pt x="2615" y="3307"/>
                  </a:lnTo>
                  <a:lnTo>
                    <a:pt x="2897" y="3359"/>
                  </a:lnTo>
                  <a:lnTo>
                    <a:pt x="3153" y="3359"/>
                  </a:lnTo>
                  <a:lnTo>
                    <a:pt x="3435" y="3333"/>
                  </a:lnTo>
                  <a:lnTo>
                    <a:pt x="3589" y="3282"/>
                  </a:lnTo>
                  <a:lnTo>
                    <a:pt x="3717" y="3179"/>
                  </a:lnTo>
                  <a:lnTo>
                    <a:pt x="3819" y="3051"/>
                  </a:lnTo>
                  <a:lnTo>
                    <a:pt x="3871" y="2897"/>
                  </a:lnTo>
                  <a:lnTo>
                    <a:pt x="3896" y="2743"/>
                  </a:lnTo>
                  <a:lnTo>
                    <a:pt x="3871" y="2564"/>
                  </a:lnTo>
                  <a:lnTo>
                    <a:pt x="3819" y="2436"/>
                  </a:lnTo>
                  <a:lnTo>
                    <a:pt x="3717" y="2308"/>
                  </a:lnTo>
                  <a:lnTo>
                    <a:pt x="3384" y="2051"/>
                  </a:lnTo>
                  <a:lnTo>
                    <a:pt x="3050" y="1846"/>
                  </a:lnTo>
                  <a:lnTo>
                    <a:pt x="2358" y="1411"/>
                  </a:lnTo>
                  <a:lnTo>
                    <a:pt x="2025" y="1154"/>
                  </a:lnTo>
                  <a:lnTo>
                    <a:pt x="1718" y="872"/>
                  </a:lnTo>
                  <a:lnTo>
                    <a:pt x="1436" y="565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9" y="52"/>
                  </a:lnTo>
                  <a:lnTo>
                    <a:pt x="846" y="26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516575" y="2454788"/>
              <a:ext cx="104475" cy="75650"/>
            </a:xfrm>
            <a:custGeom>
              <a:avLst/>
              <a:gdLst/>
              <a:ahLst/>
              <a:cxnLst/>
              <a:rect l="l" t="t" r="r" b="b"/>
              <a:pathLst>
                <a:path w="4179" h="3026" extrusionOk="0">
                  <a:moveTo>
                    <a:pt x="308" y="1"/>
                  </a:moveTo>
                  <a:lnTo>
                    <a:pt x="180" y="26"/>
                  </a:lnTo>
                  <a:lnTo>
                    <a:pt x="103" y="103"/>
                  </a:lnTo>
                  <a:lnTo>
                    <a:pt x="26" y="206"/>
                  </a:lnTo>
                  <a:lnTo>
                    <a:pt x="0" y="308"/>
                  </a:lnTo>
                  <a:lnTo>
                    <a:pt x="0" y="411"/>
                  </a:lnTo>
                  <a:lnTo>
                    <a:pt x="52" y="513"/>
                  </a:lnTo>
                  <a:lnTo>
                    <a:pt x="359" y="949"/>
                  </a:lnTo>
                  <a:lnTo>
                    <a:pt x="718" y="1410"/>
                  </a:lnTo>
                  <a:lnTo>
                    <a:pt x="1103" y="1821"/>
                  </a:lnTo>
                  <a:lnTo>
                    <a:pt x="1513" y="2231"/>
                  </a:lnTo>
                  <a:lnTo>
                    <a:pt x="1718" y="2410"/>
                  </a:lnTo>
                  <a:lnTo>
                    <a:pt x="1948" y="2564"/>
                  </a:lnTo>
                  <a:lnTo>
                    <a:pt x="2205" y="2718"/>
                  </a:lnTo>
                  <a:lnTo>
                    <a:pt x="2435" y="2820"/>
                  </a:lnTo>
                  <a:lnTo>
                    <a:pt x="2692" y="2923"/>
                  </a:lnTo>
                  <a:lnTo>
                    <a:pt x="2974" y="2974"/>
                  </a:lnTo>
                  <a:lnTo>
                    <a:pt x="3256" y="3025"/>
                  </a:lnTo>
                  <a:lnTo>
                    <a:pt x="3538" y="3025"/>
                  </a:lnTo>
                  <a:lnTo>
                    <a:pt x="3640" y="3000"/>
                  </a:lnTo>
                  <a:lnTo>
                    <a:pt x="3743" y="2974"/>
                  </a:lnTo>
                  <a:lnTo>
                    <a:pt x="3845" y="2923"/>
                  </a:lnTo>
                  <a:lnTo>
                    <a:pt x="3922" y="2871"/>
                  </a:lnTo>
                  <a:lnTo>
                    <a:pt x="4076" y="2718"/>
                  </a:lnTo>
                  <a:lnTo>
                    <a:pt x="4153" y="2538"/>
                  </a:lnTo>
                  <a:lnTo>
                    <a:pt x="4178" y="2436"/>
                  </a:lnTo>
                  <a:lnTo>
                    <a:pt x="4178" y="2333"/>
                  </a:lnTo>
                  <a:lnTo>
                    <a:pt x="4178" y="2231"/>
                  </a:lnTo>
                  <a:lnTo>
                    <a:pt x="4153" y="2128"/>
                  </a:lnTo>
                  <a:lnTo>
                    <a:pt x="4101" y="2051"/>
                  </a:lnTo>
                  <a:lnTo>
                    <a:pt x="4050" y="1949"/>
                  </a:lnTo>
                  <a:lnTo>
                    <a:pt x="3973" y="1872"/>
                  </a:lnTo>
                  <a:lnTo>
                    <a:pt x="3871" y="1821"/>
                  </a:lnTo>
                  <a:lnTo>
                    <a:pt x="3409" y="1615"/>
                  </a:lnTo>
                  <a:lnTo>
                    <a:pt x="2948" y="1436"/>
                  </a:lnTo>
                  <a:lnTo>
                    <a:pt x="2487" y="1257"/>
                  </a:lnTo>
                  <a:lnTo>
                    <a:pt x="2256" y="1154"/>
                  </a:lnTo>
                  <a:lnTo>
                    <a:pt x="2025" y="1026"/>
                  </a:lnTo>
                  <a:lnTo>
                    <a:pt x="1641" y="795"/>
                  </a:lnTo>
                  <a:lnTo>
                    <a:pt x="1256" y="565"/>
                  </a:lnTo>
                  <a:lnTo>
                    <a:pt x="513" y="5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642800" y="2408663"/>
              <a:ext cx="95525" cy="78825"/>
            </a:xfrm>
            <a:custGeom>
              <a:avLst/>
              <a:gdLst/>
              <a:ahLst/>
              <a:cxnLst/>
              <a:rect l="l" t="t" r="r" b="b"/>
              <a:pathLst>
                <a:path w="3821" h="3153" extrusionOk="0">
                  <a:moveTo>
                    <a:pt x="462" y="0"/>
                  </a:moveTo>
                  <a:lnTo>
                    <a:pt x="283" y="26"/>
                  </a:lnTo>
                  <a:lnTo>
                    <a:pt x="155" y="103"/>
                  </a:lnTo>
                  <a:lnTo>
                    <a:pt x="103" y="154"/>
                  </a:lnTo>
                  <a:lnTo>
                    <a:pt x="52" y="231"/>
                  </a:lnTo>
                  <a:lnTo>
                    <a:pt x="27" y="308"/>
                  </a:lnTo>
                  <a:lnTo>
                    <a:pt x="1" y="385"/>
                  </a:lnTo>
                  <a:lnTo>
                    <a:pt x="1" y="487"/>
                  </a:lnTo>
                  <a:lnTo>
                    <a:pt x="27" y="590"/>
                  </a:lnTo>
                  <a:lnTo>
                    <a:pt x="129" y="820"/>
                  </a:lnTo>
                  <a:lnTo>
                    <a:pt x="232" y="1051"/>
                  </a:lnTo>
                  <a:lnTo>
                    <a:pt x="334" y="1282"/>
                  </a:lnTo>
                  <a:lnTo>
                    <a:pt x="488" y="1487"/>
                  </a:lnTo>
                  <a:lnTo>
                    <a:pt x="616" y="1692"/>
                  </a:lnTo>
                  <a:lnTo>
                    <a:pt x="770" y="1897"/>
                  </a:lnTo>
                  <a:lnTo>
                    <a:pt x="949" y="2076"/>
                  </a:lnTo>
                  <a:lnTo>
                    <a:pt x="1129" y="2256"/>
                  </a:lnTo>
                  <a:lnTo>
                    <a:pt x="1334" y="2410"/>
                  </a:lnTo>
                  <a:lnTo>
                    <a:pt x="1539" y="2563"/>
                  </a:lnTo>
                  <a:lnTo>
                    <a:pt x="1744" y="2692"/>
                  </a:lnTo>
                  <a:lnTo>
                    <a:pt x="1975" y="2820"/>
                  </a:lnTo>
                  <a:lnTo>
                    <a:pt x="2205" y="2922"/>
                  </a:lnTo>
                  <a:lnTo>
                    <a:pt x="2436" y="3025"/>
                  </a:lnTo>
                  <a:lnTo>
                    <a:pt x="2692" y="3102"/>
                  </a:lnTo>
                  <a:lnTo>
                    <a:pt x="2923" y="3153"/>
                  </a:lnTo>
                  <a:lnTo>
                    <a:pt x="3154" y="3153"/>
                  </a:lnTo>
                  <a:lnTo>
                    <a:pt x="3282" y="3127"/>
                  </a:lnTo>
                  <a:lnTo>
                    <a:pt x="3384" y="3076"/>
                  </a:lnTo>
                  <a:lnTo>
                    <a:pt x="3487" y="3025"/>
                  </a:lnTo>
                  <a:lnTo>
                    <a:pt x="3564" y="2973"/>
                  </a:lnTo>
                  <a:lnTo>
                    <a:pt x="3718" y="2794"/>
                  </a:lnTo>
                  <a:lnTo>
                    <a:pt x="3769" y="2717"/>
                  </a:lnTo>
                  <a:lnTo>
                    <a:pt x="3794" y="2615"/>
                  </a:lnTo>
                  <a:lnTo>
                    <a:pt x="3820" y="2512"/>
                  </a:lnTo>
                  <a:lnTo>
                    <a:pt x="3820" y="2410"/>
                  </a:lnTo>
                  <a:lnTo>
                    <a:pt x="3794" y="2281"/>
                  </a:lnTo>
                  <a:lnTo>
                    <a:pt x="3769" y="2179"/>
                  </a:lnTo>
                  <a:lnTo>
                    <a:pt x="3692" y="2076"/>
                  </a:lnTo>
                  <a:lnTo>
                    <a:pt x="3615" y="1999"/>
                  </a:lnTo>
                  <a:lnTo>
                    <a:pt x="3282" y="1743"/>
                  </a:lnTo>
                  <a:lnTo>
                    <a:pt x="2949" y="1538"/>
                  </a:lnTo>
                  <a:lnTo>
                    <a:pt x="2231" y="1154"/>
                  </a:lnTo>
                  <a:lnTo>
                    <a:pt x="1872" y="974"/>
                  </a:lnTo>
                  <a:lnTo>
                    <a:pt x="1539" y="769"/>
                  </a:lnTo>
                  <a:lnTo>
                    <a:pt x="1206" y="513"/>
                  </a:lnTo>
                  <a:lnTo>
                    <a:pt x="1077" y="359"/>
                  </a:lnTo>
                  <a:lnTo>
                    <a:pt x="949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440325" y="2509913"/>
              <a:ext cx="95500" cy="79475"/>
            </a:xfrm>
            <a:custGeom>
              <a:avLst/>
              <a:gdLst/>
              <a:ahLst/>
              <a:cxnLst/>
              <a:rect l="l" t="t" r="r" b="b"/>
              <a:pathLst>
                <a:path w="3820" h="3179" extrusionOk="0">
                  <a:moveTo>
                    <a:pt x="461" y="0"/>
                  </a:moveTo>
                  <a:lnTo>
                    <a:pt x="282" y="26"/>
                  </a:lnTo>
                  <a:lnTo>
                    <a:pt x="128" y="103"/>
                  </a:lnTo>
                  <a:lnTo>
                    <a:pt x="77" y="154"/>
                  </a:lnTo>
                  <a:lnTo>
                    <a:pt x="26" y="231"/>
                  </a:lnTo>
                  <a:lnTo>
                    <a:pt x="0" y="308"/>
                  </a:lnTo>
                  <a:lnTo>
                    <a:pt x="0" y="384"/>
                  </a:lnTo>
                  <a:lnTo>
                    <a:pt x="0" y="487"/>
                  </a:lnTo>
                  <a:lnTo>
                    <a:pt x="26" y="590"/>
                  </a:lnTo>
                  <a:lnTo>
                    <a:pt x="103" y="820"/>
                  </a:lnTo>
                  <a:lnTo>
                    <a:pt x="205" y="1051"/>
                  </a:lnTo>
                  <a:lnTo>
                    <a:pt x="333" y="1282"/>
                  </a:lnTo>
                  <a:lnTo>
                    <a:pt x="461" y="1487"/>
                  </a:lnTo>
                  <a:lnTo>
                    <a:pt x="615" y="1692"/>
                  </a:lnTo>
                  <a:lnTo>
                    <a:pt x="769" y="1897"/>
                  </a:lnTo>
                  <a:lnTo>
                    <a:pt x="948" y="2076"/>
                  </a:lnTo>
                  <a:lnTo>
                    <a:pt x="1128" y="2256"/>
                  </a:lnTo>
                  <a:lnTo>
                    <a:pt x="1307" y="2409"/>
                  </a:lnTo>
                  <a:lnTo>
                    <a:pt x="1512" y="2563"/>
                  </a:lnTo>
                  <a:lnTo>
                    <a:pt x="1743" y="2691"/>
                  </a:lnTo>
                  <a:lnTo>
                    <a:pt x="1948" y="2820"/>
                  </a:lnTo>
                  <a:lnTo>
                    <a:pt x="2179" y="2922"/>
                  </a:lnTo>
                  <a:lnTo>
                    <a:pt x="2435" y="3025"/>
                  </a:lnTo>
                  <a:lnTo>
                    <a:pt x="2666" y="3101"/>
                  </a:lnTo>
                  <a:lnTo>
                    <a:pt x="2922" y="3153"/>
                  </a:lnTo>
                  <a:lnTo>
                    <a:pt x="3050" y="3178"/>
                  </a:lnTo>
                  <a:lnTo>
                    <a:pt x="3153" y="3153"/>
                  </a:lnTo>
                  <a:lnTo>
                    <a:pt x="3255" y="3127"/>
                  </a:lnTo>
                  <a:lnTo>
                    <a:pt x="3358" y="3101"/>
                  </a:lnTo>
                  <a:lnTo>
                    <a:pt x="3460" y="3050"/>
                  </a:lnTo>
                  <a:lnTo>
                    <a:pt x="3563" y="2973"/>
                  </a:lnTo>
                  <a:lnTo>
                    <a:pt x="3691" y="2820"/>
                  </a:lnTo>
                  <a:lnTo>
                    <a:pt x="3768" y="2717"/>
                  </a:lnTo>
                  <a:lnTo>
                    <a:pt x="3794" y="2614"/>
                  </a:lnTo>
                  <a:lnTo>
                    <a:pt x="3819" y="2512"/>
                  </a:lnTo>
                  <a:lnTo>
                    <a:pt x="3819" y="2409"/>
                  </a:lnTo>
                  <a:lnTo>
                    <a:pt x="3794" y="2307"/>
                  </a:lnTo>
                  <a:lnTo>
                    <a:pt x="3742" y="2204"/>
                  </a:lnTo>
                  <a:lnTo>
                    <a:pt x="3691" y="2102"/>
                  </a:lnTo>
                  <a:lnTo>
                    <a:pt x="3589" y="1999"/>
                  </a:lnTo>
                  <a:lnTo>
                    <a:pt x="3281" y="1743"/>
                  </a:lnTo>
                  <a:lnTo>
                    <a:pt x="2922" y="1538"/>
                  </a:lnTo>
                  <a:lnTo>
                    <a:pt x="2204" y="1179"/>
                  </a:lnTo>
                  <a:lnTo>
                    <a:pt x="1846" y="974"/>
                  </a:lnTo>
                  <a:lnTo>
                    <a:pt x="1512" y="769"/>
                  </a:lnTo>
                  <a:lnTo>
                    <a:pt x="1205" y="513"/>
                  </a:lnTo>
                  <a:lnTo>
                    <a:pt x="1051" y="359"/>
                  </a:lnTo>
                  <a:lnTo>
                    <a:pt x="923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667800" y="2563088"/>
              <a:ext cx="89100" cy="51925"/>
            </a:xfrm>
            <a:custGeom>
              <a:avLst/>
              <a:gdLst/>
              <a:ahLst/>
              <a:cxnLst/>
              <a:rect l="l" t="t" r="r" b="b"/>
              <a:pathLst>
                <a:path w="3564" h="2077" extrusionOk="0">
                  <a:moveTo>
                    <a:pt x="334" y="0"/>
                  </a:moveTo>
                  <a:lnTo>
                    <a:pt x="206" y="26"/>
                  </a:lnTo>
                  <a:lnTo>
                    <a:pt x="103" y="129"/>
                  </a:lnTo>
                  <a:lnTo>
                    <a:pt x="26" y="231"/>
                  </a:lnTo>
                  <a:lnTo>
                    <a:pt x="1" y="359"/>
                  </a:lnTo>
                  <a:lnTo>
                    <a:pt x="1" y="487"/>
                  </a:lnTo>
                  <a:lnTo>
                    <a:pt x="77" y="590"/>
                  </a:lnTo>
                  <a:lnTo>
                    <a:pt x="129" y="641"/>
                  </a:lnTo>
                  <a:lnTo>
                    <a:pt x="180" y="693"/>
                  </a:lnTo>
                  <a:lnTo>
                    <a:pt x="513" y="872"/>
                  </a:lnTo>
                  <a:lnTo>
                    <a:pt x="846" y="1103"/>
                  </a:lnTo>
                  <a:lnTo>
                    <a:pt x="1538" y="1564"/>
                  </a:lnTo>
                  <a:lnTo>
                    <a:pt x="1872" y="1769"/>
                  </a:lnTo>
                  <a:lnTo>
                    <a:pt x="2231" y="1949"/>
                  </a:lnTo>
                  <a:lnTo>
                    <a:pt x="2410" y="2000"/>
                  </a:lnTo>
                  <a:lnTo>
                    <a:pt x="2615" y="2051"/>
                  </a:lnTo>
                  <a:lnTo>
                    <a:pt x="2794" y="2077"/>
                  </a:lnTo>
                  <a:lnTo>
                    <a:pt x="2974" y="2077"/>
                  </a:lnTo>
                  <a:lnTo>
                    <a:pt x="3153" y="2051"/>
                  </a:lnTo>
                  <a:lnTo>
                    <a:pt x="3307" y="1974"/>
                  </a:lnTo>
                  <a:lnTo>
                    <a:pt x="3410" y="1872"/>
                  </a:lnTo>
                  <a:lnTo>
                    <a:pt x="3512" y="1718"/>
                  </a:lnTo>
                  <a:lnTo>
                    <a:pt x="3563" y="1564"/>
                  </a:lnTo>
                  <a:lnTo>
                    <a:pt x="3563" y="1410"/>
                  </a:lnTo>
                  <a:lnTo>
                    <a:pt x="3487" y="1256"/>
                  </a:lnTo>
                  <a:lnTo>
                    <a:pt x="3461" y="1180"/>
                  </a:lnTo>
                  <a:lnTo>
                    <a:pt x="3384" y="1128"/>
                  </a:lnTo>
                  <a:lnTo>
                    <a:pt x="3230" y="1000"/>
                  </a:lnTo>
                  <a:lnTo>
                    <a:pt x="3076" y="898"/>
                  </a:lnTo>
                  <a:lnTo>
                    <a:pt x="2718" y="718"/>
                  </a:lnTo>
                  <a:lnTo>
                    <a:pt x="2359" y="590"/>
                  </a:lnTo>
                  <a:lnTo>
                    <a:pt x="2000" y="462"/>
                  </a:lnTo>
                  <a:lnTo>
                    <a:pt x="1257" y="206"/>
                  </a:lnTo>
                  <a:lnTo>
                    <a:pt x="872" y="7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591550" y="2603463"/>
              <a:ext cx="114075" cy="71150"/>
            </a:xfrm>
            <a:custGeom>
              <a:avLst/>
              <a:gdLst/>
              <a:ahLst/>
              <a:cxnLst/>
              <a:rect l="l" t="t" r="r" b="b"/>
              <a:pathLst>
                <a:path w="4563" h="2846" extrusionOk="0">
                  <a:moveTo>
                    <a:pt x="487" y="0"/>
                  </a:moveTo>
                  <a:lnTo>
                    <a:pt x="308" y="52"/>
                  </a:lnTo>
                  <a:lnTo>
                    <a:pt x="154" y="128"/>
                  </a:lnTo>
                  <a:lnTo>
                    <a:pt x="103" y="180"/>
                  </a:lnTo>
                  <a:lnTo>
                    <a:pt x="52" y="257"/>
                  </a:lnTo>
                  <a:lnTo>
                    <a:pt x="26" y="334"/>
                  </a:lnTo>
                  <a:lnTo>
                    <a:pt x="0" y="410"/>
                  </a:lnTo>
                  <a:lnTo>
                    <a:pt x="0" y="513"/>
                  </a:lnTo>
                  <a:lnTo>
                    <a:pt x="52" y="615"/>
                  </a:lnTo>
                  <a:lnTo>
                    <a:pt x="154" y="872"/>
                  </a:lnTo>
                  <a:lnTo>
                    <a:pt x="334" y="1128"/>
                  </a:lnTo>
                  <a:lnTo>
                    <a:pt x="513" y="1384"/>
                  </a:lnTo>
                  <a:lnTo>
                    <a:pt x="718" y="1615"/>
                  </a:lnTo>
                  <a:lnTo>
                    <a:pt x="949" y="1846"/>
                  </a:lnTo>
                  <a:lnTo>
                    <a:pt x="1205" y="2051"/>
                  </a:lnTo>
                  <a:lnTo>
                    <a:pt x="1461" y="2230"/>
                  </a:lnTo>
                  <a:lnTo>
                    <a:pt x="1743" y="2384"/>
                  </a:lnTo>
                  <a:lnTo>
                    <a:pt x="2025" y="2538"/>
                  </a:lnTo>
                  <a:lnTo>
                    <a:pt x="2333" y="2666"/>
                  </a:lnTo>
                  <a:lnTo>
                    <a:pt x="2640" y="2743"/>
                  </a:lnTo>
                  <a:lnTo>
                    <a:pt x="2948" y="2820"/>
                  </a:lnTo>
                  <a:lnTo>
                    <a:pt x="3256" y="2845"/>
                  </a:lnTo>
                  <a:lnTo>
                    <a:pt x="3563" y="2845"/>
                  </a:lnTo>
                  <a:lnTo>
                    <a:pt x="3871" y="2820"/>
                  </a:lnTo>
                  <a:lnTo>
                    <a:pt x="4153" y="2769"/>
                  </a:lnTo>
                  <a:lnTo>
                    <a:pt x="4281" y="2692"/>
                  </a:lnTo>
                  <a:lnTo>
                    <a:pt x="4409" y="2615"/>
                  </a:lnTo>
                  <a:lnTo>
                    <a:pt x="4486" y="2487"/>
                  </a:lnTo>
                  <a:lnTo>
                    <a:pt x="4537" y="2358"/>
                  </a:lnTo>
                  <a:lnTo>
                    <a:pt x="4563" y="2230"/>
                  </a:lnTo>
                  <a:lnTo>
                    <a:pt x="4537" y="2076"/>
                  </a:lnTo>
                  <a:lnTo>
                    <a:pt x="4486" y="1948"/>
                  </a:lnTo>
                  <a:lnTo>
                    <a:pt x="4409" y="1820"/>
                  </a:lnTo>
                  <a:lnTo>
                    <a:pt x="4230" y="1666"/>
                  </a:lnTo>
                  <a:lnTo>
                    <a:pt x="4025" y="1538"/>
                  </a:lnTo>
                  <a:lnTo>
                    <a:pt x="3820" y="1436"/>
                  </a:lnTo>
                  <a:lnTo>
                    <a:pt x="3589" y="1333"/>
                  </a:lnTo>
                  <a:lnTo>
                    <a:pt x="3127" y="1205"/>
                  </a:lnTo>
                  <a:lnTo>
                    <a:pt x="2640" y="1077"/>
                  </a:lnTo>
                  <a:lnTo>
                    <a:pt x="2153" y="974"/>
                  </a:lnTo>
                  <a:lnTo>
                    <a:pt x="1923" y="897"/>
                  </a:lnTo>
                  <a:lnTo>
                    <a:pt x="1718" y="795"/>
                  </a:lnTo>
                  <a:lnTo>
                    <a:pt x="1513" y="692"/>
                  </a:lnTo>
                  <a:lnTo>
                    <a:pt x="1308" y="564"/>
                  </a:lnTo>
                  <a:lnTo>
                    <a:pt x="1128" y="410"/>
                  </a:lnTo>
                  <a:lnTo>
                    <a:pt x="974" y="231"/>
                  </a:lnTo>
                  <a:lnTo>
                    <a:pt x="897" y="154"/>
                  </a:lnTo>
                  <a:lnTo>
                    <a:pt x="821" y="103"/>
                  </a:lnTo>
                  <a:lnTo>
                    <a:pt x="744" y="52"/>
                  </a:lnTo>
                  <a:lnTo>
                    <a:pt x="667" y="26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779300" y="2486188"/>
              <a:ext cx="95500" cy="67300"/>
            </a:xfrm>
            <a:custGeom>
              <a:avLst/>
              <a:gdLst/>
              <a:ahLst/>
              <a:cxnLst/>
              <a:rect l="l" t="t" r="r" b="b"/>
              <a:pathLst>
                <a:path w="3820" h="2692" extrusionOk="0">
                  <a:moveTo>
                    <a:pt x="488" y="1"/>
                  </a:moveTo>
                  <a:lnTo>
                    <a:pt x="411" y="26"/>
                  </a:lnTo>
                  <a:lnTo>
                    <a:pt x="308" y="52"/>
                  </a:lnTo>
                  <a:lnTo>
                    <a:pt x="231" y="103"/>
                  </a:lnTo>
                  <a:lnTo>
                    <a:pt x="154" y="154"/>
                  </a:lnTo>
                  <a:lnTo>
                    <a:pt x="77" y="231"/>
                  </a:lnTo>
                  <a:lnTo>
                    <a:pt x="52" y="334"/>
                  </a:lnTo>
                  <a:lnTo>
                    <a:pt x="1" y="436"/>
                  </a:lnTo>
                  <a:lnTo>
                    <a:pt x="1" y="565"/>
                  </a:lnTo>
                  <a:lnTo>
                    <a:pt x="1" y="693"/>
                  </a:lnTo>
                  <a:lnTo>
                    <a:pt x="77" y="975"/>
                  </a:lnTo>
                  <a:lnTo>
                    <a:pt x="180" y="1231"/>
                  </a:lnTo>
                  <a:lnTo>
                    <a:pt x="308" y="1462"/>
                  </a:lnTo>
                  <a:lnTo>
                    <a:pt x="436" y="1667"/>
                  </a:lnTo>
                  <a:lnTo>
                    <a:pt x="616" y="1872"/>
                  </a:lnTo>
                  <a:lnTo>
                    <a:pt x="821" y="2051"/>
                  </a:lnTo>
                  <a:lnTo>
                    <a:pt x="1026" y="2205"/>
                  </a:lnTo>
                  <a:lnTo>
                    <a:pt x="1257" y="2333"/>
                  </a:lnTo>
                  <a:lnTo>
                    <a:pt x="1487" y="2436"/>
                  </a:lnTo>
                  <a:lnTo>
                    <a:pt x="1744" y="2538"/>
                  </a:lnTo>
                  <a:lnTo>
                    <a:pt x="2000" y="2615"/>
                  </a:lnTo>
                  <a:lnTo>
                    <a:pt x="2256" y="2666"/>
                  </a:lnTo>
                  <a:lnTo>
                    <a:pt x="2538" y="2692"/>
                  </a:lnTo>
                  <a:lnTo>
                    <a:pt x="2795" y="2692"/>
                  </a:lnTo>
                  <a:lnTo>
                    <a:pt x="3076" y="2666"/>
                  </a:lnTo>
                  <a:lnTo>
                    <a:pt x="3333" y="2641"/>
                  </a:lnTo>
                  <a:lnTo>
                    <a:pt x="3461" y="2615"/>
                  </a:lnTo>
                  <a:lnTo>
                    <a:pt x="3563" y="2564"/>
                  </a:lnTo>
                  <a:lnTo>
                    <a:pt x="3640" y="2487"/>
                  </a:lnTo>
                  <a:lnTo>
                    <a:pt x="3717" y="2410"/>
                  </a:lnTo>
                  <a:lnTo>
                    <a:pt x="3769" y="2308"/>
                  </a:lnTo>
                  <a:lnTo>
                    <a:pt x="3794" y="2205"/>
                  </a:lnTo>
                  <a:lnTo>
                    <a:pt x="3820" y="2102"/>
                  </a:lnTo>
                  <a:lnTo>
                    <a:pt x="3820" y="2000"/>
                  </a:lnTo>
                  <a:lnTo>
                    <a:pt x="3820" y="1872"/>
                  </a:lnTo>
                  <a:lnTo>
                    <a:pt x="3794" y="1769"/>
                  </a:lnTo>
                  <a:lnTo>
                    <a:pt x="3769" y="1667"/>
                  </a:lnTo>
                  <a:lnTo>
                    <a:pt x="3717" y="1564"/>
                  </a:lnTo>
                  <a:lnTo>
                    <a:pt x="3640" y="1487"/>
                  </a:lnTo>
                  <a:lnTo>
                    <a:pt x="3563" y="1410"/>
                  </a:lnTo>
                  <a:lnTo>
                    <a:pt x="3461" y="1359"/>
                  </a:lnTo>
                  <a:lnTo>
                    <a:pt x="3333" y="1333"/>
                  </a:lnTo>
                  <a:lnTo>
                    <a:pt x="3051" y="1282"/>
                  </a:lnTo>
                  <a:lnTo>
                    <a:pt x="2718" y="1231"/>
                  </a:lnTo>
                  <a:lnTo>
                    <a:pt x="2384" y="1205"/>
                  </a:lnTo>
                  <a:lnTo>
                    <a:pt x="2077" y="1128"/>
                  </a:lnTo>
                  <a:lnTo>
                    <a:pt x="1769" y="1026"/>
                  </a:lnTo>
                  <a:lnTo>
                    <a:pt x="1615" y="975"/>
                  </a:lnTo>
                  <a:lnTo>
                    <a:pt x="1487" y="872"/>
                  </a:lnTo>
                  <a:lnTo>
                    <a:pt x="1385" y="795"/>
                  </a:lnTo>
                  <a:lnTo>
                    <a:pt x="1257" y="667"/>
                  </a:lnTo>
                  <a:lnTo>
                    <a:pt x="1180" y="539"/>
                  </a:lnTo>
                  <a:lnTo>
                    <a:pt x="1103" y="385"/>
                  </a:lnTo>
                  <a:lnTo>
                    <a:pt x="1026" y="283"/>
                  </a:lnTo>
                  <a:lnTo>
                    <a:pt x="975" y="180"/>
                  </a:lnTo>
                  <a:lnTo>
                    <a:pt x="872" y="103"/>
                  </a:lnTo>
                  <a:lnTo>
                    <a:pt x="795" y="52"/>
                  </a:lnTo>
                  <a:lnTo>
                    <a:pt x="693" y="26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792125" y="2681638"/>
              <a:ext cx="132025" cy="53200"/>
            </a:xfrm>
            <a:custGeom>
              <a:avLst/>
              <a:gdLst/>
              <a:ahLst/>
              <a:cxnLst/>
              <a:rect l="l" t="t" r="r" b="b"/>
              <a:pathLst>
                <a:path w="5281" h="2128" extrusionOk="0">
                  <a:moveTo>
                    <a:pt x="4409" y="0"/>
                  </a:moveTo>
                  <a:lnTo>
                    <a:pt x="4204" y="26"/>
                  </a:lnTo>
                  <a:lnTo>
                    <a:pt x="3768" y="129"/>
                  </a:lnTo>
                  <a:lnTo>
                    <a:pt x="3332" y="257"/>
                  </a:lnTo>
                  <a:lnTo>
                    <a:pt x="2922" y="385"/>
                  </a:lnTo>
                  <a:lnTo>
                    <a:pt x="2640" y="462"/>
                  </a:lnTo>
                  <a:lnTo>
                    <a:pt x="2358" y="487"/>
                  </a:lnTo>
                  <a:lnTo>
                    <a:pt x="1769" y="487"/>
                  </a:lnTo>
                  <a:lnTo>
                    <a:pt x="1179" y="411"/>
                  </a:lnTo>
                  <a:lnTo>
                    <a:pt x="615" y="334"/>
                  </a:lnTo>
                  <a:lnTo>
                    <a:pt x="436" y="334"/>
                  </a:lnTo>
                  <a:lnTo>
                    <a:pt x="282" y="385"/>
                  </a:lnTo>
                  <a:lnTo>
                    <a:pt x="154" y="487"/>
                  </a:lnTo>
                  <a:lnTo>
                    <a:pt x="52" y="616"/>
                  </a:lnTo>
                  <a:lnTo>
                    <a:pt x="0" y="769"/>
                  </a:lnTo>
                  <a:lnTo>
                    <a:pt x="26" y="923"/>
                  </a:lnTo>
                  <a:lnTo>
                    <a:pt x="52" y="1000"/>
                  </a:lnTo>
                  <a:lnTo>
                    <a:pt x="103" y="1077"/>
                  </a:lnTo>
                  <a:lnTo>
                    <a:pt x="154" y="1154"/>
                  </a:lnTo>
                  <a:lnTo>
                    <a:pt x="231" y="1231"/>
                  </a:lnTo>
                  <a:lnTo>
                    <a:pt x="513" y="1385"/>
                  </a:lnTo>
                  <a:lnTo>
                    <a:pt x="820" y="1564"/>
                  </a:lnTo>
                  <a:lnTo>
                    <a:pt x="1154" y="1692"/>
                  </a:lnTo>
                  <a:lnTo>
                    <a:pt x="1487" y="1820"/>
                  </a:lnTo>
                  <a:lnTo>
                    <a:pt x="1846" y="1948"/>
                  </a:lnTo>
                  <a:lnTo>
                    <a:pt x="2230" y="2025"/>
                  </a:lnTo>
                  <a:lnTo>
                    <a:pt x="2589" y="2102"/>
                  </a:lnTo>
                  <a:lnTo>
                    <a:pt x="2974" y="2128"/>
                  </a:lnTo>
                  <a:lnTo>
                    <a:pt x="3332" y="2102"/>
                  </a:lnTo>
                  <a:lnTo>
                    <a:pt x="3691" y="2077"/>
                  </a:lnTo>
                  <a:lnTo>
                    <a:pt x="4025" y="1974"/>
                  </a:lnTo>
                  <a:lnTo>
                    <a:pt x="4332" y="1846"/>
                  </a:lnTo>
                  <a:lnTo>
                    <a:pt x="4614" y="1667"/>
                  </a:lnTo>
                  <a:lnTo>
                    <a:pt x="4742" y="1564"/>
                  </a:lnTo>
                  <a:lnTo>
                    <a:pt x="4870" y="1436"/>
                  </a:lnTo>
                  <a:lnTo>
                    <a:pt x="4973" y="1308"/>
                  </a:lnTo>
                  <a:lnTo>
                    <a:pt x="5075" y="1154"/>
                  </a:lnTo>
                  <a:lnTo>
                    <a:pt x="5178" y="1000"/>
                  </a:lnTo>
                  <a:lnTo>
                    <a:pt x="5255" y="821"/>
                  </a:lnTo>
                  <a:lnTo>
                    <a:pt x="5281" y="667"/>
                  </a:lnTo>
                  <a:lnTo>
                    <a:pt x="5281" y="513"/>
                  </a:lnTo>
                  <a:lnTo>
                    <a:pt x="5229" y="385"/>
                  </a:lnTo>
                  <a:lnTo>
                    <a:pt x="5152" y="257"/>
                  </a:lnTo>
                  <a:lnTo>
                    <a:pt x="5050" y="154"/>
                  </a:lnTo>
                  <a:lnTo>
                    <a:pt x="4922" y="77"/>
                  </a:lnTo>
                  <a:lnTo>
                    <a:pt x="4794" y="26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30"/>
          <p:cNvSpPr/>
          <p:nvPr/>
        </p:nvSpPr>
        <p:spPr>
          <a:xfrm>
            <a:off x="592547" y="3683186"/>
            <a:ext cx="845090" cy="46398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2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31"/>
          <p:cNvSpPr/>
          <p:nvPr/>
        </p:nvSpPr>
        <p:spPr>
          <a:xfrm>
            <a:off x="150" y="1818350"/>
            <a:ext cx="9143936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57150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1"/>
          <p:cNvSpPr/>
          <p:nvPr/>
        </p:nvSpPr>
        <p:spPr>
          <a:xfrm flipH="1">
            <a:off x="3333693" y="640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1"/>
          <p:cNvSpPr/>
          <p:nvPr/>
        </p:nvSpPr>
        <p:spPr>
          <a:xfrm>
            <a:off x="4620905" y="640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1"/>
          <p:cNvSpPr/>
          <p:nvPr/>
        </p:nvSpPr>
        <p:spPr>
          <a:xfrm>
            <a:off x="4102705" y="184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1"/>
          <p:cNvSpPr/>
          <p:nvPr/>
        </p:nvSpPr>
        <p:spPr>
          <a:xfrm rot="2516804" flipH="1">
            <a:off x="5858441" y="154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1"/>
          <p:cNvSpPr/>
          <p:nvPr/>
        </p:nvSpPr>
        <p:spPr>
          <a:xfrm>
            <a:off x="5007580" y="3579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1"/>
          <p:cNvSpPr/>
          <p:nvPr/>
        </p:nvSpPr>
        <p:spPr>
          <a:xfrm rot="2417287">
            <a:off x="3329831" y="60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1"/>
          <p:cNvSpPr/>
          <p:nvPr/>
        </p:nvSpPr>
        <p:spPr>
          <a:xfrm rot="-2516804">
            <a:off x="213653" y="59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1"/>
          <p:cNvSpPr/>
          <p:nvPr/>
        </p:nvSpPr>
        <p:spPr>
          <a:xfrm>
            <a:off x="4623955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1"/>
          <p:cNvSpPr/>
          <p:nvPr/>
        </p:nvSpPr>
        <p:spPr>
          <a:xfrm>
            <a:off x="2388205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1"/>
          <p:cNvSpPr/>
          <p:nvPr/>
        </p:nvSpPr>
        <p:spPr>
          <a:xfrm rot="2517313" flipH="1">
            <a:off x="7261302" y="8317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1"/>
          <p:cNvSpPr/>
          <p:nvPr/>
        </p:nvSpPr>
        <p:spPr>
          <a:xfrm>
            <a:off x="8050205" y="956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1"/>
          <p:cNvSpPr/>
          <p:nvPr/>
        </p:nvSpPr>
        <p:spPr>
          <a:xfrm>
            <a:off x="8475956" y="12526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1"/>
          <p:cNvSpPr/>
          <p:nvPr/>
        </p:nvSpPr>
        <p:spPr>
          <a:xfrm>
            <a:off x="8727080" y="12751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1"/>
          <p:cNvSpPr/>
          <p:nvPr/>
        </p:nvSpPr>
        <p:spPr>
          <a:xfrm>
            <a:off x="1494055" y="13384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1"/>
          <p:cNvSpPr/>
          <p:nvPr/>
        </p:nvSpPr>
        <p:spPr>
          <a:xfrm rot="2516804" flipH="1">
            <a:off x="8825478" y="16181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1"/>
          <p:cNvSpPr/>
          <p:nvPr/>
        </p:nvSpPr>
        <p:spPr>
          <a:xfrm>
            <a:off x="479355" y="18545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1"/>
          <p:cNvSpPr/>
          <p:nvPr/>
        </p:nvSpPr>
        <p:spPr>
          <a:xfrm>
            <a:off x="8951980" y="2175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1"/>
          <p:cNvSpPr/>
          <p:nvPr/>
        </p:nvSpPr>
        <p:spPr>
          <a:xfrm rot="-2516804">
            <a:off x="349028" y="2507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1"/>
          <p:cNvSpPr/>
          <p:nvPr/>
        </p:nvSpPr>
        <p:spPr>
          <a:xfrm>
            <a:off x="8872318" y="2767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1"/>
          <p:cNvSpPr/>
          <p:nvPr/>
        </p:nvSpPr>
        <p:spPr>
          <a:xfrm>
            <a:off x="641555" y="2929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1"/>
          <p:cNvSpPr/>
          <p:nvPr/>
        </p:nvSpPr>
        <p:spPr>
          <a:xfrm>
            <a:off x="431013" y="11930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1"/>
          <p:cNvSpPr/>
          <p:nvPr/>
        </p:nvSpPr>
        <p:spPr>
          <a:xfrm>
            <a:off x="2032600" y="407989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4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10/23/2025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27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6160" y="1200150"/>
            <a:ext cx="3429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610" y="1200150"/>
            <a:ext cx="3429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10/23/2025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7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209" y="1708108"/>
            <a:ext cx="2057401" cy="1741634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970359" y="400050"/>
            <a:ext cx="5143501" cy="360045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056084" y="485775"/>
            <a:ext cx="4972050" cy="3429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8211" y="3437391"/>
            <a:ext cx="2057400" cy="848860"/>
          </a:xfrm>
        </p:spPr>
        <p:txBody>
          <a:bodyPr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10/23/2025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05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6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3442100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70100" y="1203748"/>
            <a:ext cx="7003800" cy="1786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17500" y="3255053"/>
            <a:ext cx="5709000" cy="1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7C0EA"/>
                </a:solidFill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7" name="Google Shape;17;p2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flipH="1">
            <a:off x="3218587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05799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39876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2516804" flipH="1">
            <a:off x="5743335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489247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2417287">
            <a:off x="3214726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2516804">
            <a:off x="9854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22731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2517313" flipH="1">
            <a:off x="7146197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79351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60851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861197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13789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2516804" flipH="1">
            <a:off x="871037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64250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883687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-2516804">
            <a:off x="23392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8757213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5264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54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260873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3" cy="51435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482273" y="484635"/>
            <a:ext cx="8179455" cy="3981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2472"/>
            <a:ext cx="1011888" cy="113868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7728361" y="12473"/>
            <a:ext cx="1415156" cy="1671186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4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2" y="740571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2" y="740571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7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70100" y="1203748"/>
            <a:ext cx="7003800" cy="1786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17500" y="3255053"/>
            <a:ext cx="5709000" cy="1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7C0EA"/>
                </a:solidFill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7" name="Google Shape;17;p2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flipH="1">
            <a:off x="3218587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05799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39876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2516804" flipH="1">
            <a:off x="5743335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489247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2417287">
            <a:off x="3214726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2516804">
            <a:off x="9854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22731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2517313" flipH="1">
            <a:off x="7146197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79351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60851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861197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13789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2516804" flipH="1">
            <a:off x="871037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64250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883687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-2516804">
            <a:off x="23392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8757213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5264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7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"/>
          <p:cNvSpPr txBox="1">
            <a:spLocks noGrp="1"/>
          </p:cNvSpPr>
          <p:nvPr>
            <p:ph type="title"/>
          </p:nvPr>
        </p:nvSpPr>
        <p:spPr>
          <a:xfrm>
            <a:off x="2579400" y="2133225"/>
            <a:ext cx="39852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1639950" y="3641069"/>
            <a:ext cx="5864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3969750" y="1166745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7379622" y="339400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13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5400000">
            <a:off x="-504328" y="339400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3"/>
          <p:cNvGrpSpPr/>
          <p:nvPr/>
        </p:nvGrpSpPr>
        <p:grpSpPr>
          <a:xfrm rot="10800000">
            <a:off x="0" y="-12047"/>
            <a:ext cx="9144000" cy="1255484"/>
            <a:chOff x="0" y="3677077"/>
            <a:chExt cx="9144000" cy="1607740"/>
          </a:xfrm>
        </p:grpSpPr>
        <p:sp>
          <p:nvSpPr>
            <p:cNvPr id="47" name="Google Shape;47;p3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3"/>
          <p:cNvGrpSpPr/>
          <p:nvPr/>
        </p:nvGrpSpPr>
        <p:grpSpPr>
          <a:xfrm>
            <a:off x="8216175" y="1270613"/>
            <a:ext cx="409500" cy="463375"/>
            <a:chOff x="156150" y="2997438"/>
            <a:chExt cx="409500" cy="463375"/>
          </a:xfrm>
        </p:grpSpPr>
        <p:sp>
          <p:nvSpPr>
            <p:cNvPr id="50" name="Google Shape;50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3"/>
          <p:cNvSpPr/>
          <p:nvPr/>
        </p:nvSpPr>
        <p:spPr>
          <a:xfrm rot="-5400000">
            <a:off x="7830988" y="2216238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1424850" y="889613"/>
            <a:ext cx="409500" cy="463375"/>
            <a:chOff x="156150" y="2997438"/>
            <a:chExt cx="409500" cy="463375"/>
          </a:xfrm>
        </p:grpSpPr>
        <p:sp>
          <p:nvSpPr>
            <p:cNvPr id="54" name="Google Shape;54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3"/>
          <p:cNvSpPr/>
          <p:nvPr/>
        </p:nvSpPr>
        <p:spPr>
          <a:xfrm rot="-5400000">
            <a:off x="3887638" y="6078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3"/>
          <p:cNvGrpSpPr/>
          <p:nvPr/>
        </p:nvGrpSpPr>
        <p:grpSpPr>
          <a:xfrm rot="-5400000">
            <a:off x="675888" y="2422038"/>
            <a:ext cx="409500" cy="463375"/>
            <a:chOff x="156150" y="2997438"/>
            <a:chExt cx="409500" cy="463375"/>
          </a:xfrm>
        </p:grpSpPr>
        <p:sp>
          <p:nvSpPr>
            <p:cNvPr id="58" name="Google Shape;58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11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"/>
          <p:cNvSpPr txBox="1">
            <a:spLocks noGrp="1"/>
          </p:cNvSpPr>
          <p:nvPr>
            <p:ph type="title"/>
          </p:nvPr>
        </p:nvSpPr>
        <p:spPr>
          <a:xfrm>
            <a:off x="2579400" y="2133225"/>
            <a:ext cx="39852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1639950" y="3641069"/>
            <a:ext cx="5864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3969750" y="1166745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7379622" y="339400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13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5400000">
            <a:off x="-504328" y="339400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3"/>
          <p:cNvGrpSpPr/>
          <p:nvPr/>
        </p:nvGrpSpPr>
        <p:grpSpPr>
          <a:xfrm rot="10800000">
            <a:off x="0" y="-12047"/>
            <a:ext cx="9144000" cy="1255484"/>
            <a:chOff x="0" y="3677077"/>
            <a:chExt cx="9144000" cy="1607740"/>
          </a:xfrm>
        </p:grpSpPr>
        <p:sp>
          <p:nvSpPr>
            <p:cNvPr id="47" name="Google Shape;47;p3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3"/>
          <p:cNvGrpSpPr/>
          <p:nvPr/>
        </p:nvGrpSpPr>
        <p:grpSpPr>
          <a:xfrm>
            <a:off x="8216175" y="1270613"/>
            <a:ext cx="409500" cy="463375"/>
            <a:chOff x="156150" y="2997438"/>
            <a:chExt cx="409500" cy="463375"/>
          </a:xfrm>
        </p:grpSpPr>
        <p:sp>
          <p:nvSpPr>
            <p:cNvPr id="50" name="Google Shape;50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3"/>
          <p:cNvSpPr/>
          <p:nvPr/>
        </p:nvSpPr>
        <p:spPr>
          <a:xfrm rot="-5400000">
            <a:off x="7830988" y="2216238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1424850" y="889613"/>
            <a:ext cx="409500" cy="463375"/>
            <a:chOff x="156150" y="2997438"/>
            <a:chExt cx="409500" cy="463375"/>
          </a:xfrm>
        </p:grpSpPr>
        <p:sp>
          <p:nvSpPr>
            <p:cNvPr id="54" name="Google Shape;54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3"/>
          <p:cNvSpPr/>
          <p:nvPr/>
        </p:nvSpPr>
        <p:spPr>
          <a:xfrm rot="-5400000">
            <a:off x="3887638" y="6078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3"/>
          <p:cNvGrpSpPr/>
          <p:nvPr/>
        </p:nvGrpSpPr>
        <p:grpSpPr>
          <a:xfrm rot="-5400000">
            <a:off x="675888" y="2422038"/>
            <a:ext cx="409500" cy="463375"/>
            <a:chOff x="156150" y="2997438"/>
            <a:chExt cx="409500" cy="463375"/>
          </a:xfrm>
        </p:grpSpPr>
        <p:sp>
          <p:nvSpPr>
            <p:cNvPr id="58" name="Google Shape;58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18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720000" y="548652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20000" y="1218952"/>
            <a:ext cx="7704000" cy="31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4" name="Google Shape;64;p4"/>
          <p:cNvGrpSpPr/>
          <p:nvPr/>
        </p:nvGrpSpPr>
        <p:grpSpPr>
          <a:xfrm>
            <a:off x="201950" y="27775"/>
            <a:ext cx="409500" cy="463375"/>
            <a:chOff x="201950" y="103975"/>
            <a:chExt cx="409500" cy="463375"/>
          </a:xfrm>
        </p:grpSpPr>
        <p:sp>
          <p:nvSpPr>
            <p:cNvPr id="65" name="Google Shape;65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4"/>
          <p:cNvGrpSpPr/>
          <p:nvPr/>
        </p:nvGrpSpPr>
        <p:grpSpPr>
          <a:xfrm rot="10800000" flipH="1">
            <a:off x="8532550" y="170650"/>
            <a:ext cx="409500" cy="463375"/>
            <a:chOff x="201950" y="103975"/>
            <a:chExt cx="409500" cy="463375"/>
          </a:xfrm>
        </p:grpSpPr>
        <p:sp>
          <p:nvSpPr>
            <p:cNvPr id="68" name="Google Shape;68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4"/>
          <p:cNvGrpSpPr/>
          <p:nvPr/>
        </p:nvGrpSpPr>
        <p:grpSpPr>
          <a:xfrm rot="-5400000">
            <a:off x="7341025" y="14838"/>
            <a:ext cx="409500" cy="463375"/>
            <a:chOff x="156150" y="2997438"/>
            <a:chExt cx="409500" cy="463375"/>
          </a:xfrm>
        </p:grpSpPr>
        <p:sp>
          <p:nvSpPr>
            <p:cNvPr id="71" name="Google Shape;71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4"/>
          <p:cNvSpPr/>
          <p:nvPr/>
        </p:nvSpPr>
        <p:spPr>
          <a:xfrm rot="5400000">
            <a:off x="6950263" y="627175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 rot="-5400000" flipH="1">
            <a:off x="-541853" y="50432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 rot="5400000" flipH="1">
            <a:off x="-523638" y="3044239"/>
            <a:ext cx="2647313" cy="1588018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 rot="-5400000">
            <a:off x="7166218" y="3190138"/>
            <a:ext cx="2464924" cy="1478609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06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 rot="10800000">
            <a:off x="6033988" y="291888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 rot="10800000">
            <a:off x="5129113" y="1180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 rot="5400000">
            <a:off x="5442525" y="39638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 rot="5400000">
            <a:off x="5842900" y="386138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>
            <a:off x="384750" y="2692638"/>
            <a:ext cx="409500" cy="463375"/>
            <a:chOff x="156150" y="2997438"/>
            <a:chExt cx="409500" cy="463375"/>
          </a:xfrm>
        </p:grpSpPr>
        <p:sp>
          <p:nvSpPr>
            <p:cNvPr id="82" name="Google Shape;82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4"/>
          <p:cNvSpPr/>
          <p:nvPr/>
        </p:nvSpPr>
        <p:spPr>
          <a:xfrm rot="2417287">
            <a:off x="1571651" y="2063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2444550" y="113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3349425" y="2874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 flipH="1">
            <a:off x="3142388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4505799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9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1453825" y="2835197"/>
            <a:ext cx="2388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 idx="2"/>
          </p:nvPr>
        </p:nvSpPr>
        <p:spPr>
          <a:xfrm>
            <a:off x="5301275" y="2835197"/>
            <a:ext cx="2388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1"/>
          </p:nvPr>
        </p:nvSpPr>
        <p:spPr>
          <a:xfrm>
            <a:off x="1453825" y="3118978"/>
            <a:ext cx="23889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3"/>
          </p:nvPr>
        </p:nvSpPr>
        <p:spPr>
          <a:xfrm>
            <a:off x="5301275" y="3118978"/>
            <a:ext cx="23889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title" idx="4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96" name="Google Shape;96;p5"/>
          <p:cNvSpPr/>
          <p:nvPr/>
        </p:nvSpPr>
        <p:spPr>
          <a:xfrm rot="-5400000">
            <a:off x="7504884" y="3529320"/>
            <a:ext cx="1933069" cy="13871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9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 rot="5400000" flipH="1">
            <a:off x="-303294" y="3502196"/>
            <a:ext cx="1933069" cy="13871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 rot="10800000">
            <a:off x="9547" y="-1"/>
            <a:ext cx="2825705" cy="54815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 rot="10800000">
            <a:off x="6569044" y="-30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 rot="5400000" flipH="1">
            <a:off x="-184258" y="4316445"/>
            <a:ext cx="1016522" cy="7294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 flipH="1">
            <a:off x="8158868" y="4480798"/>
            <a:ext cx="1016522" cy="7294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86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 rot="2417287">
            <a:off x="203601" y="85114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 flipH="1">
            <a:off x="207463" y="3143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 rot="2417287">
            <a:off x="8747526" y="22249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105;p5"/>
          <p:cNvGrpSpPr/>
          <p:nvPr/>
        </p:nvGrpSpPr>
        <p:grpSpPr>
          <a:xfrm>
            <a:off x="207475" y="2613100"/>
            <a:ext cx="409500" cy="463375"/>
            <a:chOff x="201950" y="103975"/>
            <a:chExt cx="409500" cy="463375"/>
          </a:xfrm>
        </p:grpSpPr>
        <p:sp>
          <p:nvSpPr>
            <p:cNvPr id="106" name="Google Shape;106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5"/>
          <p:cNvGrpSpPr/>
          <p:nvPr/>
        </p:nvGrpSpPr>
        <p:grpSpPr>
          <a:xfrm>
            <a:off x="207475" y="3570688"/>
            <a:ext cx="409500" cy="463375"/>
            <a:chOff x="156150" y="2997438"/>
            <a:chExt cx="409500" cy="463375"/>
          </a:xfrm>
        </p:grpSpPr>
        <p:sp>
          <p:nvSpPr>
            <p:cNvPr id="109" name="Google Shape;109;p5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5"/>
          <p:cNvSpPr/>
          <p:nvPr/>
        </p:nvSpPr>
        <p:spPr>
          <a:xfrm rot="2417287">
            <a:off x="203601" y="1986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/>
          <p:nvPr/>
        </p:nvSpPr>
        <p:spPr>
          <a:xfrm flipH="1">
            <a:off x="385663" y="3445712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/>
          <p:nvPr/>
        </p:nvSpPr>
        <p:spPr>
          <a:xfrm rot="-2417287" flipH="1">
            <a:off x="5903601" y="175429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"/>
          <p:cNvSpPr/>
          <p:nvPr/>
        </p:nvSpPr>
        <p:spPr>
          <a:xfrm flipH="1">
            <a:off x="3218587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"/>
          <p:cNvSpPr/>
          <p:nvPr/>
        </p:nvSpPr>
        <p:spPr>
          <a:xfrm rot="-2417287" flipH="1">
            <a:off x="8671326" y="302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5"/>
          <p:cNvGrpSpPr/>
          <p:nvPr/>
        </p:nvGrpSpPr>
        <p:grpSpPr>
          <a:xfrm>
            <a:off x="8430775" y="2108375"/>
            <a:ext cx="409500" cy="463375"/>
            <a:chOff x="201950" y="103975"/>
            <a:chExt cx="409500" cy="463375"/>
          </a:xfrm>
        </p:grpSpPr>
        <p:sp>
          <p:nvSpPr>
            <p:cNvPr id="117" name="Google Shape;117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5"/>
          <p:cNvSpPr/>
          <p:nvPr/>
        </p:nvSpPr>
        <p:spPr>
          <a:xfrm>
            <a:off x="8681212" y="158467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3563500" y="1149850"/>
            <a:ext cx="409500" cy="463375"/>
            <a:chOff x="201950" y="103975"/>
            <a:chExt cx="409500" cy="463375"/>
          </a:xfrm>
        </p:grpSpPr>
        <p:sp>
          <p:nvSpPr>
            <p:cNvPr id="121" name="Google Shape;121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552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>
            <a:off x="-529929" y="1115947"/>
            <a:ext cx="10203857" cy="4027628"/>
            <a:chOff x="-6930" y="1115947"/>
            <a:chExt cx="10203857" cy="4027628"/>
          </a:xfrm>
        </p:grpSpPr>
        <p:sp>
          <p:nvSpPr>
            <p:cNvPr id="127" name="Google Shape;127;p6"/>
            <p:cNvSpPr/>
            <p:nvPr/>
          </p:nvSpPr>
          <p:spPr>
            <a:xfrm>
              <a:off x="522998" y="2470275"/>
              <a:ext cx="8625000" cy="2597100"/>
            </a:xfrm>
            <a:prstGeom prst="rect">
              <a:avLst/>
            </a:pr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 flipH="1">
              <a:off x="5088069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-6930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522999" y="2546475"/>
              <a:ext cx="9158400" cy="259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 flipH="1">
              <a:off x="5088069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-6930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6"/>
          <p:cNvSpPr/>
          <p:nvPr/>
        </p:nvSpPr>
        <p:spPr>
          <a:xfrm flipH="1">
            <a:off x="1642644" y="762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2929856" y="762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2411656" y="196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 rot="2516804" flipH="1">
            <a:off x="4167391" y="1668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3316531" y="3701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275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>
            <a:spLocks noGrp="1"/>
          </p:cNvSpPr>
          <p:nvPr>
            <p:ph type="body" idx="1"/>
          </p:nvPr>
        </p:nvSpPr>
        <p:spPr>
          <a:xfrm>
            <a:off x="949778" y="1493349"/>
            <a:ext cx="3951600" cy="26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43" name="Google Shape;143;p7"/>
          <p:cNvSpPr/>
          <p:nvPr/>
        </p:nvSpPr>
        <p:spPr>
          <a:xfrm rot="-5400000">
            <a:off x="-718027" y="3018403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44" name="Google Shape;144;p7"/>
          <p:cNvSpPr/>
          <p:nvPr/>
        </p:nvSpPr>
        <p:spPr>
          <a:xfrm flipH="1">
            <a:off x="7985822" y="37892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7674314" y="-284737"/>
            <a:ext cx="2131370" cy="1170188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/>
          <p:nvPr/>
        </p:nvSpPr>
        <p:spPr>
          <a:xfrm flipH="1">
            <a:off x="8846125" y="21758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"/>
          <p:cNvSpPr/>
          <p:nvPr/>
        </p:nvSpPr>
        <p:spPr>
          <a:xfrm rot="-2516804">
            <a:off x="8654053" y="251877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"/>
          <p:cNvSpPr/>
          <p:nvPr/>
        </p:nvSpPr>
        <p:spPr>
          <a:xfrm flipH="1">
            <a:off x="8684525" y="30763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"/>
          <p:cNvSpPr/>
          <p:nvPr/>
        </p:nvSpPr>
        <p:spPr>
          <a:xfrm flipH="1">
            <a:off x="8700888" y="36685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"/>
          <p:cNvSpPr/>
          <p:nvPr/>
        </p:nvSpPr>
        <p:spPr>
          <a:xfrm rot="-2517313">
            <a:off x="7250675" y="199765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7"/>
          <p:cNvSpPr/>
          <p:nvPr/>
        </p:nvSpPr>
        <p:spPr>
          <a:xfrm flipH="1">
            <a:off x="193800" y="19024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"/>
          <p:cNvSpPr/>
          <p:nvPr/>
        </p:nvSpPr>
        <p:spPr>
          <a:xfrm flipH="1">
            <a:off x="3227659" y="1993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8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1583250" y="1028700"/>
            <a:ext cx="5977500" cy="3086100"/>
          </a:xfrm>
          <a:prstGeom prst="rect">
            <a:avLst/>
          </a:prstGeom>
          <a:effectLst>
            <a:outerShdw dist="66675" dir="5340000" algn="bl" rotWithShape="0">
              <a:schemeClr val="accent3">
                <a:alpha val="1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grpSp>
        <p:nvGrpSpPr>
          <p:cNvPr id="156" name="Google Shape;156;p8"/>
          <p:cNvGrpSpPr/>
          <p:nvPr/>
        </p:nvGrpSpPr>
        <p:grpSpPr>
          <a:xfrm rot="10800000">
            <a:off x="0" y="-10398"/>
            <a:ext cx="9144000" cy="1255484"/>
            <a:chOff x="0" y="3677077"/>
            <a:chExt cx="9144000" cy="1607740"/>
          </a:xfrm>
        </p:grpSpPr>
        <p:sp>
          <p:nvSpPr>
            <p:cNvPr id="157" name="Google Shape;157;p8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8"/>
          <p:cNvSpPr/>
          <p:nvPr/>
        </p:nvSpPr>
        <p:spPr>
          <a:xfrm rot="5400000" flipH="1">
            <a:off x="-638858" y="3258616"/>
            <a:ext cx="2518820" cy="1261773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7C0EA"/>
              </a:solidFill>
            </a:endParaRPr>
          </a:p>
        </p:txBody>
      </p:sp>
      <p:sp>
        <p:nvSpPr>
          <p:cNvPr id="160" name="Google Shape;160;p8"/>
          <p:cNvSpPr/>
          <p:nvPr/>
        </p:nvSpPr>
        <p:spPr>
          <a:xfrm rot="-5400000">
            <a:off x="7298333" y="3274004"/>
            <a:ext cx="2518820" cy="1261773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7C0EA"/>
              </a:solidFill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5651330" y="4249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flipH="1">
            <a:off x="4376161" y="4249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flipH="1">
            <a:off x="4957550" y="545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-2516804">
            <a:off x="3044841" y="515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flipH="1">
            <a:off x="4052675" y="7188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-2417287" flipH="1">
            <a:off x="5647457" y="96171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2516804" flipH="1">
            <a:off x="8689628" y="957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flipH="1">
            <a:off x="4373000" y="11220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"/>
          <p:cNvSpPr/>
          <p:nvPr/>
        </p:nvSpPr>
        <p:spPr>
          <a:xfrm flipH="1">
            <a:off x="6608750" y="1195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"/>
          <p:cNvSpPr/>
          <p:nvPr/>
        </p:nvSpPr>
        <p:spPr>
          <a:xfrm rot="-2517313">
            <a:off x="1758875" y="119255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"/>
          <p:cNvSpPr/>
          <p:nvPr/>
        </p:nvSpPr>
        <p:spPr>
          <a:xfrm flipH="1">
            <a:off x="1010050" y="1317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"/>
          <p:cNvSpPr/>
          <p:nvPr/>
        </p:nvSpPr>
        <p:spPr>
          <a:xfrm flipH="1">
            <a:off x="521109" y="16134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/>
          <p:nvPr/>
        </p:nvSpPr>
        <p:spPr>
          <a:xfrm flipH="1">
            <a:off x="269875" y="16360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/>
          <p:nvPr/>
        </p:nvSpPr>
        <p:spPr>
          <a:xfrm flipH="1">
            <a:off x="7566200" y="16993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 rot="-2516804">
            <a:off x="77803" y="19790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flipH="1">
            <a:off x="8505667" y="22154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"/>
          <p:cNvSpPr/>
          <p:nvPr/>
        </p:nvSpPr>
        <p:spPr>
          <a:xfrm flipH="1">
            <a:off x="108275" y="2536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"/>
          <p:cNvSpPr/>
          <p:nvPr/>
        </p:nvSpPr>
        <p:spPr>
          <a:xfrm rot="2516804" flipH="1">
            <a:off x="8554253" y="2868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"/>
          <p:cNvSpPr/>
          <p:nvPr/>
        </p:nvSpPr>
        <p:spPr>
          <a:xfrm flipH="1">
            <a:off x="124638" y="31288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"/>
          <p:cNvSpPr/>
          <p:nvPr/>
        </p:nvSpPr>
        <p:spPr>
          <a:xfrm flipH="1">
            <a:off x="8418700" y="3290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04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2576100" y="1535100"/>
            <a:ext cx="3991800" cy="830400"/>
          </a:xfrm>
          <a:prstGeom prst="rect">
            <a:avLst/>
          </a:prstGeom>
          <a:effectLst>
            <a:outerShdw dist="57150" dir="52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2576100" y="2213100"/>
            <a:ext cx="3991800" cy="13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6" name="Google Shape;186;p9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187" name="Google Shape;187;p9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7C0EA"/>
                </a:solidFill>
              </a:endParaRPr>
            </a:p>
          </p:txBody>
        </p:sp>
        <p:grpSp>
          <p:nvGrpSpPr>
            <p:cNvPr id="188" name="Google Shape;188;p9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89" name="Google Shape;189;p9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91" name="Google Shape;191;p9"/>
          <p:cNvSpPr/>
          <p:nvPr/>
        </p:nvSpPr>
        <p:spPr>
          <a:xfrm>
            <a:off x="5787180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"/>
          <p:cNvSpPr/>
          <p:nvPr/>
        </p:nvSpPr>
        <p:spPr>
          <a:xfrm flipH="1">
            <a:off x="4512011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"/>
          <p:cNvSpPr/>
          <p:nvPr/>
        </p:nvSpPr>
        <p:spPr>
          <a:xfrm flipH="1">
            <a:off x="50934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"/>
          <p:cNvSpPr/>
          <p:nvPr/>
        </p:nvSpPr>
        <p:spPr>
          <a:xfrm rot="-2516804">
            <a:off x="3180691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"/>
          <p:cNvSpPr/>
          <p:nvPr/>
        </p:nvSpPr>
        <p:spPr>
          <a:xfrm flipH="1">
            <a:off x="418852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"/>
          <p:cNvSpPr/>
          <p:nvPr/>
        </p:nvSpPr>
        <p:spPr>
          <a:xfrm rot="-2417287" flipH="1">
            <a:off x="5783307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 rot="2516804" flipH="1">
            <a:off x="882547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/>
          <p:nvPr/>
        </p:nvSpPr>
        <p:spPr>
          <a:xfrm flipH="1"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"/>
          <p:cNvSpPr/>
          <p:nvPr/>
        </p:nvSpPr>
        <p:spPr>
          <a:xfrm rot="-2517313">
            <a:off x="1894725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"/>
          <p:cNvSpPr/>
          <p:nvPr/>
        </p:nvSpPr>
        <p:spPr>
          <a:xfrm flipH="1">
            <a:off x="656959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"/>
          <p:cNvSpPr/>
          <p:nvPr/>
        </p:nvSpPr>
        <p:spPr>
          <a:xfrm flipH="1">
            <a:off x="40572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"/>
          <p:cNvSpPr/>
          <p:nvPr/>
        </p:nvSpPr>
        <p:spPr>
          <a:xfrm rot="-2516804">
            <a:off x="21365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"/>
          <p:cNvSpPr/>
          <p:nvPr/>
        </p:nvSpPr>
        <p:spPr>
          <a:xfrm flipH="1">
            <a:off x="8641517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 flipH="1">
            <a:off x="24412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 rot="2516804" flipH="1">
            <a:off x="869010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/>
          <p:nvPr/>
        </p:nvSpPr>
        <p:spPr>
          <a:xfrm flipH="1">
            <a:off x="260488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 flipH="1">
            <a:off x="85545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32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0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10"/>
          <p:cNvGrpSpPr/>
          <p:nvPr/>
        </p:nvGrpSpPr>
        <p:grpSpPr>
          <a:xfrm>
            <a:off x="-37425" y="3437575"/>
            <a:ext cx="9181566" cy="1705700"/>
            <a:chOff x="0" y="3555300"/>
            <a:chExt cx="9144075" cy="1588027"/>
          </a:xfrm>
        </p:grpSpPr>
        <p:sp>
          <p:nvSpPr>
            <p:cNvPr id="214" name="Google Shape;214;p10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788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7C0EA"/>
                </a:solidFill>
              </a:endParaRPr>
            </a:p>
          </p:txBody>
        </p:sp>
        <p:grpSp>
          <p:nvGrpSpPr>
            <p:cNvPr id="215" name="Google Shape;215;p10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216" name="Google Shape;216;p10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  <p:sp>
            <p:nvSpPr>
              <p:cNvPr id="217" name="Google Shape;217;p10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218" name="Google Shape;218;p10"/>
          <p:cNvSpPr/>
          <p:nvPr/>
        </p:nvSpPr>
        <p:spPr>
          <a:xfrm flipH="1">
            <a:off x="361088" y="13975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" name="Google Shape;219;p10"/>
          <p:cNvGrpSpPr/>
          <p:nvPr/>
        </p:nvGrpSpPr>
        <p:grpSpPr>
          <a:xfrm>
            <a:off x="361097" y="1855484"/>
            <a:ext cx="321294" cy="409484"/>
            <a:chOff x="201950" y="103975"/>
            <a:chExt cx="409500" cy="463375"/>
          </a:xfrm>
        </p:grpSpPr>
        <p:sp>
          <p:nvSpPr>
            <p:cNvPr id="220" name="Google Shape;220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10"/>
          <p:cNvGrpSpPr/>
          <p:nvPr/>
        </p:nvGrpSpPr>
        <p:grpSpPr>
          <a:xfrm rot="5400000" flipH="1">
            <a:off x="6994197" y="79034"/>
            <a:ext cx="321294" cy="409484"/>
            <a:chOff x="201950" y="103975"/>
            <a:chExt cx="409500" cy="463375"/>
          </a:xfrm>
        </p:grpSpPr>
        <p:sp>
          <p:nvSpPr>
            <p:cNvPr id="223" name="Google Shape;223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10"/>
          <p:cNvGrpSpPr/>
          <p:nvPr/>
        </p:nvGrpSpPr>
        <p:grpSpPr>
          <a:xfrm flipH="1">
            <a:off x="1450647" y="79034"/>
            <a:ext cx="321294" cy="409484"/>
            <a:chOff x="201950" y="103975"/>
            <a:chExt cx="409500" cy="463375"/>
          </a:xfrm>
        </p:grpSpPr>
        <p:sp>
          <p:nvSpPr>
            <p:cNvPr id="226" name="Google Shape;226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10"/>
          <p:cNvGrpSpPr/>
          <p:nvPr/>
        </p:nvGrpSpPr>
        <p:grpSpPr>
          <a:xfrm rot="10800000" flipH="1">
            <a:off x="8765847" y="236234"/>
            <a:ext cx="321294" cy="409484"/>
            <a:chOff x="201950" y="103975"/>
            <a:chExt cx="409500" cy="463375"/>
          </a:xfrm>
        </p:grpSpPr>
        <p:sp>
          <p:nvSpPr>
            <p:cNvPr id="229" name="Google Shape;229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10"/>
          <p:cNvSpPr txBox="1">
            <a:spLocks noGrp="1"/>
          </p:cNvSpPr>
          <p:nvPr>
            <p:ph type="body" idx="1"/>
          </p:nvPr>
        </p:nvSpPr>
        <p:spPr>
          <a:xfrm>
            <a:off x="1572600" y="3974703"/>
            <a:ext cx="59988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ebas Neue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3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1"/>
          <p:cNvSpPr txBox="1">
            <a:spLocks noGrp="1"/>
          </p:cNvSpPr>
          <p:nvPr>
            <p:ph type="title" hasCustomPrompt="1"/>
          </p:nvPr>
        </p:nvSpPr>
        <p:spPr>
          <a:xfrm>
            <a:off x="1188000" y="1640953"/>
            <a:ext cx="6768000" cy="1258500"/>
          </a:xfrm>
          <a:prstGeom prst="rect">
            <a:avLst/>
          </a:prstGeom>
          <a:effectLst>
            <a:outerShdw dist="57150" dir="534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35" name="Google Shape;235;p11"/>
          <p:cNvSpPr txBox="1">
            <a:spLocks noGrp="1"/>
          </p:cNvSpPr>
          <p:nvPr>
            <p:ph type="subTitle" idx="1"/>
          </p:nvPr>
        </p:nvSpPr>
        <p:spPr>
          <a:xfrm>
            <a:off x="1698300" y="3035369"/>
            <a:ext cx="5747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-51850" y="3875856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566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1"/>
          <p:cNvSpPr/>
          <p:nvPr/>
        </p:nvSpPr>
        <p:spPr>
          <a:xfrm rot="10800000" flipH="1">
            <a:off x="-77110" y="-20791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"/>
          <p:cNvSpPr/>
          <p:nvPr/>
        </p:nvSpPr>
        <p:spPr>
          <a:xfrm rot="10800000">
            <a:off x="7336387" y="-20791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768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"/>
          <p:cNvSpPr/>
          <p:nvPr/>
        </p:nvSpPr>
        <p:spPr>
          <a:xfrm flipH="1">
            <a:off x="1338150" y="1859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1"/>
          <p:cNvSpPr/>
          <p:nvPr/>
        </p:nvSpPr>
        <p:spPr>
          <a:xfrm flipH="1">
            <a:off x="849209" y="21554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1"/>
          <p:cNvSpPr/>
          <p:nvPr/>
        </p:nvSpPr>
        <p:spPr>
          <a:xfrm flipH="1">
            <a:off x="597975" y="21780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"/>
          <p:cNvSpPr/>
          <p:nvPr/>
        </p:nvSpPr>
        <p:spPr>
          <a:xfrm rot="-2516804">
            <a:off x="405903" y="25210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 flipH="1">
            <a:off x="436375" y="3078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 flipH="1">
            <a:off x="452738" y="36708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6441705" y="8889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 rot="-2417287" flipH="1">
            <a:off x="6437832" y="14257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 flipH="1">
            <a:off x="7399125" y="16600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 flipH="1">
            <a:off x="8356575" y="2163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66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720000" y="548652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20000" y="1218952"/>
            <a:ext cx="7704000" cy="31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4" name="Google Shape;64;p4"/>
          <p:cNvGrpSpPr/>
          <p:nvPr/>
        </p:nvGrpSpPr>
        <p:grpSpPr>
          <a:xfrm>
            <a:off x="201950" y="27775"/>
            <a:ext cx="409500" cy="463375"/>
            <a:chOff x="201950" y="103975"/>
            <a:chExt cx="409500" cy="463375"/>
          </a:xfrm>
        </p:grpSpPr>
        <p:sp>
          <p:nvSpPr>
            <p:cNvPr id="65" name="Google Shape;65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4"/>
          <p:cNvGrpSpPr/>
          <p:nvPr/>
        </p:nvGrpSpPr>
        <p:grpSpPr>
          <a:xfrm rot="10800000" flipH="1">
            <a:off x="8532550" y="170650"/>
            <a:ext cx="409500" cy="463375"/>
            <a:chOff x="201950" y="103975"/>
            <a:chExt cx="409500" cy="463375"/>
          </a:xfrm>
        </p:grpSpPr>
        <p:sp>
          <p:nvSpPr>
            <p:cNvPr id="68" name="Google Shape;68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4"/>
          <p:cNvGrpSpPr/>
          <p:nvPr/>
        </p:nvGrpSpPr>
        <p:grpSpPr>
          <a:xfrm rot="-5400000">
            <a:off x="7341025" y="14838"/>
            <a:ext cx="409500" cy="463375"/>
            <a:chOff x="156150" y="2997438"/>
            <a:chExt cx="409500" cy="463375"/>
          </a:xfrm>
        </p:grpSpPr>
        <p:sp>
          <p:nvSpPr>
            <p:cNvPr id="71" name="Google Shape;71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4"/>
          <p:cNvSpPr/>
          <p:nvPr/>
        </p:nvSpPr>
        <p:spPr>
          <a:xfrm rot="5400000">
            <a:off x="6950263" y="627175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 rot="-5400000" flipH="1">
            <a:off x="-541853" y="50432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 rot="5400000" flipH="1">
            <a:off x="-523638" y="3044239"/>
            <a:ext cx="2647313" cy="1588018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 rot="-5400000">
            <a:off x="7166218" y="3190138"/>
            <a:ext cx="2464924" cy="1478609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06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 rot="10800000">
            <a:off x="6033988" y="291888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 rot="10800000">
            <a:off x="5129113" y="1180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 rot="5400000">
            <a:off x="5442525" y="39638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 rot="5400000">
            <a:off x="5842900" y="386138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>
            <a:off x="384750" y="2692638"/>
            <a:ext cx="409500" cy="463375"/>
            <a:chOff x="156150" y="2997438"/>
            <a:chExt cx="409500" cy="463375"/>
          </a:xfrm>
        </p:grpSpPr>
        <p:sp>
          <p:nvSpPr>
            <p:cNvPr id="82" name="Google Shape;82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4"/>
          <p:cNvSpPr/>
          <p:nvPr/>
        </p:nvSpPr>
        <p:spPr>
          <a:xfrm rot="2417287">
            <a:off x="1571651" y="2063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2444550" y="113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3349425" y="2874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 flipH="1">
            <a:off x="3142388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4505799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7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2"/>
          </p:nvPr>
        </p:nvSpPr>
        <p:spPr>
          <a:xfrm>
            <a:off x="746550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704850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3"/>
          </p:nvPr>
        </p:nvSpPr>
        <p:spPr>
          <a:xfrm>
            <a:off x="3419262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4"/>
          </p:nvPr>
        </p:nvSpPr>
        <p:spPr>
          <a:xfrm>
            <a:off x="3377562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5"/>
          </p:nvPr>
        </p:nvSpPr>
        <p:spPr>
          <a:xfrm>
            <a:off x="6091950" y="191270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6"/>
          </p:nvPr>
        </p:nvSpPr>
        <p:spPr>
          <a:xfrm>
            <a:off x="6050250" y="2269969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7"/>
          </p:nvPr>
        </p:nvSpPr>
        <p:spPr>
          <a:xfrm>
            <a:off x="2084479" y="356928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8"/>
          </p:nvPr>
        </p:nvSpPr>
        <p:spPr>
          <a:xfrm>
            <a:off x="2042779" y="3922444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9"/>
          </p:nvPr>
        </p:nvSpPr>
        <p:spPr>
          <a:xfrm>
            <a:off x="4754021" y="356928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13"/>
          </p:nvPr>
        </p:nvSpPr>
        <p:spPr>
          <a:xfrm>
            <a:off x="4712321" y="3922444"/>
            <a:ext cx="23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14" hasCustomPrompt="1"/>
          </p:nvPr>
        </p:nvSpPr>
        <p:spPr>
          <a:xfrm>
            <a:off x="1531950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15" hasCustomPrompt="1"/>
          </p:nvPr>
        </p:nvSpPr>
        <p:spPr>
          <a:xfrm>
            <a:off x="6877350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16" hasCustomPrompt="1"/>
          </p:nvPr>
        </p:nvSpPr>
        <p:spPr>
          <a:xfrm>
            <a:off x="4204662" y="137163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17" hasCustomPrompt="1"/>
          </p:nvPr>
        </p:nvSpPr>
        <p:spPr>
          <a:xfrm>
            <a:off x="2869879" y="303404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18" hasCustomPrompt="1"/>
          </p:nvPr>
        </p:nvSpPr>
        <p:spPr>
          <a:xfrm>
            <a:off x="5539421" y="303404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68" name="Google Shape;268;p13"/>
          <p:cNvGrpSpPr/>
          <p:nvPr/>
        </p:nvGrpSpPr>
        <p:grpSpPr>
          <a:xfrm>
            <a:off x="435263" y="1404788"/>
            <a:ext cx="409500" cy="463375"/>
            <a:chOff x="156150" y="2997438"/>
            <a:chExt cx="409500" cy="463375"/>
          </a:xfrm>
        </p:grpSpPr>
        <p:sp>
          <p:nvSpPr>
            <p:cNvPr id="269" name="Google Shape;269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13"/>
          <p:cNvSpPr/>
          <p:nvPr/>
        </p:nvSpPr>
        <p:spPr>
          <a:xfrm flipH="1">
            <a:off x="472300" y="25790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3"/>
          <p:cNvSpPr/>
          <p:nvPr/>
        </p:nvSpPr>
        <p:spPr>
          <a:xfrm>
            <a:off x="76524" y="13329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" name="Google Shape;273;p13"/>
          <p:cNvGrpSpPr/>
          <p:nvPr/>
        </p:nvGrpSpPr>
        <p:grpSpPr>
          <a:xfrm rot="10800000">
            <a:off x="0" y="-9"/>
            <a:ext cx="9144000" cy="1255484"/>
            <a:chOff x="0" y="3564082"/>
            <a:chExt cx="9144000" cy="1607740"/>
          </a:xfrm>
        </p:grpSpPr>
        <p:sp>
          <p:nvSpPr>
            <p:cNvPr id="274" name="Google Shape;274;p13"/>
            <p:cNvSpPr/>
            <p:nvPr/>
          </p:nvSpPr>
          <p:spPr>
            <a:xfrm>
              <a:off x="0" y="3564082"/>
              <a:ext cx="4527594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 rot="5400000">
              <a:off x="6249131" y="2276871"/>
              <a:ext cx="1287643" cy="4502096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3"/>
          <p:cNvSpPr/>
          <p:nvPr/>
        </p:nvSpPr>
        <p:spPr>
          <a:xfrm>
            <a:off x="8614350" y="13590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 flipH="1">
            <a:off x="8853049" y="1504563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3"/>
          <p:cNvSpPr/>
          <p:nvPr/>
        </p:nvSpPr>
        <p:spPr>
          <a:xfrm rot="10800000" flipH="1">
            <a:off x="8538150" y="318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"/>
          <p:cNvSpPr/>
          <p:nvPr/>
        </p:nvSpPr>
        <p:spPr>
          <a:xfrm rot="10800000" flipH="1">
            <a:off x="8884650" y="3584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"/>
          <p:cNvSpPr/>
          <p:nvPr/>
        </p:nvSpPr>
        <p:spPr>
          <a:xfrm rot="10800000">
            <a:off x="8929249" y="2909413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281;p13"/>
          <p:cNvGrpSpPr/>
          <p:nvPr/>
        </p:nvGrpSpPr>
        <p:grpSpPr>
          <a:xfrm rot="-5400000">
            <a:off x="75725" y="3132838"/>
            <a:ext cx="409500" cy="463375"/>
            <a:chOff x="156150" y="2997438"/>
            <a:chExt cx="409500" cy="463375"/>
          </a:xfrm>
        </p:grpSpPr>
        <p:sp>
          <p:nvSpPr>
            <p:cNvPr id="282" name="Google Shape;282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13"/>
          <p:cNvGrpSpPr/>
          <p:nvPr/>
        </p:nvGrpSpPr>
        <p:grpSpPr>
          <a:xfrm rot="-5400000">
            <a:off x="8594175" y="3933163"/>
            <a:ext cx="409500" cy="463375"/>
            <a:chOff x="156150" y="2997438"/>
            <a:chExt cx="409500" cy="463375"/>
          </a:xfrm>
        </p:grpSpPr>
        <p:sp>
          <p:nvSpPr>
            <p:cNvPr id="285" name="Google Shape;285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13"/>
          <p:cNvSpPr/>
          <p:nvPr/>
        </p:nvSpPr>
        <p:spPr>
          <a:xfrm>
            <a:off x="512175" y="12146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9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 txBox="1">
            <a:spLocks noGrp="1"/>
          </p:cNvSpPr>
          <p:nvPr>
            <p:ph type="title"/>
          </p:nvPr>
        </p:nvSpPr>
        <p:spPr>
          <a:xfrm>
            <a:off x="2896950" y="3243075"/>
            <a:ext cx="3350100" cy="40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subTitle" idx="1"/>
          </p:nvPr>
        </p:nvSpPr>
        <p:spPr>
          <a:xfrm>
            <a:off x="1907250" y="958300"/>
            <a:ext cx="5329500" cy="19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0" y="-31944"/>
            <a:ext cx="9144125" cy="5175514"/>
          </a:xfrm>
          <a:custGeom>
            <a:avLst/>
            <a:gdLst/>
            <a:ahLst/>
            <a:cxnLst/>
            <a:rect l="l" t="t" r="r" b="b"/>
            <a:pathLst>
              <a:path w="128528" h="72746" extrusionOk="0">
                <a:moveTo>
                  <a:pt x="4179" y="0"/>
                </a:moveTo>
                <a:lnTo>
                  <a:pt x="3869" y="39"/>
                </a:lnTo>
                <a:lnTo>
                  <a:pt x="3579" y="78"/>
                </a:lnTo>
                <a:lnTo>
                  <a:pt x="3270" y="136"/>
                </a:lnTo>
                <a:lnTo>
                  <a:pt x="2980" y="213"/>
                </a:lnTo>
                <a:lnTo>
                  <a:pt x="2709" y="291"/>
                </a:lnTo>
                <a:lnTo>
                  <a:pt x="2438" y="387"/>
                </a:lnTo>
                <a:lnTo>
                  <a:pt x="1916" y="581"/>
                </a:lnTo>
                <a:lnTo>
                  <a:pt x="1452" y="813"/>
                </a:lnTo>
                <a:lnTo>
                  <a:pt x="1026" y="1026"/>
                </a:lnTo>
                <a:lnTo>
                  <a:pt x="678" y="1238"/>
                </a:lnTo>
                <a:lnTo>
                  <a:pt x="388" y="1432"/>
                </a:lnTo>
                <a:lnTo>
                  <a:pt x="175" y="1567"/>
                </a:lnTo>
                <a:lnTo>
                  <a:pt x="1" y="1703"/>
                </a:lnTo>
                <a:lnTo>
                  <a:pt x="1" y="72745"/>
                </a:lnTo>
                <a:lnTo>
                  <a:pt x="127696" y="72745"/>
                </a:lnTo>
                <a:lnTo>
                  <a:pt x="128528" y="37911"/>
                </a:lnTo>
                <a:lnTo>
                  <a:pt x="128353" y="37833"/>
                </a:lnTo>
                <a:lnTo>
                  <a:pt x="127831" y="37698"/>
                </a:lnTo>
                <a:lnTo>
                  <a:pt x="127483" y="37601"/>
                </a:lnTo>
                <a:lnTo>
                  <a:pt x="127058" y="37504"/>
                </a:lnTo>
                <a:lnTo>
                  <a:pt x="126574" y="37427"/>
                </a:lnTo>
                <a:lnTo>
                  <a:pt x="126052" y="37350"/>
                </a:lnTo>
                <a:lnTo>
                  <a:pt x="125491" y="37292"/>
                </a:lnTo>
                <a:lnTo>
                  <a:pt x="124872" y="37253"/>
                </a:lnTo>
                <a:lnTo>
                  <a:pt x="124253" y="37253"/>
                </a:lnTo>
                <a:lnTo>
                  <a:pt x="123595" y="37292"/>
                </a:lnTo>
                <a:lnTo>
                  <a:pt x="123247" y="37330"/>
                </a:lnTo>
                <a:lnTo>
                  <a:pt x="122918" y="37388"/>
                </a:lnTo>
                <a:lnTo>
                  <a:pt x="122570" y="37446"/>
                </a:lnTo>
                <a:lnTo>
                  <a:pt x="122222" y="37524"/>
                </a:lnTo>
                <a:lnTo>
                  <a:pt x="121874" y="37601"/>
                </a:lnTo>
                <a:lnTo>
                  <a:pt x="121545" y="37717"/>
                </a:lnTo>
                <a:lnTo>
                  <a:pt x="121197" y="37833"/>
                </a:lnTo>
                <a:lnTo>
                  <a:pt x="120849" y="37969"/>
                </a:lnTo>
                <a:lnTo>
                  <a:pt x="120520" y="38143"/>
                </a:lnTo>
                <a:lnTo>
                  <a:pt x="120191" y="38317"/>
                </a:lnTo>
                <a:lnTo>
                  <a:pt x="119862" y="38529"/>
                </a:lnTo>
                <a:lnTo>
                  <a:pt x="119553" y="38762"/>
                </a:lnTo>
                <a:lnTo>
                  <a:pt x="119243" y="39013"/>
                </a:lnTo>
                <a:lnTo>
                  <a:pt x="118953" y="39284"/>
                </a:lnTo>
                <a:lnTo>
                  <a:pt x="118663" y="39574"/>
                </a:lnTo>
                <a:lnTo>
                  <a:pt x="118373" y="39864"/>
                </a:lnTo>
                <a:lnTo>
                  <a:pt x="118102" y="40174"/>
                </a:lnTo>
                <a:lnTo>
                  <a:pt x="117851" y="40483"/>
                </a:lnTo>
                <a:lnTo>
                  <a:pt x="117348" y="41141"/>
                </a:lnTo>
                <a:lnTo>
                  <a:pt x="116903" y="41818"/>
                </a:lnTo>
                <a:lnTo>
                  <a:pt x="116497" y="42475"/>
                </a:lnTo>
                <a:lnTo>
                  <a:pt x="116110" y="43114"/>
                </a:lnTo>
                <a:lnTo>
                  <a:pt x="115781" y="43732"/>
                </a:lnTo>
                <a:lnTo>
                  <a:pt x="115259" y="44758"/>
                </a:lnTo>
                <a:lnTo>
                  <a:pt x="114911" y="45473"/>
                </a:lnTo>
                <a:lnTo>
                  <a:pt x="114814" y="45647"/>
                </a:lnTo>
                <a:lnTo>
                  <a:pt x="114775" y="45686"/>
                </a:lnTo>
                <a:lnTo>
                  <a:pt x="114756" y="45686"/>
                </a:lnTo>
                <a:lnTo>
                  <a:pt x="114679" y="45647"/>
                </a:lnTo>
                <a:lnTo>
                  <a:pt x="114524" y="45609"/>
                </a:lnTo>
                <a:lnTo>
                  <a:pt x="114273" y="45551"/>
                </a:lnTo>
                <a:lnTo>
                  <a:pt x="113944" y="45473"/>
                </a:lnTo>
                <a:lnTo>
                  <a:pt x="113538" y="45415"/>
                </a:lnTo>
                <a:lnTo>
                  <a:pt x="113093" y="45377"/>
                </a:lnTo>
                <a:lnTo>
                  <a:pt x="112571" y="45357"/>
                </a:lnTo>
                <a:lnTo>
                  <a:pt x="112029" y="45357"/>
                </a:lnTo>
                <a:lnTo>
                  <a:pt x="111429" y="45396"/>
                </a:lnTo>
                <a:lnTo>
                  <a:pt x="110810" y="45473"/>
                </a:lnTo>
                <a:lnTo>
                  <a:pt x="110501" y="45531"/>
                </a:lnTo>
                <a:lnTo>
                  <a:pt x="110172" y="45609"/>
                </a:lnTo>
                <a:lnTo>
                  <a:pt x="109863" y="45686"/>
                </a:lnTo>
                <a:lnTo>
                  <a:pt x="109534" y="45802"/>
                </a:lnTo>
                <a:lnTo>
                  <a:pt x="109205" y="45918"/>
                </a:lnTo>
                <a:lnTo>
                  <a:pt x="108876" y="46034"/>
                </a:lnTo>
                <a:lnTo>
                  <a:pt x="108547" y="46189"/>
                </a:lnTo>
                <a:lnTo>
                  <a:pt x="108238" y="46363"/>
                </a:lnTo>
                <a:lnTo>
                  <a:pt x="107909" y="46556"/>
                </a:lnTo>
                <a:lnTo>
                  <a:pt x="107600" y="46769"/>
                </a:lnTo>
                <a:lnTo>
                  <a:pt x="107290" y="47001"/>
                </a:lnTo>
                <a:lnTo>
                  <a:pt x="106981" y="47253"/>
                </a:lnTo>
                <a:lnTo>
                  <a:pt x="106420" y="47775"/>
                </a:lnTo>
                <a:lnTo>
                  <a:pt x="105936" y="48278"/>
                </a:lnTo>
                <a:lnTo>
                  <a:pt x="105511" y="48781"/>
                </a:lnTo>
                <a:lnTo>
                  <a:pt x="105163" y="49245"/>
                </a:lnTo>
                <a:lnTo>
                  <a:pt x="104872" y="49709"/>
                </a:lnTo>
                <a:lnTo>
                  <a:pt x="104640" y="50135"/>
                </a:lnTo>
                <a:lnTo>
                  <a:pt x="104447" y="50521"/>
                </a:lnTo>
                <a:lnTo>
                  <a:pt x="104292" y="50889"/>
                </a:lnTo>
                <a:lnTo>
                  <a:pt x="104176" y="51237"/>
                </a:lnTo>
                <a:lnTo>
                  <a:pt x="104099" y="51527"/>
                </a:lnTo>
                <a:lnTo>
                  <a:pt x="104041" y="51779"/>
                </a:lnTo>
                <a:lnTo>
                  <a:pt x="104002" y="52011"/>
                </a:lnTo>
                <a:lnTo>
                  <a:pt x="103983" y="52301"/>
                </a:lnTo>
                <a:lnTo>
                  <a:pt x="103983" y="52417"/>
                </a:lnTo>
                <a:lnTo>
                  <a:pt x="103828" y="52301"/>
                </a:lnTo>
                <a:lnTo>
                  <a:pt x="103383" y="52011"/>
                </a:lnTo>
                <a:lnTo>
                  <a:pt x="103054" y="51837"/>
                </a:lnTo>
                <a:lnTo>
                  <a:pt x="102687" y="51643"/>
                </a:lnTo>
                <a:lnTo>
                  <a:pt x="102242" y="51450"/>
                </a:lnTo>
                <a:lnTo>
                  <a:pt x="101758" y="51276"/>
                </a:lnTo>
                <a:lnTo>
                  <a:pt x="101236" y="51102"/>
                </a:lnTo>
                <a:lnTo>
                  <a:pt x="100675" y="50986"/>
                </a:lnTo>
                <a:lnTo>
                  <a:pt x="100366" y="50928"/>
                </a:lnTo>
                <a:lnTo>
                  <a:pt x="100076" y="50889"/>
                </a:lnTo>
                <a:lnTo>
                  <a:pt x="99766" y="50850"/>
                </a:lnTo>
                <a:lnTo>
                  <a:pt x="99109" y="50850"/>
                </a:lnTo>
                <a:lnTo>
                  <a:pt x="98780" y="50870"/>
                </a:lnTo>
                <a:lnTo>
                  <a:pt x="98451" y="50889"/>
                </a:lnTo>
                <a:lnTo>
                  <a:pt x="98122" y="50947"/>
                </a:lnTo>
                <a:lnTo>
                  <a:pt x="97774" y="51024"/>
                </a:lnTo>
                <a:lnTo>
                  <a:pt x="97426" y="51121"/>
                </a:lnTo>
                <a:lnTo>
                  <a:pt x="97078" y="51237"/>
                </a:lnTo>
                <a:lnTo>
                  <a:pt x="96730" y="51392"/>
                </a:lnTo>
                <a:lnTo>
                  <a:pt x="96401" y="51547"/>
                </a:lnTo>
                <a:lnTo>
                  <a:pt x="96072" y="51721"/>
                </a:lnTo>
                <a:lnTo>
                  <a:pt x="95762" y="51914"/>
                </a:lnTo>
                <a:lnTo>
                  <a:pt x="95472" y="52107"/>
                </a:lnTo>
                <a:lnTo>
                  <a:pt x="95221" y="52301"/>
                </a:lnTo>
                <a:lnTo>
                  <a:pt x="94969" y="52494"/>
                </a:lnTo>
                <a:lnTo>
                  <a:pt x="94718" y="52707"/>
                </a:lnTo>
                <a:lnTo>
                  <a:pt x="94505" y="52920"/>
                </a:lnTo>
                <a:lnTo>
                  <a:pt x="94292" y="53152"/>
                </a:lnTo>
                <a:lnTo>
                  <a:pt x="94118" y="53365"/>
                </a:lnTo>
                <a:lnTo>
                  <a:pt x="93770" y="53810"/>
                </a:lnTo>
                <a:lnTo>
                  <a:pt x="93480" y="54235"/>
                </a:lnTo>
                <a:lnTo>
                  <a:pt x="93248" y="54661"/>
                </a:lnTo>
                <a:lnTo>
                  <a:pt x="93055" y="55067"/>
                </a:lnTo>
                <a:lnTo>
                  <a:pt x="92880" y="55454"/>
                </a:lnTo>
                <a:lnTo>
                  <a:pt x="92764" y="55782"/>
                </a:lnTo>
                <a:lnTo>
                  <a:pt x="92687" y="56092"/>
                </a:lnTo>
                <a:lnTo>
                  <a:pt x="92571" y="56517"/>
                </a:lnTo>
                <a:lnTo>
                  <a:pt x="92552" y="56672"/>
                </a:lnTo>
                <a:lnTo>
                  <a:pt x="92242" y="56633"/>
                </a:lnTo>
                <a:lnTo>
                  <a:pt x="91894" y="56614"/>
                </a:lnTo>
                <a:lnTo>
                  <a:pt x="91488" y="56595"/>
                </a:lnTo>
                <a:lnTo>
                  <a:pt x="91024" y="56595"/>
                </a:lnTo>
                <a:lnTo>
                  <a:pt x="90792" y="56614"/>
                </a:lnTo>
                <a:lnTo>
                  <a:pt x="90540" y="56653"/>
                </a:lnTo>
                <a:lnTo>
                  <a:pt x="90308" y="56692"/>
                </a:lnTo>
                <a:lnTo>
                  <a:pt x="90095" y="56750"/>
                </a:lnTo>
                <a:lnTo>
                  <a:pt x="89883" y="56827"/>
                </a:lnTo>
                <a:lnTo>
                  <a:pt x="89689" y="56924"/>
                </a:lnTo>
                <a:lnTo>
                  <a:pt x="89496" y="57040"/>
                </a:lnTo>
                <a:lnTo>
                  <a:pt x="89341" y="57156"/>
                </a:lnTo>
                <a:lnTo>
                  <a:pt x="89206" y="57291"/>
                </a:lnTo>
                <a:lnTo>
                  <a:pt x="89070" y="57446"/>
                </a:lnTo>
                <a:lnTo>
                  <a:pt x="88954" y="57581"/>
                </a:lnTo>
                <a:lnTo>
                  <a:pt x="88838" y="57717"/>
                </a:lnTo>
                <a:lnTo>
                  <a:pt x="88683" y="58007"/>
                </a:lnTo>
                <a:lnTo>
                  <a:pt x="88548" y="58258"/>
                </a:lnTo>
                <a:lnTo>
                  <a:pt x="88471" y="58452"/>
                </a:lnTo>
                <a:lnTo>
                  <a:pt x="88413" y="58645"/>
                </a:lnTo>
                <a:lnTo>
                  <a:pt x="88316" y="58606"/>
                </a:lnTo>
                <a:lnTo>
                  <a:pt x="88045" y="58510"/>
                </a:lnTo>
                <a:lnTo>
                  <a:pt x="87600" y="58374"/>
                </a:lnTo>
                <a:lnTo>
                  <a:pt x="87329" y="58297"/>
                </a:lnTo>
                <a:lnTo>
                  <a:pt x="87039" y="58220"/>
                </a:lnTo>
                <a:lnTo>
                  <a:pt x="86691" y="58161"/>
                </a:lnTo>
                <a:lnTo>
                  <a:pt x="86324" y="58123"/>
                </a:lnTo>
                <a:lnTo>
                  <a:pt x="85937" y="58084"/>
                </a:lnTo>
                <a:lnTo>
                  <a:pt x="85511" y="58065"/>
                </a:lnTo>
                <a:lnTo>
                  <a:pt x="85086" y="58065"/>
                </a:lnTo>
                <a:lnTo>
                  <a:pt x="84622" y="58084"/>
                </a:lnTo>
                <a:lnTo>
                  <a:pt x="84138" y="58142"/>
                </a:lnTo>
                <a:lnTo>
                  <a:pt x="83654" y="58239"/>
                </a:lnTo>
                <a:lnTo>
                  <a:pt x="83403" y="58297"/>
                </a:lnTo>
                <a:lnTo>
                  <a:pt x="83171" y="58374"/>
                </a:lnTo>
                <a:lnTo>
                  <a:pt x="82958" y="58452"/>
                </a:lnTo>
                <a:lnTo>
                  <a:pt x="82726" y="58529"/>
                </a:lnTo>
                <a:lnTo>
                  <a:pt x="82339" y="58722"/>
                </a:lnTo>
                <a:lnTo>
                  <a:pt x="81972" y="58955"/>
                </a:lnTo>
                <a:lnTo>
                  <a:pt x="81643" y="59187"/>
                </a:lnTo>
                <a:lnTo>
                  <a:pt x="81353" y="59438"/>
                </a:lnTo>
                <a:lnTo>
                  <a:pt x="81101" y="59689"/>
                </a:lnTo>
                <a:lnTo>
                  <a:pt x="80869" y="59941"/>
                </a:lnTo>
                <a:lnTo>
                  <a:pt x="80676" y="60192"/>
                </a:lnTo>
                <a:lnTo>
                  <a:pt x="80502" y="60444"/>
                </a:lnTo>
                <a:lnTo>
                  <a:pt x="80366" y="60657"/>
                </a:lnTo>
                <a:lnTo>
                  <a:pt x="80270" y="60850"/>
                </a:lnTo>
                <a:lnTo>
                  <a:pt x="80134" y="61121"/>
                </a:lnTo>
                <a:lnTo>
                  <a:pt x="80076" y="61237"/>
                </a:lnTo>
                <a:lnTo>
                  <a:pt x="79902" y="61140"/>
                </a:lnTo>
                <a:lnTo>
                  <a:pt x="79670" y="61063"/>
                </a:lnTo>
                <a:lnTo>
                  <a:pt x="79361" y="60947"/>
                </a:lnTo>
                <a:lnTo>
                  <a:pt x="78974" y="60831"/>
                </a:lnTo>
                <a:lnTo>
                  <a:pt x="78529" y="60734"/>
                </a:lnTo>
                <a:lnTo>
                  <a:pt x="78007" y="60637"/>
                </a:lnTo>
                <a:lnTo>
                  <a:pt x="77426" y="60579"/>
                </a:lnTo>
                <a:lnTo>
                  <a:pt x="76479" y="60579"/>
                </a:lnTo>
                <a:lnTo>
                  <a:pt x="76130" y="60599"/>
                </a:lnTo>
                <a:lnTo>
                  <a:pt x="75782" y="60657"/>
                </a:lnTo>
                <a:lnTo>
                  <a:pt x="75415" y="60715"/>
                </a:lnTo>
                <a:lnTo>
                  <a:pt x="75047" y="60792"/>
                </a:lnTo>
                <a:lnTo>
                  <a:pt x="74680" y="60889"/>
                </a:lnTo>
                <a:lnTo>
                  <a:pt x="74293" y="61005"/>
                </a:lnTo>
                <a:lnTo>
                  <a:pt x="73887" y="61159"/>
                </a:lnTo>
                <a:lnTo>
                  <a:pt x="73500" y="61314"/>
                </a:lnTo>
                <a:lnTo>
                  <a:pt x="73094" y="61508"/>
                </a:lnTo>
                <a:lnTo>
                  <a:pt x="72688" y="61740"/>
                </a:lnTo>
                <a:lnTo>
                  <a:pt x="72262" y="61991"/>
                </a:lnTo>
                <a:lnTo>
                  <a:pt x="71856" y="62262"/>
                </a:lnTo>
                <a:lnTo>
                  <a:pt x="71430" y="62591"/>
                </a:lnTo>
                <a:lnTo>
                  <a:pt x="71334" y="62455"/>
                </a:lnTo>
                <a:lnTo>
                  <a:pt x="71218" y="62281"/>
                </a:lnTo>
                <a:lnTo>
                  <a:pt x="71044" y="62088"/>
                </a:lnTo>
                <a:lnTo>
                  <a:pt x="70811" y="61836"/>
                </a:lnTo>
                <a:lnTo>
                  <a:pt x="70541" y="61566"/>
                </a:lnTo>
                <a:lnTo>
                  <a:pt x="70212" y="61276"/>
                </a:lnTo>
                <a:lnTo>
                  <a:pt x="69825" y="60966"/>
                </a:lnTo>
                <a:lnTo>
                  <a:pt x="69380" y="60657"/>
                </a:lnTo>
                <a:lnTo>
                  <a:pt x="68897" y="60366"/>
                </a:lnTo>
                <a:lnTo>
                  <a:pt x="68626" y="60231"/>
                </a:lnTo>
                <a:lnTo>
                  <a:pt x="68355" y="60096"/>
                </a:lnTo>
                <a:lnTo>
                  <a:pt x="68046" y="59980"/>
                </a:lnTo>
                <a:lnTo>
                  <a:pt x="67755" y="59844"/>
                </a:lnTo>
                <a:lnTo>
                  <a:pt x="67427" y="59748"/>
                </a:lnTo>
                <a:lnTo>
                  <a:pt x="67078" y="59651"/>
                </a:lnTo>
                <a:lnTo>
                  <a:pt x="66730" y="59554"/>
                </a:lnTo>
                <a:lnTo>
                  <a:pt x="66363" y="59477"/>
                </a:lnTo>
                <a:lnTo>
                  <a:pt x="65976" y="59419"/>
                </a:lnTo>
                <a:lnTo>
                  <a:pt x="65589" y="59380"/>
                </a:lnTo>
                <a:lnTo>
                  <a:pt x="65183" y="59361"/>
                </a:lnTo>
                <a:lnTo>
                  <a:pt x="64757" y="59341"/>
                </a:lnTo>
                <a:lnTo>
                  <a:pt x="64255" y="59361"/>
                </a:lnTo>
                <a:lnTo>
                  <a:pt x="63790" y="59419"/>
                </a:lnTo>
                <a:lnTo>
                  <a:pt x="63345" y="59496"/>
                </a:lnTo>
                <a:lnTo>
                  <a:pt x="62939" y="59593"/>
                </a:lnTo>
                <a:lnTo>
                  <a:pt x="62552" y="59709"/>
                </a:lnTo>
                <a:lnTo>
                  <a:pt x="62204" y="59844"/>
                </a:lnTo>
                <a:lnTo>
                  <a:pt x="61895" y="59980"/>
                </a:lnTo>
                <a:lnTo>
                  <a:pt x="61605" y="60115"/>
                </a:lnTo>
                <a:lnTo>
                  <a:pt x="61353" y="60270"/>
                </a:lnTo>
                <a:lnTo>
                  <a:pt x="61140" y="60405"/>
                </a:lnTo>
                <a:lnTo>
                  <a:pt x="60792" y="60657"/>
                </a:lnTo>
                <a:lnTo>
                  <a:pt x="60599" y="60831"/>
                </a:lnTo>
                <a:lnTo>
                  <a:pt x="60522" y="60908"/>
                </a:lnTo>
                <a:lnTo>
                  <a:pt x="60483" y="60695"/>
                </a:lnTo>
                <a:lnTo>
                  <a:pt x="60425" y="60444"/>
                </a:lnTo>
                <a:lnTo>
                  <a:pt x="60328" y="60115"/>
                </a:lnTo>
                <a:lnTo>
                  <a:pt x="60193" y="59728"/>
                </a:lnTo>
                <a:lnTo>
                  <a:pt x="60019" y="59283"/>
                </a:lnTo>
                <a:lnTo>
                  <a:pt x="59787" y="58780"/>
                </a:lnTo>
                <a:lnTo>
                  <a:pt x="59496" y="58278"/>
                </a:lnTo>
                <a:lnTo>
                  <a:pt x="59322" y="58007"/>
                </a:lnTo>
                <a:lnTo>
                  <a:pt x="59129" y="57736"/>
                </a:lnTo>
                <a:lnTo>
                  <a:pt x="58936" y="57465"/>
                </a:lnTo>
                <a:lnTo>
                  <a:pt x="58703" y="57214"/>
                </a:lnTo>
                <a:lnTo>
                  <a:pt x="58471" y="56943"/>
                </a:lnTo>
                <a:lnTo>
                  <a:pt x="58220" y="56672"/>
                </a:lnTo>
                <a:lnTo>
                  <a:pt x="57930" y="56421"/>
                </a:lnTo>
                <a:lnTo>
                  <a:pt x="57640" y="56169"/>
                </a:lnTo>
                <a:lnTo>
                  <a:pt x="57311" y="55918"/>
                </a:lnTo>
                <a:lnTo>
                  <a:pt x="56963" y="55686"/>
                </a:lnTo>
                <a:lnTo>
                  <a:pt x="56595" y="55473"/>
                </a:lnTo>
                <a:lnTo>
                  <a:pt x="56208" y="55260"/>
                </a:lnTo>
                <a:lnTo>
                  <a:pt x="55783" y="55067"/>
                </a:lnTo>
                <a:lnTo>
                  <a:pt x="55357" y="54893"/>
                </a:lnTo>
                <a:lnTo>
                  <a:pt x="54874" y="54719"/>
                </a:lnTo>
                <a:lnTo>
                  <a:pt x="54390" y="54583"/>
                </a:lnTo>
                <a:lnTo>
                  <a:pt x="53887" y="54467"/>
                </a:lnTo>
                <a:lnTo>
                  <a:pt x="53384" y="54370"/>
                </a:lnTo>
                <a:lnTo>
                  <a:pt x="52882" y="54293"/>
                </a:lnTo>
                <a:lnTo>
                  <a:pt x="52398" y="54254"/>
                </a:lnTo>
                <a:lnTo>
                  <a:pt x="51934" y="54235"/>
                </a:lnTo>
                <a:lnTo>
                  <a:pt x="51450" y="54216"/>
                </a:lnTo>
                <a:lnTo>
                  <a:pt x="51005" y="54235"/>
                </a:lnTo>
                <a:lnTo>
                  <a:pt x="50560" y="54274"/>
                </a:lnTo>
                <a:lnTo>
                  <a:pt x="50116" y="54312"/>
                </a:lnTo>
                <a:lnTo>
                  <a:pt x="49690" y="54370"/>
                </a:lnTo>
                <a:lnTo>
                  <a:pt x="49284" y="54448"/>
                </a:lnTo>
                <a:lnTo>
                  <a:pt x="48878" y="54525"/>
                </a:lnTo>
                <a:lnTo>
                  <a:pt x="48491" y="54622"/>
                </a:lnTo>
                <a:lnTo>
                  <a:pt x="48123" y="54738"/>
                </a:lnTo>
                <a:lnTo>
                  <a:pt x="47427" y="54951"/>
                </a:lnTo>
                <a:lnTo>
                  <a:pt x="46789" y="55202"/>
                </a:lnTo>
                <a:lnTo>
                  <a:pt x="46228" y="55454"/>
                </a:lnTo>
                <a:lnTo>
                  <a:pt x="45725" y="55686"/>
                </a:lnTo>
                <a:lnTo>
                  <a:pt x="45319" y="55918"/>
                </a:lnTo>
                <a:lnTo>
                  <a:pt x="44971" y="56111"/>
                </a:lnTo>
                <a:lnTo>
                  <a:pt x="44739" y="56266"/>
                </a:lnTo>
                <a:lnTo>
                  <a:pt x="44526" y="56401"/>
                </a:lnTo>
                <a:lnTo>
                  <a:pt x="44545" y="56169"/>
                </a:lnTo>
                <a:lnTo>
                  <a:pt x="44565" y="55898"/>
                </a:lnTo>
                <a:lnTo>
                  <a:pt x="44565" y="55550"/>
                </a:lnTo>
                <a:lnTo>
                  <a:pt x="44526" y="55125"/>
                </a:lnTo>
                <a:lnTo>
                  <a:pt x="44487" y="54641"/>
                </a:lnTo>
                <a:lnTo>
                  <a:pt x="44410" y="54100"/>
                </a:lnTo>
                <a:lnTo>
                  <a:pt x="44274" y="53519"/>
                </a:lnTo>
                <a:lnTo>
                  <a:pt x="44197" y="53229"/>
                </a:lnTo>
                <a:lnTo>
                  <a:pt x="44100" y="52920"/>
                </a:lnTo>
                <a:lnTo>
                  <a:pt x="44004" y="52610"/>
                </a:lnTo>
                <a:lnTo>
                  <a:pt x="43888" y="52282"/>
                </a:lnTo>
                <a:lnTo>
                  <a:pt x="43733" y="51972"/>
                </a:lnTo>
                <a:lnTo>
                  <a:pt x="43578" y="51663"/>
                </a:lnTo>
                <a:lnTo>
                  <a:pt x="43404" y="51353"/>
                </a:lnTo>
                <a:lnTo>
                  <a:pt x="43211" y="51024"/>
                </a:lnTo>
                <a:lnTo>
                  <a:pt x="42998" y="50734"/>
                </a:lnTo>
                <a:lnTo>
                  <a:pt x="42766" y="50425"/>
                </a:lnTo>
                <a:lnTo>
                  <a:pt x="42495" y="50135"/>
                </a:lnTo>
                <a:lnTo>
                  <a:pt x="42224" y="49844"/>
                </a:lnTo>
                <a:lnTo>
                  <a:pt x="41915" y="49574"/>
                </a:lnTo>
                <a:lnTo>
                  <a:pt x="41586" y="49303"/>
                </a:lnTo>
                <a:lnTo>
                  <a:pt x="41238" y="49051"/>
                </a:lnTo>
                <a:lnTo>
                  <a:pt x="40851" y="48800"/>
                </a:lnTo>
                <a:lnTo>
                  <a:pt x="40445" y="48587"/>
                </a:lnTo>
                <a:lnTo>
                  <a:pt x="40058" y="48394"/>
                </a:lnTo>
                <a:lnTo>
                  <a:pt x="39690" y="48220"/>
                </a:lnTo>
                <a:lnTo>
                  <a:pt x="39304" y="48084"/>
                </a:lnTo>
                <a:lnTo>
                  <a:pt x="38936" y="47949"/>
                </a:lnTo>
                <a:lnTo>
                  <a:pt x="38569" y="47833"/>
                </a:lnTo>
                <a:lnTo>
                  <a:pt x="38201" y="47736"/>
                </a:lnTo>
                <a:lnTo>
                  <a:pt x="37853" y="47659"/>
                </a:lnTo>
                <a:lnTo>
                  <a:pt x="37505" y="47601"/>
                </a:lnTo>
                <a:lnTo>
                  <a:pt x="37157" y="47543"/>
                </a:lnTo>
                <a:lnTo>
                  <a:pt x="36828" y="47523"/>
                </a:lnTo>
                <a:lnTo>
                  <a:pt x="36499" y="47485"/>
                </a:lnTo>
                <a:lnTo>
                  <a:pt x="35880" y="47485"/>
                </a:lnTo>
                <a:lnTo>
                  <a:pt x="35319" y="47504"/>
                </a:lnTo>
                <a:lnTo>
                  <a:pt x="34797" y="47562"/>
                </a:lnTo>
                <a:lnTo>
                  <a:pt x="34333" y="47620"/>
                </a:lnTo>
                <a:lnTo>
                  <a:pt x="33907" y="47717"/>
                </a:lnTo>
                <a:lnTo>
                  <a:pt x="33559" y="47794"/>
                </a:lnTo>
                <a:lnTo>
                  <a:pt x="33095" y="47949"/>
                </a:lnTo>
                <a:lnTo>
                  <a:pt x="32921" y="48007"/>
                </a:lnTo>
                <a:lnTo>
                  <a:pt x="32959" y="47930"/>
                </a:lnTo>
                <a:lnTo>
                  <a:pt x="33075" y="47698"/>
                </a:lnTo>
                <a:lnTo>
                  <a:pt x="33192" y="47349"/>
                </a:lnTo>
                <a:lnTo>
                  <a:pt x="33250" y="47117"/>
                </a:lnTo>
                <a:lnTo>
                  <a:pt x="33308" y="46885"/>
                </a:lnTo>
                <a:lnTo>
                  <a:pt x="33327" y="46614"/>
                </a:lnTo>
                <a:lnTo>
                  <a:pt x="33346" y="46324"/>
                </a:lnTo>
                <a:lnTo>
                  <a:pt x="33346" y="46015"/>
                </a:lnTo>
                <a:lnTo>
                  <a:pt x="33288" y="45705"/>
                </a:lnTo>
                <a:lnTo>
                  <a:pt x="33211" y="45357"/>
                </a:lnTo>
                <a:lnTo>
                  <a:pt x="33095" y="45028"/>
                </a:lnTo>
                <a:lnTo>
                  <a:pt x="32940" y="44680"/>
                </a:lnTo>
                <a:lnTo>
                  <a:pt x="32727" y="44332"/>
                </a:lnTo>
                <a:lnTo>
                  <a:pt x="32592" y="44158"/>
                </a:lnTo>
                <a:lnTo>
                  <a:pt x="32457" y="44003"/>
                </a:lnTo>
                <a:lnTo>
                  <a:pt x="32321" y="43868"/>
                </a:lnTo>
                <a:lnTo>
                  <a:pt x="32166" y="43732"/>
                </a:lnTo>
                <a:lnTo>
                  <a:pt x="32012" y="43616"/>
                </a:lnTo>
                <a:lnTo>
                  <a:pt x="31857" y="43520"/>
                </a:lnTo>
                <a:lnTo>
                  <a:pt x="31702" y="43442"/>
                </a:lnTo>
                <a:lnTo>
                  <a:pt x="31528" y="43365"/>
                </a:lnTo>
                <a:lnTo>
                  <a:pt x="31180" y="43249"/>
                </a:lnTo>
                <a:lnTo>
                  <a:pt x="30832" y="43152"/>
                </a:lnTo>
                <a:lnTo>
                  <a:pt x="30484" y="43114"/>
                </a:lnTo>
                <a:lnTo>
                  <a:pt x="30135" y="43075"/>
                </a:lnTo>
                <a:lnTo>
                  <a:pt x="29807" y="43075"/>
                </a:lnTo>
                <a:lnTo>
                  <a:pt x="29517" y="43094"/>
                </a:lnTo>
                <a:lnTo>
                  <a:pt x="29226" y="43133"/>
                </a:lnTo>
                <a:lnTo>
                  <a:pt x="28994" y="43152"/>
                </a:lnTo>
                <a:lnTo>
                  <a:pt x="28646" y="43230"/>
                </a:lnTo>
                <a:lnTo>
                  <a:pt x="28511" y="43249"/>
                </a:lnTo>
                <a:lnTo>
                  <a:pt x="28646" y="43094"/>
                </a:lnTo>
                <a:lnTo>
                  <a:pt x="28762" y="42881"/>
                </a:lnTo>
                <a:lnTo>
                  <a:pt x="28936" y="42591"/>
                </a:lnTo>
                <a:lnTo>
                  <a:pt x="29110" y="42243"/>
                </a:lnTo>
                <a:lnTo>
                  <a:pt x="29284" y="41818"/>
                </a:lnTo>
                <a:lnTo>
                  <a:pt x="29439" y="41334"/>
                </a:lnTo>
                <a:lnTo>
                  <a:pt x="29517" y="41063"/>
                </a:lnTo>
                <a:lnTo>
                  <a:pt x="29594" y="40773"/>
                </a:lnTo>
                <a:lnTo>
                  <a:pt x="29633" y="40464"/>
                </a:lnTo>
                <a:lnTo>
                  <a:pt x="29691" y="40154"/>
                </a:lnTo>
                <a:lnTo>
                  <a:pt x="29710" y="39825"/>
                </a:lnTo>
                <a:lnTo>
                  <a:pt x="29729" y="39477"/>
                </a:lnTo>
                <a:lnTo>
                  <a:pt x="29729" y="39129"/>
                </a:lnTo>
                <a:lnTo>
                  <a:pt x="29710" y="38762"/>
                </a:lnTo>
                <a:lnTo>
                  <a:pt x="29671" y="38394"/>
                </a:lnTo>
                <a:lnTo>
                  <a:pt x="29613" y="37988"/>
                </a:lnTo>
                <a:lnTo>
                  <a:pt x="29517" y="37582"/>
                </a:lnTo>
                <a:lnTo>
                  <a:pt x="29420" y="37176"/>
                </a:lnTo>
                <a:lnTo>
                  <a:pt x="29265" y="36750"/>
                </a:lnTo>
                <a:lnTo>
                  <a:pt x="29110" y="36325"/>
                </a:lnTo>
                <a:lnTo>
                  <a:pt x="28917" y="35880"/>
                </a:lnTo>
                <a:lnTo>
                  <a:pt x="28685" y="35415"/>
                </a:lnTo>
                <a:lnTo>
                  <a:pt x="28414" y="34951"/>
                </a:lnTo>
                <a:lnTo>
                  <a:pt x="28124" y="34487"/>
                </a:lnTo>
                <a:lnTo>
                  <a:pt x="27853" y="34139"/>
                </a:lnTo>
                <a:lnTo>
                  <a:pt x="27582" y="33810"/>
                </a:lnTo>
                <a:lnTo>
                  <a:pt x="27292" y="33520"/>
                </a:lnTo>
                <a:lnTo>
                  <a:pt x="27002" y="33249"/>
                </a:lnTo>
                <a:lnTo>
                  <a:pt x="26693" y="32998"/>
                </a:lnTo>
                <a:lnTo>
                  <a:pt x="26364" y="32785"/>
                </a:lnTo>
                <a:lnTo>
                  <a:pt x="26035" y="32572"/>
                </a:lnTo>
                <a:lnTo>
                  <a:pt x="25706" y="32398"/>
                </a:lnTo>
                <a:lnTo>
                  <a:pt x="25358" y="32243"/>
                </a:lnTo>
                <a:lnTo>
                  <a:pt x="25010" y="32108"/>
                </a:lnTo>
                <a:lnTo>
                  <a:pt x="24662" y="31992"/>
                </a:lnTo>
                <a:lnTo>
                  <a:pt x="24314" y="31895"/>
                </a:lnTo>
                <a:lnTo>
                  <a:pt x="23965" y="31818"/>
                </a:lnTo>
                <a:lnTo>
                  <a:pt x="23617" y="31740"/>
                </a:lnTo>
                <a:lnTo>
                  <a:pt x="23288" y="31682"/>
                </a:lnTo>
                <a:lnTo>
                  <a:pt x="22960" y="31644"/>
                </a:lnTo>
                <a:lnTo>
                  <a:pt x="22321" y="31586"/>
                </a:lnTo>
                <a:lnTo>
                  <a:pt x="21180" y="31586"/>
                </a:lnTo>
                <a:lnTo>
                  <a:pt x="20697" y="31624"/>
                </a:lnTo>
                <a:lnTo>
                  <a:pt x="20310" y="31663"/>
                </a:lnTo>
                <a:lnTo>
                  <a:pt x="20020" y="31702"/>
                </a:lnTo>
                <a:lnTo>
                  <a:pt x="19768" y="31740"/>
                </a:lnTo>
                <a:lnTo>
                  <a:pt x="19826" y="31682"/>
                </a:lnTo>
                <a:lnTo>
                  <a:pt x="20000" y="31489"/>
                </a:lnTo>
                <a:lnTo>
                  <a:pt x="20194" y="31199"/>
                </a:lnTo>
                <a:lnTo>
                  <a:pt x="20310" y="31025"/>
                </a:lnTo>
                <a:lnTo>
                  <a:pt x="20426" y="30812"/>
                </a:lnTo>
                <a:lnTo>
                  <a:pt x="20503" y="30599"/>
                </a:lnTo>
                <a:lnTo>
                  <a:pt x="20581" y="30387"/>
                </a:lnTo>
                <a:lnTo>
                  <a:pt x="20639" y="30154"/>
                </a:lnTo>
                <a:lnTo>
                  <a:pt x="20658" y="29903"/>
                </a:lnTo>
                <a:lnTo>
                  <a:pt x="20658" y="29652"/>
                </a:lnTo>
                <a:lnTo>
                  <a:pt x="20619" y="29400"/>
                </a:lnTo>
                <a:lnTo>
                  <a:pt x="20561" y="29284"/>
                </a:lnTo>
                <a:lnTo>
                  <a:pt x="20523" y="29149"/>
                </a:lnTo>
                <a:lnTo>
                  <a:pt x="20445" y="29033"/>
                </a:lnTo>
                <a:lnTo>
                  <a:pt x="20368" y="28897"/>
                </a:lnTo>
                <a:lnTo>
                  <a:pt x="20194" y="28684"/>
                </a:lnTo>
                <a:lnTo>
                  <a:pt x="20000" y="28491"/>
                </a:lnTo>
                <a:lnTo>
                  <a:pt x="19807" y="28336"/>
                </a:lnTo>
                <a:lnTo>
                  <a:pt x="19614" y="28201"/>
                </a:lnTo>
                <a:lnTo>
                  <a:pt x="19439" y="28104"/>
                </a:lnTo>
                <a:lnTo>
                  <a:pt x="19246" y="28027"/>
                </a:lnTo>
                <a:lnTo>
                  <a:pt x="19053" y="27969"/>
                </a:lnTo>
                <a:lnTo>
                  <a:pt x="18879" y="27930"/>
                </a:lnTo>
                <a:lnTo>
                  <a:pt x="18724" y="27911"/>
                </a:lnTo>
                <a:lnTo>
                  <a:pt x="18318" y="27911"/>
                </a:lnTo>
                <a:lnTo>
                  <a:pt x="18163" y="27930"/>
                </a:lnTo>
                <a:lnTo>
                  <a:pt x="18105" y="27949"/>
                </a:lnTo>
                <a:lnTo>
                  <a:pt x="18221" y="27698"/>
                </a:lnTo>
                <a:lnTo>
                  <a:pt x="18337" y="27389"/>
                </a:lnTo>
                <a:lnTo>
                  <a:pt x="18492" y="27002"/>
                </a:lnTo>
                <a:lnTo>
                  <a:pt x="18646" y="26518"/>
                </a:lnTo>
                <a:lnTo>
                  <a:pt x="18801" y="25957"/>
                </a:lnTo>
                <a:lnTo>
                  <a:pt x="18956" y="25358"/>
                </a:lnTo>
                <a:lnTo>
                  <a:pt x="19053" y="24719"/>
                </a:lnTo>
                <a:lnTo>
                  <a:pt x="19091" y="24391"/>
                </a:lnTo>
                <a:lnTo>
                  <a:pt x="19111" y="24042"/>
                </a:lnTo>
                <a:lnTo>
                  <a:pt x="19130" y="23694"/>
                </a:lnTo>
                <a:lnTo>
                  <a:pt x="19111" y="23365"/>
                </a:lnTo>
                <a:lnTo>
                  <a:pt x="19091" y="23017"/>
                </a:lnTo>
                <a:lnTo>
                  <a:pt x="19053" y="22669"/>
                </a:lnTo>
                <a:lnTo>
                  <a:pt x="18975" y="22340"/>
                </a:lnTo>
                <a:lnTo>
                  <a:pt x="18879" y="21992"/>
                </a:lnTo>
                <a:lnTo>
                  <a:pt x="18762" y="21663"/>
                </a:lnTo>
                <a:lnTo>
                  <a:pt x="18627" y="21354"/>
                </a:lnTo>
                <a:lnTo>
                  <a:pt x="18434" y="21044"/>
                </a:lnTo>
                <a:lnTo>
                  <a:pt x="18240" y="20754"/>
                </a:lnTo>
                <a:lnTo>
                  <a:pt x="17989" y="20464"/>
                </a:lnTo>
                <a:lnTo>
                  <a:pt x="17718" y="20193"/>
                </a:lnTo>
                <a:lnTo>
                  <a:pt x="17409" y="19961"/>
                </a:lnTo>
                <a:lnTo>
                  <a:pt x="17060" y="19729"/>
                </a:lnTo>
                <a:lnTo>
                  <a:pt x="16693" y="19516"/>
                </a:lnTo>
                <a:lnTo>
                  <a:pt x="16345" y="19323"/>
                </a:lnTo>
                <a:lnTo>
                  <a:pt x="15977" y="19168"/>
                </a:lnTo>
                <a:lnTo>
                  <a:pt x="15629" y="19033"/>
                </a:lnTo>
                <a:lnTo>
                  <a:pt x="15300" y="18897"/>
                </a:lnTo>
                <a:lnTo>
                  <a:pt x="14971" y="18801"/>
                </a:lnTo>
                <a:lnTo>
                  <a:pt x="14643" y="18723"/>
                </a:lnTo>
                <a:lnTo>
                  <a:pt x="14333" y="18665"/>
                </a:lnTo>
                <a:lnTo>
                  <a:pt x="14024" y="18607"/>
                </a:lnTo>
                <a:lnTo>
                  <a:pt x="13714" y="18569"/>
                </a:lnTo>
                <a:lnTo>
                  <a:pt x="13424" y="18549"/>
                </a:lnTo>
                <a:lnTo>
                  <a:pt x="12631" y="18549"/>
                </a:lnTo>
                <a:lnTo>
                  <a:pt x="12148" y="18607"/>
                </a:lnTo>
                <a:lnTo>
                  <a:pt x="11703" y="18685"/>
                </a:lnTo>
                <a:lnTo>
                  <a:pt x="11316" y="18781"/>
                </a:lnTo>
                <a:lnTo>
                  <a:pt x="10987" y="18897"/>
                </a:lnTo>
                <a:lnTo>
                  <a:pt x="10697" y="18994"/>
                </a:lnTo>
                <a:lnTo>
                  <a:pt x="10465" y="19091"/>
                </a:lnTo>
                <a:lnTo>
                  <a:pt x="10310" y="19188"/>
                </a:lnTo>
                <a:lnTo>
                  <a:pt x="10175" y="19265"/>
                </a:lnTo>
                <a:lnTo>
                  <a:pt x="10368" y="19110"/>
                </a:lnTo>
                <a:lnTo>
                  <a:pt x="10581" y="18936"/>
                </a:lnTo>
                <a:lnTo>
                  <a:pt x="10852" y="18685"/>
                </a:lnTo>
                <a:lnTo>
                  <a:pt x="11180" y="18375"/>
                </a:lnTo>
                <a:lnTo>
                  <a:pt x="11548" y="18027"/>
                </a:lnTo>
                <a:lnTo>
                  <a:pt x="11915" y="17602"/>
                </a:lnTo>
                <a:lnTo>
                  <a:pt x="12283" y="17137"/>
                </a:lnTo>
                <a:lnTo>
                  <a:pt x="12631" y="16634"/>
                </a:lnTo>
                <a:lnTo>
                  <a:pt x="12805" y="16364"/>
                </a:lnTo>
                <a:lnTo>
                  <a:pt x="12960" y="16074"/>
                </a:lnTo>
                <a:lnTo>
                  <a:pt x="13095" y="15783"/>
                </a:lnTo>
                <a:lnTo>
                  <a:pt x="13231" y="15474"/>
                </a:lnTo>
                <a:lnTo>
                  <a:pt x="13347" y="15164"/>
                </a:lnTo>
                <a:lnTo>
                  <a:pt x="13443" y="14855"/>
                </a:lnTo>
                <a:lnTo>
                  <a:pt x="13521" y="14526"/>
                </a:lnTo>
                <a:lnTo>
                  <a:pt x="13579" y="14197"/>
                </a:lnTo>
                <a:lnTo>
                  <a:pt x="13618" y="13849"/>
                </a:lnTo>
                <a:lnTo>
                  <a:pt x="13637" y="13501"/>
                </a:lnTo>
                <a:lnTo>
                  <a:pt x="13618" y="13153"/>
                </a:lnTo>
                <a:lnTo>
                  <a:pt x="13579" y="12805"/>
                </a:lnTo>
                <a:lnTo>
                  <a:pt x="13501" y="12437"/>
                </a:lnTo>
                <a:lnTo>
                  <a:pt x="13405" y="12070"/>
                </a:lnTo>
                <a:lnTo>
                  <a:pt x="13269" y="11702"/>
                </a:lnTo>
                <a:lnTo>
                  <a:pt x="13115" y="11373"/>
                </a:lnTo>
                <a:lnTo>
                  <a:pt x="12960" y="11045"/>
                </a:lnTo>
                <a:lnTo>
                  <a:pt x="12786" y="10755"/>
                </a:lnTo>
                <a:lnTo>
                  <a:pt x="12592" y="10464"/>
                </a:lnTo>
                <a:lnTo>
                  <a:pt x="12380" y="10194"/>
                </a:lnTo>
                <a:lnTo>
                  <a:pt x="12186" y="9942"/>
                </a:lnTo>
                <a:lnTo>
                  <a:pt x="11954" y="9710"/>
                </a:lnTo>
                <a:lnTo>
                  <a:pt x="11741" y="9497"/>
                </a:lnTo>
                <a:lnTo>
                  <a:pt x="11509" y="9304"/>
                </a:lnTo>
                <a:lnTo>
                  <a:pt x="11277" y="9110"/>
                </a:lnTo>
                <a:lnTo>
                  <a:pt x="11026" y="8936"/>
                </a:lnTo>
                <a:lnTo>
                  <a:pt x="10562" y="8627"/>
                </a:lnTo>
                <a:lnTo>
                  <a:pt x="10078" y="8375"/>
                </a:lnTo>
                <a:lnTo>
                  <a:pt x="9633" y="8163"/>
                </a:lnTo>
                <a:lnTo>
                  <a:pt x="9208" y="8008"/>
                </a:lnTo>
                <a:lnTo>
                  <a:pt x="8821" y="7873"/>
                </a:lnTo>
                <a:lnTo>
                  <a:pt x="8492" y="7776"/>
                </a:lnTo>
                <a:lnTo>
                  <a:pt x="8028" y="7660"/>
                </a:lnTo>
                <a:lnTo>
                  <a:pt x="7912" y="7640"/>
                </a:lnTo>
                <a:lnTo>
                  <a:pt x="7970" y="7582"/>
                </a:lnTo>
                <a:lnTo>
                  <a:pt x="8086" y="7447"/>
                </a:lnTo>
                <a:lnTo>
                  <a:pt x="8221" y="7234"/>
                </a:lnTo>
                <a:lnTo>
                  <a:pt x="8395" y="6925"/>
                </a:lnTo>
                <a:lnTo>
                  <a:pt x="8569" y="6577"/>
                </a:lnTo>
                <a:lnTo>
                  <a:pt x="8743" y="6151"/>
                </a:lnTo>
                <a:lnTo>
                  <a:pt x="8898" y="5706"/>
                </a:lnTo>
                <a:lnTo>
                  <a:pt x="9034" y="5203"/>
                </a:lnTo>
                <a:lnTo>
                  <a:pt x="9092" y="4933"/>
                </a:lnTo>
                <a:lnTo>
                  <a:pt x="9111" y="4662"/>
                </a:lnTo>
                <a:lnTo>
                  <a:pt x="9150" y="4391"/>
                </a:lnTo>
                <a:lnTo>
                  <a:pt x="9150" y="4120"/>
                </a:lnTo>
                <a:lnTo>
                  <a:pt x="9150" y="3849"/>
                </a:lnTo>
                <a:lnTo>
                  <a:pt x="9111" y="3559"/>
                </a:lnTo>
                <a:lnTo>
                  <a:pt x="9053" y="3289"/>
                </a:lnTo>
                <a:lnTo>
                  <a:pt x="8995" y="2998"/>
                </a:lnTo>
                <a:lnTo>
                  <a:pt x="8898" y="2728"/>
                </a:lnTo>
                <a:lnTo>
                  <a:pt x="8782" y="2457"/>
                </a:lnTo>
                <a:lnTo>
                  <a:pt x="8627" y="2167"/>
                </a:lnTo>
                <a:lnTo>
                  <a:pt x="8453" y="1915"/>
                </a:lnTo>
                <a:lnTo>
                  <a:pt x="8260" y="1644"/>
                </a:lnTo>
                <a:lnTo>
                  <a:pt x="8008" y="1393"/>
                </a:lnTo>
                <a:lnTo>
                  <a:pt x="7738" y="1142"/>
                </a:lnTo>
                <a:lnTo>
                  <a:pt x="7447" y="910"/>
                </a:lnTo>
                <a:lnTo>
                  <a:pt x="7119" y="697"/>
                </a:lnTo>
                <a:lnTo>
                  <a:pt x="6790" y="523"/>
                </a:lnTo>
                <a:lnTo>
                  <a:pt x="6461" y="368"/>
                </a:lnTo>
                <a:lnTo>
                  <a:pt x="6132" y="233"/>
                </a:lnTo>
                <a:lnTo>
                  <a:pt x="5803" y="136"/>
                </a:lnTo>
                <a:lnTo>
                  <a:pt x="5475" y="78"/>
                </a:lnTo>
                <a:lnTo>
                  <a:pt x="5146" y="20"/>
                </a:lnTo>
                <a:lnTo>
                  <a:pt x="481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4"/>
          <p:cNvSpPr/>
          <p:nvPr/>
        </p:nvSpPr>
        <p:spPr>
          <a:xfrm>
            <a:off x="-59350" y="37892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4"/>
          <p:cNvSpPr/>
          <p:nvPr/>
        </p:nvSpPr>
        <p:spPr>
          <a:xfrm flipH="1">
            <a:off x="7778025" y="37892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4"/>
          <p:cNvSpPr/>
          <p:nvPr/>
        </p:nvSpPr>
        <p:spPr>
          <a:xfrm>
            <a:off x="5787180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4"/>
          <p:cNvSpPr/>
          <p:nvPr/>
        </p:nvSpPr>
        <p:spPr>
          <a:xfrm flipH="1">
            <a:off x="4512011" y="1402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4"/>
          <p:cNvSpPr/>
          <p:nvPr/>
        </p:nvSpPr>
        <p:spPr>
          <a:xfrm flipH="1">
            <a:off x="5093400" y="260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4"/>
          <p:cNvSpPr/>
          <p:nvPr/>
        </p:nvSpPr>
        <p:spPr>
          <a:xfrm rot="-2516804">
            <a:off x="3180691" y="230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4"/>
          <p:cNvSpPr/>
          <p:nvPr/>
        </p:nvSpPr>
        <p:spPr>
          <a:xfrm flipH="1">
            <a:off x="4188525" y="4341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"/>
          <p:cNvSpPr/>
          <p:nvPr/>
        </p:nvSpPr>
        <p:spPr>
          <a:xfrm rot="-2417287" flipH="1">
            <a:off x="5783307" y="677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4"/>
          <p:cNvSpPr/>
          <p:nvPr/>
        </p:nvSpPr>
        <p:spPr>
          <a:xfrm rot="2516804" flipH="1">
            <a:off x="8825478" y="67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4"/>
          <p:cNvSpPr/>
          <p:nvPr/>
        </p:nvSpPr>
        <p:spPr>
          <a:xfrm flipH="1">
            <a:off x="4508850" y="837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4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4"/>
          <p:cNvSpPr/>
          <p:nvPr/>
        </p:nvSpPr>
        <p:spPr>
          <a:xfrm rot="-2517313">
            <a:off x="1894725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"/>
          <p:cNvSpPr/>
          <p:nvPr/>
        </p:nvSpPr>
        <p:spPr>
          <a:xfrm flipH="1">
            <a:off x="656959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4"/>
          <p:cNvSpPr/>
          <p:nvPr/>
        </p:nvSpPr>
        <p:spPr>
          <a:xfrm flipH="1">
            <a:off x="405725" y="13513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4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4"/>
          <p:cNvSpPr/>
          <p:nvPr/>
        </p:nvSpPr>
        <p:spPr>
          <a:xfrm rot="-2516804">
            <a:off x="213653" y="16943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4"/>
          <p:cNvSpPr/>
          <p:nvPr/>
        </p:nvSpPr>
        <p:spPr>
          <a:xfrm flipH="1">
            <a:off x="8641517" y="19307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4"/>
          <p:cNvSpPr/>
          <p:nvPr/>
        </p:nvSpPr>
        <p:spPr>
          <a:xfrm flipH="1">
            <a:off x="244125" y="2251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4"/>
          <p:cNvSpPr/>
          <p:nvPr/>
        </p:nvSpPr>
        <p:spPr>
          <a:xfrm rot="2516804" flipH="1">
            <a:off x="8690103" y="2584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4"/>
          <p:cNvSpPr/>
          <p:nvPr/>
        </p:nvSpPr>
        <p:spPr>
          <a:xfrm flipH="1">
            <a:off x="260488" y="2844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4"/>
          <p:cNvSpPr/>
          <p:nvPr/>
        </p:nvSpPr>
        <p:spPr>
          <a:xfrm flipH="1">
            <a:off x="8554550" y="30053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5"/>
          <p:cNvSpPr txBox="1">
            <a:spLocks noGrp="1"/>
          </p:cNvSpPr>
          <p:nvPr>
            <p:ph type="title"/>
          </p:nvPr>
        </p:nvSpPr>
        <p:spPr>
          <a:xfrm>
            <a:off x="3011550" y="1866533"/>
            <a:ext cx="36180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8" name="Google Shape;318;p15"/>
          <p:cNvSpPr txBox="1">
            <a:spLocks noGrp="1"/>
          </p:cNvSpPr>
          <p:nvPr>
            <p:ph type="subTitle" idx="1"/>
          </p:nvPr>
        </p:nvSpPr>
        <p:spPr>
          <a:xfrm>
            <a:off x="2296650" y="2987036"/>
            <a:ext cx="455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5"/>
          <p:cNvSpPr txBox="1">
            <a:spLocks noGrp="1"/>
          </p:cNvSpPr>
          <p:nvPr>
            <p:ph type="title" idx="2" hasCustomPrompt="1"/>
          </p:nvPr>
        </p:nvSpPr>
        <p:spPr>
          <a:xfrm>
            <a:off x="1794488" y="1866528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0" name="Google Shape;320;p15"/>
          <p:cNvSpPr/>
          <p:nvPr/>
        </p:nvSpPr>
        <p:spPr>
          <a:xfrm rot="10800000" flipH="1">
            <a:off x="-51850" y="-2057388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flipH="1">
            <a:off x="7727788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5"/>
          <p:cNvSpPr/>
          <p:nvPr/>
        </p:nvSpPr>
        <p:spPr>
          <a:xfrm>
            <a:off x="-468512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5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5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5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5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5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5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5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5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5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5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5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5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5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5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5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5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5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5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5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1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 txBox="1">
            <a:spLocks noGrp="1"/>
          </p:cNvSpPr>
          <p:nvPr>
            <p:ph type="title"/>
          </p:nvPr>
        </p:nvSpPr>
        <p:spPr>
          <a:xfrm>
            <a:off x="2763000" y="1283031"/>
            <a:ext cx="36180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subTitle" idx="1"/>
          </p:nvPr>
        </p:nvSpPr>
        <p:spPr>
          <a:xfrm>
            <a:off x="2118300" y="2281244"/>
            <a:ext cx="4907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 idx="2" hasCustomPrompt="1"/>
          </p:nvPr>
        </p:nvSpPr>
        <p:spPr>
          <a:xfrm>
            <a:off x="3969750" y="2887538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8" name="Google Shape;348;p16"/>
          <p:cNvSpPr/>
          <p:nvPr/>
        </p:nvSpPr>
        <p:spPr>
          <a:xfrm>
            <a:off x="-468512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flipH="1">
            <a:off x="7880188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 flipH="1">
            <a:off x="-51850" y="-2590788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>
            <a:off x="5787180" y="5974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flipH="1">
            <a:off x="4512011" y="5974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flipH="1">
            <a:off x="5093400" y="717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-2516804">
            <a:off x="3180691" y="6880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flipH="1">
            <a:off x="4188525" y="891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-2417287" flipH="1">
            <a:off x="5783307" y="11342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2516804" flipH="1">
            <a:off x="8825478" y="1129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flipH="1">
            <a:off x="4508850" y="1294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flipH="1">
            <a:off x="6744600" y="13685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-2517313">
            <a:off x="1894725" y="13651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flipH="1">
            <a:off x="1145900" y="1489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flipH="1">
            <a:off x="656959" y="17860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flipH="1">
            <a:off x="405725" y="18085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flipH="1">
            <a:off x="7702050" y="18718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-2516804">
            <a:off x="213653" y="21515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flipH="1">
            <a:off x="8641517" y="23879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flipH="1">
            <a:off x="244125" y="2709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2516804" flipH="1">
            <a:off x="8690103" y="30413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flipH="1">
            <a:off x="260488" y="3301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flipH="1">
            <a:off x="8554550" y="3462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7"/>
          <p:cNvSpPr txBox="1">
            <a:spLocks noGrp="1"/>
          </p:cNvSpPr>
          <p:nvPr>
            <p:ph type="title"/>
          </p:nvPr>
        </p:nvSpPr>
        <p:spPr>
          <a:xfrm>
            <a:off x="2134475" y="1782017"/>
            <a:ext cx="3618000" cy="8418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4" name="Google Shape;374;p17"/>
          <p:cNvSpPr txBox="1">
            <a:spLocks noGrp="1"/>
          </p:cNvSpPr>
          <p:nvPr>
            <p:ph type="subTitle" idx="1"/>
          </p:nvPr>
        </p:nvSpPr>
        <p:spPr>
          <a:xfrm>
            <a:off x="1854450" y="2954617"/>
            <a:ext cx="5435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title" idx="2" hasCustomPrompt="1"/>
          </p:nvPr>
        </p:nvSpPr>
        <p:spPr>
          <a:xfrm>
            <a:off x="5805025" y="1782017"/>
            <a:ext cx="120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6" name="Google Shape;376;p17"/>
          <p:cNvSpPr/>
          <p:nvPr/>
        </p:nvSpPr>
        <p:spPr>
          <a:xfrm>
            <a:off x="-468512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7"/>
          <p:cNvSpPr/>
          <p:nvPr/>
        </p:nvSpPr>
        <p:spPr>
          <a:xfrm flipH="1">
            <a:off x="7956388" y="3352725"/>
            <a:ext cx="1884723" cy="1790769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7"/>
          <p:cNvSpPr/>
          <p:nvPr/>
        </p:nvSpPr>
        <p:spPr>
          <a:xfrm rot="10800000" flipH="1">
            <a:off x="-51850" y="-2590788"/>
            <a:ext cx="9231391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7"/>
          <p:cNvSpPr/>
          <p:nvPr/>
        </p:nvSpPr>
        <p:spPr>
          <a:xfrm rot="2516804" flipH="1">
            <a:off x="2233278" y="127132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7"/>
          <p:cNvSpPr/>
          <p:nvPr/>
        </p:nvSpPr>
        <p:spPr>
          <a:xfrm flipH="1">
            <a:off x="152400" y="15099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7"/>
          <p:cNvSpPr/>
          <p:nvPr/>
        </p:nvSpPr>
        <p:spPr>
          <a:xfrm flipH="1">
            <a:off x="1109850" y="2013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7"/>
          <p:cNvSpPr/>
          <p:nvPr/>
        </p:nvSpPr>
        <p:spPr>
          <a:xfrm flipH="1">
            <a:off x="2049317" y="25294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7"/>
          <p:cNvSpPr/>
          <p:nvPr/>
        </p:nvSpPr>
        <p:spPr>
          <a:xfrm flipH="1">
            <a:off x="8915400" y="1165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7"/>
          <p:cNvSpPr/>
          <p:nvPr/>
        </p:nvSpPr>
        <p:spPr>
          <a:xfrm flipH="1">
            <a:off x="8426459" y="14618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7"/>
          <p:cNvSpPr/>
          <p:nvPr/>
        </p:nvSpPr>
        <p:spPr>
          <a:xfrm flipH="1">
            <a:off x="8175225" y="1484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7"/>
          <p:cNvSpPr/>
          <p:nvPr/>
        </p:nvSpPr>
        <p:spPr>
          <a:xfrm rot="-2516804">
            <a:off x="7983153" y="182732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31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8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390" name="Google Shape;390;p18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8"/>
          <p:cNvSpPr/>
          <p:nvPr/>
        </p:nvSpPr>
        <p:spPr>
          <a:xfrm flipH="1">
            <a:off x="7994627" y="4052248"/>
            <a:ext cx="1177523" cy="1118823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8"/>
          <p:cNvSpPr/>
          <p:nvPr/>
        </p:nvSpPr>
        <p:spPr>
          <a:xfrm>
            <a:off x="-41614" y="3951723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8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8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8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8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8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8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8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8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8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8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8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8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8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8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8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8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8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8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8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8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5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17" name="Google Shape;417;p19"/>
          <p:cNvSpPr/>
          <p:nvPr/>
        </p:nvSpPr>
        <p:spPr>
          <a:xfrm rot="5400000">
            <a:off x="7336531" y="3352176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43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9"/>
          <p:cNvSpPr/>
          <p:nvPr/>
        </p:nvSpPr>
        <p:spPr>
          <a:xfrm rot="-5400000" flipH="1">
            <a:off x="-544364" y="3341782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9"/>
          <p:cNvSpPr/>
          <p:nvPr/>
        </p:nvSpPr>
        <p:spPr>
          <a:xfrm rot="10800000">
            <a:off x="7747674" y="-26951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9"/>
          <p:cNvSpPr/>
          <p:nvPr/>
        </p:nvSpPr>
        <p:spPr>
          <a:xfrm rot="10800000" flipH="1">
            <a:off x="-29003" y="-16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9"/>
          <p:cNvSpPr/>
          <p:nvPr/>
        </p:nvSpPr>
        <p:spPr>
          <a:xfrm>
            <a:off x="8779755" y="1741562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"/>
          <p:cNvSpPr/>
          <p:nvPr/>
        </p:nvSpPr>
        <p:spPr>
          <a:xfrm flipH="1">
            <a:off x="7297261" y="213038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9"/>
          <p:cNvSpPr/>
          <p:nvPr/>
        </p:nvSpPr>
        <p:spPr>
          <a:xfrm flipH="1">
            <a:off x="7534150" y="508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9"/>
          <p:cNvSpPr/>
          <p:nvPr/>
        </p:nvSpPr>
        <p:spPr>
          <a:xfrm rot="-2516804">
            <a:off x="3180691" y="154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9"/>
          <p:cNvSpPr/>
          <p:nvPr/>
        </p:nvSpPr>
        <p:spPr>
          <a:xfrm flipH="1">
            <a:off x="2849250" y="1500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9"/>
          <p:cNvSpPr/>
          <p:nvPr/>
        </p:nvSpPr>
        <p:spPr>
          <a:xfrm rot="-2417287" flipH="1">
            <a:off x="5783307" y="60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9"/>
          <p:cNvSpPr/>
          <p:nvPr/>
        </p:nvSpPr>
        <p:spPr>
          <a:xfrm rot="2516804" flipH="1">
            <a:off x="8825478" y="59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9"/>
          <p:cNvSpPr/>
          <p:nvPr/>
        </p:nvSpPr>
        <p:spPr>
          <a:xfrm flipH="1">
            <a:off x="4508850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9"/>
          <p:cNvSpPr/>
          <p:nvPr/>
        </p:nvSpPr>
        <p:spPr>
          <a:xfrm flipH="1">
            <a:off x="6744600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9"/>
          <p:cNvSpPr/>
          <p:nvPr/>
        </p:nvSpPr>
        <p:spPr>
          <a:xfrm rot="-2517313">
            <a:off x="1944850" y="85228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9"/>
          <p:cNvSpPr/>
          <p:nvPr/>
        </p:nvSpPr>
        <p:spPr>
          <a:xfrm>
            <a:off x="8690006" y="31753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9"/>
          <p:cNvSpPr/>
          <p:nvPr/>
        </p:nvSpPr>
        <p:spPr>
          <a:xfrm>
            <a:off x="8386207" y="20733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9"/>
          <p:cNvSpPr/>
          <p:nvPr/>
        </p:nvSpPr>
        <p:spPr>
          <a:xfrm>
            <a:off x="8637331" y="20958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9"/>
          <p:cNvSpPr/>
          <p:nvPr/>
        </p:nvSpPr>
        <p:spPr>
          <a:xfrm flipH="1">
            <a:off x="439025" y="1240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9"/>
          <p:cNvSpPr/>
          <p:nvPr/>
        </p:nvSpPr>
        <p:spPr>
          <a:xfrm rot="2516804" flipH="1">
            <a:off x="8735729" y="243882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9"/>
          <p:cNvSpPr/>
          <p:nvPr/>
        </p:nvSpPr>
        <p:spPr>
          <a:xfrm flipH="1">
            <a:off x="276992" y="17811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9"/>
          <p:cNvSpPr/>
          <p:nvPr/>
        </p:nvSpPr>
        <p:spPr>
          <a:xfrm flipH="1">
            <a:off x="462500" y="3238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9"/>
          <p:cNvSpPr/>
          <p:nvPr/>
        </p:nvSpPr>
        <p:spPr>
          <a:xfrm rot="2516804" flipH="1">
            <a:off x="236128" y="2322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9"/>
          <p:cNvSpPr/>
          <p:nvPr/>
        </p:nvSpPr>
        <p:spPr>
          <a:xfrm flipH="1">
            <a:off x="124638" y="14238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9"/>
          <p:cNvSpPr/>
          <p:nvPr/>
        </p:nvSpPr>
        <p:spPr>
          <a:xfrm flipH="1">
            <a:off x="1291525" y="2831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2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0"/>
          <p:cNvSpPr txBox="1">
            <a:spLocks noGrp="1"/>
          </p:cNvSpPr>
          <p:nvPr>
            <p:ph type="title"/>
          </p:nvPr>
        </p:nvSpPr>
        <p:spPr>
          <a:xfrm>
            <a:off x="720000" y="548652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44" name="Google Shape;444;p20"/>
          <p:cNvSpPr txBox="1">
            <a:spLocks noGrp="1"/>
          </p:cNvSpPr>
          <p:nvPr>
            <p:ph type="body" idx="1"/>
          </p:nvPr>
        </p:nvSpPr>
        <p:spPr>
          <a:xfrm>
            <a:off x="720000" y="1678763"/>
            <a:ext cx="3362700" cy="29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201950" y="27775"/>
            <a:ext cx="409500" cy="463375"/>
            <a:chOff x="201950" y="103975"/>
            <a:chExt cx="409500" cy="463375"/>
          </a:xfrm>
        </p:grpSpPr>
        <p:sp>
          <p:nvSpPr>
            <p:cNvPr id="446" name="Google Shape;446;p2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20"/>
          <p:cNvGrpSpPr/>
          <p:nvPr/>
        </p:nvGrpSpPr>
        <p:grpSpPr>
          <a:xfrm rot="10800000" flipH="1">
            <a:off x="8532550" y="170650"/>
            <a:ext cx="409500" cy="463375"/>
            <a:chOff x="201950" y="103975"/>
            <a:chExt cx="409500" cy="463375"/>
          </a:xfrm>
        </p:grpSpPr>
        <p:sp>
          <p:nvSpPr>
            <p:cNvPr id="449" name="Google Shape;449;p2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20"/>
          <p:cNvGrpSpPr/>
          <p:nvPr/>
        </p:nvGrpSpPr>
        <p:grpSpPr>
          <a:xfrm rot="-5400000">
            <a:off x="7341025" y="14838"/>
            <a:ext cx="409500" cy="463375"/>
            <a:chOff x="156150" y="2997438"/>
            <a:chExt cx="409500" cy="463375"/>
          </a:xfrm>
        </p:grpSpPr>
        <p:sp>
          <p:nvSpPr>
            <p:cNvPr id="452" name="Google Shape;452;p20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20"/>
          <p:cNvSpPr/>
          <p:nvPr/>
        </p:nvSpPr>
        <p:spPr>
          <a:xfrm rot="5400000">
            <a:off x="6950263" y="627175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0"/>
          <p:cNvSpPr/>
          <p:nvPr/>
        </p:nvSpPr>
        <p:spPr>
          <a:xfrm rot="-5400000" flipH="1">
            <a:off x="-541853" y="50432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0"/>
          <p:cNvSpPr txBox="1">
            <a:spLocks noGrp="1"/>
          </p:cNvSpPr>
          <p:nvPr>
            <p:ph type="subTitle" idx="2"/>
          </p:nvPr>
        </p:nvSpPr>
        <p:spPr>
          <a:xfrm>
            <a:off x="713225" y="1243575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0"/>
          <p:cNvSpPr txBox="1">
            <a:spLocks noGrp="1"/>
          </p:cNvSpPr>
          <p:nvPr>
            <p:ph type="body" idx="3"/>
          </p:nvPr>
        </p:nvSpPr>
        <p:spPr>
          <a:xfrm>
            <a:off x="5063400" y="1678763"/>
            <a:ext cx="3362700" cy="29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458" name="Google Shape;458;p20"/>
          <p:cNvSpPr/>
          <p:nvPr/>
        </p:nvSpPr>
        <p:spPr>
          <a:xfrm flipH="1">
            <a:off x="7837135" y="38516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0"/>
          <p:cNvSpPr/>
          <p:nvPr/>
        </p:nvSpPr>
        <p:spPr>
          <a:xfrm>
            <a:off x="-118465" y="38516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0"/>
          <p:cNvSpPr/>
          <p:nvPr/>
        </p:nvSpPr>
        <p:spPr>
          <a:xfrm flipH="1">
            <a:off x="553150" y="1991938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0"/>
          <p:cNvSpPr/>
          <p:nvPr/>
        </p:nvSpPr>
        <p:spPr>
          <a:xfrm rot="-2516804">
            <a:off x="361078" y="2334917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0"/>
          <p:cNvSpPr/>
          <p:nvPr/>
        </p:nvSpPr>
        <p:spPr>
          <a:xfrm flipH="1">
            <a:off x="391550" y="28924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0"/>
          <p:cNvSpPr/>
          <p:nvPr/>
        </p:nvSpPr>
        <p:spPr>
          <a:xfrm flipH="1">
            <a:off x="407913" y="3484713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0"/>
          <p:cNvSpPr/>
          <p:nvPr/>
        </p:nvSpPr>
        <p:spPr>
          <a:xfrm rot="2516804" flipH="1">
            <a:off x="8509591" y="2158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0"/>
          <p:cNvSpPr/>
          <p:nvPr/>
        </p:nvSpPr>
        <p:spPr>
          <a:xfrm flipH="1">
            <a:off x="8325630" y="34165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0"/>
          <p:cNvSpPr/>
          <p:nvPr/>
        </p:nvSpPr>
        <p:spPr>
          <a:xfrm rot="2516804" flipH="1">
            <a:off x="8374216" y="4069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0"/>
          <p:cNvSpPr/>
          <p:nvPr/>
        </p:nvSpPr>
        <p:spPr>
          <a:xfrm flipH="1">
            <a:off x="8238663" y="4491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5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1"/>
          <p:cNvSpPr txBox="1">
            <a:spLocks noGrp="1"/>
          </p:cNvSpPr>
          <p:nvPr>
            <p:ph type="title"/>
          </p:nvPr>
        </p:nvSpPr>
        <p:spPr>
          <a:xfrm>
            <a:off x="889309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1"/>
          <p:cNvSpPr txBox="1">
            <a:spLocks noGrp="1"/>
          </p:cNvSpPr>
          <p:nvPr>
            <p:ph type="title" idx="2"/>
          </p:nvPr>
        </p:nvSpPr>
        <p:spPr>
          <a:xfrm>
            <a:off x="6250991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1"/>
          <p:cNvSpPr txBox="1">
            <a:spLocks noGrp="1"/>
          </p:cNvSpPr>
          <p:nvPr>
            <p:ph type="subTitle" idx="1"/>
          </p:nvPr>
        </p:nvSpPr>
        <p:spPr>
          <a:xfrm>
            <a:off x="711409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1"/>
          <p:cNvSpPr txBox="1">
            <a:spLocks noGrp="1"/>
          </p:cNvSpPr>
          <p:nvPr>
            <p:ph type="subTitle" idx="3"/>
          </p:nvPr>
        </p:nvSpPr>
        <p:spPr>
          <a:xfrm>
            <a:off x="6073091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1"/>
          <p:cNvSpPr txBox="1">
            <a:spLocks noGrp="1"/>
          </p:cNvSpPr>
          <p:nvPr>
            <p:ph type="title" idx="4"/>
          </p:nvPr>
        </p:nvSpPr>
        <p:spPr>
          <a:xfrm>
            <a:off x="3570150" y="2794324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1"/>
          <p:cNvSpPr txBox="1">
            <a:spLocks noGrp="1"/>
          </p:cNvSpPr>
          <p:nvPr>
            <p:ph type="subTitle" idx="5"/>
          </p:nvPr>
        </p:nvSpPr>
        <p:spPr>
          <a:xfrm>
            <a:off x="3392250" y="3231154"/>
            <a:ext cx="23595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1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77" name="Google Shape;477;p21"/>
          <p:cNvSpPr/>
          <p:nvPr/>
        </p:nvSpPr>
        <p:spPr>
          <a:xfrm rot="10800000">
            <a:off x="7447" y="-10377"/>
            <a:ext cx="2825705" cy="54815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1"/>
          <p:cNvSpPr/>
          <p:nvPr/>
        </p:nvSpPr>
        <p:spPr>
          <a:xfrm rot="10800000">
            <a:off x="6566944" y="-10407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1"/>
          <p:cNvSpPr/>
          <p:nvPr/>
        </p:nvSpPr>
        <p:spPr>
          <a:xfrm flipH="1">
            <a:off x="7757222" y="3830820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1"/>
          <p:cNvSpPr/>
          <p:nvPr/>
        </p:nvSpPr>
        <p:spPr>
          <a:xfrm rot="-5400000">
            <a:off x="-525130" y="3399924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1"/>
          <p:cNvSpPr/>
          <p:nvPr/>
        </p:nvSpPr>
        <p:spPr>
          <a:xfrm flipH="1">
            <a:off x="3333693" y="2164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1"/>
          <p:cNvSpPr/>
          <p:nvPr/>
        </p:nvSpPr>
        <p:spPr>
          <a:xfrm>
            <a:off x="4620905" y="2164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1"/>
          <p:cNvSpPr/>
          <p:nvPr/>
        </p:nvSpPr>
        <p:spPr>
          <a:xfrm>
            <a:off x="4102705" y="336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1"/>
          <p:cNvSpPr/>
          <p:nvPr/>
        </p:nvSpPr>
        <p:spPr>
          <a:xfrm rot="2516804" flipH="1">
            <a:off x="5858441" y="3070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1"/>
          <p:cNvSpPr/>
          <p:nvPr/>
        </p:nvSpPr>
        <p:spPr>
          <a:xfrm>
            <a:off x="5007580" y="510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1"/>
          <p:cNvSpPr/>
          <p:nvPr/>
        </p:nvSpPr>
        <p:spPr>
          <a:xfrm rot="2417287">
            <a:off x="3329831" y="7532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1"/>
          <p:cNvSpPr/>
          <p:nvPr/>
        </p:nvSpPr>
        <p:spPr>
          <a:xfrm rot="-2516804">
            <a:off x="213653" y="748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1"/>
          <p:cNvSpPr/>
          <p:nvPr/>
        </p:nvSpPr>
        <p:spPr>
          <a:xfrm>
            <a:off x="4623955" y="913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1"/>
          <p:cNvSpPr/>
          <p:nvPr/>
        </p:nvSpPr>
        <p:spPr>
          <a:xfrm>
            <a:off x="2388205" y="9875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1"/>
          <p:cNvSpPr/>
          <p:nvPr/>
        </p:nvSpPr>
        <p:spPr>
          <a:xfrm rot="2517313" flipH="1">
            <a:off x="7261302" y="9841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1"/>
          <p:cNvSpPr/>
          <p:nvPr/>
        </p:nvSpPr>
        <p:spPr>
          <a:xfrm>
            <a:off x="8050205" y="11089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1"/>
          <p:cNvSpPr/>
          <p:nvPr/>
        </p:nvSpPr>
        <p:spPr>
          <a:xfrm>
            <a:off x="8475956" y="14050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1"/>
          <p:cNvSpPr/>
          <p:nvPr/>
        </p:nvSpPr>
        <p:spPr>
          <a:xfrm>
            <a:off x="8727080" y="14275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1"/>
          <p:cNvSpPr/>
          <p:nvPr/>
        </p:nvSpPr>
        <p:spPr>
          <a:xfrm>
            <a:off x="1494055" y="14908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1"/>
          <p:cNvSpPr/>
          <p:nvPr/>
        </p:nvSpPr>
        <p:spPr>
          <a:xfrm rot="2516804" flipH="1">
            <a:off x="8825478" y="17705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1"/>
          <p:cNvSpPr/>
          <p:nvPr/>
        </p:nvSpPr>
        <p:spPr>
          <a:xfrm>
            <a:off x="479355" y="20069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1"/>
          <p:cNvSpPr/>
          <p:nvPr/>
        </p:nvSpPr>
        <p:spPr>
          <a:xfrm>
            <a:off x="8951980" y="2328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1"/>
          <p:cNvSpPr/>
          <p:nvPr/>
        </p:nvSpPr>
        <p:spPr>
          <a:xfrm rot="-2516804">
            <a:off x="349028" y="26603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1"/>
          <p:cNvSpPr/>
          <p:nvPr/>
        </p:nvSpPr>
        <p:spPr>
          <a:xfrm>
            <a:off x="8872318" y="29203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"/>
          <p:cNvSpPr/>
          <p:nvPr/>
        </p:nvSpPr>
        <p:spPr>
          <a:xfrm>
            <a:off x="641555" y="3081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5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2"/>
          <p:cNvSpPr txBox="1">
            <a:spLocks noGrp="1"/>
          </p:cNvSpPr>
          <p:nvPr>
            <p:ph type="title"/>
          </p:nvPr>
        </p:nvSpPr>
        <p:spPr>
          <a:xfrm>
            <a:off x="1048738" y="3204915"/>
            <a:ext cx="2132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2"/>
          <p:cNvSpPr txBox="1">
            <a:spLocks noGrp="1"/>
          </p:cNvSpPr>
          <p:nvPr>
            <p:ph type="title" idx="2"/>
          </p:nvPr>
        </p:nvSpPr>
        <p:spPr>
          <a:xfrm>
            <a:off x="5964665" y="3204920"/>
            <a:ext cx="2130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22"/>
          <p:cNvSpPr txBox="1">
            <a:spLocks noGrp="1"/>
          </p:cNvSpPr>
          <p:nvPr>
            <p:ph type="subTitle" idx="1"/>
          </p:nvPr>
        </p:nvSpPr>
        <p:spPr>
          <a:xfrm>
            <a:off x="1048738" y="3563551"/>
            <a:ext cx="2132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2"/>
          <p:cNvSpPr txBox="1">
            <a:spLocks noGrp="1"/>
          </p:cNvSpPr>
          <p:nvPr>
            <p:ph type="subTitle" idx="3"/>
          </p:nvPr>
        </p:nvSpPr>
        <p:spPr>
          <a:xfrm>
            <a:off x="5964665" y="3555152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22"/>
          <p:cNvSpPr txBox="1">
            <a:spLocks noGrp="1"/>
          </p:cNvSpPr>
          <p:nvPr>
            <p:ph type="title" idx="4"/>
          </p:nvPr>
        </p:nvSpPr>
        <p:spPr>
          <a:xfrm>
            <a:off x="5964665" y="1713720"/>
            <a:ext cx="2130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22"/>
          <p:cNvSpPr txBox="1">
            <a:spLocks noGrp="1"/>
          </p:cNvSpPr>
          <p:nvPr>
            <p:ph type="subTitle" idx="5"/>
          </p:nvPr>
        </p:nvSpPr>
        <p:spPr>
          <a:xfrm>
            <a:off x="5964665" y="2069153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22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10" name="Google Shape;510;p22"/>
          <p:cNvSpPr txBox="1">
            <a:spLocks noGrp="1"/>
          </p:cNvSpPr>
          <p:nvPr>
            <p:ph type="title" idx="7"/>
          </p:nvPr>
        </p:nvSpPr>
        <p:spPr>
          <a:xfrm>
            <a:off x="1048735" y="1713720"/>
            <a:ext cx="2132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2"/>
          <p:cNvSpPr txBox="1">
            <a:spLocks noGrp="1"/>
          </p:cNvSpPr>
          <p:nvPr>
            <p:ph type="subTitle" idx="8"/>
          </p:nvPr>
        </p:nvSpPr>
        <p:spPr>
          <a:xfrm>
            <a:off x="1048735" y="2069153"/>
            <a:ext cx="2132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22"/>
          <p:cNvSpPr/>
          <p:nvPr/>
        </p:nvSpPr>
        <p:spPr>
          <a:xfrm rot="5400000" flipH="1">
            <a:off x="-539901" y="3056292"/>
            <a:ext cx="2647313" cy="1588018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5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1453825" y="2835197"/>
            <a:ext cx="2388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 idx="2"/>
          </p:nvPr>
        </p:nvSpPr>
        <p:spPr>
          <a:xfrm>
            <a:off x="5301275" y="2835197"/>
            <a:ext cx="2388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1"/>
          </p:nvPr>
        </p:nvSpPr>
        <p:spPr>
          <a:xfrm>
            <a:off x="1453825" y="3118978"/>
            <a:ext cx="23889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3"/>
          </p:nvPr>
        </p:nvSpPr>
        <p:spPr>
          <a:xfrm>
            <a:off x="5301275" y="3118978"/>
            <a:ext cx="23889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title" idx="4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96" name="Google Shape;96;p5"/>
          <p:cNvSpPr/>
          <p:nvPr/>
        </p:nvSpPr>
        <p:spPr>
          <a:xfrm rot="-5400000">
            <a:off x="7504884" y="3529320"/>
            <a:ext cx="1933069" cy="13871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9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 rot="5400000" flipH="1">
            <a:off x="-303294" y="3502196"/>
            <a:ext cx="1933069" cy="13871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 rot="10800000">
            <a:off x="9547" y="-1"/>
            <a:ext cx="2825705" cy="54815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 rot="10800000">
            <a:off x="6569044" y="-30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 rot="5400000" flipH="1">
            <a:off x="-184258" y="4316445"/>
            <a:ext cx="1016522" cy="7294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 flipH="1">
            <a:off x="8158868" y="4480798"/>
            <a:ext cx="1016522" cy="72943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86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 rot="2417287">
            <a:off x="203601" y="85114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 flipH="1">
            <a:off x="207463" y="3143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 rot="2417287">
            <a:off x="8747526" y="22249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105;p5"/>
          <p:cNvGrpSpPr/>
          <p:nvPr/>
        </p:nvGrpSpPr>
        <p:grpSpPr>
          <a:xfrm>
            <a:off x="207475" y="2613100"/>
            <a:ext cx="409500" cy="463375"/>
            <a:chOff x="201950" y="103975"/>
            <a:chExt cx="409500" cy="463375"/>
          </a:xfrm>
        </p:grpSpPr>
        <p:sp>
          <p:nvSpPr>
            <p:cNvPr id="106" name="Google Shape;106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5"/>
          <p:cNvGrpSpPr/>
          <p:nvPr/>
        </p:nvGrpSpPr>
        <p:grpSpPr>
          <a:xfrm>
            <a:off x="207475" y="3570688"/>
            <a:ext cx="409500" cy="463375"/>
            <a:chOff x="156150" y="2997438"/>
            <a:chExt cx="409500" cy="463375"/>
          </a:xfrm>
        </p:grpSpPr>
        <p:sp>
          <p:nvSpPr>
            <p:cNvPr id="109" name="Google Shape;109;p5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5"/>
          <p:cNvSpPr/>
          <p:nvPr/>
        </p:nvSpPr>
        <p:spPr>
          <a:xfrm rot="2417287">
            <a:off x="203601" y="19860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/>
          <p:nvPr/>
        </p:nvSpPr>
        <p:spPr>
          <a:xfrm flipH="1">
            <a:off x="385663" y="3445712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/>
          <p:nvPr/>
        </p:nvSpPr>
        <p:spPr>
          <a:xfrm rot="-2417287" flipH="1">
            <a:off x="5903601" y="175429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"/>
          <p:cNvSpPr/>
          <p:nvPr/>
        </p:nvSpPr>
        <p:spPr>
          <a:xfrm flipH="1">
            <a:off x="3218587" y="1402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"/>
          <p:cNvSpPr/>
          <p:nvPr/>
        </p:nvSpPr>
        <p:spPr>
          <a:xfrm rot="-2417287" flipH="1">
            <a:off x="8671326" y="302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5"/>
          <p:cNvGrpSpPr/>
          <p:nvPr/>
        </p:nvGrpSpPr>
        <p:grpSpPr>
          <a:xfrm>
            <a:off x="8430775" y="2108375"/>
            <a:ext cx="409500" cy="463375"/>
            <a:chOff x="201950" y="103975"/>
            <a:chExt cx="409500" cy="463375"/>
          </a:xfrm>
        </p:grpSpPr>
        <p:sp>
          <p:nvSpPr>
            <p:cNvPr id="117" name="Google Shape;117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5"/>
          <p:cNvSpPr/>
          <p:nvPr/>
        </p:nvSpPr>
        <p:spPr>
          <a:xfrm>
            <a:off x="8681212" y="158467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3563500" y="1149850"/>
            <a:ext cx="409500" cy="463375"/>
            <a:chOff x="201950" y="103975"/>
            <a:chExt cx="409500" cy="463375"/>
          </a:xfrm>
        </p:grpSpPr>
        <p:sp>
          <p:nvSpPr>
            <p:cNvPr id="121" name="Google Shape;121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6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3"/>
          <p:cNvSpPr txBox="1">
            <a:spLocks noGrp="1"/>
          </p:cNvSpPr>
          <p:nvPr>
            <p:ph type="title"/>
          </p:nvPr>
        </p:nvSpPr>
        <p:spPr>
          <a:xfrm>
            <a:off x="992175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3"/>
          <p:cNvSpPr txBox="1">
            <a:spLocks noGrp="1"/>
          </p:cNvSpPr>
          <p:nvPr>
            <p:ph type="title" idx="2"/>
          </p:nvPr>
        </p:nvSpPr>
        <p:spPr>
          <a:xfrm>
            <a:off x="6148125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3"/>
          <p:cNvSpPr txBox="1">
            <a:spLocks noGrp="1"/>
          </p:cNvSpPr>
          <p:nvPr>
            <p:ph type="subTitle" idx="1"/>
          </p:nvPr>
        </p:nvSpPr>
        <p:spPr>
          <a:xfrm>
            <a:off x="992175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3"/>
          <p:cNvSpPr txBox="1">
            <a:spLocks noGrp="1"/>
          </p:cNvSpPr>
          <p:nvPr>
            <p:ph type="subTitle" idx="3"/>
          </p:nvPr>
        </p:nvSpPr>
        <p:spPr>
          <a:xfrm>
            <a:off x="6148125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title" idx="4"/>
          </p:nvPr>
        </p:nvSpPr>
        <p:spPr>
          <a:xfrm>
            <a:off x="3570150" y="1750622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3"/>
          <p:cNvSpPr txBox="1">
            <a:spLocks noGrp="1"/>
          </p:cNvSpPr>
          <p:nvPr>
            <p:ph type="subTitle" idx="5"/>
          </p:nvPr>
        </p:nvSpPr>
        <p:spPr>
          <a:xfrm>
            <a:off x="3570150" y="2099231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23"/>
          <p:cNvSpPr txBox="1">
            <a:spLocks noGrp="1"/>
          </p:cNvSpPr>
          <p:nvPr>
            <p:ph type="title" idx="6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22" name="Google Shape;522;p23"/>
          <p:cNvSpPr txBox="1">
            <a:spLocks noGrp="1"/>
          </p:cNvSpPr>
          <p:nvPr>
            <p:ph type="title" idx="7"/>
          </p:nvPr>
        </p:nvSpPr>
        <p:spPr>
          <a:xfrm>
            <a:off x="992175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23"/>
          <p:cNvSpPr txBox="1">
            <a:spLocks noGrp="1"/>
          </p:cNvSpPr>
          <p:nvPr>
            <p:ph type="title" idx="8"/>
          </p:nvPr>
        </p:nvSpPr>
        <p:spPr>
          <a:xfrm>
            <a:off x="6148125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23"/>
          <p:cNvSpPr txBox="1">
            <a:spLocks noGrp="1"/>
          </p:cNvSpPr>
          <p:nvPr>
            <p:ph type="subTitle" idx="9"/>
          </p:nvPr>
        </p:nvSpPr>
        <p:spPr>
          <a:xfrm>
            <a:off x="992175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3"/>
          <p:cNvSpPr txBox="1">
            <a:spLocks noGrp="1"/>
          </p:cNvSpPr>
          <p:nvPr>
            <p:ph type="subTitle" idx="13"/>
          </p:nvPr>
        </p:nvSpPr>
        <p:spPr>
          <a:xfrm>
            <a:off x="6148125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3"/>
          <p:cNvSpPr txBox="1">
            <a:spLocks noGrp="1"/>
          </p:cNvSpPr>
          <p:nvPr>
            <p:ph type="title" idx="14"/>
          </p:nvPr>
        </p:nvSpPr>
        <p:spPr>
          <a:xfrm>
            <a:off x="3570150" y="3482347"/>
            <a:ext cx="2003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3"/>
          <p:cNvSpPr txBox="1">
            <a:spLocks noGrp="1"/>
          </p:cNvSpPr>
          <p:nvPr>
            <p:ph type="subTitle" idx="15"/>
          </p:nvPr>
        </p:nvSpPr>
        <p:spPr>
          <a:xfrm>
            <a:off x="3570150" y="3830956"/>
            <a:ext cx="2003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3"/>
          <p:cNvSpPr/>
          <p:nvPr/>
        </p:nvSpPr>
        <p:spPr>
          <a:xfrm>
            <a:off x="-59352" y="3843340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3"/>
          <p:cNvSpPr/>
          <p:nvPr/>
        </p:nvSpPr>
        <p:spPr>
          <a:xfrm rot="10800000">
            <a:off x="3289295" y="-20808"/>
            <a:ext cx="2565409" cy="497656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3"/>
          <p:cNvSpPr/>
          <p:nvPr/>
        </p:nvSpPr>
        <p:spPr>
          <a:xfrm rot="-5400000">
            <a:off x="7950582" y="3955990"/>
            <a:ext cx="1425098" cy="1022627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3"/>
          <p:cNvSpPr/>
          <p:nvPr/>
        </p:nvSpPr>
        <p:spPr>
          <a:xfrm>
            <a:off x="8021306" y="10885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3"/>
          <p:cNvSpPr/>
          <p:nvPr/>
        </p:nvSpPr>
        <p:spPr>
          <a:xfrm>
            <a:off x="8447057" y="13846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8698181" y="14072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"/>
          <p:cNvSpPr/>
          <p:nvPr/>
        </p:nvSpPr>
        <p:spPr>
          <a:xfrm rot="2516804" flipH="1">
            <a:off x="8796579" y="17502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 rot="-2417287" flipH="1">
            <a:off x="1426607" y="4964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"/>
          <p:cNvSpPr/>
          <p:nvPr/>
        </p:nvSpPr>
        <p:spPr>
          <a:xfrm flipH="1">
            <a:off x="152150" y="2099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"/>
          <p:cNvSpPr/>
          <p:nvPr/>
        </p:nvSpPr>
        <p:spPr>
          <a:xfrm flipH="1">
            <a:off x="2387900" y="2838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693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004300" y="1619724"/>
            <a:ext cx="51354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2576100" y="2907074"/>
            <a:ext cx="39918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42" name="Google Shape;542;p24"/>
          <p:cNvSpPr/>
          <p:nvPr/>
        </p:nvSpPr>
        <p:spPr>
          <a:xfrm rot="5400000">
            <a:off x="-1853514" y="2125654"/>
            <a:ext cx="4599242" cy="892193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66675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4"/>
          <p:cNvSpPr/>
          <p:nvPr/>
        </p:nvSpPr>
        <p:spPr>
          <a:xfrm rot="-5400000" flipH="1">
            <a:off x="6402300" y="2126620"/>
            <a:ext cx="4589280" cy="89026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57150" dir="111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4"/>
          <p:cNvSpPr/>
          <p:nvPr/>
        </p:nvSpPr>
        <p:spPr>
          <a:xfrm>
            <a:off x="0" y="3868875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4"/>
          <p:cNvSpPr/>
          <p:nvPr/>
        </p:nvSpPr>
        <p:spPr>
          <a:xfrm rot="-5400000">
            <a:off x="7929582" y="3930040"/>
            <a:ext cx="1425098" cy="1022627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4"/>
          <p:cNvSpPr/>
          <p:nvPr/>
        </p:nvSpPr>
        <p:spPr>
          <a:xfrm flipH="1">
            <a:off x="656959" y="13288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4"/>
          <p:cNvSpPr/>
          <p:nvPr/>
        </p:nvSpPr>
        <p:spPr>
          <a:xfrm flipH="1">
            <a:off x="1383700" y="14224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4"/>
          <p:cNvSpPr/>
          <p:nvPr/>
        </p:nvSpPr>
        <p:spPr>
          <a:xfrm rot="-2516804">
            <a:off x="1191628" y="17654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4"/>
          <p:cNvSpPr/>
          <p:nvPr/>
        </p:nvSpPr>
        <p:spPr>
          <a:xfrm flipH="1">
            <a:off x="1222100" y="2322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4"/>
          <p:cNvSpPr/>
          <p:nvPr/>
        </p:nvSpPr>
        <p:spPr>
          <a:xfrm flipH="1">
            <a:off x="1238463" y="29152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4"/>
          <p:cNvSpPr/>
          <p:nvPr/>
        </p:nvSpPr>
        <p:spPr>
          <a:xfrm rot="-2517313">
            <a:off x="1894725" y="9079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4"/>
          <p:cNvSpPr/>
          <p:nvPr/>
        </p:nvSpPr>
        <p:spPr>
          <a:xfrm flipH="1">
            <a:off x="1145900" y="1032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4"/>
          <p:cNvSpPr/>
          <p:nvPr/>
        </p:nvSpPr>
        <p:spPr>
          <a:xfrm rot="-2516804">
            <a:off x="2378641" y="35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4"/>
          <p:cNvSpPr/>
          <p:nvPr/>
        </p:nvSpPr>
        <p:spPr>
          <a:xfrm flipH="1">
            <a:off x="27963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4"/>
          <p:cNvSpPr/>
          <p:nvPr/>
        </p:nvSpPr>
        <p:spPr>
          <a:xfrm flipH="1">
            <a:off x="6744600" y="9113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4"/>
          <p:cNvSpPr/>
          <p:nvPr/>
        </p:nvSpPr>
        <p:spPr>
          <a:xfrm flipH="1">
            <a:off x="7702050" y="14146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4"/>
          <p:cNvSpPr/>
          <p:nvPr/>
        </p:nvSpPr>
        <p:spPr>
          <a:xfrm>
            <a:off x="8166555" y="382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4"/>
          <p:cNvSpPr/>
          <p:nvPr/>
        </p:nvSpPr>
        <p:spPr>
          <a:xfrm flipH="1">
            <a:off x="6891386" y="382317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4"/>
          <p:cNvSpPr/>
          <p:nvPr/>
        </p:nvSpPr>
        <p:spPr>
          <a:xfrm flipH="1">
            <a:off x="7472775" y="39432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4"/>
          <p:cNvSpPr/>
          <p:nvPr/>
        </p:nvSpPr>
        <p:spPr>
          <a:xfrm flipH="1">
            <a:off x="6567900" y="4117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4"/>
          <p:cNvSpPr/>
          <p:nvPr/>
        </p:nvSpPr>
        <p:spPr>
          <a:xfrm rot="-2417287" flipH="1">
            <a:off x="8162682" y="435999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4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>
            <a:spLocks noGrp="1"/>
          </p:cNvSpPr>
          <p:nvPr>
            <p:ph type="subTitle" idx="1"/>
          </p:nvPr>
        </p:nvSpPr>
        <p:spPr>
          <a:xfrm>
            <a:off x="706584" y="2146178"/>
            <a:ext cx="38478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5" name="Google Shape;565;p25"/>
          <p:cNvSpPr txBox="1">
            <a:spLocks noGrp="1"/>
          </p:cNvSpPr>
          <p:nvPr>
            <p:ph type="title"/>
          </p:nvPr>
        </p:nvSpPr>
        <p:spPr>
          <a:xfrm>
            <a:off x="899034" y="1578375"/>
            <a:ext cx="3462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66" name="Google Shape;566;p25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25"/>
          <p:cNvGrpSpPr/>
          <p:nvPr/>
        </p:nvGrpSpPr>
        <p:grpSpPr>
          <a:xfrm>
            <a:off x="3057525" y="3145063"/>
            <a:ext cx="7143750" cy="2102200"/>
            <a:chOff x="1698275" y="1828750"/>
            <a:chExt cx="7143750" cy="2102200"/>
          </a:xfrm>
        </p:grpSpPr>
        <p:sp>
          <p:nvSpPr>
            <p:cNvPr id="569" name="Google Shape;569;p25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25"/>
          <p:cNvSpPr/>
          <p:nvPr/>
        </p:nvSpPr>
        <p:spPr>
          <a:xfrm rot="-5400000" flipH="1">
            <a:off x="132875" y="1866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5"/>
          <p:cNvSpPr/>
          <p:nvPr/>
        </p:nvSpPr>
        <p:spPr>
          <a:xfrm rot="-5400000" flipH="1">
            <a:off x="418106" y="230290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5"/>
          <p:cNvSpPr/>
          <p:nvPr/>
        </p:nvSpPr>
        <p:spPr>
          <a:xfrm rot="-5400000" flipH="1">
            <a:off x="451550" y="25431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5"/>
          <p:cNvSpPr/>
          <p:nvPr/>
        </p:nvSpPr>
        <p:spPr>
          <a:xfrm>
            <a:off x="5275280" y="1986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5"/>
          <p:cNvSpPr/>
          <p:nvPr/>
        </p:nvSpPr>
        <p:spPr>
          <a:xfrm flipH="1">
            <a:off x="4000111" y="1986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"/>
          <p:cNvSpPr/>
          <p:nvPr/>
        </p:nvSpPr>
        <p:spPr>
          <a:xfrm flipH="1">
            <a:off x="4581500" y="318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5"/>
          <p:cNvSpPr/>
          <p:nvPr/>
        </p:nvSpPr>
        <p:spPr>
          <a:xfrm rot="-2516804">
            <a:off x="2668791" y="2892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5"/>
          <p:cNvSpPr/>
          <p:nvPr/>
        </p:nvSpPr>
        <p:spPr>
          <a:xfrm flipH="1">
            <a:off x="3676625" y="492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5"/>
          <p:cNvSpPr/>
          <p:nvPr/>
        </p:nvSpPr>
        <p:spPr>
          <a:xfrm rot="-2417287" flipH="1">
            <a:off x="5271407" y="73541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5"/>
          <p:cNvSpPr/>
          <p:nvPr/>
        </p:nvSpPr>
        <p:spPr>
          <a:xfrm flipH="1">
            <a:off x="3996950" y="895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5"/>
          <p:cNvSpPr/>
          <p:nvPr/>
        </p:nvSpPr>
        <p:spPr>
          <a:xfrm flipH="1">
            <a:off x="6232700" y="9696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1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6"/>
          <p:cNvSpPr txBox="1">
            <a:spLocks noGrp="1"/>
          </p:cNvSpPr>
          <p:nvPr>
            <p:ph type="title"/>
          </p:nvPr>
        </p:nvSpPr>
        <p:spPr>
          <a:xfrm>
            <a:off x="795226" y="1563800"/>
            <a:ext cx="37584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26"/>
          <p:cNvSpPr txBox="1">
            <a:spLocks noGrp="1"/>
          </p:cNvSpPr>
          <p:nvPr>
            <p:ph type="subTitle" idx="1"/>
          </p:nvPr>
        </p:nvSpPr>
        <p:spPr>
          <a:xfrm>
            <a:off x="697726" y="2762802"/>
            <a:ext cx="39534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6"/>
          <p:cNvSpPr/>
          <p:nvPr/>
        </p:nvSpPr>
        <p:spPr>
          <a:xfrm flipH="1">
            <a:off x="8826217" y="3236887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/>
        </p:nvSpPr>
        <p:spPr>
          <a:xfrm rot="2516804" flipH="1">
            <a:off x="8785353" y="2385992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/>
        </p:nvSpPr>
        <p:spPr>
          <a:xfrm flipH="1">
            <a:off x="8649800" y="2807238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/>
        </p:nvSpPr>
        <p:spPr>
          <a:xfrm flipH="1">
            <a:off x="439334" y="28408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/>
        </p:nvSpPr>
        <p:spPr>
          <a:xfrm rot="-2516804">
            <a:off x="213653" y="23039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/>
        </p:nvSpPr>
        <p:spPr>
          <a:xfrm flipH="1">
            <a:off x="244125" y="2861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/>
        </p:nvSpPr>
        <p:spPr>
          <a:xfrm flipH="1">
            <a:off x="260488" y="3453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/>
        </p:nvSpPr>
        <p:spPr>
          <a:xfrm flipH="1">
            <a:off x="405725" y="19609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/>
        </p:nvSpPr>
        <p:spPr>
          <a:xfrm flipH="1">
            <a:off x="4512011" y="7498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/>
        </p:nvSpPr>
        <p:spPr>
          <a:xfrm flipH="1">
            <a:off x="5093400" y="869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/>
        </p:nvSpPr>
        <p:spPr>
          <a:xfrm rot="-2516804">
            <a:off x="4557716" y="1438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/>
        </p:nvSpPr>
        <p:spPr>
          <a:xfrm flipH="1">
            <a:off x="4188525" y="10437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/>
        </p:nvSpPr>
        <p:spPr>
          <a:xfrm flipH="1">
            <a:off x="3134975" y="2838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/>
        </p:nvSpPr>
        <p:spPr>
          <a:xfrm rot="-2417287" flipH="1">
            <a:off x="5780344" y="828891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1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27"/>
          <p:cNvSpPr txBox="1">
            <a:spLocks noGrp="1"/>
          </p:cNvSpPr>
          <p:nvPr>
            <p:ph type="title"/>
          </p:nvPr>
        </p:nvSpPr>
        <p:spPr>
          <a:xfrm>
            <a:off x="2347950" y="651911"/>
            <a:ext cx="4448100" cy="10587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subTitle" idx="1"/>
          </p:nvPr>
        </p:nvSpPr>
        <p:spPr>
          <a:xfrm>
            <a:off x="2645850" y="1669056"/>
            <a:ext cx="38523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4" name="Google Shape;644;p27"/>
          <p:cNvSpPr txBox="1"/>
          <p:nvPr/>
        </p:nvSpPr>
        <p:spPr>
          <a:xfrm>
            <a:off x="2179200" y="3448455"/>
            <a:ext cx="4785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</a:t>
            </a:r>
            <a:endParaRPr sz="12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grpSp>
        <p:nvGrpSpPr>
          <p:cNvPr id="645" name="Google Shape;645;p27"/>
          <p:cNvGrpSpPr/>
          <p:nvPr/>
        </p:nvGrpSpPr>
        <p:grpSpPr>
          <a:xfrm rot="10800000">
            <a:off x="0" y="3"/>
            <a:ext cx="9144000" cy="1255484"/>
            <a:chOff x="0" y="3677077"/>
            <a:chExt cx="9144000" cy="1607740"/>
          </a:xfrm>
        </p:grpSpPr>
        <p:sp>
          <p:nvSpPr>
            <p:cNvPr id="646" name="Google Shape;646;p27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648;p27"/>
          <p:cNvSpPr/>
          <p:nvPr/>
        </p:nvSpPr>
        <p:spPr>
          <a:xfrm rot="5400000">
            <a:off x="-1853514" y="2064404"/>
            <a:ext cx="4599242" cy="892193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66675" algn="bl" rotWithShape="0">
              <a:schemeClr val="accent3">
                <a:alpha val="1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7"/>
          <p:cNvSpPr/>
          <p:nvPr/>
        </p:nvSpPr>
        <p:spPr>
          <a:xfrm rot="-5400000" flipH="1">
            <a:off x="6454325" y="2375570"/>
            <a:ext cx="4589280" cy="890260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57150" dir="11100000" algn="bl" rotWithShape="0">
              <a:schemeClr val="accent3">
                <a:alpha val="1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7"/>
          <p:cNvSpPr/>
          <p:nvPr/>
        </p:nvSpPr>
        <p:spPr>
          <a:xfrm rot="2516804" flipH="1">
            <a:off x="7932378" y="192587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7"/>
          <p:cNvSpPr/>
          <p:nvPr/>
        </p:nvSpPr>
        <p:spPr>
          <a:xfrm flipH="1">
            <a:off x="6808950" y="26678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7"/>
          <p:cNvSpPr/>
          <p:nvPr/>
        </p:nvSpPr>
        <p:spPr>
          <a:xfrm flipH="1">
            <a:off x="7748417" y="31839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7"/>
          <p:cNvSpPr/>
          <p:nvPr/>
        </p:nvSpPr>
        <p:spPr>
          <a:xfrm rot="2516804" flipH="1">
            <a:off x="7797003" y="383727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7"/>
          <p:cNvSpPr/>
          <p:nvPr/>
        </p:nvSpPr>
        <p:spPr>
          <a:xfrm flipH="1">
            <a:off x="7661450" y="42585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7"/>
          <p:cNvSpPr/>
          <p:nvPr/>
        </p:nvSpPr>
        <p:spPr>
          <a:xfrm flipH="1">
            <a:off x="2119650" y="1706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7"/>
          <p:cNvSpPr/>
          <p:nvPr/>
        </p:nvSpPr>
        <p:spPr>
          <a:xfrm flipH="1">
            <a:off x="1630709" y="20030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7"/>
          <p:cNvSpPr/>
          <p:nvPr/>
        </p:nvSpPr>
        <p:spPr>
          <a:xfrm flipH="1">
            <a:off x="1379475" y="20256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7"/>
          <p:cNvSpPr/>
          <p:nvPr/>
        </p:nvSpPr>
        <p:spPr>
          <a:xfrm rot="-2516804">
            <a:off x="1187403" y="23686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7"/>
          <p:cNvSpPr/>
          <p:nvPr/>
        </p:nvSpPr>
        <p:spPr>
          <a:xfrm flipH="1">
            <a:off x="1217875" y="2926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7"/>
          <p:cNvSpPr/>
          <p:nvPr/>
        </p:nvSpPr>
        <p:spPr>
          <a:xfrm flipH="1">
            <a:off x="1234238" y="35184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8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8"/>
          <p:cNvSpPr/>
          <p:nvPr/>
        </p:nvSpPr>
        <p:spPr>
          <a:xfrm>
            <a:off x="-448242" y="1923683"/>
            <a:ext cx="934590" cy="51311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8"/>
          <p:cNvSpPr/>
          <p:nvPr/>
        </p:nvSpPr>
        <p:spPr>
          <a:xfrm>
            <a:off x="8643346" y="1528883"/>
            <a:ext cx="934590" cy="51311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8"/>
          <p:cNvSpPr/>
          <p:nvPr/>
        </p:nvSpPr>
        <p:spPr>
          <a:xfrm>
            <a:off x="4050919" y="-290869"/>
            <a:ext cx="1042162" cy="57217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8"/>
          <p:cNvSpPr/>
          <p:nvPr/>
        </p:nvSpPr>
        <p:spPr>
          <a:xfrm>
            <a:off x="-8929" y="31259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8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8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8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8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8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8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8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8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8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8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8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8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28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8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8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8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8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8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8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8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28"/>
          <p:cNvSpPr/>
          <p:nvPr/>
        </p:nvSpPr>
        <p:spPr>
          <a:xfrm>
            <a:off x="2891895" y="1129401"/>
            <a:ext cx="1035851" cy="568714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8"/>
          <p:cNvSpPr/>
          <p:nvPr/>
        </p:nvSpPr>
        <p:spPr>
          <a:xfrm>
            <a:off x="6555953" y="371058"/>
            <a:ext cx="613594" cy="33688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28"/>
          <p:cNvGrpSpPr/>
          <p:nvPr/>
        </p:nvGrpSpPr>
        <p:grpSpPr>
          <a:xfrm>
            <a:off x="7079675" y="2792506"/>
            <a:ext cx="344973" cy="713551"/>
            <a:chOff x="2482298" y="2502800"/>
            <a:chExt cx="596117" cy="1233025"/>
          </a:xfrm>
        </p:grpSpPr>
        <p:sp>
          <p:nvSpPr>
            <p:cNvPr id="690" name="Google Shape;69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692" name="Google Shape;69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6" name="Google Shape;696;p28"/>
          <p:cNvGrpSpPr/>
          <p:nvPr/>
        </p:nvGrpSpPr>
        <p:grpSpPr>
          <a:xfrm>
            <a:off x="6679836" y="3104477"/>
            <a:ext cx="344985" cy="382145"/>
            <a:chOff x="10557081" y="3779237"/>
            <a:chExt cx="506438" cy="560988"/>
          </a:xfrm>
        </p:grpSpPr>
        <p:sp>
          <p:nvSpPr>
            <p:cNvPr id="697" name="Google Shape;697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8" name="Google Shape;698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699" name="Google Shape;699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5" name="Google Shape;705;p28"/>
          <p:cNvSpPr/>
          <p:nvPr/>
        </p:nvSpPr>
        <p:spPr>
          <a:xfrm>
            <a:off x="614450" y="3445670"/>
            <a:ext cx="899302" cy="336852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28"/>
          <p:cNvGrpSpPr/>
          <p:nvPr/>
        </p:nvGrpSpPr>
        <p:grpSpPr>
          <a:xfrm>
            <a:off x="323775" y="2732116"/>
            <a:ext cx="344973" cy="713551"/>
            <a:chOff x="2482298" y="2502800"/>
            <a:chExt cx="596117" cy="1233025"/>
          </a:xfrm>
        </p:grpSpPr>
        <p:sp>
          <p:nvSpPr>
            <p:cNvPr id="707" name="Google Shape;707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8" name="Google Shape;708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09" name="Google Shape;709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3" name="Google Shape;713;p28"/>
          <p:cNvGrpSpPr/>
          <p:nvPr/>
        </p:nvGrpSpPr>
        <p:grpSpPr>
          <a:xfrm>
            <a:off x="1232080" y="2973810"/>
            <a:ext cx="281681" cy="312078"/>
            <a:chOff x="10557081" y="3779237"/>
            <a:chExt cx="506438" cy="560988"/>
          </a:xfrm>
        </p:grpSpPr>
        <p:sp>
          <p:nvSpPr>
            <p:cNvPr id="714" name="Google Shape;714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5" name="Google Shape;715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716" name="Google Shape;716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2" name="Google Shape;722;p28"/>
          <p:cNvGrpSpPr/>
          <p:nvPr/>
        </p:nvGrpSpPr>
        <p:grpSpPr>
          <a:xfrm>
            <a:off x="8582500" y="2849266"/>
            <a:ext cx="344973" cy="713551"/>
            <a:chOff x="2482298" y="2502800"/>
            <a:chExt cx="596117" cy="1233025"/>
          </a:xfrm>
        </p:grpSpPr>
        <p:sp>
          <p:nvSpPr>
            <p:cNvPr id="723" name="Google Shape;723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4" name="Google Shape;724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25" name="Google Shape;725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9" name="Google Shape;729;p28"/>
          <p:cNvGrpSpPr/>
          <p:nvPr/>
        </p:nvGrpSpPr>
        <p:grpSpPr>
          <a:xfrm>
            <a:off x="8325487" y="2818391"/>
            <a:ext cx="212575" cy="439697"/>
            <a:chOff x="2482298" y="2502800"/>
            <a:chExt cx="596117" cy="1233025"/>
          </a:xfrm>
        </p:grpSpPr>
        <p:sp>
          <p:nvSpPr>
            <p:cNvPr id="730" name="Google Shape;73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1" name="Google Shape;73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32" name="Google Shape;73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6" name="Google Shape;736;p28"/>
          <p:cNvSpPr/>
          <p:nvPr/>
        </p:nvSpPr>
        <p:spPr>
          <a:xfrm>
            <a:off x="7615500" y="3413321"/>
            <a:ext cx="702192" cy="263021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7" name="Google Shape;737;p28"/>
          <p:cNvGrpSpPr/>
          <p:nvPr/>
        </p:nvGrpSpPr>
        <p:grpSpPr>
          <a:xfrm>
            <a:off x="523549" y="3265142"/>
            <a:ext cx="1269797" cy="1212769"/>
            <a:chOff x="1420000" y="2801250"/>
            <a:chExt cx="1225200" cy="1170175"/>
          </a:xfrm>
        </p:grpSpPr>
        <p:sp>
          <p:nvSpPr>
            <p:cNvPr id="738" name="Google Shape;738;p28"/>
            <p:cNvSpPr/>
            <p:nvPr/>
          </p:nvSpPr>
          <p:spPr>
            <a:xfrm>
              <a:off x="1420000" y="3764125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9" name="Google Shape;739;p28"/>
            <p:cNvGrpSpPr/>
            <p:nvPr/>
          </p:nvGrpSpPr>
          <p:grpSpPr>
            <a:xfrm>
              <a:off x="1565763" y="2801250"/>
              <a:ext cx="934175" cy="1101800"/>
              <a:chOff x="3562325" y="1608375"/>
              <a:chExt cx="934175" cy="1101800"/>
            </a:xfrm>
          </p:grpSpPr>
          <p:sp>
            <p:nvSpPr>
              <p:cNvPr id="740" name="Google Shape;740;p28"/>
              <p:cNvSpPr/>
              <p:nvPr/>
            </p:nvSpPr>
            <p:spPr>
              <a:xfrm>
                <a:off x="3771200" y="2429375"/>
                <a:ext cx="189475" cy="280800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11232" extrusionOk="0">
                    <a:moveTo>
                      <a:pt x="1555" y="0"/>
                    </a:moveTo>
                    <a:lnTo>
                      <a:pt x="1458" y="19"/>
                    </a:lnTo>
                    <a:lnTo>
                      <a:pt x="1361" y="78"/>
                    </a:lnTo>
                    <a:lnTo>
                      <a:pt x="1322" y="117"/>
                    </a:lnTo>
                    <a:lnTo>
                      <a:pt x="1302" y="175"/>
                    </a:lnTo>
                    <a:lnTo>
                      <a:pt x="1050" y="836"/>
                    </a:lnTo>
                    <a:lnTo>
                      <a:pt x="836" y="1516"/>
                    </a:lnTo>
                    <a:lnTo>
                      <a:pt x="642" y="2215"/>
                    </a:lnTo>
                    <a:lnTo>
                      <a:pt x="486" y="2934"/>
                    </a:lnTo>
                    <a:lnTo>
                      <a:pt x="350" y="3634"/>
                    </a:lnTo>
                    <a:lnTo>
                      <a:pt x="234" y="4353"/>
                    </a:lnTo>
                    <a:lnTo>
                      <a:pt x="137" y="5072"/>
                    </a:lnTo>
                    <a:lnTo>
                      <a:pt x="59" y="5771"/>
                    </a:lnTo>
                    <a:lnTo>
                      <a:pt x="20" y="6374"/>
                    </a:lnTo>
                    <a:lnTo>
                      <a:pt x="1" y="6976"/>
                    </a:lnTo>
                    <a:lnTo>
                      <a:pt x="1" y="7559"/>
                    </a:lnTo>
                    <a:lnTo>
                      <a:pt x="59" y="8142"/>
                    </a:lnTo>
                    <a:lnTo>
                      <a:pt x="98" y="8433"/>
                    </a:lnTo>
                    <a:lnTo>
                      <a:pt x="137" y="8725"/>
                    </a:lnTo>
                    <a:lnTo>
                      <a:pt x="214" y="8997"/>
                    </a:lnTo>
                    <a:lnTo>
                      <a:pt x="292" y="9288"/>
                    </a:lnTo>
                    <a:lnTo>
                      <a:pt x="389" y="9560"/>
                    </a:lnTo>
                    <a:lnTo>
                      <a:pt x="506" y="9832"/>
                    </a:lnTo>
                    <a:lnTo>
                      <a:pt x="642" y="10104"/>
                    </a:lnTo>
                    <a:lnTo>
                      <a:pt x="797" y="10357"/>
                    </a:lnTo>
                    <a:lnTo>
                      <a:pt x="953" y="10571"/>
                    </a:lnTo>
                    <a:lnTo>
                      <a:pt x="1128" y="10746"/>
                    </a:lnTo>
                    <a:lnTo>
                      <a:pt x="1283" y="10862"/>
                    </a:lnTo>
                    <a:lnTo>
                      <a:pt x="1458" y="10959"/>
                    </a:lnTo>
                    <a:lnTo>
                      <a:pt x="1633" y="10998"/>
                    </a:lnTo>
                    <a:lnTo>
                      <a:pt x="1808" y="11018"/>
                    </a:lnTo>
                    <a:lnTo>
                      <a:pt x="1983" y="11018"/>
                    </a:lnTo>
                    <a:lnTo>
                      <a:pt x="2177" y="10979"/>
                    </a:lnTo>
                    <a:lnTo>
                      <a:pt x="2352" y="10921"/>
                    </a:lnTo>
                    <a:lnTo>
                      <a:pt x="2527" y="10843"/>
                    </a:lnTo>
                    <a:lnTo>
                      <a:pt x="2721" y="10746"/>
                    </a:lnTo>
                    <a:lnTo>
                      <a:pt x="2896" y="10649"/>
                    </a:lnTo>
                    <a:lnTo>
                      <a:pt x="3246" y="10415"/>
                    </a:lnTo>
                    <a:lnTo>
                      <a:pt x="3595" y="10163"/>
                    </a:lnTo>
                    <a:lnTo>
                      <a:pt x="3790" y="10027"/>
                    </a:lnTo>
                    <a:lnTo>
                      <a:pt x="4003" y="9871"/>
                    </a:lnTo>
                    <a:lnTo>
                      <a:pt x="4101" y="9794"/>
                    </a:lnTo>
                    <a:lnTo>
                      <a:pt x="4159" y="9716"/>
                    </a:lnTo>
                    <a:lnTo>
                      <a:pt x="4198" y="9638"/>
                    </a:lnTo>
                    <a:lnTo>
                      <a:pt x="4198" y="9599"/>
                    </a:lnTo>
                    <a:lnTo>
                      <a:pt x="4178" y="9560"/>
                    </a:lnTo>
                    <a:lnTo>
                      <a:pt x="4178" y="9560"/>
                    </a:lnTo>
                    <a:lnTo>
                      <a:pt x="4412" y="9891"/>
                    </a:lnTo>
                    <a:lnTo>
                      <a:pt x="4645" y="10221"/>
                    </a:lnTo>
                    <a:lnTo>
                      <a:pt x="4878" y="10512"/>
                    </a:lnTo>
                    <a:lnTo>
                      <a:pt x="5014" y="10668"/>
                    </a:lnTo>
                    <a:lnTo>
                      <a:pt x="5169" y="10823"/>
                    </a:lnTo>
                    <a:lnTo>
                      <a:pt x="5325" y="10959"/>
                    </a:lnTo>
                    <a:lnTo>
                      <a:pt x="5480" y="11076"/>
                    </a:lnTo>
                    <a:lnTo>
                      <a:pt x="5655" y="11173"/>
                    </a:lnTo>
                    <a:lnTo>
                      <a:pt x="5830" y="11231"/>
                    </a:lnTo>
                    <a:lnTo>
                      <a:pt x="6024" y="11231"/>
                    </a:lnTo>
                    <a:lnTo>
                      <a:pt x="6199" y="11212"/>
                    </a:lnTo>
                    <a:lnTo>
                      <a:pt x="6355" y="11134"/>
                    </a:lnTo>
                    <a:lnTo>
                      <a:pt x="6491" y="11037"/>
                    </a:lnTo>
                    <a:lnTo>
                      <a:pt x="6627" y="10901"/>
                    </a:lnTo>
                    <a:lnTo>
                      <a:pt x="6743" y="10746"/>
                    </a:lnTo>
                    <a:lnTo>
                      <a:pt x="6840" y="10551"/>
                    </a:lnTo>
                    <a:lnTo>
                      <a:pt x="6938" y="10357"/>
                    </a:lnTo>
                    <a:lnTo>
                      <a:pt x="7015" y="10163"/>
                    </a:lnTo>
                    <a:lnTo>
                      <a:pt x="7074" y="9949"/>
                    </a:lnTo>
                    <a:lnTo>
                      <a:pt x="7190" y="9521"/>
                    </a:lnTo>
                    <a:lnTo>
                      <a:pt x="7346" y="8841"/>
                    </a:lnTo>
                    <a:lnTo>
                      <a:pt x="7423" y="8530"/>
                    </a:lnTo>
                    <a:lnTo>
                      <a:pt x="7482" y="8200"/>
                    </a:lnTo>
                    <a:lnTo>
                      <a:pt x="7559" y="7559"/>
                    </a:lnTo>
                    <a:lnTo>
                      <a:pt x="7579" y="6898"/>
                    </a:lnTo>
                    <a:lnTo>
                      <a:pt x="7579" y="6238"/>
                    </a:lnTo>
                    <a:lnTo>
                      <a:pt x="7559" y="5577"/>
                    </a:lnTo>
                    <a:lnTo>
                      <a:pt x="7521" y="4916"/>
                    </a:lnTo>
                    <a:lnTo>
                      <a:pt x="7385" y="3634"/>
                    </a:lnTo>
                    <a:lnTo>
                      <a:pt x="7365" y="3401"/>
                    </a:lnTo>
                    <a:lnTo>
                      <a:pt x="7307" y="3167"/>
                    </a:lnTo>
                    <a:lnTo>
                      <a:pt x="7229" y="2954"/>
                    </a:lnTo>
                    <a:lnTo>
                      <a:pt x="7151" y="2759"/>
                    </a:lnTo>
                    <a:lnTo>
                      <a:pt x="7054" y="2565"/>
                    </a:lnTo>
                    <a:lnTo>
                      <a:pt x="6938" y="2371"/>
                    </a:lnTo>
                    <a:lnTo>
                      <a:pt x="6802" y="2196"/>
                    </a:lnTo>
                    <a:lnTo>
                      <a:pt x="6666" y="2040"/>
                    </a:lnTo>
                    <a:lnTo>
                      <a:pt x="6510" y="1865"/>
                    </a:lnTo>
                    <a:lnTo>
                      <a:pt x="6355" y="1729"/>
                    </a:lnTo>
                    <a:lnTo>
                      <a:pt x="6180" y="1593"/>
                    </a:lnTo>
                    <a:lnTo>
                      <a:pt x="6005" y="1457"/>
                    </a:lnTo>
                    <a:lnTo>
                      <a:pt x="5811" y="1341"/>
                    </a:lnTo>
                    <a:lnTo>
                      <a:pt x="5616" y="1224"/>
                    </a:lnTo>
                    <a:lnTo>
                      <a:pt x="5403" y="1127"/>
                    </a:lnTo>
                    <a:lnTo>
                      <a:pt x="5189" y="1049"/>
                    </a:lnTo>
                    <a:lnTo>
                      <a:pt x="4956" y="952"/>
                    </a:lnTo>
                    <a:lnTo>
                      <a:pt x="4703" y="874"/>
                    </a:lnTo>
                    <a:lnTo>
                      <a:pt x="4198" y="758"/>
                    </a:lnTo>
                    <a:lnTo>
                      <a:pt x="3673" y="661"/>
                    </a:lnTo>
                    <a:lnTo>
                      <a:pt x="3168" y="564"/>
                    </a:lnTo>
                    <a:lnTo>
                      <a:pt x="2527" y="466"/>
                    </a:lnTo>
                    <a:lnTo>
                      <a:pt x="2216" y="408"/>
                    </a:lnTo>
                    <a:lnTo>
                      <a:pt x="1905" y="408"/>
                    </a:lnTo>
                    <a:lnTo>
                      <a:pt x="1924" y="291"/>
                    </a:lnTo>
                    <a:lnTo>
                      <a:pt x="1905" y="233"/>
                    </a:lnTo>
                    <a:lnTo>
                      <a:pt x="1905" y="194"/>
                    </a:lnTo>
                    <a:lnTo>
                      <a:pt x="1847" y="97"/>
                    </a:lnTo>
                    <a:lnTo>
                      <a:pt x="1749" y="39"/>
                    </a:lnTo>
                    <a:lnTo>
                      <a:pt x="165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>
                <a:off x="4233675" y="2358925"/>
                <a:ext cx="203075" cy="297800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1912" extrusionOk="0">
                    <a:moveTo>
                      <a:pt x="5033" y="0"/>
                    </a:moveTo>
                    <a:lnTo>
                      <a:pt x="4936" y="39"/>
                    </a:lnTo>
                    <a:lnTo>
                      <a:pt x="4839" y="98"/>
                    </a:lnTo>
                    <a:lnTo>
                      <a:pt x="4781" y="175"/>
                    </a:lnTo>
                    <a:lnTo>
                      <a:pt x="4742" y="253"/>
                    </a:lnTo>
                    <a:lnTo>
                      <a:pt x="4742" y="311"/>
                    </a:lnTo>
                    <a:lnTo>
                      <a:pt x="4742" y="370"/>
                    </a:lnTo>
                    <a:lnTo>
                      <a:pt x="4761" y="486"/>
                    </a:lnTo>
                    <a:lnTo>
                      <a:pt x="4470" y="545"/>
                    </a:lnTo>
                    <a:lnTo>
                      <a:pt x="4159" y="642"/>
                    </a:lnTo>
                    <a:lnTo>
                      <a:pt x="3576" y="875"/>
                    </a:lnTo>
                    <a:lnTo>
                      <a:pt x="3090" y="1069"/>
                    </a:lnTo>
                    <a:lnTo>
                      <a:pt x="2604" y="1263"/>
                    </a:lnTo>
                    <a:lnTo>
                      <a:pt x="2118" y="1477"/>
                    </a:lnTo>
                    <a:lnTo>
                      <a:pt x="1885" y="1613"/>
                    </a:lnTo>
                    <a:lnTo>
                      <a:pt x="1672" y="1749"/>
                    </a:lnTo>
                    <a:lnTo>
                      <a:pt x="1477" y="1866"/>
                    </a:lnTo>
                    <a:lnTo>
                      <a:pt x="1302" y="2002"/>
                    </a:lnTo>
                    <a:lnTo>
                      <a:pt x="1127" y="2157"/>
                    </a:lnTo>
                    <a:lnTo>
                      <a:pt x="972" y="2293"/>
                    </a:lnTo>
                    <a:lnTo>
                      <a:pt x="817" y="2468"/>
                    </a:lnTo>
                    <a:lnTo>
                      <a:pt x="661" y="2624"/>
                    </a:lnTo>
                    <a:lnTo>
                      <a:pt x="545" y="2818"/>
                    </a:lnTo>
                    <a:lnTo>
                      <a:pt x="408" y="2993"/>
                    </a:lnTo>
                    <a:lnTo>
                      <a:pt x="311" y="3187"/>
                    </a:lnTo>
                    <a:lnTo>
                      <a:pt x="214" y="3382"/>
                    </a:lnTo>
                    <a:lnTo>
                      <a:pt x="156" y="3595"/>
                    </a:lnTo>
                    <a:lnTo>
                      <a:pt x="78" y="3790"/>
                    </a:lnTo>
                    <a:lnTo>
                      <a:pt x="39" y="4023"/>
                    </a:lnTo>
                    <a:lnTo>
                      <a:pt x="20" y="4237"/>
                    </a:lnTo>
                    <a:lnTo>
                      <a:pt x="0" y="4470"/>
                    </a:lnTo>
                    <a:lnTo>
                      <a:pt x="20" y="4703"/>
                    </a:lnTo>
                    <a:lnTo>
                      <a:pt x="156" y="6005"/>
                    </a:lnTo>
                    <a:lnTo>
                      <a:pt x="234" y="6646"/>
                    </a:lnTo>
                    <a:lnTo>
                      <a:pt x="331" y="7307"/>
                    </a:lnTo>
                    <a:lnTo>
                      <a:pt x="467" y="7948"/>
                    </a:lnTo>
                    <a:lnTo>
                      <a:pt x="622" y="8589"/>
                    </a:lnTo>
                    <a:lnTo>
                      <a:pt x="817" y="9211"/>
                    </a:lnTo>
                    <a:lnTo>
                      <a:pt x="933" y="9502"/>
                    </a:lnTo>
                    <a:lnTo>
                      <a:pt x="1069" y="9813"/>
                    </a:lnTo>
                    <a:lnTo>
                      <a:pt x="1361" y="10435"/>
                    </a:lnTo>
                    <a:lnTo>
                      <a:pt x="1555" y="10843"/>
                    </a:lnTo>
                    <a:lnTo>
                      <a:pt x="1652" y="11038"/>
                    </a:lnTo>
                    <a:lnTo>
                      <a:pt x="1769" y="11212"/>
                    </a:lnTo>
                    <a:lnTo>
                      <a:pt x="1905" y="11387"/>
                    </a:lnTo>
                    <a:lnTo>
                      <a:pt x="2041" y="11543"/>
                    </a:lnTo>
                    <a:lnTo>
                      <a:pt x="2177" y="11679"/>
                    </a:lnTo>
                    <a:lnTo>
                      <a:pt x="2332" y="11795"/>
                    </a:lnTo>
                    <a:lnTo>
                      <a:pt x="2488" y="11873"/>
                    </a:lnTo>
                    <a:lnTo>
                      <a:pt x="2663" y="11912"/>
                    </a:lnTo>
                    <a:lnTo>
                      <a:pt x="2837" y="11893"/>
                    </a:lnTo>
                    <a:lnTo>
                      <a:pt x="2935" y="11873"/>
                    </a:lnTo>
                    <a:lnTo>
                      <a:pt x="3012" y="11854"/>
                    </a:lnTo>
                    <a:lnTo>
                      <a:pt x="3187" y="11757"/>
                    </a:lnTo>
                    <a:lnTo>
                      <a:pt x="3343" y="11640"/>
                    </a:lnTo>
                    <a:lnTo>
                      <a:pt x="3479" y="11484"/>
                    </a:lnTo>
                    <a:lnTo>
                      <a:pt x="3595" y="11329"/>
                    </a:lnTo>
                    <a:lnTo>
                      <a:pt x="3712" y="11154"/>
                    </a:lnTo>
                    <a:lnTo>
                      <a:pt x="3828" y="10960"/>
                    </a:lnTo>
                    <a:lnTo>
                      <a:pt x="4003" y="10630"/>
                    </a:lnTo>
                    <a:lnTo>
                      <a:pt x="4159" y="10260"/>
                    </a:lnTo>
                    <a:lnTo>
                      <a:pt x="4314" y="9911"/>
                    </a:lnTo>
                    <a:lnTo>
                      <a:pt x="4314" y="9930"/>
                    </a:lnTo>
                    <a:lnTo>
                      <a:pt x="4314" y="9969"/>
                    </a:lnTo>
                    <a:lnTo>
                      <a:pt x="4353" y="10047"/>
                    </a:lnTo>
                    <a:lnTo>
                      <a:pt x="4450" y="10105"/>
                    </a:lnTo>
                    <a:lnTo>
                      <a:pt x="4547" y="10163"/>
                    </a:lnTo>
                    <a:lnTo>
                      <a:pt x="4800" y="10280"/>
                    </a:lnTo>
                    <a:lnTo>
                      <a:pt x="5014" y="10377"/>
                    </a:lnTo>
                    <a:lnTo>
                      <a:pt x="5402" y="10552"/>
                    </a:lnTo>
                    <a:lnTo>
                      <a:pt x="5791" y="10707"/>
                    </a:lnTo>
                    <a:lnTo>
                      <a:pt x="5985" y="10785"/>
                    </a:lnTo>
                    <a:lnTo>
                      <a:pt x="6180" y="10843"/>
                    </a:lnTo>
                    <a:lnTo>
                      <a:pt x="6374" y="10882"/>
                    </a:lnTo>
                    <a:lnTo>
                      <a:pt x="6568" y="10902"/>
                    </a:lnTo>
                    <a:lnTo>
                      <a:pt x="6763" y="10902"/>
                    </a:lnTo>
                    <a:lnTo>
                      <a:pt x="6937" y="10863"/>
                    </a:lnTo>
                    <a:lnTo>
                      <a:pt x="7112" y="10824"/>
                    </a:lnTo>
                    <a:lnTo>
                      <a:pt x="7268" y="10727"/>
                    </a:lnTo>
                    <a:lnTo>
                      <a:pt x="7423" y="10610"/>
                    </a:lnTo>
                    <a:lnTo>
                      <a:pt x="7559" y="10455"/>
                    </a:lnTo>
                    <a:lnTo>
                      <a:pt x="7676" y="10260"/>
                    </a:lnTo>
                    <a:lnTo>
                      <a:pt x="7792" y="10027"/>
                    </a:lnTo>
                    <a:lnTo>
                      <a:pt x="7890" y="9736"/>
                    </a:lnTo>
                    <a:lnTo>
                      <a:pt x="7967" y="9444"/>
                    </a:lnTo>
                    <a:lnTo>
                      <a:pt x="8026" y="9153"/>
                    </a:lnTo>
                    <a:lnTo>
                      <a:pt x="8084" y="8861"/>
                    </a:lnTo>
                    <a:lnTo>
                      <a:pt x="8103" y="8570"/>
                    </a:lnTo>
                    <a:lnTo>
                      <a:pt x="8123" y="8278"/>
                    </a:lnTo>
                    <a:lnTo>
                      <a:pt x="8103" y="8006"/>
                    </a:lnTo>
                    <a:lnTo>
                      <a:pt x="8103" y="7715"/>
                    </a:lnTo>
                    <a:lnTo>
                      <a:pt x="8026" y="7132"/>
                    </a:lnTo>
                    <a:lnTo>
                      <a:pt x="7928" y="6549"/>
                    </a:lnTo>
                    <a:lnTo>
                      <a:pt x="7773" y="5966"/>
                    </a:lnTo>
                    <a:lnTo>
                      <a:pt x="7618" y="5383"/>
                    </a:lnTo>
                    <a:lnTo>
                      <a:pt x="7423" y="4703"/>
                    </a:lnTo>
                    <a:lnTo>
                      <a:pt x="7190" y="4023"/>
                    </a:lnTo>
                    <a:lnTo>
                      <a:pt x="6937" y="3343"/>
                    </a:lnTo>
                    <a:lnTo>
                      <a:pt x="6665" y="2663"/>
                    </a:lnTo>
                    <a:lnTo>
                      <a:pt x="6355" y="2002"/>
                    </a:lnTo>
                    <a:lnTo>
                      <a:pt x="6044" y="1361"/>
                    </a:lnTo>
                    <a:lnTo>
                      <a:pt x="5694" y="719"/>
                    </a:lnTo>
                    <a:lnTo>
                      <a:pt x="5325" y="117"/>
                    </a:lnTo>
                    <a:lnTo>
                      <a:pt x="5286" y="78"/>
                    </a:lnTo>
                    <a:lnTo>
                      <a:pt x="5247" y="39"/>
                    </a:lnTo>
                    <a:lnTo>
                      <a:pt x="51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3562325" y="1783750"/>
                <a:ext cx="2876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1504" h="11310" extrusionOk="0">
                    <a:moveTo>
                      <a:pt x="5033" y="0"/>
                    </a:moveTo>
                    <a:lnTo>
                      <a:pt x="4819" y="20"/>
                    </a:lnTo>
                    <a:lnTo>
                      <a:pt x="4625" y="39"/>
                    </a:lnTo>
                    <a:lnTo>
                      <a:pt x="4217" y="136"/>
                    </a:lnTo>
                    <a:lnTo>
                      <a:pt x="3809" y="273"/>
                    </a:lnTo>
                    <a:lnTo>
                      <a:pt x="3439" y="428"/>
                    </a:lnTo>
                    <a:lnTo>
                      <a:pt x="3051" y="642"/>
                    </a:lnTo>
                    <a:lnTo>
                      <a:pt x="2701" y="875"/>
                    </a:lnTo>
                    <a:lnTo>
                      <a:pt x="2351" y="1147"/>
                    </a:lnTo>
                    <a:lnTo>
                      <a:pt x="2040" y="1438"/>
                    </a:lnTo>
                    <a:lnTo>
                      <a:pt x="1729" y="1749"/>
                    </a:lnTo>
                    <a:lnTo>
                      <a:pt x="1438" y="2060"/>
                    </a:lnTo>
                    <a:lnTo>
                      <a:pt x="1185" y="2410"/>
                    </a:lnTo>
                    <a:lnTo>
                      <a:pt x="933" y="2760"/>
                    </a:lnTo>
                    <a:lnTo>
                      <a:pt x="719" y="3110"/>
                    </a:lnTo>
                    <a:lnTo>
                      <a:pt x="525" y="3459"/>
                    </a:lnTo>
                    <a:lnTo>
                      <a:pt x="330" y="3848"/>
                    </a:lnTo>
                    <a:lnTo>
                      <a:pt x="194" y="4237"/>
                    </a:lnTo>
                    <a:lnTo>
                      <a:pt x="97" y="4606"/>
                    </a:lnTo>
                    <a:lnTo>
                      <a:pt x="19" y="4994"/>
                    </a:lnTo>
                    <a:lnTo>
                      <a:pt x="0" y="5364"/>
                    </a:lnTo>
                    <a:lnTo>
                      <a:pt x="0" y="5733"/>
                    </a:lnTo>
                    <a:lnTo>
                      <a:pt x="19" y="6083"/>
                    </a:lnTo>
                    <a:lnTo>
                      <a:pt x="97" y="6452"/>
                    </a:lnTo>
                    <a:lnTo>
                      <a:pt x="194" y="6782"/>
                    </a:lnTo>
                    <a:lnTo>
                      <a:pt x="311" y="7132"/>
                    </a:lnTo>
                    <a:lnTo>
                      <a:pt x="466" y="7462"/>
                    </a:lnTo>
                    <a:lnTo>
                      <a:pt x="641" y="7773"/>
                    </a:lnTo>
                    <a:lnTo>
                      <a:pt x="836" y="8084"/>
                    </a:lnTo>
                    <a:lnTo>
                      <a:pt x="1049" y="8375"/>
                    </a:lnTo>
                    <a:lnTo>
                      <a:pt x="1302" y="8667"/>
                    </a:lnTo>
                    <a:lnTo>
                      <a:pt x="1555" y="8939"/>
                    </a:lnTo>
                    <a:lnTo>
                      <a:pt x="1827" y="9211"/>
                    </a:lnTo>
                    <a:lnTo>
                      <a:pt x="2137" y="9444"/>
                    </a:lnTo>
                    <a:lnTo>
                      <a:pt x="2429" y="9697"/>
                    </a:lnTo>
                    <a:lnTo>
                      <a:pt x="2759" y="9911"/>
                    </a:lnTo>
                    <a:lnTo>
                      <a:pt x="3090" y="10124"/>
                    </a:lnTo>
                    <a:lnTo>
                      <a:pt x="3420" y="10319"/>
                    </a:lnTo>
                    <a:lnTo>
                      <a:pt x="3770" y="10494"/>
                    </a:lnTo>
                    <a:lnTo>
                      <a:pt x="4139" y="10649"/>
                    </a:lnTo>
                    <a:lnTo>
                      <a:pt x="4489" y="10804"/>
                    </a:lnTo>
                    <a:lnTo>
                      <a:pt x="4858" y="10940"/>
                    </a:lnTo>
                    <a:lnTo>
                      <a:pt x="5227" y="11038"/>
                    </a:lnTo>
                    <a:lnTo>
                      <a:pt x="5596" y="11135"/>
                    </a:lnTo>
                    <a:lnTo>
                      <a:pt x="5965" y="11212"/>
                    </a:lnTo>
                    <a:lnTo>
                      <a:pt x="6335" y="11271"/>
                    </a:lnTo>
                    <a:lnTo>
                      <a:pt x="6684" y="11310"/>
                    </a:lnTo>
                    <a:lnTo>
                      <a:pt x="7190" y="11310"/>
                    </a:lnTo>
                    <a:lnTo>
                      <a:pt x="7306" y="11271"/>
                    </a:lnTo>
                    <a:lnTo>
                      <a:pt x="7403" y="11212"/>
                    </a:lnTo>
                    <a:lnTo>
                      <a:pt x="7481" y="11115"/>
                    </a:lnTo>
                    <a:lnTo>
                      <a:pt x="7559" y="11038"/>
                    </a:lnTo>
                    <a:lnTo>
                      <a:pt x="7598" y="10921"/>
                    </a:lnTo>
                    <a:lnTo>
                      <a:pt x="7637" y="10804"/>
                    </a:lnTo>
                    <a:lnTo>
                      <a:pt x="7656" y="10688"/>
                    </a:lnTo>
                    <a:lnTo>
                      <a:pt x="7948" y="10649"/>
                    </a:lnTo>
                    <a:lnTo>
                      <a:pt x="8239" y="10591"/>
                    </a:lnTo>
                    <a:lnTo>
                      <a:pt x="8511" y="10513"/>
                    </a:lnTo>
                    <a:lnTo>
                      <a:pt x="8783" y="10396"/>
                    </a:lnTo>
                    <a:lnTo>
                      <a:pt x="9036" y="10280"/>
                    </a:lnTo>
                    <a:lnTo>
                      <a:pt x="9288" y="10124"/>
                    </a:lnTo>
                    <a:lnTo>
                      <a:pt x="9521" y="9969"/>
                    </a:lnTo>
                    <a:lnTo>
                      <a:pt x="9755" y="9794"/>
                    </a:lnTo>
                    <a:lnTo>
                      <a:pt x="9968" y="9580"/>
                    </a:lnTo>
                    <a:lnTo>
                      <a:pt x="10163" y="9366"/>
                    </a:lnTo>
                    <a:lnTo>
                      <a:pt x="10357" y="9153"/>
                    </a:lnTo>
                    <a:lnTo>
                      <a:pt x="10551" y="8900"/>
                    </a:lnTo>
                    <a:lnTo>
                      <a:pt x="10707" y="8648"/>
                    </a:lnTo>
                    <a:lnTo>
                      <a:pt x="10862" y="8395"/>
                    </a:lnTo>
                    <a:lnTo>
                      <a:pt x="10998" y="8123"/>
                    </a:lnTo>
                    <a:lnTo>
                      <a:pt x="11134" y="7851"/>
                    </a:lnTo>
                    <a:lnTo>
                      <a:pt x="11251" y="7520"/>
                    </a:lnTo>
                    <a:lnTo>
                      <a:pt x="11348" y="7210"/>
                    </a:lnTo>
                    <a:lnTo>
                      <a:pt x="11426" y="6879"/>
                    </a:lnTo>
                    <a:lnTo>
                      <a:pt x="11484" y="6549"/>
                    </a:lnTo>
                    <a:lnTo>
                      <a:pt x="11503" y="6199"/>
                    </a:lnTo>
                    <a:lnTo>
                      <a:pt x="11503" y="5869"/>
                    </a:lnTo>
                    <a:lnTo>
                      <a:pt x="11484" y="5538"/>
                    </a:lnTo>
                    <a:lnTo>
                      <a:pt x="11445" y="5208"/>
                    </a:lnTo>
                    <a:lnTo>
                      <a:pt x="11367" y="4897"/>
                    </a:lnTo>
                    <a:lnTo>
                      <a:pt x="11270" y="4586"/>
                    </a:lnTo>
                    <a:lnTo>
                      <a:pt x="11134" y="4295"/>
                    </a:lnTo>
                    <a:lnTo>
                      <a:pt x="10959" y="4023"/>
                    </a:lnTo>
                    <a:lnTo>
                      <a:pt x="10765" y="3770"/>
                    </a:lnTo>
                    <a:lnTo>
                      <a:pt x="10532" y="3537"/>
                    </a:lnTo>
                    <a:lnTo>
                      <a:pt x="10260" y="3323"/>
                    </a:lnTo>
                    <a:lnTo>
                      <a:pt x="9968" y="3148"/>
                    </a:lnTo>
                    <a:lnTo>
                      <a:pt x="9580" y="2624"/>
                    </a:lnTo>
                    <a:lnTo>
                      <a:pt x="9152" y="2119"/>
                    </a:lnTo>
                    <a:lnTo>
                      <a:pt x="8919" y="1866"/>
                    </a:lnTo>
                    <a:lnTo>
                      <a:pt x="8686" y="1633"/>
                    </a:lnTo>
                    <a:lnTo>
                      <a:pt x="8453" y="1419"/>
                    </a:lnTo>
                    <a:lnTo>
                      <a:pt x="8200" y="1205"/>
                    </a:lnTo>
                    <a:lnTo>
                      <a:pt x="7948" y="1011"/>
                    </a:lnTo>
                    <a:lnTo>
                      <a:pt x="7675" y="817"/>
                    </a:lnTo>
                    <a:lnTo>
                      <a:pt x="7403" y="661"/>
                    </a:lnTo>
                    <a:lnTo>
                      <a:pt x="7112" y="506"/>
                    </a:lnTo>
                    <a:lnTo>
                      <a:pt x="6820" y="370"/>
                    </a:lnTo>
                    <a:lnTo>
                      <a:pt x="6510" y="253"/>
                    </a:lnTo>
                    <a:lnTo>
                      <a:pt x="6199" y="156"/>
                    </a:lnTo>
                    <a:lnTo>
                      <a:pt x="5888" y="59"/>
                    </a:lnTo>
                    <a:lnTo>
                      <a:pt x="5674" y="39"/>
                    </a:lnTo>
                    <a:lnTo>
                      <a:pt x="54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4115150" y="1697275"/>
                <a:ext cx="281775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11271" h="11543" extrusionOk="0">
                    <a:moveTo>
                      <a:pt x="5577" y="1"/>
                    </a:moveTo>
                    <a:lnTo>
                      <a:pt x="5149" y="20"/>
                    </a:lnTo>
                    <a:lnTo>
                      <a:pt x="4955" y="40"/>
                    </a:lnTo>
                    <a:lnTo>
                      <a:pt x="4741" y="98"/>
                    </a:lnTo>
                    <a:lnTo>
                      <a:pt x="4547" y="156"/>
                    </a:lnTo>
                    <a:lnTo>
                      <a:pt x="4333" y="214"/>
                    </a:lnTo>
                    <a:lnTo>
                      <a:pt x="4139" y="292"/>
                    </a:lnTo>
                    <a:lnTo>
                      <a:pt x="3945" y="389"/>
                    </a:lnTo>
                    <a:lnTo>
                      <a:pt x="3653" y="564"/>
                    </a:lnTo>
                    <a:lnTo>
                      <a:pt x="3381" y="739"/>
                    </a:lnTo>
                    <a:lnTo>
                      <a:pt x="3129" y="933"/>
                    </a:lnTo>
                    <a:lnTo>
                      <a:pt x="2876" y="1147"/>
                    </a:lnTo>
                    <a:lnTo>
                      <a:pt x="2643" y="1380"/>
                    </a:lnTo>
                    <a:lnTo>
                      <a:pt x="2429" y="1613"/>
                    </a:lnTo>
                    <a:lnTo>
                      <a:pt x="2215" y="1866"/>
                    </a:lnTo>
                    <a:lnTo>
                      <a:pt x="2040" y="2138"/>
                    </a:lnTo>
                    <a:lnTo>
                      <a:pt x="1846" y="2391"/>
                    </a:lnTo>
                    <a:lnTo>
                      <a:pt x="1671" y="2682"/>
                    </a:lnTo>
                    <a:lnTo>
                      <a:pt x="1516" y="2974"/>
                    </a:lnTo>
                    <a:lnTo>
                      <a:pt x="1380" y="3265"/>
                    </a:lnTo>
                    <a:lnTo>
                      <a:pt x="1108" y="3868"/>
                    </a:lnTo>
                    <a:lnTo>
                      <a:pt x="875" y="4470"/>
                    </a:lnTo>
                    <a:lnTo>
                      <a:pt x="622" y="4742"/>
                    </a:lnTo>
                    <a:lnTo>
                      <a:pt x="428" y="5014"/>
                    </a:lnTo>
                    <a:lnTo>
                      <a:pt x="272" y="5286"/>
                    </a:lnTo>
                    <a:lnTo>
                      <a:pt x="156" y="5597"/>
                    </a:lnTo>
                    <a:lnTo>
                      <a:pt x="78" y="5908"/>
                    </a:lnTo>
                    <a:lnTo>
                      <a:pt x="20" y="6219"/>
                    </a:lnTo>
                    <a:lnTo>
                      <a:pt x="0" y="6549"/>
                    </a:lnTo>
                    <a:lnTo>
                      <a:pt x="20" y="6879"/>
                    </a:lnTo>
                    <a:lnTo>
                      <a:pt x="58" y="7190"/>
                    </a:lnTo>
                    <a:lnTo>
                      <a:pt x="136" y="7521"/>
                    </a:lnTo>
                    <a:lnTo>
                      <a:pt x="233" y="7851"/>
                    </a:lnTo>
                    <a:lnTo>
                      <a:pt x="350" y="8162"/>
                    </a:lnTo>
                    <a:lnTo>
                      <a:pt x="505" y="8473"/>
                    </a:lnTo>
                    <a:lnTo>
                      <a:pt x="661" y="8764"/>
                    </a:lnTo>
                    <a:lnTo>
                      <a:pt x="855" y="9056"/>
                    </a:lnTo>
                    <a:lnTo>
                      <a:pt x="1049" y="9308"/>
                    </a:lnTo>
                    <a:lnTo>
                      <a:pt x="1244" y="9542"/>
                    </a:lnTo>
                    <a:lnTo>
                      <a:pt x="1457" y="9775"/>
                    </a:lnTo>
                    <a:lnTo>
                      <a:pt x="1671" y="9988"/>
                    </a:lnTo>
                    <a:lnTo>
                      <a:pt x="1904" y="10183"/>
                    </a:lnTo>
                    <a:lnTo>
                      <a:pt x="2138" y="10358"/>
                    </a:lnTo>
                    <a:lnTo>
                      <a:pt x="2390" y="10533"/>
                    </a:lnTo>
                    <a:lnTo>
                      <a:pt x="2643" y="10669"/>
                    </a:lnTo>
                    <a:lnTo>
                      <a:pt x="2915" y="10805"/>
                    </a:lnTo>
                    <a:lnTo>
                      <a:pt x="3187" y="10921"/>
                    </a:lnTo>
                    <a:lnTo>
                      <a:pt x="3459" y="10999"/>
                    </a:lnTo>
                    <a:lnTo>
                      <a:pt x="3731" y="11077"/>
                    </a:lnTo>
                    <a:lnTo>
                      <a:pt x="4022" y="11115"/>
                    </a:lnTo>
                    <a:lnTo>
                      <a:pt x="4294" y="11154"/>
                    </a:lnTo>
                    <a:lnTo>
                      <a:pt x="4586" y="11154"/>
                    </a:lnTo>
                    <a:lnTo>
                      <a:pt x="4877" y="11135"/>
                    </a:lnTo>
                    <a:lnTo>
                      <a:pt x="5188" y="11077"/>
                    </a:lnTo>
                    <a:lnTo>
                      <a:pt x="5227" y="11193"/>
                    </a:lnTo>
                    <a:lnTo>
                      <a:pt x="5286" y="11310"/>
                    </a:lnTo>
                    <a:lnTo>
                      <a:pt x="5363" y="11388"/>
                    </a:lnTo>
                    <a:lnTo>
                      <a:pt x="5460" y="11465"/>
                    </a:lnTo>
                    <a:lnTo>
                      <a:pt x="5558" y="11524"/>
                    </a:lnTo>
                    <a:lnTo>
                      <a:pt x="5674" y="11543"/>
                    </a:lnTo>
                    <a:lnTo>
                      <a:pt x="5791" y="11543"/>
                    </a:lnTo>
                    <a:lnTo>
                      <a:pt x="5927" y="11524"/>
                    </a:lnTo>
                    <a:lnTo>
                      <a:pt x="6277" y="11407"/>
                    </a:lnTo>
                    <a:lnTo>
                      <a:pt x="6607" y="11271"/>
                    </a:lnTo>
                    <a:lnTo>
                      <a:pt x="6937" y="11115"/>
                    </a:lnTo>
                    <a:lnTo>
                      <a:pt x="7268" y="10960"/>
                    </a:lnTo>
                    <a:lnTo>
                      <a:pt x="7598" y="10766"/>
                    </a:lnTo>
                    <a:lnTo>
                      <a:pt x="7928" y="10552"/>
                    </a:lnTo>
                    <a:lnTo>
                      <a:pt x="8239" y="10319"/>
                    </a:lnTo>
                    <a:lnTo>
                      <a:pt x="8550" y="10086"/>
                    </a:lnTo>
                    <a:lnTo>
                      <a:pt x="8841" y="9833"/>
                    </a:lnTo>
                    <a:lnTo>
                      <a:pt x="9133" y="9561"/>
                    </a:lnTo>
                    <a:lnTo>
                      <a:pt x="9405" y="9289"/>
                    </a:lnTo>
                    <a:lnTo>
                      <a:pt x="9677" y="8997"/>
                    </a:lnTo>
                    <a:lnTo>
                      <a:pt x="9910" y="8687"/>
                    </a:lnTo>
                    <a:lnTo>
                      <a:pt x="10143" y="8376"/>
                    </a:lnTo>
                    <a:lnTo>
                      <a:pt x="10357" y="8045"/>
                    </a:lnTo>
                    <a:lnTo>
                      <a:pt x="10551" y="7715"/>
                    </a:lnTo>
                    <a:lnTo>
                      <a:pt x="10726" y="7385"/>
                    </a:lnTo>
                    <a:lnTo>
                      <a:pt x="10882" y="7054"/>
                    </a:lnTo>
                    <a:lnTo>
                      <a:pt x="10998" y="6705"/>
                    </a:lnTo>
                    <a:lnTo>
                      <a:pt x="11115" y="6355"/>
                    </a:lnTo>
                    <a:lnTo>
                      <a:pt x="11193" y="5986"/>
                    </a:lnTo>
                    <a:lnTo>
                      <a:pt x="11251" y="5636"/>
                    </a:lnTo>
                    <a:lnTo>
                      <a:pt x="11270" y="5286"/>
                    </a:lnTo>
                    <a:lnTo>
                      <a:pt x="11270" y="4917"/>
                    </a:lnTo>
                    <a:lnTo>
                      <a:pt x="11232" y="4567"/>
                    </a:lnTo>
                    <a:lnTo>
                      <a:pt x="11173" y="4217"/>
                    </a:lnTo>
                    <a:lnTo>
                      <a:pt x="11076" y="3848"/>
                    </a:lnTo>
                    <a:lnTo>
                      <a:pt x="10940" y="3498"/>
                    </a:lnTo>
                    <a:lnTo>
                      <a:pt x="10765" y="3168"/>
                    </a:lnTo>
                    <a:lnTo>
                      <a:pt x="10571" y="2818"/>
                    </a:lnTo>
                    <a:lnTo>
                      <a:pt x="10318" y="2488"/>
                    </a:lnTo>
                    <a:lnTo>
                      <a:pt x="10027" y="2158"/>
                    </a:lnTo>
                    <a:lnTo>
                      <a:pt x="9755" y="1886"/>
                    </a:lnTo>
                    <a:lnTo>
                      <a:pt x="9444" y="1613"/>
                    </a:lnTo>
                    <a:lnTo>
                      <a:pt x="9114" y="1341"/>
                    </a:lnTo>
                    <a:lnTo>
                      <a:pt x="8764" y="1089"/>
                    </a:lnTo>
                    <a:lnTo>
                      <a:pt x="8395" y="856"/>
                    </a:lnTo>
                    <a:lnTo>
                      <a:pt x="8025" y="642"/>
                    </a:lnTo>
                    <a:lnTo>
                      <a:pt x="7637" y="448"/>
                    </a:lnTo>
                    <a:lnTo>
                      <a:pt x="7229" y="292"/>
                    </a:lnTo>
                    <a:lnTo>
                      <a:pt x="6821" y="156"/>
                    </a:lnTo>
                    <a:lnTo>
                      <a:pt x="6393" y="78"/>
                    </a:lnTo>
                    <a:lnTo>
                      <a:pt x="5985" y="20"/>
                    </a:lnTo>
                    <a:lnTo>
                      <a:pt x="55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>
                <a:off x="3594375" y="1608375"/>
                <a:ext cx="902125" cy="958500"/>
              </a:xfrm>
              <a:custGeom>
                <a:avLst/>
                <a:gdLst/>
                <a:ahLst/>
                <a:cxnLst/>
                <a:rect l="l" t="t" r="r" b="b"/>
                <a:pathLst>
                  <a:path w="36085" h="38340" extrusionOk="0">
                    <a:moveTo>
                      <a:pt x="15721" y="4004"/>
                    </a:moveTo>
                    <a:lnTo>
                      <a:pt x="15857" y="4042"/>
                    </a:lnTo>
                    <a:lnTo>
                      <a:pt x="15993" y="4081"/>
                    </a:lnTo>
                    <a:lnTo>
                      <a:pt x="16129" y="4140"/>
                    </a:lnTo>
                    <a:lnTo>
                      <a:pt x="16245" y="4217"/>
                    </a:lnTo>
                    <a:lnTo>
                      <a:pt x="16304" y="4314"/>
                    </a:lnTo>
                    <a:lnTo>
                      <a:pt x="16323" y="4392"/>
                    </a:lnTo>
                    <a:lnTo>
                      <a:pt x="16304" y="4509"/>
                    </a:lnTo>
                    <a:lnTo>
                      <a:pt x="16265" y="4606"/>
                    </a:lnTo>
                    <a:lnTo>
                      <a:pt x="16187" y="4703"/>
                    </a:lnTo>
                    <a:lnTo>
                      <a:pt x="16070" y="4800"/>
                    </a:lnTo>
                    <a:lnTo>
                      <a:pt x="15954" y="4878"/>
                    </a:lnTo>
                    <a:lnTo>
                      <a:pt x="15837" y="4936"/>
                    </a:lnTo>
                    <a:lnTo>
                      <a:pt x="15701" y="4975"/>
                    </a:lnTo>
                    <a:lnTo>
                      <a:pt x="15546" y="5014"/>
                    </a:lnTo>
                    <a:lnTo>
                      <a:pt x="15410" y="5033"/>
                    </a:lnTo>
                    <a:lnTo>
                      <a:pt x="15274" y="5033"/>
                    </a:lnTo>
                    <a:lnTo>
                      <a:pt x="14982" y="5014"/>
                    </a:lnTo>
                    <a:lnTo>
                      <a:pt x="14807" y="4995"/>
                    </a:lnTo>
                    <a:lnTo>
                      <a:pt x="14632" y="4936"/>
                    </a:lnTo>
                    <a:lnTo>
                      <a:pt x="14477" y="4859"/>
                    </a:lnTo>
                    <a:lnTo>
                      <a:pt x="14322" y="4781"/>
                    </a:lnTo>
                    <a:lnTo>
                      <a:pt x="14458" y="4567"/>
                    </a:lnTo>
                    <a:lnTo>
                      <a:pt x="14613" y="4392"/>
                    </a:lnTo>
                    <a:lnTo>
                      <a:pt x="14807" y="4237"/>
                    </a:lnTo>
                    <a:lnTo>
                      <a:pt x="15002" y="4120"/>
                    </a:lnTo>
                    <a:lnTo>
                      <a:pt x="15215" y="4042"/>
                    </a:lnTo>
                    <a:lnTo>
                      <a:pt x="15332" y="4004"/>
                    </a:lnTo>
                    <a:close/>
                    <a:moveTo>
                      <a:pt x="12825" y="1"/>
                    </a:moveTo>
                    <a:lnTo>
                      <a:pt x="12592" y="40"/>
                    </a:lnTo>
                    <a:lnTo>
                      <a:pt x="12398" y="98"/>
                    </a:lnTo>
                    <a:lnTo>
                      <a:pt x="12223" y="176"/>
                    </a:lnTo>
                    <a:lnTo>
                      <a:pt x="12067" y="273"/>
                    </a:lnTo>
                    <a:lnTo>
                      <a:pt x="11931" y="370"/>
                    </a:lnTo>
                    <a:lnTo>
                      <a:pt x="11815" y="486"/>
                    </a:lnTo>
                    <a:lnTo>
                      <a:pt x="11718" y="603"/>
                    </a:lnTo>
                    <a:lnTo>
                      <a:pt x="11659" y="739"/>
                    </a:lnTo>
                    <a:lnTo>
                      <a:pt x="11601" y="895"/>
                    </a:lnTo>
                    <a:lnTo>
                      <a:pt x="11562" y="1050"/>
                    </a:lnTo>
                    <a:lnTo>
                      <a:pt x="11543" y="1225"/>
                    </a:lnTo>
                    <a:lnTo>
                      <a:pt x="11523" y="1400"/>
                    </a:lnTo>
                    <a:lnTo>
                      <a:pt x="11523" y="1575"/>
                    </a:lnTo>
                    <a:lnTo>
                      <a:pt x="11543" y="1750"/>
                    </a:lnTo>
                    <a:lnTo>
                      <a:pt x="11621" y="2138"/>
                    </a:lnTo>
                    <a:lnTo>
                      <a:pt x="11737" y="2527"/>
                    </a:lnTo>
                    <a:lnTo>
                      <a:pt x="11873" y="2915"/>
                    </a:lnTo>
                    <a:lnTo>
                      <a:pt x="12029" y="3285"/>
                    </a:lnTo>
                    <a:lnTo>
                      <a:pt x="12223" y="3654"/>
                    </a:lnTo>
                    <a:lnTo>
                      <a:pt x="12417" y="4004"/>
                    </a:lnTo>
                    <a:lnTo>
                      <a:pt x="12592" y="4314"/>
                    </a:lnTo>
                    <a:lnTo>
                      <a:pt x="12786" y="4587"/>
                    </a:lnTo>
                    <a:lnTo>
                      <a:pt x="12942" y="4800"/>
                    </a:lnTo>
                    <a:lnTo>
                      <a:pt x="13097" y="4975"/>
                    </a:lnTo>
                    <a:lnTo>
                      <a:pt x="13253" y="5131"/>
                    </a:lnTo>
                    <a:lnTo>
                      <a:pt x="13195" y="5422"/>
                    </a:lnTo>
                    <a:lnTo>
                      <a:pt x="13156" y="5694"/>
                    </a:lnTo>
                    <a:lnTo>
                      <a:pt x="13136" y="5986"/>
                    </a:lnTo>
                    <a:lnTo>
                      <a:pt x="13136" y="6258"/>
                    </a:lnTo>
                    <a:lnTo>
                      <a:pt x="13175" y="6510"/>
                    </a:lnTo>
                    <a:lnTo>
                      <a:pt x="13233" y="6782"/>
                    </a:lnTo>
                    <a:lnTo>
                      <a:pt x="13311" y="7035"/>
                    </a:lnTo>
                    <a:lnTo>
                      <a:pt x="13408" y="7268"/>
                    </a:lnTo>
                    <a:lnTo>
                      <a:pt x="13525" y="7521"/>
                    </a:lnTo>
                    <a:lnTo>
                      <a:pt x="12728" y="7734"/>
                    </a:lnTo>
                    <a:lnTo>
                      <a:pt x="11970" y="7987"/>
                    </a:lnTo>
                    <a:lnTo>
                      <a:pt x="11213" y="8279"/>
                    </a:lnTo>
                    <a:lnTo>
                      <a:pt x="10474" y="8589"/>
                    </a:lnTo>
                    <a:lnTo>
                      <a:pt x="9755" y="8939"/>
                    </a:lnTo>
                    <a:lnTo>
                      <a:pt x="9056" y="9328"/>
                    </a:lnTo>
                    <a:lnTo>
                      <a:pt x="8375" y="9736"/>
                    </a:lnTo>
                    <a:lnTo>
                      <a:pt x="7715" y="10183"/>
                    </a:lnTo>
                    <a:lnTo>
                      <a:pt x="7093" y="10649"/>
                    </a:lnTo>
                    <a:lnTo>
                      <a:pt x="6471" y="11135"/>
                    </a:lnTo>
                    <a:lnTo>
                      <a:pt x="5888" y="11640"/>
                    </a:lnTo>
                    <a:lnTo>
                      <a:pt x="5305" y="12184"/>
                    </a:lnTo>
                    <a:lnTo>
                      <a:pt x="4781" y="12748"/>
                    </a:lnTo>
                    <a:lnTo>
                      <a:pt x="4256" y="13350"/>
                    </a:lnTo>
                    <a:lnTo>
                      <a:pt x="3751" y="13953"/>
                    </a:lnTo>
                    <a:lnTo>
                      <a:pt x="3304" y="14574"/>
                    </a:lnTo>
                    <a:lnTo>
                      <a:pt x="2857" y="15235"/>
                    </a:lnTo>
                    <a:lnTo>
                      <a:pt x="2449" y="15896"/>
                    </a:lnTo>
                    <a:lnTo>
                      <a:pt x="2060" y="16595"/>
                    </a:lnTo>
                    <a:lnTo>
                      <a:pt x="1710" y="17295"/>
                    </a:lnTo>
                    <a:lnTo>
                      <a:pt x="1400" y="18014"/>
                    </a:lnTo>
                    <a:lnTo>
                      <a:pt x="1108" y="18752"/>
                    </a:lnTo>
                    <a:lnTo>
                      <a:pt x="836" y="19510"/>
                    </a:lnTo>
                    <a:lnTo>
                      <a:pt x="622" y="20268"/>
                    </a:lnTo>
                    <a:lnTo>
                      <a:pt x="428" y="21045"/>
                    </a:lnTo>
                    <a:lnTo>
                      <a:pt x="273" y="21822"/>
                    </a:lnTo>
                    <a:lnTo>
                      <a:pt x="137" y="22619"/>
                    </a:lnTo>
                    <a:lnTo>
                      <a:pt x="59" y="23435"/>
                    </a:lnTo>
                    <a:lnTo>
                      <a:pt x="0" y="24251"/>
                    </a:lnTo>
                    <a:lnTo>
                      <a:pt x="0" y="25087"/>
                    </a:lnTo>
                    <a:lnTo>
                      <a:pt x="20" y="25903"/>
                    </a:lnTo>
                    <a:lnTo>
                      <a:pt x="78" y="26758"/>
                    </a:lnTo>
                    <a:lnTo>
                      <a:pt x="195" y="27652"/>
                    </a:lnTo>
                    <a:lnTo>
                      <a:pt x="331" y="28526"/>
                    </a:lnTo>
                    <a:lnTo>
                      <a:pt x="525" y="29342"/>
                    </a:lnTo>
                    <a:lnTo>
                      <a:pt x="739" y="30120"/>
                    </a:lnTo>
                    <a:lnTo>
                      <a:pt x="992" y="30877"/>
                    </a:lnTo>
                    <a:lnTo>
                      <a:pt x="1128" y="31227"/>
                    </a:lnTo>
                    <a:lnTo>
                      <a:pt x="1283" y="31577"/>
                    </a:lnTo>
                    <a:lnTo>
                      <a:pt x="1438" y="31907"/>
                    </a:lnTo>
                    <a:lnTo>
                      <a:pt x="1613" y="32238"/>
                    </a:lnTo>
                    <a:lnTo>
                      <a:pt x="1788" y="32549"/>
                    </a:lnTo>
                    <a:lnTo>
                      <a:pt x="1963" y="32859"/>
                    </a:lnTo>
                    <a:lnTo>
                      <a:pt x="2157" y="33151"/>
                    </a:lnTo>
                    <a:lnTo>
                      <a:pt x="2352" y="33442"/>
                    </a:lnTo>
                    <a:lnTo>
                      <a:pt x="2565" y="33714"/>
                    </a:lnTo>
                    <a:lnTo>
                      <a:pt x="2779" y="33986"/>
                    </a:lnTo>
                    <a:lnTo>
                      <a:pt x="2993" y="34239"/>
                    </a:lnTo>
                    <a:lnTo>
                      <a:pt x="3226" y="34492"/>
                    </a:lnTo>
                    <a:lnTo>
                      <a:pt x="3712" y="34977"/>
                    </a:lnTo>
                    <a:lnTo>
                      <a:pt x="4217" y="35405"/>
                    </a:lnTo>
                    <a:lnTo>
                      <a:pt x="4742" y="35813"/>
                    </a:lnTo>
                    <a:lnTo>
                      <a:pt x="5305" y="36202"/>
                    </a:lnTo>
                    <a:lnTo>
                      <a:pt x="5908" y="36532"/>
                    </a:lnTo>
                    <a:lnTo>
                      <a:pt x="6529" y="36843"/>
                    </a:lnTo>
                    <a:lnTo>
                      <a:pt x="7171" y="37115"/>
                    </a:lnTo>
                    <a:lnTo>
                      <a:pt x="7831" y="37368"/>
                    </a:lnTo>
                    <a:lnTo>
                      <a:pt x="8531" y="37581"/>
                    </a:lnTo>
                    <a:lnTo>
                      <a:pt x="9250" y="37776"/>
                    </a:lnTo>
                    <a:lnTo>
                      <a:pt x="9988" y="37931"/>
                    </a:lnTo>
                    <a:lnTo>
                      <a:pt x="10746" y="38067"/>
                    </a:lnTo>
                    <a:lnTo>
                      <a:pt x="11523" y="38164"/>
                    </a:lnTo>
                    <a:lnTo>
                      <a:pt x="12340" y="38242"/>
                    </a:lnTo>
                    <a:lnTo>
                      <a:pt x="13156" y="38300"/>
                    </a:lnTo>
                    <a:lnTo>
                      <a:pt x="13991" y="38339"/>
                    </a:lnTo>
                    <a:lnTo>
                      <a:pt x="14846" y="38339"/>
                    </a:lnTo>
                    <a:lnTo>
                      <a:pt x="15721" y="38320"/>
                    </a:lnTo>
                    <a:lnTo>
                      <a:pt x="16614" y="38281"/>
                    </a:lnTo>
                    <a:lnTo>
                      <a:pt x="17528" y="38223"/>
                    </a:lnTo>
                    <a:lnTo>
                      <a:pt x="18441" y="38145"/>
                    </a:lnTo>
                    <a:lnTo>
                      <a:pt x="19374" y="38048"/>
                    </a:lnTo>
                    <a:lnTo>
                      <a:pt x="20287" y="37931"/>
                    </a:lnTo>
                    <a:lnTo>
                      <a:pt x="21200" y="37795"/>
                    </a:lnTo>
                    <a:lnTo>
                      <a:pt x="22094" y="37640"/>
                    </a:lnTo>
                    <a:lnTo>
                      <a:pt x="22969" y="37445"/>
                    </a:lnTo>
                    <a:lnTo>
                      <a:pt x="23843" y="37251"/>
                    </a:lnTo>
                    <a:lnTo>
                      <a:pt x="24679" y="37037"/>
                    </a:lnTo>
                    <a:lnTo>
                      <a:pt x="25514" y="36804"/>
                    </a:lnTo>
                    <a:lnTo>
                      <a:pt x="26330" y="36532"/>
                    </a:lnTo>
                    <a:lnTo>
                      <a:pt x="27108" y="36260"/>
                    </a:lnTo>
                    <a:lnTo>
                      <a:pt x="27885" y="35949"/>
                    </a:lnTo>
                    <a:lnTo>
                      <a:pt x="28623" y="35619"/>
                    </a:lnTo>
                    <a:lnTo>
                      <a:pt x="29342" y="35250"/>
                    </a:lnTo>
                    <a:lnTo>
                      <a:pt x="30022" y="34880"/>
                    </a:lnTo>
                    <a:lnTo>
                      <a:pt x="30683" y="34472"/>
                    </a:lnTo>
                    <a:lnTo>
                      <a:pt x="31305" y="34045"/>
                    </a:lnTo>
                    <a:lnTo>
                      <a:pt x="31907" y="33578"/>
                    </a:lnTo>
                    <a:lnTo>
                      <a:pt x="32471" y="33093"/>
                    </a:lnTo>
                    <a:lnTo>
                      <a:pt x="32995" y="32587"/>
                    </a:lnTo>
                    <a:lnTo>
                      <a:pt x="33500" y="32043"/>
                    </a:lnTo>
                    <a:lnTo>
                      <a:pt x="33734" y="31771"/>
                    </a:lnTo>
                    <a:lnTo>
                      <a:pt x="33947" y="31480"/>
                    </a:lnTo>
                    <a:lnTo>
                      <a:pt x="34161" y="31188"/>
                    </a:lnTo>
                    <a:lnTo>
                      <a:pt x="34355" y="30897"/>
                    </a:lnTo>
                    <a:lnTo>
                      <a:pt x="34550" y="30586"/>
                    </a:lnTo>
                    <a:lnTo>
                      <a:pt x="34744" y="30256"/>
                    </a:lnTo>
                    <a:lnTo>
                      <a:pt x="34919" y="29945"/>
                    </a:lnTo>
                    <a:lnTo>
                      <a:pt x="35074" y="29614"/>
                    </a:lnTo>
                    <a:lnTo>
                      <a:pt x="35210" y="29265"/>
                    </a:lnTo>
                    <a:lnTo>
                      <a:pt x="35366" y="28915"/>
                    </a:lnTo>
                    <a:lnTo>
                      <a:pt x="35483" y="28565"/>
                    </a:lnTo>
                    <a:lnTo>
                      <a:pt x="35599" y="28215"/>
                    </a:lnTo>
                    <a:lnTo>
                      <a:pt x="35696" y="27827"/>
                    </a:lnTo>
                    <a:lnTo>
                      <a:pt x="35793" y="27457"/>
                    </a:lnTo>
                    <a:lnTo>
                      <a:pt x="35871" y="27069"/>
                    </a:lnTo>
                    <a:lnTo>
                      <a:pt x="35949" y="26680"/>
                    </a:lnTo>
                    <a:lnTo>
                      <a:pt x="35988" y="26272"/>
                    </a:lnTo>
                    <a:lnTo>
                      <a:pt x="36027" y="25864"/>
                    </a:lnTo>
                    <a:lnTo>
                      <a:pt x="36065" y="25456"/>
                    </a:lnTo>
                    <a:lnTo>
                      <a:pt x="36085" y="25029"/>
                    </a:lnTo>
                    <a:lnTo>
                      <a:pt x="36085" y="24582"/>
                    </a:lnTo>
                    <a:lnTo>
                      <a:pt x="36065" y="24135"/>
                    </a:lnTo>
                    <a:lnTo>
                      <a:pt x="36046" y="23688"/>
                    </a:lnTo>
                    <a:lnTo>
                      <a:pt x="36007" y="23221"/>
                    </a:lnTo>
                    <a:lnTo>
                      <a:pt x="35949" y="22774"/>
                    </a:lnTo>
                    <a:lnTo>
                      <a:pt x="35891" y="22308"/>
                    </a:lnTo>
                    <a:lnTo>
                      <a:pt x="35813" y="21861"/>
                    </a:lnTo>
                    <a:lnTo>
                      <a:pt x="35735" y="21395"/>
                    </a:lnTo>
                    <a:lnTo>
                      <a:pt x="35541" y="20520"/>
                    </a:lnTo>
                    <a:lnTo>
                      <a:pt x="35288" y="19646"/>
                    </a:lnTo>
                    <a:lnTo>
                      <a:pt x="34997" y="18791"/>
                    </a:lnTo>
                    <a:lnTo>
                      <a:pt x="34686" y="17975"/>
                    </a:lnTo>
                    <a:lnTo>
                      <a:pt x="34317" y="17159"/>
                    </a:lnTo>
                    <a:lnTo>
                      <a:pt x="33909" y="16381"/>
                    </a:lnTo>
                    <a:lnTo>
                      <a:pt x="33481" y="15604"/>
                    </a:lnTo>
                    <a:lnTo>
                      <a:pt x="32995" y="14885"/>
                    </a:lnTo>
                    <a:lnTo>
                      <a:pt x="32490" y="14166"/>
                    </a:lnTo>
                    <a:lnTo>
                      <a:pt x="31965" y="13486"/>
                    </a:lnTo>
                    <a:lnTo>
                      <a:pt x="31382" y="12825"/>
                    </a:lnTo>
                    <a:lnTo>
                      <a:pt x="30780" y="12204"/>
                    </a:lnTo>
                    <a:lnTo>
                      <a:pt x="30158" y="11601"/>
                    </a:lnTo>
                    <a:lnTo>
                      <a:pt x="29498" y="11038"/>
                    </a:lnTo>
                    <a:lnTo>
                      <a:pt x="28817" y="10513"/>
                    </a:lnTo>
                    <a:lnTo>
                      <a:pt x="28118" y="10008"/>
                    </a:lnTo>
                    <a:lnTo>
                      <a:pt x="27380" y="9542"/>
                    </a:lnTo>
                    <a:lnTo>
                      <a:pt x="26622" y="9114"/>
                    </a:lnTo>
                    <a:lnTo>
                      <a:pt x="25844" y="8706"/>
                    </a:lnTo>
                    <a:lnTo>
                      <a:pt x="25067" y="8356"/>
                    </a:lnTo>
                    <a:lnTo>
                      <a:pt x="24251" y="8026"/>
                    </a:lnTo>
                    <a:lnTo>
                      <a:pt x="23416" y="7754"/>
                    </a:lnTo>
                    <a:lnTo>
                      <a:pt x="22561" y="7501"/>
                    </a:lnTo>
                    <a:lnTo>
                      <a:pt x="21706" y="7307"/>
                    </a:lnTo>
                    <a:lnTo>
                      <a:pt x="20831" y="7151"/>
                    </a:lnTo>
                    <a:lnTo>
                      <a:pt x="19937" y="7035"/>
                    </a:lnTo>
                    <a:lnTo>
                      <a:pt x="19043" y="6957"/>
                    </a:lnTo>
                    <a:lnTo>
                      <a:pt x="18130" y="6938"/>
                    </a:lnTo>
                    <a:lnTo>
                      <a:pt x="17664" y="6938"/>
                    </a:lnTo>
                    <a:lnTo>
                      <a:pt x="17217" y="6957"/>
                    </a:lnTo>
                    <a:lnTo>
                      <a:pt x="16750" y="6977"/>
                    </a:lnTo>
                    <a:lnTo>
                      <a:pt x="16284" y="7015"/>
                    </a:lnTo>
                    <a:lnTo>
                      <a:pt x="15798" y="7074"/>
                    </a:lnTo>
                    <a:lnTo>
                      <a:pt x="15332" y="7151"/>
                    </a:lnTo>
                    <a:lnTo>
                      <a:pt x="14866" y="7229"/>
                    </a:lnTo>
                    <a:lnTo>
                      <a:pt x="14399" y="7307"/>
                    </a:lnTo>
                    <a:lnTo>
                      <a:pt x="14224" y="6996"/>
                    </a:lnTo>
                    <a:lnTo>
                      <a:pt x="14147" y="6860"/>
                    </a:lnTo>
                    <a:lnTo>
                      <a:pt x="14088" y="6705"/>
                    </a:lnTo>
                    <a:lnTo>
                      <a:pt x="14050" y="6549"/>
                    </a:lnTo>
                    <a:lnTo>
                      <a:pt x="14030" y="6374"/>
                    </a:lnTo>
                    <a:lnTo>
                      <a:pt x="14011" y="6199"/>
                    </a:lnTo>
                    <a:lnTo>
                      <a:pt x="13991" y="6024"/>
                    </a:lnTo>
                    <a:lnTo>
                      <a:pt x="14030" y="5694"/>
                    </a:lnTo>
                    <a:lnTo>
                      <a:pt x="14205" y="5772"/>
                    </a:lnTo>
                    <a:lnTo>
                      <a:pt x="14399" y="5830"/>
                    </a:lnTo>
                    <a:lnTo>
                      <a:pt x="14594" y="5888"/>
                    </a:lnTo>
                    <a:lnTo>
                      <a:pt x="14807" y="5927"/>
                    </a:lnTo>
                    <a:lnTo>
                      <a:pt x="15002" y="5966"/>
                    </a:lnTo>
                    <a:lnTo>
                      <a:pt x="15429" y="5966"/>
                    </a:lnTo>
                    <a:lnTo>
                      <a:pt x="15662" y="5947"/>
                    </a:lnTo>
                    <a:lnTo>
                      <a:pt x="15818" y="5927"/>
                    </a:lnTo>
                    <a:lnTo>
                      <a:pt x="15973" y="5888"/>
                    </a:lnTo>
                    <a:lnTo>
                      <a:pt x="16129" y="5830"/>
                    </a:lnTo>
                    <a:lnTo>
                      <a:pt x="16284" y="5752"/>
                    </a:lnTo>
                    <a:lnTo>
                      <a:pt x="16420" y="5675"/>
                    </a:lnTo>
                    <a:lnTo>
                      <a:pt x="16576" y="5597"/>
                    </a:lnTo>
                    <a:lnTo>
                      <a:pt x="16692" y="5500"/>
                    </a:lnTo>
                    <a:lnTo>
                      <a:pt x="16828" y="5383"/>
                    </a:lnTo>
                    <a:lnTo>
                      <a:pt x="16925" y="5267"/>
                    </a:lnTo>
                    <a:lnTo>
                      <a:pt x="17023" y="5131"/>
                    </a:lnTo>
                    <a:lnTo>
                      <a:pt x="17120" y="4995"/>
                    </a:lnTo>
                    <a:lnTo>
                      <a:pt x="17178" y="4859"/>
                    </a:lnTo>
                    <a:lnTo>
                      <a:pt x="17217" y="4703"/>
                    </a:lnTo>
                    <a:lnTo>
                      <a:pt x="17256" y="4548"/>
                    </a:lnTo>
                    <a:lnTo>
                      <a:pt x="17256" y="4373"/>
                    </a:lnTo>
                    <a:lnTo>
                      <a:pt x="17256" y="4198"/>
                    </a:lnTo>
                    <a:lnTo>
                      <a:pt x="17217" y="4023"/>
                    </a:lnTo>
                    <a:lnTo>
                      <a:pt x="17139" y="3868"/>
                    </a:lnTo>
                    <a:lnTo>
                      <a:pt x="17061" y="3732"/>
                    </a:lnTo>
                    <a:lnTo>
                      <a:pt x="16945" y="3596"/>
                    </a:lnTo>
                    <a:lnTo>
                      <a:pt x="16828" y="3479"/>
                    </a:lnTo>
                    <a:lnTo>
                      <a:pt x="16673" y="3382"/>
                    </a:lnTo>
                    <a:lnTo>
                      <a:pt x="16517" y="3304"/>
                    </a:lnTo>
                    <a:lnTo>
                      <a:pt x="16342" y="3226"/>
                    </a:lnTo>
                    <a:lnTo>
                      <a:pt x="16168" y="3168"/>
                    </a:lnTo>
                    <a:lnTo>
                      <a:pt x="15993" y="3110"/>
                    </a:lnTo>
                    <a:lnTo>
                      <a:pt x="15818" y="3090"/>
                    </a:lnTo>
                    <a:lnTo>
                      <a:pt x="15643" y="3071"/>
                    </a:lnTo>
                    <a:lnTo>
                      <a:pt x="15449" y="3051"/>
                    </a:lnTo>
                    <a:lnTo>
                      <a:pt x="15274" y="3051"/>
                    </a:lnTo>
                    <a:lnTo>
                      <a:pt x="15118" y="3071"/>
                    </a:lnTo>
                    <a:lnTo>
                      <a:pt x="14963" y="3090"/>
                    </a:lnTo>
                    <a:lnTo>
                      <a:pt x="14749" y="3149"/>
                    </a:lnTo>
                    <a:lnTo>
                      <a:pt x="14535" y="3246"/>
                    </a:lnTo>
                    <a:lnTo>
                      <a:pt x="14360" y="3343"/>
                    </a:lnTo>
                    <a:lnTo>
                      <a:pt x="14186" y="3459"/>
                    </a:lnTo>
                    <a:lnTo>
                      <a:pt x="14030" y="3615"/>
                    </a:lnTo>
                    <a:lnTo>
                      <a:pt x="13894" y="3770"/>
                    </a:lnTo>
                    <a:lnTo>
                      <a:pt x="13758" y="3945"/>
                    </a:lnTo>
                    <a:lnTo>
                      <a:pt x="13641" y="4120"/>
                    </a:lnTo>
                    <a:lnTo>
                      <a:pt x="13505" y="3926"/>
                    </a:lnTo>
                    <a:lnTo>
                      <a:pt x="13253" y="3557"/>
                    </a:lnTo>
                    <a:lnTo>
                      <a:pt x="13020" y="3168"/>
                    </a:lnTo>
                    <a:lnTo>
                      <a:pt x="12825" y="2760"/>
                    </a:lnTo>
                    <a:lnTo>
                      <a:pt x="12670" y="2352"/>
                    </a:lnTo>
                    <a:lnTo>
                      <a:pt x="12592" y="2099"/>
                    </a:lnTo>
                    <a:lnTo>
                      <a:pt x="12534" y="1866"/>
                    </a:lnTo>
                    <a:lnTo>
                      <a:pt x="12534" y="1652"/>
                    </a:lnTo>
                    <a:lnTo>
                      <a:pt x="12573" y="1477"/>
                    </a:lnTo>
                    <a:lnTo>
                      <a:pt x="12650" y="1303"/>
                    </a:lnTo>
                    <a:lnTo>
                      <a:pt x="12767" y="1147"/>
                    </a:lnTo>
                    <a:lnTo>
                      <a:pt x="12922" y="992"/>
                    </a:lnTo>
                    <a:lnTo>
                      <a:pt x="13136" y="836"/>
                    </a:lnTo>
                    <a:lnTo>
                      <a:pt x="13195" y="797"/>
                    </a:lnTo>
                    <a:lnTo>
                      <a:pt x="13253" y="739"/>
                    </a:lnTo>
                    <a:lnTo>
                      <a:pt x="13292" y="661"/>
                    </a:lnTo>
                    <a:lnTo>
                      <a:pt x="13311" y="603"/>
                    </a:lnTo>
                    <a:lnTo>
                      <a:pt x="13331" y="525"/>
                    </a:lnTo>
                    <a:lnTo>
                      <a:pt x="13331" y="448"/>
                    </a:lnTo>
                    <a:lnTo>
                      <a:pt x="13292" y="312"/>
                    </a:lnTo>
                    <a:lnTo>
                      <a:pt x="13214" y="176"/>
                    </a:lnTo>
                    <a:lnTo>
                      <a:pt x="13175" y="117"/>
                    </a:lnTo>
                    <a:lnTo>
                      <a:pt x="13117" y="78"/>
                    </a:lnTo>
                    <a:lnTo>
                      <a:pt x="13059" y="40"/>
                    </a:lnTo>
                    <a:lnTo>
                      <a:pt x="129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3887300" y="2071825"/>
                <a:ext cx="6367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66" extrusionOk="0">
                    <a:moveTo>
                      <a:pt x="1283" y="0"/>
                    </a:moveTo>
                    <a:lnTo>
                      <a:pt x="1147" y="20"/>
                    </a:lnTo>
                    <a:lnTo>
                      <a:pt x="1011" y="39"/>
                    </a:lnTo>
                    <a:lnTo>
                      <a:pt x="895" y="59"/>
                    </a:lnTo>
                    <a:lnTo>
                      <a:pt x="778" y="117"/>
                    </a:lnTo>
                    <a:lnTo>
                      <a:pt x="661" y="156"/>
                    </a:lnTo>
                    <a:lnTo>
                      <a:pt x="564" y="234"/>
                    </a:lnTo>
                    <a:lnTo>
                      <a:pt x="467" y="311"/>
                    </a:lnTo>
                    <a:lnTo>
                      <a:pt x="370" y="389"/>
                    </a:lnTo>
                    <a:lnTo>
                      <a:pt x="292" y="467"/>
                    </a:lnTo>
                    <a:lnTo>
                      <a:pt x="214" y="583"/>
                    </a:lnTo>
                    <a:lnTo>
                      <a:pt x="156" y="680"/>
                    </a:lnTo>
                    <a:lnTo>
                      <a:pt x="98" y="797"/>
                    </a:lnTo>
                    <a:lnTo>
                      <a:pt x="59" y="914"/>
                    </a:lnTo>
                    <a:lnTo>
                      <a:pt x="20" y="1030"/>
                    </a:lnTo>
                    <a:lnTo>
                      <a:pt x="1" y="1147"/>
                    </a:lnTo>
                    <a:lnTo>
                      <a:pt x="1" y="1283"/>
                    </a:lnTo>
                    <a:lnTo>
                      <a:pt x="1" y="1419"/>
                    </a:lnTo>
                    <a:lnTo>
                      <a:pt x="20" y="1535"/>
                    </a:lnTo>
                    <a:lnTo>
                      <a:pt x="59" y="1671"/>
                    </a:lnTo>
                    <a:lnTo>
                      <a:pt x="98" y="1788"/>
                    </a:lnTo>
                    <a:lnTo>
                      <a:pt x="156" y="1905"/>
                    </a:lnTo>
                    <a:lnTo>
                      <a:pt x="214" y="2002"/>
                    </a:lnTo>
                    <a:lnTo>
                      <a:pt x="292" y="2099"/>
                    </a:lnTo>
                    <a:lnTo>
                      <a:pt x="370" y="2196"/>
                    </a:lnTo>
                    <a:lnTo>
                      <a:pt x="467" y="2274"/>
                    </a:lnTo>
                    <a:lnTo>
                      <a:pt x="564" y="2352"/>
                    </a:lnTo>
                    <a:lnTo>
                      <a:pt x="661" y="2410"/>
                    </a:lnTo>
                    <a:lnTo>
                      <a:pt x="778" y="2468"/>
                    </a:lnTo>
                    <a:lnTo>
                      <a:pt x="895" y="2507"/>
                    </a:lnTo>
                    <a:lnTo>
                      <a:pt x="1011" y="2546"/>
                    </a:lnTo>
                    <a:lnTo>
                      <a:pt x="1147" y="2565"/>
                    </a:lnTo>
                    <a:lnTo>
                      <a:pt x="1400" y="2565"/>
                    </a:lnTo>
                    <a:lnTo>
                      <a:pt x="1536" y="2546"/>
                    </a:lnTo>
                    <a:lnTo>
                      <a:pt x="1652" y="2507"/>
                    </a:lnTo>
                    <a:lnTo>
                      <a:pt x="1769" y="2468"/>
                    </a:lnTo>
                    <a:lnTo>
                      <a:pt x="1886" y="2410"/>
                    </a:lnTo>
                    <a:lnTo>
                      <a:pt x="1983" y="2352"/>
                    </a:lnTo>
                    <a:lnTo>
                      <a:pt x="2080" y="2274"/>
                    </a:lnTo>
                    <a:lnTo>
                      <a:pt x="2177" y="2196"/>
                    </a:lnTo>
                    <a:lnTo>
                      <a:pt x="2255" y="2099"/>
                    </a:lnTo>
                    <a:lnTo>
                      <a:pt x="2333" y="2002"/>
                    </a:lnTo>
                    <a:lnTo>
                      <a:pt x="2391" y="1885"/>
                    </a:lnTo>
                    <a:lnTo>
                      <a:pt x="2449" y="1788"/>
                    </a:lnTo>
                    <a:lnTo>
                      <a:pt x="2488" y="1671"/>
                    </a:lnTo>
                    <a:lnTo>
                      <a:pt x="2527" y="1555"/>
                    </a:lnTo>
                    <a:lnTo>
                      <a:pt x="2546" y="1419"/>
                    </a:lnTo>
                    <a:lnTo>
                      <a:pt x="2546" y="1302"/>
                    </a:lnTo>
                    <a:lnTo>
                      <a:pt x="2546" y="1166"/>
                    </a:lnTo>
                    <a:lnTo>
                      <a:pt x="2527" y="1030"/>
                    </a:lnTo>
                    <a:lnTo>
                      <a:pt x="2488" y="914"/>
                    </a:lnTo>
                    <a:lnTo>
                      <a:pt x="2449" y="797"/>
                    </a:lnTo>
                    <a:lnTo>
                      <a:pt x="2391" y="680"/>
                    </a:lnTo>
                    <a:lnTo>
                      <a:pt x="2333" y="564"/>
                    </a:lnTo>
                    <a:lnTo>
                      <a:pt x="2255" y="467"/>
                    </a:lnTo>
                    <a:lnTo>
                      <a:pt x="2177" y="389"/>
                    </a:lnTo>
                    <a:lnTo>
                      <a:pt x="2080" y="292"/>
                    </a:lnTo>
                    <a:lnTo>
                      <a:pt x="1983" y="234"/>
                    </a:lnTo>
                    <a:lnTo>
                      <a:pt x="1886" y="156"/>
                    </a:lnTo>
                    <a:lnTo>
                      <a:pt x="1769" y="117"/>
                    </a:lnTo>
                    <a:lnTo>
                      <a:pt x="1652" y="59"/>
                    </a:lnTo>
                    <a:lnTo>
                      <a:pt x="1536" y="39"/>
                    </a:lnTo>
                    <a:lnTo>
                      <a:pt x="1400" y="20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4072400" y="2045100"/>
                <a:ext cx="63650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566" extrusionOk="0">
                    <a:moveTo>
                      <a:pt x="1147" y="1"/>
                    </a:moveTo>
                    <a:lnTo>
                      <a:pt x="1011" y="20"/>
                    </a:lnTo>
                    <a:lnTo>
                      <a:pt x="894" y="59"/>
                    </a:lnTo>
                    <a:lnTo>
                      <a:pt x="777" y="98"/>
                    </a:lnTo>
                    <a:lnTo>
                      <a:pt x="661" y="156"/>
                    </a:lnTo>
                    <a:lnTo>
                      <a:pt x="564" y="214"/>
                    </a:lnTo>
                    <a:lnTo>
                      <a:pt x="447" y="292"/>
                    </a:lnTo>
                    <a:lnTo>
                      <a:pt x="369" y="370"/>
                    </a:lnTo>
                    <a:lnTo>
                      <a:pt x="292" y="467"/>
                    </a:lnTo>
                    <a:lnTo>
                      <a:pt x="214" y="564"/>
                    </a:lnTo>
                    <a:lnTo>
                      <a:pt x="156" y="681"/>
                    </a:lnTo>
                    <a:lnTo>
                      <a:pt x="97" y="778"/>
                    </a:lnTo>
                    <a:lnTo>
                      <a:pt x="58" y="894"/>
                    </a:lnTo>
                    <a:lnTo>
                      <a:pt x="20" y="1011"/>
                    </a:lnTo>
                    <a:lnTo>
                      <a:pt x="0" y="1147"/>
                    </a:lnTo>
                    <a:lnTo>
                      <a:pt x="0" y="1283"/>
                    </a:lnTo>
                    <a:lnTo>
                      <a:pt x="0" y="1400"/>
                    </a:lnTo>
                    <a:lnTo>
                      <a:pt x="20" y="1536"/>
                    </a:lnTo>
                    <a:lnTo>
                      <a:pt x="58" y="1652"/>
                    </a:lnTo>
                    <a:lnTo>
                      <a:pt x="97" y="1769"/>
                    </a:lnTo>
                    <a:lnTo>
                      <a:pt x="156" y="1886"/>
                    </a:lnTo>
                    <a:lnTo>
                      <a:pt x="214" y="2002"/>
                    </a:lnTo>
                    <a:lnTo>
                      <a:pt x="292" y="2099"/>
                    </a:lnTo>
                    <a:lnTo>
                      <a:pt x="369" y="2177"/>
                    </a:lnTo>
                    <a:lnTo>
                      <a:pt x="467" y="2274"/>
                    </a:lnTo>
                    <a:lnTo>
                      <a:pt x="564" y="2332"/>
                    </a:lnTo>
                    <a:lnTo>
                      <a:pt x="661" y="2410"/>
                    </a:lnTo>
                    <a:lnTo>
                      <a:pt x="777" y="2449"/>
                    </a:lnTo>
                    <a:lnTo>
                      <a:pt x="894" y="2507"/>
                    </a:lnTo>
                    <a:lnTo>
                      <a:pt x="1011" y="2527"/>
                    </a:lnTo>
                    <a:lnTo>
                      <a:pt x="1127" y="2546"/>
                    </a:lnTo>
                    <a:lnTo>
                      <a:pt x="1263" y="2566"/>
                    </a:lnTo>
                    <a:lnTo>
                      <a:pt x="1399" y="2546"/>
                    </a:lnTo>
                    <a:lnTo>
                      <a:pt x="1516" y="2527"/>
                    </a:lnTo>
                    <a:lnTo>
                      <a:pt x="1652" y="2507"/>
                    </a:lnTo>
                    <a:lnTo>
                      <a:pt x="1768" y="2449"/>
                    </a:lnTo>
                    <a:lnTo>
                      <a:pt x="1885" y="2410"/>
                    </a:lnTo>
                    <a:lnTo>
                      <a:pt x="1982" y="2332"/>
                    </a:lnTo>
                    <a:lnTo>
                      <a:pt x="2079" y="2255"/>
                    </a:lnTo>
                    <a:lnTo>
                      <a:pt x="2176" y="2177"/>
                    </a:lnTo>
                    <a:lnTo>
                      <a:pt x="2254" y="2099"/>
                    </a:lnTo>
                    <a:lnTo>
                      <a:pt x="2332" y="1983"/>
                    </a:lnTo>
                    <a:lnTo>
                      <a:pt x="2390" y="1886"/>
                    </a:lnTo>
                    <a:lnTo>
                      <a:pt x="2449" y="1769"/>
                    </a:lnTo>
                    <a:lnTo>
                      <a:pt x="2487" y="1652"/>
                    </a:lnTo>
                    <a:lnTo>
                      <a:pt x="2526" y="1536"/>
                    </a:lnTo>
                    <a:lnTo>
                      <a:pt x="2546" y="1419"/>
                    </a:lnTo>
                    <a:lnTo>
                      <a:pt x="2546" y="1283"/>
                    </a:lnTo>
                    <a:lnTo>
                      <a:pt x="2546" y="1147"/>
                    </a:lnTo>
                    <a:lnTo>
                      <a:pt x="2526" y="1031"/>
                    </a:lnTo>
                    <a:lnTo>
                      <a:pt x="2487" y="894"/>
                    </a:lnTo>
                    <a:lnTo>
                      <a:pt x="2449" y="778"/>
                    </a:lnTo>
                    <a:lnTo>
                      <a:pt x="2390" y="661"/>
                    </a:lnTo>
                    <a:lnTo>
                      <a:pt x="2332" y="564"/>
                    </a:lnTo>
                    <a:lnTo>
                      <a:pt x="2254" y="467"/>
                    </a:lnTo>
                    <a:lnTo>
                      <a:pt x="2176" y="370"/>
                    </a:lnTo>
                    <a:lnTo>
                      <a:pt x="2079" y="292"/>
                    </a:lnTo>
                    <a:lnTo>
                      <a:pt x="1982" y="214"/>
                    </a:lnTo>
                    <a:lnTo>
                      <a:pt x="1885" y="156"/>
                    </a:lnTo>
                    <a:lnTo>
                      <a:pt x="1768" y="98"/>
                    </a:lnTo>
                    <a:lnTo>
                      <a:pt x="1652" y="59"/>
                    </a:lnTo>
                    <a:lnTo>
                      <a:pt x="1535" y="20"/>
                    </a:lnTo>
                    <a:lnTo>
                      <a:pt x="1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>
                <a:off x="3873700" y="2158775"/>
                <a:ext cx="3187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12748" h="11077" extrusionOk="0">
                    <a:moveTo>
                      <a:pt x="6083" y="1"/>
                    </a:moveTo>
                    <a:lnTo>
                      <a:pt x="5752" y="39"/>
                    </a:lnTo>
                    <a:lnTo>
                      <a:pt x="5441" y="78"/>
                    </a:lnTo>
                    <a:lnTo>
                      <a:pt x="5111" y="137"/>
                    </a:lnTo>
                    <a:lnTo>
                      <a:pt x="4800" y="195"/>
                    </a:lnTo>
                    <a:lnTo>
                      <a:pt x="4489" y="292"/>
                    </a:lnTo>
                    <a:lnTo>
                      <a:pt x="4198" y="389"/>
                    </a:lnTo>
                    <a:lnTo>
                      <a:pt x="3906" y="506"/>
                    </a:lnTo>
                    <a:lnTo>
                      <a:pt x="3615" y="622"/>
                    </a:lnTo>
                    <a:lnTo>
                      <a:pt x="3343" y="778"/>
                    </a:lnTo>
                    <a:lnTo>
                      <a:pt x="3071" y="933"/>
                    </a:lnTo>
                    <a:lnTo>
                      <a:pt x="2818" y="1089"/>
                    </a:lnTo>
                    <a:lnTo>
                      <a:pt x="2566" y="1264"/>
                    </a:lnTo>
                    <a:lnTo>
                      <a:pt x="2313" y="1458"/>
                    </a:lnTo>
                    <a:lnTo>
                      <a:pt x="2080" y="1672"/>
                    </a:lnTo>
                    <a:lnTo>
                      <a:pt x="1866" y="1866"/>
                    </a:lnTo>
                    <a:lnTo>
                      <a:pt x="1652" y="2099"/>
                    </a:lnTo>
                    <a:lnTo>
                      <a:pt x="1458" y="2332"/>
                    </a:lnTo>
                    <a:lnTo>
                      <a:pt x="1264" y="2566"/>
                    </a:lnTo>
                    <a:lnTo>
                      <a:pt x="1089" y="2818"/>
                    </a:lnTo>
                    <a:lnTo>
                      <a:pt x="933" y="3071"/>
                    </a:lnTo>
                    <a:lnTo>
                      <a:pt x="778" y="3343"/>
                    </a:lnTo>
                    <a:lnTo>
                      <a:pt x="642" y="3615"/>
                    </a:lnTo>
                    <a:lnTo>
                      <a:pt x="506" y="3887"/>
                    </a:lnTo>
                    <a:lnTo>
                      <a:pt x="389" y="4178"/>
                    </a:lnTo>
                    <a:lnTo>
                      <a:pt x="292" y="4470"/>
                    </a:lnTo>
                    <a:lnTo>
                      <a:pt x="214" y="4781"/>
                    </a:lnTo>
                    <a:lnTo>
                      <a:pt x="137" y="5072"/>
                    </a:lnTo>
                    <a:lnTo>
                      <a:pt x="78" y="5383"/>
                    </a:lnTo>
                    <a:lnTo>
                      <a:pt x="40" y="5694"/>
                    </a:lnTo>
                    <a:lnTo>
                      <a:pt x="20" y="6024"/>
                    </a:lnTo>
                    <a:lnTo>
                      <a:pt x="1" y="6335"/>
                    </a:lnTo>
                    <a:lnTo>
                      <a:pt x="20" y="6666"/>
                    </a:lnTo>
                    <a:lnTo>
                      <a:pt x="40" y="6996"/>
                    </a:lnTo>
                    <a:lnTo>
                      <a:pt x="78" y="7307"/>
                    </a:lnTo>
                    <a:lnTo>
                      <a:pt x="137" y="7618"/>
                    </a:lnTo>
                    <a:lnTo>
                      <a:pt x="195" y="7909"/>
                    </a:lnTo>
                    <a:lnTo>
                      <a:pt x="273" y="8181"/>
                    </a:lnTo>
                    <a:lnTo>
                      <a:pt x="370" y="8453"/>
                    </a:lnTo>
                    <a:lnTo>
                      <a:pt x="467" y="8687"/>
                    </a:lnTo>
                    <a:lnTo>
                      <a:pt x="584" y="8920"/>
                    </a:lnTo>
                    <a:lnTo>
                      <a:pt x="700" y="9153"/>
                    </a:lnTo>
                    <a:lnTo>
                      <a:pt x="836" y="9347"/>
                    </a:lnTo>
                    <a:lnTo>
                      <a:pt x="992" y="9542"/>
                    </a:lnTo>
                    <a:lnTo>
                      <a:pt x="1147" y="9716"/>
                    </a:lnTo>
                    <a:lnTo>
                      <a:pt x="1322" y="9891"/>
                    </a:lnTo>
                    <a:lnTo>
                      <a:pt x="1497" y="10047"/>
                    </a:lnTo>
                    <a:lnTo>
                      <a:pt x="1691" y="10202"/>
                    </a:lnTo>
                    <a:lnTo>
                      <a:pt x="1886" y="10319"/>
                    </a:lnTo>
                    <a:lnTo>
                      <a:pt x="2099" y="10435"/>
                    </a:lnTo>
                    <a:lnTo>
                      <a:pt x="2313" y="10552"/>
                    </a:lnTo>
                    <a:lnTo>
                      <a:pt x="2546" y="10649"/>
                    </a:lnTo>
                    <a:lnTo>
                      <a:pt x="2779" y="10746"/>
                    </a:lnTo>
                    <a:lnTo>
                      <a:pt x="3013" y="10824"/>
                    </a:lnTo>
                    <a:lnTo>
                      <a:pt x="3537" y="10941"/>
                    </a:lnTo>
                    <a:lnTo>
                      <a:pt x="4081" y="11018"/>
                    </a:lnTo>
                    <a:lnTo>
                      <a:pt x="4645" y="11077"/>
                    </a:lnTo>
                    <a:lnTo>
                      <a:pt x="5247" y="11077"/>
                    </a:lnTo>
                    <a:lnTo>
                      <a:pt x="5869" y="11057"/>
                    </a:lnTo>
                    <a:lnTo>
                      <a:pt x="6530" y="11018"/>
                    </a:lnTo>
                    <a:lnTo>
                      <a:pt x="7171" y="10941"/>
                    </a:lnTo>
                    <a:lnTo>
                      <a:pt x="7812" y="10824"/>
                    </a:lnTo>
                    <a:lnTo>
                      <a:pt x="8415" y="10707"/>
                    </a:lnTo>
                    <a:lnTo>
                      <a:pt x="9017" y="10533"/>
                    </a:lnTo>
                    <a:lnTo>
                      <a:pt x="9580" y="10338"/>
                    </a:lnTo>
                    <a:lnTo>
                      <a:pt x="10105" y="10124"/>
                    </a:lnTo>
                    <a:lnTo>
                      <a:pt x="10358" y="9988"/>
                    </a:lnTo>
                    <a:lnTo>
                      <a:pt x="10610" y="9852"/>
                    </a:lnTo>
                    <a:lnTo>
                      <a:pt x="10843" y="9716"/>
                    </a:lnTo>
                    <a:lnTo>
                      <a:pt x="11057" y="9561"/>
                    </a:lnTo>
                    <a:lnTo>
                      <a:pt x="11271" y="9406"/>
                    </a:lnTo>
                    <a:lnTo>
                      <a:pt x="11465" y="9231"/>
                    </a:lnTo>
                    <a:lnTo>
                      <a:pt x="11660" y="9056"/>
                    </a:lnTo>
                    <a:lnTo>
                      <a:pt x="11834" y="8861"/>
                    </a:lnTo>
                    <a:lnTo>
                      <a:pt x="11990" y="8667"/>
                    </a:lnTo>
                    <a:lnTo>
                      <a:pt x="12145" y="8453"/>
                    </a:lnTo>
                    <a:lnTo>
                      <a:pt x="12262" y="8240"/>
                    </a:lnTo>
                    <a:lnTo>
                      <a:pt x="12379" y="8006"/>
                    </a:lnTo>
                    <a:lnTo>
                      <a:pt x="12495" y="7754"/>
                    </a:lnTo>
                    <a:lnTo>
                      <a:pt x="12573" y="7501"/>
                    </a:lnTo>
                    <a:lnTo>
                      <a:pt x="12651" y="7249"/>
                    </a:lnTo>
                    <a:lnTo>
                      <a:pt x="12689" y="6977"/>
                    </a:lnTo>
                    <a:lnTo>
                      <a:pt x="12728" y="6685"/>
                    </a:lnTo>
                    <a:lnTo>
                      <a:pt x="12748" y="6374"/>
                    </a:lnTo>
                    <a:lnTo>
                      <a:pt x="12748" y="6063"/>
                    </a:lnTo>
                    <a:lnTo>
                      <a:pt x="12728" y="5752"/>
                    </a:lnTo>
                    <a:lnTo>
                      <a:pt x="12670" y="5422"/>
                    </a:lnTo>
                    <a:lnTo>
                      <a:pt x="12631" y="5111"/>
                    </a:lnTo>
                    <a:lnTo>
                      <a:pt x="12553" y="4800"/>
                    </a:lnTo>
                    <a:lnTo>
                      <a:pt x="12456" y="4489"/>
                    </a:lnTo>
                    <a:lnTo>
                      <a:pt x="12359" y="4178"/>
                    </a:lnTo>
                    <a:lnTo>
                      <a:pt x="12243" y="3887"/>
                    </a:lnTo>
                    <a:lnTo>
                      <a:pt x="12126" y="3615"/>
                    </a:lnTo>
                    <a:lnTo>
                      <a:pt x="11970" y="3323"/>
                    </a:lnTo>
                    <a:lnTo>
                      <a:pt x="11815" y="3071"/>
                    </a:lnTo>
                    <a:lnTo>
                      <a:pt x="11660" y="2799"/>
                    </a:lnTo>
                    <a:lnTo>
                      <a:pt x="11485" y="2546"/>
                    </a:lnTo>
                    <a:lnTo>
                      <a:pt x="11290" y="2313"/>
                    </a:lnTo>
                    <a:lnTo>
                      <a:pt x="11096" y="2080"/>
                    </a:lnTo>
                    <a:lnTo>
                      <a:pt x="10882" y="1866"/>
                    </a:lnTo>
                    <a:lnTo>
                      <a:pt x="10649" y="1652"/>
                    </a:lnTo>
                    <a:lnTo>
                      <a:pt x="10416" y="1458"/>
                    </a:lnTo>
                    <a:lnTo>
                      <a:pt x="10183" y="1264"/>
                    </a:lnTo>
                    <a:lnTo>
                      <a:pt x="9930" y="1089"/>
                    </a:lnTo>
                    <a:lnTo>
                      <a:pt x="9678" y="914"/>
                    </a:lnTo>
                    <a:lnTo>
                      <a:pt x="9406" y="758"/>
                    </a:lnTo>
                    <a:lnTo>
                      <a:pt x="9133" y="622"/>
                    </a:lnTo>
                    <a:lnTo>
                      <a:pt x="8861" y="506"/>
                    </a:lnTo>
                    <a:lnTo>
                      <a:pt x="8570" y="389"/>
                    </a:lnTo>
                    <a:lnTo>
                      <a:pt x="8278" y="292"/>
                    </a:lnTo>
                    <a:lnTo>
                      <a:pt x="7968" y="195"/>
                    </a:lnTo>
                    <a:lnTo>
                      <a:pt x="7676" y="137"/>
                    </a:lnTo>
                    <a:lnTo>
                      <a:pt x="7365" y="78"/>
                    </a:lnTo>
                    <a:lnTo>
                      <a:pt x="7054" y="39"/>
                    </a:lnTo>
                    <a:lnTo>
                      <a:pt x="67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3947050" y="2292850"/>
                <a:ext cx="5540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011" y="1"/>
                    </a:moveTo>
                    <a:lnTo>
                      <a:pt x="778" y="40"/>
                    </a:lnTo>
                    <a:lnTo>
                      <a:pt x="584" y="137"/>
                    </a:lnTo>
                    <a:lnTo>
                      <a:pt x="409" y="253"/>
                    </a:lnTo>
                    <a:lnTo>
                      <a:pt x="253" y="409"/>
                    </a:lnTo>
                    <a:lnTo>
                      <a:pt x="137" y="584"/>
                    </a:lnTo>
                    <a:lnTo>
                      <a:pt x="40" y="778"/>
                    </a:lnTo>
                    <a:lnTo>
                      <a:pt x="1" y="992"/>
                    </a:lnTo>
                    <a:lnTo>
                      <a:pt x="1" y="1225"/>
                    </a:lnTo>
                    <a:lnTo>
                      <a:pt x="40" y="1439"/>
                    </a:lnTo>
                    <a:lnTo>
                      <a:pt x="137" y="1652"/>
                    </a:lnTo>
                    <a:lnTo>
                      <a:pt x="253" y="1827"/>
                    </a:lnTo>
                    <a:lnTo>
                      <a:pt x="409" y="1983"/>
                    </a:lnTo>
                    <a:lnTo>
                      <a:pt x="584" y="2099"/>
                    </a:lnTo>
                    <a:lnTo>
                      <a:pt x="778" y="2177"/>
                    </a:lnTo>
                    <a:lnTo>
                      <a:pt x="992" y="2216"/>
                    </a:lnTo>
                    <a:lnTo>
                      <a:pt x="1225" y="2216"/>
                    </a:lnTo>
                    <a:lnTo>
                      <a:pt x="1439" y="2177"/>
                    </a:lnTo>
                    <a:lnTo>
                      <a:pt x="1652" y="2099"/>
                    </a:lnTo>
                    <a:lnTo>
                      <a:pt x="1827" y="1983"/>
                    </a:lnTo>
                    <a:lnTo>
                      <a:pt x="1963" y="1827"/>
                    </a:lnTo>
                    <a:lnTo>
                      <a:pt x="2099" y="1652"/>
                    </a:lnTo>
                    <a:lnTo>
                      <a:pt x="2177" y="1439"/>
                    </a:lnTo>
                    <a:lnTo>
                      <a:pt x="2216" y="1225"/>
                    </a:lnTo>
                    <a:lnTo>
                      <a:pt x="2216" y="1011"/>
                    </a:lnTo>
                    <a:lnTo>
                      <a:pt x="2177" y="778"/>
                    </a:lnTo>
                    <a:lnTo>
                      <a:pt x="2099" y="584"/>
                    </a:lnTo>
                    <a:lnTo>
                      <a:pt x="1963" y="409"/>
                    </a:lnTo>
                    <a:lnTo>
                      <a:pt x="1827" y="253"/>
                    </a:lnTo>
                    <a:lnTo>
                      <a:pt x="1633" y="137"/>
                    </a:lnTo>
                    <a:lnTo>
                      <a:pt x="1439" y="59"/>
                    </a:lnTo>
                    <a:lnTo>
                      <a:pt x="12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4089875" y="2278775"/>
                <a:ext cx="559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235" extrusionOk="0">
                    <a:moveTo>
                      <a:pt x="1011" y="0"/>
                    </a:moveTo>
                    <a:lnTo>
                      <a:pt x="778" y="59"/>
                    </a:lnTo>
                    <a:lnTo>
                      <a:pt x="584" y="136"/>
                    </a:lnTo>
                    <a:lnTo>
                      <a:pt x="409" y="253"/>
                    </a:lnTo>
                    <a:lnTo>
                      <a:pt x="253" y="408"/>
                    </a:lnTo>
                    <a:lnTo>
                      <a:pt x="137" y="583"/>
                    </a:lnTo>
                    <a:lnTo>
                      <a:pt x="59" y="777"/>
                    </a:lnTo>
                    <a:lnTo>
                      <a:pt x="1" y="991"/>
                    </a:lnTo>
                    <a:lnTo>
                      <a:pt x="1" y="1224"/>
                    </a:lnTo>
                    <a:lnTo>
                      <a:pt x="59" y="1438"/>
                    </a:lnTo>
                    <a:lnTo>
                      <a:pt x="137" y="1652"/>
                    </a:lnTo>
                    <a:lnTo>
                      <a:pt x="253" y="1827"/>
                    </a:lnTo>
                    <a:lnTo>
                      <a:pt x="409" y="1982"/>
                    </a:lnTo>
                    <a:lnTo>
                      <a:pt x="584" y="2099"/>
                    </a:lnTo>
                    <a:lnTo>
                      <a:pt x="778" y="2177"/>
                    </a:lnTo>
                    <a:lnTo>
                      <a:pt x="992" y="2235"/>
                    </a:lnTo>
                    <a:lnTo>
                      <a:pt x="1225" y="2235"/>
                    </a:lnTo>
                    <a:lnTo>
                      <a:pt x="1439" y="2177"/>
                    </a:lnTo>
                    <a:lnTo>
                      <a:pt x="1652" y="2099"/>
                    </a:lnTo>
                    <a:lnTo>
                      <a:pt x="1827" y="1982"/>
                    </a:lnTo>
                    <a:lnTo>
                      <a:pt x="1983" y="1827"/>
                    </a:lnTo>
                    <a:lnTo>
                      <a:pt x="2099" y="1652"/>
                    </a:lnTo>
                    <a:lnTo>
                      <a:pt x="2177" y="1458"/>
                    </a:lnTo>
                    <a:lnTo>
                      <a:pt x="2235" y="1244"/>
                    </a:lnTo>
                    <a:lnTo>
                      <a:pt x="2235" y="1011"/>
                    </a:lnTo>
                    <a:lnTo>
                      <a:pt x="2177" y="777"/>
                    </a:lnTo>
                    <a:lnTo>
                      <a:pt x="2099" y="583"/>
                    </a:lnTo>
                    <a:lnTo>
                      <a:pt x="1983" y="408"/>
                    </a:lnTo>
                    <a:lnTo>
                      <a:pt x="1827" y="253"/>
                    </a:lnTo>
                    <a:lnTo>
                      <a:pt x="1652" y="136"/>
                    </a:lnTo>
                    <a:lnTo>
                      <a:pt x="1439" y="59"/>
                    </a:lnTo>
                    <a:lnTo>
                      <a:pt x="12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0" name="Google Shape;750;p28"/>
          <p:cNvGrpSpPr/>
          <p:nvPr/>
        </p:nvGrpSpPr>
        <p:grpSpPr>
          <a:xfrm>
            <a:off x="7233621" y="2777318"/>
            <a:ext cx="1513476" cy="1731210"/>
            <a:chOff x="3465900" y="2264463"/>
            <a:chExt cx="1311050" cy="1499663"/>
          </a:xfrm>
        </p:grpSpPr>
        <p:sp>
          <p:nvSpPr>
            <p:cNvPr id="751" name="Google Shape;751;p28"/>
            <p:cNvSpPr/>
            <p:nvPr/>
          </p:nvSpPr>
          <p:spPr>
            <a:xfrm>
              <a:off x="3465900" y="3556825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2" name="Google Shape;752;p28"/>
            <p:cNvGrpSpPr/>
            <p:nvPr/>
          </p:nvGrpSpPr>
          <p:grpSpPr>
            <a:xfrm>
              <a:off x="3561000" y="2264463"/>
              <a:ext cx="1215950" cy="1457400"/>
              <a:chOff x="2853075" y="6420250"/>
              <a:chExt cx="1215950" cy="1457400"/>
            </a:xfrm>
          </p:grpSpPr>
          <p:sp>
            <p:nvSpPr>
              <p:cNvPr id="753" name="Google Shape;753;p28"/>
              <p:cNvSpPr/>
              <p:nvPr/>
            </p:nvSpPr>
            <p:spPr>
              <a:xfrm>
                <a:off x="3088675" y="7105700"/>
                <a:ext cx="564500" cy="718525"/>
              </a:xfrm>
              <a:custGeom>
                <a:avLst/>
                <a:gdLst/>
                <a:ahLst/>
                <a:cxnLst/>
                <a:rect l="l" t="t" r="r" b="b"/>
                <a:pathLst>
                  <a:path w="22580" h="28741" extrusionOk="0">
                    <a:moveTo>
                      <a:pt x="6355" y="1"/>
                    </a:moveTo>
                    <a:lnTo>
                      <a:pt x="5966" y="59"/>
                    </a:lnTo>
                    <a:lnTo>
                      <a:pt x="5597" y="156"/>
                    </a:lnTo>
                    <a:lnTo>
                      <a:pt x="5228" y="312"/>
                    </a:lnTo>
                    <a:lnTo>
                      <a:pt x="4878" y="487"/>
                    </a:lnTo>
                    <a:lnTo>
                      <a:pt x="4548" y="700"/>
                    </a:lnTo>
                    <a:lnTo>
                      <a:pt x="4237" y="933"/>
                    </a:lnTo>
                    <a:lnTo>
                      <a:pt x="3945" y="1205"/>
                    </a:lnTo>
                    <a:lnTo>
                      <a:pt x="3673" y="1516"/>
                    </a:lnTo>
                    <a:lnTo>
                      <a:pt x="3420" y="1847"/>
                    </a:lnTo>
                    <a:lnTo>
                      <a:pt x="3207" y="2216"/>
                    </a:lnTo>
                    <a:lnTo>
                      <a:pt x="3012" y="2605"/>
                    </a:lnTo>
                    <a:lnTo>
                      <a:pt x="2857" y="3013"/>
                    </a:lnTo>
                    <a:lnTo>
                      <a:pt x="2740" y="3440"/>
                    </a:lnTo>
                    <a:lnTo>
                      <a:pt x="2643" y="3887"/>
                    </a:lnTo>
                    <a:lnTo>
                      <a:pt x="39" y="22230"/>
                    </a:lnTo>
                    <a:lnTo>
                      <a:pt x="1" y="22677"/>
                    </a:lnTo>
                    <a:lnTo>
                      <a:pt x="1" y="23105"/>
                    </a:lnTo>
                    <a:lnTo>
                      <a:pt x="39" y="23532"/>
                    </a:lnTo>
                    <a:lnTo>
                      <a:pt x="117" y="23940"/>
                    </a:lnTo>
                    <a:lnTo>
                      <a:pt x="234" y="24329"/>
                    </a:lnTo>
                    <a:lnTo>
                      <a:pt x="370" y="24718"/>
                    </a:lnTo>
                    <a:lnTo>
                      <a:pt x="545" y="25067"/>
                    </a:lnTo>
                    <a:lnTo>
                      <a:pt x="758" y="25398"/>
                    </a:lnTo>
                    <a:lnTo>
                      <a:pt x="992" y="25709"/>
                    </a:lnTo>
                    <a:lnTo>
                      <a:pt x="1264" y="25981"/>
                    </a:lnTo>
                    <a:lnTo>
                      <a:pt x="1555" y="26233"/>
                    </a:lnTo>
                    <a:lnTo>
                      <a:pt x="1866" y="26447"/>
                    </a:lnTo>
                    <a:lnTo>
                      <a:pt x="2196" y="26641"/>
                    </a:lnTo>
                    <a:lnTo>
                      <a:pt x="2546" y="26777"/>
                    </a:lnTo>
                    <a:lnTo>
                      <a:pt x="2915" y="26894"/>
                    </a:lnTo>
                    <a:lnTo>
                      <a:pt x="3304" y="26972"/>
                    </a:lnTo>
                    <a:lnTo>
                      <a:pt x="15449" y="28701"/>
                    </a:lnTo>
                    <a:lnTo>
                      <a:pt x="15837" y="28740"/>
                    </a:lnTo>
                    <a:lnTo>
                      <a:pt x="16226" y="28721"/>
                    </a:lnTo>
                    <a:lnTo>
                      <a:pt x="16614" y="28682"/>
                    </a:lnTo>
                    <a:lnTo>
                      <a:pt x="16984" y="28604"/>
                    </a:lnTo>
                    <a:lnTo>
                      <a:pt x="17353" y="28468"/>
                    </a:lnTo>
                    <a:lnTo>
                      <a:pt x="17703" y="28313"/>
                    </a:lnTo>
                    <a:lnTo>
                      <a:pt x="18033" y="28118"/>
                    </a:lnTo>
                    <a:lnTo>
                      <a:pt x="18344" y="27885"/>
                    </a:lnTo>
                    <a:lnTo>
                      <a:pt x="18635" y="27632"/>
                    </a:lnTo>
                    <a:lnTo>
                      <a:pt x="18907" y="27341"/>
                    </a:lnTo>
                    <a:lnTo>
                      <a:pt x="19160" y="27030"/>
                    </a:lnTo>
                    <a:lnTo>
                      <a:pt x="19374" y="26680"/>
                    </a:lnTo>
                    <a:lnTo>
                      <a:pt x="19568" y="26311"/>
                    </a:lnTo>
                    <a:lnTo>
                      <a:pt x="19724" y="25903"/>
                    </a:lnTo>
                    <a:lnTo>
                      <a:pt x="19840" y="25495"/>
                    </a:lnTo>
                    <a:lnTo>
                      <a:pt x="19937" y="25048"/>
                    </a:lnTo>
                    <a:lnTo>
                      <a:pt x="22541" y="6705"/>
                    </a:lnTo>
                    <a:lnTo>
                      <a:pt x="22580" y="6258"/>
                    </a:lnTo>
                    <a:lnTo>
                      <a:pt x="22580" y="5811"/>
                    </a:lnTo>
                    <a:lnTo>
                      <a:pt x="22541" y="5383"/>
                    </a:lnTo>
                    <a:lnTo>
                      <a:pt x="22463" y="4956"/>
                    </a:lnTo>
                    <a:lnTo>
                      <a:pt x="22347" y="4548"/>
                    </a:lnTo>
                    <a:lnTo>
                      <a:pt x="22211" y="4159"/>
                    </a:lnTo>
                    <a:lnTo>
                      <a:pt x="22036" y="3790"/>
                    </a:lnTo>
                    <a:lnTo>
                      <a:pt x="21822" y="3440"/>
                    </a:lnTo>
                    <a:lnTo>
                      <a:pt x="21589" y="3110"/>
                    </a:lnTo>
                    <a:lnTo>
                      <a:pt x="21317" y="2818"/>
                    </a:lnTo>
                    <a:lnTo>
                      <a:pt x="21025" y="2546"/>
                    </a:lnTo>
                    <a:lnTo>
                      <a:pt x="20715" y="2313"/>
                    </a:lnTo>
                    <a:lnTo>
                      <a:pt x="20384" y="2119"/>
                    </a:lnTo>
                    <a:lnTo>
                      <a:pt x="20034" y="1963"/>
                    </a:lnTo>
                    <a:lnTo>
                      <a:pt x="19665" y="1827"/>
                    </a:lnTo>
                    <a:lnTo>
                      <a:pt x="19277" y="1750"/>
                    </a:lnTo>
                    <a:lnTo>
                      <a:pt x="7132" y="20"/>
                    </a:lnTo>
                    <a:lnTo>
                      <a:pt x="67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8"/>
              <p:cNvSpPr/>
              <p:nvPr/>
            </p:nvSpPr>
            <p:spPr>
              <a:xfrm>
                <a:off x="2853075" y="7280600"/>
                <a:ext cx="502325" cy="428000"/>
              </a:xfrm>
              <a:custGeom>
                <a:avLst/>
                <a:gdLst/>
                <a:ahLst/>
                <a:cxnLst/>
                <a:rect l="l" t="t" r="r" b="b"/>
                <a:pathLst>
                  <a:path w="20093" h="17120" extrusionOk="0">
                    <a:moveTo>
                      <a:pt x="6121" y="0"/>
                    </a:moveTo>
                    <a:lnTo>
                      <a:pt x="5869" y="20"/>
                    </a:lnTo>
                    <a:lnTo>
                      <a:pt x="5616" y="39"/>
                    </a:lnTo>
                    <a:lnTo>
                      <a:pt x="5324" y="97"/>
                    </a:lnTo>
                    <a:lnTo>
                      <a:pt x="5033" y="194"/>
                    </a:lnTo>
                    <a:lnTo>
                      <a:pt x="4819" y="292"/>
                    </a:lnTo>
                    <a:lnTo>
                      <a:pt x="4586" y="389"/>
                    </a:lnTo>
                    <a:lnTo>
                      <a:pt x="4372" y="525"/>
                    </a:lnTo>
                    <a:lnTo>
                      <a:pt x="4159" y="661"/>
                    </a:lnTo>
                    <a:lnTo>
                      <a:pt x="3964" y="816"/>
                    </a:lnTo>
                    <a:lnTo>
                      <a:pt x="3770" y="991"/>
                    </a:lnTo>
                    <a:lnTo>
                      <a:pt x="3576" y="1166"/>
                    </a:lnTo>
                    <a:lnTo>
                      <a:pt x="3401" y="1380"/>
                    </a:lnTo>
                    <a:lnTo>
                      <a:pt x="3051" y="1807"/>
                    </a:lnTo>
                    <a:lnTo>
                      <a:pt x="2721" y="2274"/>
                    </a:lnTo>
                    <a:lnTo>
                      <a:pt x="2410" y="2759"/>
                    </a:lnTo>
                    <a:lnTo>
                      <a:pt x="2138" y="3284"/>
                    </a:lnTo>
                    <a:lnTo>
                      <a:pt x="1866" y="3809"/>
                    </a:lnTo>
                    <a:lnTo>
                      <a:pt x="1632" y="4353"/>
                    </a:lnTo>
                    <a:lnTo>
                      <a:pt x="1399" y="4897"/>
                    </a:lnTo>
                    <a:lnTo>
                      <a:pt x="1205" y="5441"/>
                    </a:lnTo>
                    <a:lnTo>
                      <a:pt x="836" y="6451"/>
                    </a:lnTo>
                    <a:lnTo>
                      <a:pt x="525" y="7345"/>
                    </a:lnTo>
                    <a:lnTo>
                      <a:pt x="331" y="8006"/>
                    </a:lnTo>
                    <a:lnTo>
                      <a:pt x="156" y="8686"/>
                    </a:lnTo>
                    <a:lnTo>
                      <a:pt x="97" y="9016"/>
                    </a:lnTo>
                    <a:lnTo>
                      <a:pt x="59" y="9347"/>
                    </a:lnTo>
                    <a:lnTo>
                      <a:pt x="20" y="9658"/>
                    </a:lnTo>
                    <a:lnTo>
                      <a:pt x="0" y="9988"/>
                    </a:lnTo>
                    <a:lnTo>
                      <a:pt x="0" y="10299"/>
                    </a:lnTo>
                    <a:lnTo>
                      <a:pt x="0" y="10629"/>
                    </a:lnTo>
                    <a:lnTo>
                      <a:pt x="20" y="10940"/>
                    </a:lnTo>
                    <a:lnTo>
                      <a:pt x="39" y="11232"/>
                    </a:lnTo>
                    <a:lnTo>
                      <a:pt x="97" y="11542"/>
                    </a:lnTo>
                    <a:lnTo>
                      <a:pt x="136" y="11834"/>
                    </a:lnTo>
                    <a:lnTo>
                      <a:pt x="214" y="12145"/>
                    </a:lnTo>
                    <a:lnTo>
                      <a:pt x="311" y="12436"/>
                    </a:lnTo>
                    <a:lnTo>
                      <a:pt x="408" y="12708"/>
                    </a:lnTo>
                    <a:lnTo>
                      <a:pt x="505" y="12980"/>
                    </a:lnTo>
                    <a:lnTo>
                      <a:pt x="641" y="13252"/>
                    </a:lnTo>
                    <a:lnTo>
                      <a:pt x="777" y="13524"/>
                    </a:lnTo>
                    <a:lnTo>
                      <a:pt x="933" y="13797"/>
                    </a:lnTo>
                    <a:lnTo>
                      <a:pt x="1108" y="14049"/>
                    </a:lnTo>
                    <a:lnTo>
                      <a:pt x="1283" y="14282"/>
                    </a:lnTo>
                    <a:lnTo>
                      <a:pt x="1477" y="14535"/>
                    </a:lnTo>
                    <a:lnTo>
                      <a:pt x="1691" y="14768"/>
                    </a:lnTo>
                    <a:lnTo>
                      <a:pt x="1924" y="14982"/>
                    </a:lnTo>
                    <a:lnTo>
                      <a:pt x="2177" y="15196"/>
                    </a:lnTo>
                    <a:lnTo>
                      <a:pt x="2429" y="15409"/>
                    </a:lnTo>
                    <a:lnTo>
                      <a:pt x="2701" y="15623"/>
                    </a:lnTo>
                    <a:lnTo>
                      <a:pt x="2993" y="15798"/>
                    </a:lnTo>
                    <a:lnTo>
                      <a:pt x="3284" y="15992"/>
                    </a:lnTo>
                    <a:lnTo>
                      <a:pt x="3614" y="16167"/>
                    </a:lnTo>
                    <a:lnTo>
                      <a:pt x="3925" y="16323"/>
                    </a:lnTo>
                    <a:lnTo>
                      <a:pt x="4236" y="16459"/>
                    </a:lnTo>
                    <a:lnTo>
                      <a:pt x="4547" y="16595"/>
                    </a:lnTo>
                    <a:lnTo>
                      <a:pt x="4878" y="16692"/>
                    </a:lnTo>
                    <a:lnTo>
                      <a:pt x="5188" y="16789"/>
                    </a:lnTo>
                    <a:lnTo>
                      <a:pt x="5499" y="16867"/>
                    </a:lnTo>
                    <a:lnTo>
                      <a:pt x="5810" y="16944"/>
                    </a:lnTo>
                    <a:lnTo>
                      <a:pt x="6121" y="17003"/>
                    </a:lnTo>
                    <a:lnTo>
                      <a:pt x="6762" y="17080"/>
                    </a:lnTo>
                    <a:lnTo>
                      <a:pt x="7384" y="17119"/>
                    </a:lnTo>
                    <a:lnTo>
                      <a:pt x="8006" y="17119"/>
                    </a:lnTo>
                    <a:lnTo>
                      <a:pt x="8647" y="17100"/>
                    </a:lnTo>
                    <a:lnTo>
                      <a:pt x="9288" y="17061"/>
                    </a:lnTo>
                    <a:lnTo>
                      <a:pt x="9910" y="17003"/>
                    </a:lnTo>
                    <a:lnTo>
                      <a:pt x="11193" y="16847"/>
                    </a:lnTo>
                    <a:lnTo>
                      <a:pt x="12495" y="16692"/>
                    </a:lnTo>
                    <a:lnTo>
                      <a:pt x="13155" y="16634"/>
                    </a:lnTo>
                    <a:lnTo>
                      <a:pt x="13816" y="16595"/>
                    </a:lnTo>
                    <a:lnTo>
                      <a:pt x="14244" y="16556"/>
                    </a:lnTo>
                    <a:lnTo>
                      <a:pt x="14690" y="16517"/>
                    </a:lnTo>
                    <a:lnTo>
                      <a:pt x="15137" y="16459"/>
                    </a:lnTo>
                    <a:lnTo>
                      <a:pt x="15604" y="16381"/>
                    </a:lnTo>
                    <a:lnTo>
                      <a:pt x="16070" y="16284"/>
                    </a:lnTo>
                    <a:lnTo>
                      <a:pt x="16517" y="16148"/>
                    </a:lnTo>
                    <a:lnTo>
                      <a:pt x="16945" y="15992"/>
                    </a:lnTo>
                    <a:lnTo>
                      <a:pt x="17372" y="15817"/>
                    </a:lnTo>
                    <a:lnTo>
                      <a:pt x="17761" y="15604"/>
                    </a:lnTo>
                    <a:lnTo>
                      <a:pt x="18130" y="15370"/>
                    </a:lnTo>
                    <a:lnTo>
                      <a:pt x="18305" y="15234"/>
                    </a:lnTo>
                    <a:lnTo>
                      <a:pt x="18480" y="15098"/>
                    </a:lnTo>
                    <a:lnTo>
                      <a:pt x="18616" y="14943"/>
                    </a:lnTo>
                    <a:lnTo>
                      <a:pt x="18771" y="14788"/>
                    </a:lnTo>
                    <a:lnTo>
                      <a:pt x="18907" y="14613"/>
                    </a:lnTo>
                    <a:lnTo>
                      <a:pt x="19024" y="14438"/>
                    </a:lnTo>
                    <a:lnTo>
                      <a:pt x="19140" y="14243"/>
                    </a:lnTo>
                    <a:lnTo>
                      <a:pt x="19218" y="14049"/>
                    </a:lnTo>
                    <a:lnTo>
                      <a:pt x="19315" y="13835"/>
                    </a:lnTo>
                    <a:lnTo>
                      <a:pt x="19373" y="13622"/>
                    </a:lnTo>
                    <a:lnTo>
                      <a:pt x="19432" y="13388"/>
                    </a:lnTo>
                    <a:lnTo>
                      <a:pt x="19471" y="13155"/>
                    </a:lnTo>
                    <a:lnTo>
                      <a:pt x="19587" y="13039"/>
                    </a:lnTo>
                    <a:lnTo>
                      <a:pt x="19684" y="12922"/>
                    </a:lnTo>
                    <a:lnTo>
                      <a:pt x="19762" y="12786"/>
                    </a:lnTo>
                    <a:lnTo>
                      <a:pt x="19840" y="12650"/>
                    </a:lnTo>
                    <a:lnTo>
                      <a:pt x="19956" y="12378"/>
                    </a:lnTo>
                    <a:lnTo>
                      <a:pt x="20034" y="12087"/>
                    </a:lnTo>
                    <a:lnTo>
                      <a:pt x="20092" y="11776"/>
                    </a:lnTo>
                    <a:lnTo>
                      <a:pt x="20092" y="11465"/>
                    </a:lnTo>
                    <a:lnTo>
                      <a:pt x="20054" y="11154"/>
                    </a:lnTo>
                    <a:lnTo>
                      <a:pt x="19995" y="10823"/>
                    </a:lnTo>
                    <a:lnTo>
                      <a:pt x="19898" y="10493"/>
                    </a:lnTo>
                    <a:lnTo>
                      <a:pt x="19782" y="10182"/>
                    </a:lnTo>
                    <a:lnTo>
                      <a:pt x="19626" y="9871"/>
                    </a:lnTo>
                    <a:lnTo>
                      <a:pt x="19451" y="9580"/>
                    </a:lnTo>
                    <a:lnTo>
                      <a:pt x="19237" y="9288"/>
                    </a:lnTo>
                    <a:lnTo>
                      <a:pt x="19004" y="9036"/>
                    </a:lnTo>
                    <a:lnTo>
                      <a:pt x="18752" y="8783"/>
                    </a:lnTo>
                    <a:lnTo>
                      <a:pt x="18480" y="8569"/>
                    </a:lnTo>
                    <a:lnTo>
                      <a:pt x="18227" y="8395"/>
                    </a:lnTo>
                    <a:lnTo>
                      <a:pt x="17936" y="8239"/>
                    </a:lnTo>
                    <a:lnTo>
                      <a:pt x="17644" y="8122"/>
                    </a:lnTo>
                    <a:lnTo>
                      <a:pt x="17353" y="8025"/>
                    </a:lnTo>
                    <a:lnTo>
                      <a:pt x="17042" y="7928"/>
                    </a:lnTo>
                    <a:lnTo>
                      <a:pt x="16731" y="7870"/>
                    </a:lnTo>
                    <a:lnTo>
                      <a:pt x="16420" y="7831"/>
                    </a:lnTo>
                    <a:lnTo>
                      <a:pt x="16090" y="7792"/>
                    </a:lnTo>
                    <a:lnTo>
                      <a:pt x="15429" y="7753"/>
                    </a:lnTo>
                    <a:lnTo>
                      <a:pt x="14768" y="7734"/>
                    </a:lnTo>
                    <a:lnTo>
                      <a:pt x="13447" y="7734"/>
                    </a:lnTo>
                    <a:lnTo>
                      <a:pt x="12806" y="7714"/>
                    </a:lnTo>
                    <a:lnTo>
                      <a:pt x="12495" y="7676"/>
                    </a:lnTo>
                    <a:lnTo>
                      <a:pt x="12203" y="7637"/>
                    </a:lnTo>
                    <a:lnTo>
                      <a:pt x="11892" y="7578"/>
                    </a:lnTo>
                    <a:lnTo>
                      <a:pt x="11620" y="7520"/>
                    </a:lnTo>
                    <a:lnTo>
                      <a:pt x="11329" y="7423"/>
                    </a:lnTo>
                    <a:lnTo>
                      <a:pt x="11057" y="7306"/>
                    </a:lnTo>
                    <a:lnTo>
                      <a:pt x="10804" y="7170"/>
                    </a:lnTo>
                    <a:lnTo>
                      <a:pt x="10571" y="7015"/>
                    </a:lnTo>
                    <a:lnTo>
                      <a:pt x="10338" y="6840"/>
                    </a:lnTo>
                    <a:lnTo>
                      <a:pt x="10124" y="6607"/>
                    </a:lnTo>
                    <a:lnTo>
                      <a:pt x="9930" y="6374"/>
                    </a:lnTo>
                    <a:lnTo>
                      <a:pt x="9755" y="6082"/>
                    </a:lnTo>
                    <a:lnTo>
                      <a:pt x="9580" y="5771"/>
                    </a:lnTo>
                    <a:lnTo>
                      <a:pt x="9444" y="5402"/>
                    </a:lnTo>
                    <a:lnTo>
                      <a:pt x="9308" y="4994"/>
                    </a:lnTo>
                    <a:lnTo>
                      <a:pt x="9172" y="4547"/>
                    </a:lnTo>
                    <a:lnTo>
                      <a:pt x="8900" y="3576"/>
                    </a:lnTo>
                    <a:lnTo>
                      <a:pt x="8744" y="3070"/>
                    </a:lnTo>
                    <a:lnTo>
                      <a:pt x="8589" y="2565"/>
                    </a:lnTo>
                    <a:lnTo>
                      <a:pt x="8395" y="2079"/>
                    </a:lnTo>
                    <a:lnTo>
                      <a:pt x="8181" y="1613"/>
                    </a:lnTo>
                    <a:lnTo>
                      <a:pt x="8064" y="1399"/>
                    </a:lnTo>
                    <a:lnTo>
                      <a:pt x="7928" y="1185"/>
                    </a:lnTo>
                    <a:lnTo>
                      <a:pt x="7792" y="991"/>
                    </a:lnTo>
                    <a:lnTo>
                      <a:pt x="7656" y="816"/>
                    </a:lnTo>
                    <a:lnTo>
                      <a:pt x="7501" y="641"/>
                    </a:lnTo>
                    <a:lnTo>
                      <a:pt x="7345" y="486"/>
                    </a:lnTo>
                    <a:lnTo>
                      <a:pt x="7170" y="350"/>
                    </a:lnTo>
                    <a:lnTo>
                      <a:pt x="6976" y="253"/>
                    </a:lnTo>
                    <a:lnTo>
                      <a:pt x="6782" y="156"/>
                    </a:lnTo>
                    <a:lnTo>
                      <a:pt x="6568" y="78"/>
                    </a:lnTo>
                    <a:lnTo>
                      <a:pt x="6354" y="39"/>
                    </a:lnTo>
                    <a:lnTo>
                      <a:pt x="6121" y="0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3424350" y="7398150"/>
                <a:ext cx="501850" cy="411000"/>
              </a:xfrm>
              <a:custGeom>
                <a:avLst/>
                <a:gdLst/>
                <a:ahLst/>
                <a:cxnLst/>
                <a:rect l="l" t="t" r="r" b="b"/>
                <a:pathLst>
                  <a:path w="20074" h="16440" extrusionOk="0">
                    <a:moveTo>
                      <a:pt x="16284" y="1"/>
                    </a:moveTo>
                    <a:lnTo>
                      <a:pt x="16051" y="20"/>
                    </a:lnTo>
                    <a:lnTo>
                      <a:pt x="15837" y="39"/>
                    </a:lnTo>
                    <a:lnTo>
                      <a:pt x="15624" y="98"/>
                    </a:lnTo>
                    <a:lnTo>
                      <a:pt x="15429" y="175"/>
                    </a:lnTo>
                    <a:lnTo>
                      <a:pt x="15235" y="292"/>
                    </a:lnTo>
                    <a:lnTo>
                      <a:pt x="15041" y="409"/>
                    </a:lnTo>
                    <a:lnTo>
                      <a:pt x="14846" y="545"/>
                    </a:lnTo>
                    <a:lnTo>
                      <a:pt x="14672" y="681"/>
                    </a:lnTo>
                    <a:lnTo>
                      <a:pt x="14497" y="856"/>
                    </a:lnTo>
                    <a:lnTo>
                      <a:pt x="14322" y="1030"/>
                    </a:lnTo>
                    <a:lnTo>
                      <a:pt x="13972" y="1419"/>
                    </a:lnTo>
                    <a:lnTo>
                      <a:pt x="13661" y="1827"/>
                    </a:lnTo>
                    <a:lnTo>
                      <a:pt x="13350" y="2274"/>
                    </a:lnTo>
                    <a:lnTo>
                      <a:pt x="13059" y="2702"/>
                    </a:lnTo>
                    <a:lnTo>
                      <a:pt x="12534" y="3576"/>
                    </a:lnTo>
                    <a:lnTo>
                      <a:pt x="12281" y="3965"/>
                    </a:lnTo>
                    <a:lnTo>
                      <a:pt x="12029" y="4314"/>
                    </a:lnTo>
                    <a:lnTo>
                      <a:pt x="11796" y="4625"/>
                    </a:lnTo>
                    <a:lnTo>
                      <a:pt x="11562" y="4878"/>
                    </a:lnTo>
                    <a:lnTo>
                      <a:pt x="11310" y="5111"/>
                    </a:lnTo>
                    <a:lnTo>
                      <a:pt x="11038" y="5286"/>
                    </a:lnTo>
                    <a:lnTo>
                      <a:pt x="10785" y="5441"/>
                    </a:lnTo>
                    <a:lnTo>
                      <a:pt x="10513" y="5558"/>
                    </a:lnTo>
                    <a:lnTo>
                      <a:pt x="10241" y="5636"/>
                    </a:lnTo>
                    <a:lnTo>
                      <a:pt x="9950" y="5694"/>
                    </a:lnTo>
                    <a:lnTo>
                      <a:pt x="9658" y="5733"/>
                    </a:lnTo>
                    <a:lnTo>
                      <a:pt x="9075" y="5733"/>
                    </a:lnTo>
                    <a:lnTo>
                      <a:pt x="8764" y="5694"/>
                    </a:lnTo>
                    <a:lnTo>
                      <a:pt x="8473" y="5655"/>
                    </a:lnTo>
                    <a:lnTo>
                      <a:pt x="8162" y="5597"/>
                    </a:lnTo>
                    <a:lnTo>
                      <a:pt x="7540" y="5441"/>
                    </a:lnTo>
                    <a:lnTo>
                      <a:pt x="6899" y="5266"/>
                    </a:lnTo>
                    <a:lnTo>
                      <a:pt x="6277" y="5072"/>
                    </a:lnTo>
                    <a:lnTo>
                      <a:pt x="5636" y="4897"/>
                    </a:lnTo>
                    <a:lnTo>
                      <a:pt x="4995" y="4761"/>
                    </a:lnTo>
                    <a:lnTo>
                      <a:pt x="4664" y="4703"/>
                    </a:lnTo>
                    <a:lnTo>
                      <a:pt x="4353" y="4645"/>
                    </a:lnTo>
                    <a:lnTo>
                      <a:pt x="4023" y="4625"/>
                    </a:lnTo>
                    <a:lnTo>
                      <a:pt x="3712" y="4625"/>
                    </a:lnTo>
                    <a:lnTo>
                      <a:pt x="3401" y="4645"/>
                    </a:lnTo>
                    <a:lnTo>
                      <a:pt x="3090" y="4684"/>
                    </a:lnTo>
                    <a:lnTo>
                      <a:pt x="2779" y="4742"/>
                    </a:lnTo>
                    <a:lnTo>
                      <a:pt x="2469" y="4839"/>
                    </a:lnTo>
                    <a:lnTo>
                      <a:pt x="2158" y="4975"/>
                    </a:lnTo>
                    <a:lnTo>
                      <a:pt x="1847" y="5130"/>
                    </a:lnTo>
                    <a:lnTo>
                      <a:pt x="1555" y="5325"/>
                    </a:lnTo>
                    <a:lnTo>
                      <a:pt x="1264" y="5539"/>
                    </a:lnTo>
                    <a:lnTo>
                      <a:pt x="1011" y="5772"/>
                    </a:lnTo>
                    <a:lnTo>
                      <a:pt x="778" y="6024"/>
                    </a:lnTo>
                    <a:lnTo>
                      <a:pt x="584" y="6296"/>
                    </a:lnTo>
                    <a:lnTo>
                      <a:pt x="389" y="6588"/>
                    </a:lnTo>
                    <a:lnTo>
                      <a:pt x="253" y="6879"/>
                    </a:lnTo>
                    <a:lnTo>
                      <a:pt x="117" y="7171"/>
                    </a:lnTo>
                    <a:lnTo>
                      <a:pt x="40" y="7482"/>
                    </a:lnTo>
                    <a:lnTo>
                      <a:pt x="1" y="7793"/>
                    </a:lnTo>
                    <a:lnTo>
                      <a:pt x="1" y="8084"/>
                    </a:lnTo>
                    <a:lnTo>
                      <a:pt x="40" y="8395"/>
                    </a:lnTo>
                    <a:lnTo>
                      <a:pt x="78" y="8531"/>
                    </a:lnTo>
                    <a:lnTo>
                      <a:pt x="117" y="8686"/>
                    </a:lnTo>
                    <a:lnTo>
                      <a:pt x="176" y="8822"/>
                    </a:lnTo>
                    <a:lnTo>
                      <a:pt x="253" y="8958"/>
                    </a:lnTo>
                    <a:lnTo>
                      <a:pt x="214" y="9211"/>
                    </a:lnTo>
                    <a:lnTo>
                      <a:pt x="214" y="9444"/>
                    </a:lnTo>
                    <a:lnTo>
                      <a:pt x="214" y="9677"/>
                    </a:lnTo>
                    <a:lnTo>
                      <a:pt x="234" y="9891"/>
                    </a:lnTo>
                    <a:lnTo>
                      <a:pt x="273" y="10105"/>
                    </a:lnTo>
                    <a:lnTo>
                      <a:pt x="331" y="10319"/>
                    </a:lnTo>
                    <a:lnTo>
                      <a:pt x="389" y="10532"/>
                    </a:lnTo>
                    <a:lnTo>
                      <a:pt x="467" y="10727"/>
                    </a:lnTo>
                    <a:lnTo>
                      <a:pt x="564" y="10921"/>
                    </a:lnTo>
                    <a:lnTo>
                      <a:pt x="681" y="11115"/>
                    </a:lnTo>
                    <a:lnTo>
                      <a:pt x="797" y="11290"/>
                    </a:lnTo>
                    <a:lnTo>
                      <a:pt x="914" y="11465"/>
                    </a:lnTo>
                    <a:lnTo>
                      <a:pt x="1205" y="11795"/>
                    </a:lnTo>
                    <a:lnTo>
                      <a:pt x="1536" y="12106"/>
                    </a:lnTo>
                    <a:lnTo>
                      <a:pt x="1886" y="12398"/>
                    </a:lnTo>
                    <a:lnTo>
                      <a:pt x="2255" y="12670"/>
                    </a:lnTo>
                    <a:lnTo>
                      <a:pt x="2663" y="12923"/>
                    </a:lnTo>
                    <a:lnTo>
                      <a:pt x="3071" y="13136"/>
                    </a:lnTo>
                    <a:lnTo>
                      <a:pt x="3479" y="13350"/>
                    </a:lnTo>
                    <a:lnTo>
                      <a:pt x="3906" y="13525"/>
                    </a:lnTo>
                    <a:lnTo>
                      <a:pt x="4315" y="13700"/>
                    </a:lnTo>
                    <a:lnTo>
                      <a:pt x="4723" y="13836"/>
                    </a:lnTo>
                    <a:lnTo>
                      <a:pt x="5364" y="14069"/>
                    </a:lnTo>
                    <a:lnTo>
                      <a:pt x="5966" y="14302"/>
                    </a:lnTo>
                    <a:lnTo>
                      <a:pt x="7171" y="14807"/>
                    </a:lnTo>
                    <a:lnTo>
                      <a:pt x="8356" y="15313"/>
                    </a:lnTo>
                    <a:lnTo>
                      <a:pt x="8959" y="15546"/>
                    </a:lnTo>
                    <a:lnTo>
                      <a:pt x="9542" y="15779"/>
                    </a:lnTo>
                    <a:lnTo>
                      <a:pt x="10144" y="15973"/>
                    </a:lnTo>
                    <a:lnTo>
                      <a:pt x="10746" y="16148"/>
                    </a:lnTo>
                    <a:lnTo>
                      <a:pt x="11368" y="16284"/>
                    </a:lnTo>
                    <a:lnTo>
                      <a:pt x="11990" y="16381"/>
                    </a:lnTo>
                    <a:lnTo>
                      <a:pt x="12320" y="16401"/>
                    </a:lnTo>
                    <a:lnTo>
                      <a:pt x="12631" y="16420"/>
                    </a:lnTo>
                    <a:lnTo>
                      <a:pt x="12962" y="16440"/>
                    </a:lnTo>
                    <a:lnTo>
                      <a:pt x="13292" y="16440"/>
                    </a:lnTo>
                    <a:lnTo>
                      <a:pt x="13622" y="16420"/>
                    </a:lnTo>
                    <a:lnTo>
                      <a:pt x="13953" y="16381"/>
                    </a:lnTo>
                    <a:lnTo>
                      <a:pt x="14302" y="16342"/>
                    </a:lnTo>
                    <a:lnTo>
                      <a:pt x="14652" y="16284"/>
                    </a:lnTo>
                    <a:lnTo>
                      <a:pt x="15002" y="16206"/>
                    </a:lnTo>
                    <a:lnTo>
                      <a:pt x="15352" y="16109"/>
                    </a:lnTo>
                    <a:lnTo>
                      <a:pt x="15682" y="15993"/>
                    </a:lnTo>
                    <a:lnTo>
                      <a:pt x="15993" y="15876"/>
                    </a:lnTo>
                    <a:lnTo>
                      <a:pt x="16304" y="15760"/>
                    </a:lnTo>
                    <a:lnTo>
                      <a:pt x="16595" y="15604"/>
                    </a:lnTo>
                    <a:lnTo>
                      <a:pt x="16867" y="15468"/>
                    </a:lnTo>
                    <a:lnTo>
                      <a:pt x="17139" y="15293"/>
                    </a:lnTo>
                    <a:lnTo>
                      <a:pt x="17392" y="15118"/>
                    </a:lnTo>
                    <a:lnTo>
                      <a:pt x="17645" y="14924"/>
                    </a:lnTo>
                    <a:lnTo>
                      <a:pt x="17878" y="14730"/>
                    </a:lnTo>
                    <a:lnTo>
                      <a:pt x="18092" y="14535"/>
                    </a:lnTo>
                    <a:lnTo>
                      <a:pt x="18305" y="14322"/>
                    </a:lnTo>
                    <a:lnTo>
                      <a:pt x="18500" y="14088"/>
                    </a:lnTo>
                    <a:lnTo>
                      <a:pt x="18694" y="13855"/>
                    </a:lnTo>
                    <a:lnTo>
                      <a:pt x="18869" y="13603"/>
                    </a:lnTo>
                    <a:lnTo>
                      <a:pt x="19024" y="13350"/>
                    </a:lnTo>
                    <a:lnTo>
                      <a:pt x="19180" y="13097"/>
                    </a:lnTo>
                    <a:lnTo>
                      <a:pt x="19316" y="12825"/>
                    </a:lnTo>
                    <a:lnTo>
                      <a:pt x="19432" y="12534"/>
                    </a:lnTo>
                    <a:lnTo>
                      <a:pt x="19549" y="12242"/>
                    </a:lnTo>
                    <a:lnTo>
                      <a:pt x="19665" y="11951"/>
                    </a:lnTo>
                    <a:lnTo>
                      <a:pt x="19743" y="11659"/>
                    </a:lnTo>
                    <a:lnTo>
                      <a:pt x="19840" y="11349"/>
                    </a:lnTo>
                    <a:lnTo>
                      <a:pt x="19899" y="11038"/>
                    </a:lnTo>
                    <a:lnTo>
                      <a:pt x="19957" y="10707"/>
                    </a:lnTo>
                    <a:lnTo>
                      <a:pt x="19996" y="10377"/>
                    </a:lnTo>
                    <a:lnTo>
                      <a:pt x="20035" y="10047"/>
                    </a:lnTo>
                    <a:lnTo>
                      <a:pt x="20074" y="9367"/>
                    </a:lnTo>
                    <a:lnTo>
                      <a:pt x="20054" y="8648"/>
                    </a:lnTo>
                    <a:lnTo>
                      <a:pt x="20015" y="7715"/>
                    </a:lnTo>
                    <a:lnTo>
                      <a:pt x="19957" y="6646"/>
                    </a:lnTo>
                    <a:lnTo>
                      <a:pt x="19899" y="6063"/>
                    </a:lnTo>
                    <a:lnTo>
                      <a:pt x="19840" y="5480"/>
                    </a:lnTo>
                    <a:lnTo>
                      <a:pt x="19763" y="4897"/>
                    </a:lnTo>
                    <a:lnTo>
                      <a:pt x="19646" y="4314"/>
                    </a:lnTo>
                    <a:lnTo>
                      <a:pt x="19529" y="3731"/>
                    </a:lnTo>
                    <a:lnTo>
                      <a:pt x="19374" y="3168"/>
                    </a:lnTo>
                    <a:lnTo>
                      <a:pt x="19199" y="2643"/>
                    </a:lnTo>
                    <a:lnTo>
                      <a:pt x="18966" y="2119"/>
                    </a:lnTo>
                    <a:lnTo>
                      <a:pt x="18849" y="1885"/>
                    </a:lnTo>
                    <a:lnTo>
                      <a:pt x="18713" y="1652"/>
                    </a:lnTo>
                    <a:lnTo>
                      <a:pt x="18577" y="1438"/>
                    </a:lnTo>
                    <a:lnTo>
                      <a:pt x="18441" y="1225"/>
                    </a:lnTo>
                    <a:lnTo>
                      <a:pt x="18266" y="1030"/>
                    </a:lnTo>
                    <a:lnTo>
                      <a:pt x="18092" y="856"/>
                    </a:lnTo>
                    <a:lnTo>
                      <a:pt x="17917" y="681"/>
                    </a:lnTo>
                    <a:lnTo>
                      <a:pt x="17722" y="525"/>
                    </a:lnTo>
                    <a:lnTo>
                      <a:pt x="17470" y="370"/>
                    </a:lnTo>
                    <a:lnTo>
                      <a:pt x="17217" y="234"/>
                    </a:lnTo>
                    <a:lnTo>
                      <a:pt x="16964" y="137"/>
                    </a:lnTo>
                    <a:lnTo>
                      <a:pt x="16731" y="59"/>
                    </a:lnTo>
                    <a:lnTo>
                      <a:pt x="16498" y="20"/>
                    </a:lnTo>
                    <a:lnTo>
                      <a:pt x="16284" y="1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8"/>
              <p:cNvSpPr/>
              <p:nvPr/>
            </p:nvSpPr>
            <p:spPr>
              <a:xfrm>
                <a:off x="2853075" y="7280600"/>
                <a:ext cx="179275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7171" h="15235" extrusionOk="0">
                    <a:moveTo>
                      <a:pt x="5966" y="0"/>
                    </a:moveTo>
                    <a:lnTo>
                      <a:pt x="5674" y="39"/>
                    </a:lnTo>
                    <a:lnTo>
                      <a:pt x="5363" y="97"/>
                    </a:lnTo>
                    <a:lnTo>
                      <a:pt x="5033" y="194"/>
                    </a:lnTo>
                    <a:lnTo>
                      <a:pt x="4819" y="292"/>
                    </a:lnTo>
                    <a:lnTo>
                      <a:pt x="4586" y="389"/>
                    </a:lnTo>
                    <a:lnTo>
                      <a:pt x="4372" y="525"/>
                    </a:lnTo>
                    <a:lnTo>
                      <a:pt x="4159" y="661"/>
                    </a:lnTo>
                    <a:lnTo>
                      <a:pt x="3964" y="816"/>
                    </a:lnTo>
                    <a:lnTo>
                      <a:pt x="3770" y="991"/>
                    </a:lnTo>
                    <a:lnTo>
                      <a:pt x="3576" y="1166"/>
                    </a:lnTo>
                    <a:lnTo>
                      <a:pt x="3401" y="1380"/>
                    </a:lnTo>
                    <a:lnTo>
                      <a:pt x="3051" y="1807"/>
                    </a:lnTo>
                    <a:lnTo>
                      <a:pt x="2721" y="2274"/>
                    </a:lnTo>
                    <a:lnTo>
                      <a:pt x="2410" y="2759"/>
                    </a:lnTo>
                    <a:lnTo>
                      <a:pt x="2138" y="3284"/>
                    </a:lnTo>
                    <a:lnTo>
                      <a:pt x="1866" y="3809"/>
                    </a:lnTo>
                    <a:lnTo>
                      <a:pt x="1632" y="4353"/>
                    </a:lnTo>
                    <a:lnTo>
                      <a:pt x="1399" y="4897"/>
                    </a:lnTo>
                    <a:lnTo>
                      <a:pt x="1205" y="5441"/>
                    </a:lnTo>
                    <a:lnTo>
                      <a:pt x="836" y="6451"/>
                    </a:lnTo>
                    <a:lnTo>
                      <a:pt x="525" y="7345"/>
                    </a:lnTo>
                    <a:lnTo>
                      <a:pt x="350" y="7909"/>
                    </a:lnTo>
                    <a:lnTo>
                      <a:pt x="214" y="8472"/>
                    </a:lnTo>
                    <a:lnTo>
                      <a:pt x="97" y="9036"/>
                    </a:lnTo>
                    <a:lnTo>
                      <a:pt x="20" y="9599"/>
                    </a:lnTo>
                    <a:lnTo>
                      <a:pt x="0" y="10143"/>
                    </a:lnTo>
                    <a:lnTo>
                      <a:pt x="0" y="10687"/>
                    </a:lnTo>
                    <a:lnTo>
                      <a:pt x="39" y="11212"/>
                    </a:lnTo>
                    <a:lnTo>
                      <a:pt x="117" y="11717"/>
                    </a:lnTo>
                    <a:lnTo>
                      <a:pt x="233" y="12223"/>
                    </a:lnTo>
                    <a:lnTo>
                      <a:pt x="408" y="12708"/>
                    </a:lnTo>
                    <a:lnTo>
                      <a:pt x="603" y="13175"/>
                    </a:lnTo>
                    <a:lnTo>
                      <a:pt x="836" y="13622"/>
                    </a:lnTo>
                    <a:lnTo>
                      <a:pt x="1127" y="14069"/>
                    </a:lnTo>
                    <a:lnTo>
                      <a:pt x="1438" y="14477"/>
                    </a:lnTo>
                    <a:lnTo>
                      <a:pt x="1807" y="14865"/>
                    </a:lnTo>
                    <a:lnTo>
                      <a:pt x="2215" y="15234"/>
                    </a:lnTo>
                    <a:lnTo>
                      <a:pt x="3187" y="12786"/>
                    </a:lnTo>
                    <a:lnTo>
                      <a:pt x="4159" y="10338"/>
                    </a:lnTo>
                    <a:lnTo>
                      <a:pt x="4586" y="9211"/>
                    </a:lnTo>
                    <a:lnTo>
                      <a:pt x="5014" y="8064"/>
                    </a:lnTo>
                    <a:lnTo>
                      <a:pt x="5111" y="7170"/>
                    </a:lnTo>
                    <a:lnTo>
                      <a:pt x="5227" y="6257"/>
                    </a:lnTo>
                    <a:lnTo>
                      <a:pt x="5363" y="5344"/>
                    </a:lnTo>
                    <a:lnTo>
                      <a:pt x="5558" y="4450"/>
                    </a:lnTo>
                    <a:lnTo>
                      <a:pt x="5655" y="4003"/>
                    </a:lnTo>
                    <a:lnTo>
                      <a:pt x="5771" y="3576"/>
                    </a:lnTo>
                    <a:lnTo>
                      <a:pt x="5907" y="3129"/>
                    </a:lnTo>
                    <a:lnTo>
                      <a:pt x="6043" y="2701"/>
                    </a:lnTo>
                    <a:lnTo>
                      <a:pt x="6199" y="2274"/>
                    </a:lnTo>
                    <a:lnTo>
                      <a:pt x="6374" y="1846"/>
                    </a:lnTo>
                    <a:lnTo>
                      <a:pt x="6549" y="1438"/>
                    </a:lnTo>
                    <a:lnTo>
                      <a:pt x="6762" y="1030"/>
                    </a:lnTo>
                    <a:lnTo>
                      <a:pt x="6957" y="680"/>
                    </a:lnTo>
                    <a:lnTo>
                      <a:pt x="7170" y="369"/>
                    </a:lnTo>
                    <a:lnTo>
                      <a:pt x="6976" y="233"/>
                    </a:lnTo>
                    <a:lnTo>
                      <a:pt x="6743" y="136"/>
                    </a:lnTo>
                    <a:lnTo>
                      <a:pt x="6510" y="58"/>
                    </a:lnTo>
                    <a:lnTo>
                      <a:pt x="6257" y="20"/>
                    </a:lnTo>
                    <a:lnTo>
                      <a:pt x="5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8"/>
              <p:cNvSpPr/>
              <p:nvPr/>
            </p:nvSpPr>
            <p:spPr>
              <a:xfrm>
                <a:off x="3798900" y="7398150"/>
                <a:ext cx="127300" cy="382350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15294" extrusionOk="0">
                    <a:moveTo>
                      <a:pt x="1127" y="1"/>
                    </a:moveTo>
                    <a:lnTo>
                      <a:pt x="953" y="20"/>
                    </a:lnTo>
                    <a:lnTo>
                      <a:pt x="797" y="59"/>
                    </a:lnTo>
                    <a:lnTo>
                      <a:pt x="642" y="98"/>
                    </a:lnTo>
                    <a:lnTo>
                      <a:pt x="486" y="156"/>
                    </a:lnTo>
                    <a:lnTo>
                      <a:pt x="350" y="234"/>
                    </a:lnTo>
                    <a:lnTo>
                      <a:pt x="59" y="409"/>
                    </a:lnTo>
                    <a:lnTo>
                      <a:pt x="20" y="1419"/>
                    </a:lnTo>
                    <a:lnTo>
                      <a:pt x="0" y="2429"/>
                    </a:lnTo>
                    <a:lnTo>
                      <a:pt x="0" y="2682"/>
                    </a:lnTo>
                    <a:lnTo>
                      <a:pt x="0" y="3615"/>
                    </a:lnTo>
                    <a:lnTo>
                      <a:pt x="20" y="4431"/>
                    </a:lnTo>
                    <a:lnTo>
                      <a:pt x="59" y="5247"/>
                    </a:lnTo>
                    <a:lnTo>
                      <a:pt x="98" y="6063"/>
                    </a:lnTo>
                    <a:lnTo>
                      <a:pt x="156" y="6899"/>
                    </a:lnTo>
                    <a:lnTo>
                      <a:pt x="234" y="7715"/>
                    </a:lnTo>
                    <a:lnTo>
                      <a:pt x="311" y="8531"/>
                    </a:lnTo>
                    <a:lnTo>
                      <a:pt x="428" y="9386"/>
                    </a:lnTo>
                    <a:lnTo>
                      <a:pt x="583" y="10241"/>
                    </a:lnTo>
                    <a:lnTo>
                      <a:pt x="739" y="11096"/>
                    </a:lnTo>
                    <a:lnTo>
                      <a:pt x="933" y="11932"/>
                    </a:lnTo>
                    <a:lnTo>
                      <a:pt x="953" y="12029"/>
                    </a:lnTo>
                    <a:lnTo>
                      <a:pt x="991" y="12165"/>
                    </a:lnTo>
                    <a:lnTo>
                      <a:pt x="1186" y="12825"/>
                    </a:lnTo>
                    <a:lnTo>
                      <a:pt x="1438" y="13564"/>
                    </a:lnTo>
                    <a:lnTo>
                      <a:pt x="1730" y="14283"/>
                    </a:lnTo>
                    <a:lnTo>
                      <a:pt x="1944" y="14788"/>
                    </a:lnTo>
                    <a:lnTo>
                      <a:pt x="2157" y="15293"/>
                    </a:lnTo>
                    <a:lnTo>
                      <a:pt x="2546" y="15021"/>
                    </a:lnTo>
                    <a:lnTo>
                      <a:pt x="2896" y="14730"/>
                    </a:lnTo>
                    <a:lnTo>
                      <a:pt x="3226" y="14419"/>
                    </a:lnTo>
                    <a:lnTo>
                      <a:pt x="3518" y="14069"/>
                    </a:lnTo>
                    <a:lnTo>
                      <a:pt x="3809" y="13719"/>
                    </a:lnTo>
                    <a:lnTo>
                      <a:pt x="4042" y="13350"/>
                    </a:lnTo>
                    <a:lnTo>
                      <a:pt x="4275" y="12942"/>
                    </a:lnTo>
                    <a:lnTo>
                      <a:pt x="4470" y="12534"/>
                    </a:lnTo>
                    <a:lnTo>
                      <a:pt x="4625" y="12106"/>
                    </a:lnTo>
                    <a:lnTo>
                      <a:pt x="4761" y="11659"/>
                    </a:lnTo>
                    <a:lnTo>
                      <a:pt x="4878" y="11193"/>
                    </a:lnTo>
                    <a:lnTo>
                      <a:pt x="4975" y="10707"/>
                    </a:lnTo>
                    <a:lnTo>
                      <a:pt x="5033" y="10222"/>
                    </a:lnTo>
                    <a:lnTo>
                      <a:pt x="5072" y="9697"/>
                    </a:lnTo>
                    <a:lnTo>
                      <a:pt x="5092" y="9192"/>
                    </a:lnTo>
                    <a:lnTo>
                      <a:pt x="5072" y="8648"/>
                    </a:lnTo>
                    <a:lnTo>
                      <a:pt x="5033" y="7715"/>
                    </a:lnTo>
                    <a:lnTo>
                      <a:pt x="4975" y="6646"/>
                    </a:lnTo>
                    <a:lnTo>
                      <a:pt x="4917" y="6063"/>
                    </a:lnTo>
                    <a:lnTo>
                      <a:pt x="4858" y="5480"/>
                    </a:lnTo>
                    <a:lnTo>
                      <a:pt x="4781" y="4897"/>
                    </a:lnTo>
                    <a:lnTo>
                      <a:pt x="4664" y="4314"/>
                    </a:lnTo>
                    <a:lnTo>
                      <a:pt x="4547" y="3731"/>
                    </a:lnTo>
                    <a:lnTo>
                      <a:pt x="4392" y="3168"/>
                    </a:lnTo>
                    <a:lnTo>
                      <a:pt x="4217" y="2643"/>
                    </a:lnTo>
                    <a:lnTo>
                      <a:pt x="3984" y="2119"/>
                    </a:lnTo>
                    <a:lnTo>
                      <a:pt x="3867" y="1885"/>
                    </a:lnTo>
                    <a:lnTo>
                      <a:pt x="3731" y="1652"/>
                    </a:lnTo>
                    <a:lnTo>
                      <a:pt x="3595" y="1438"/>
                    </a:lnTo>
                    <a:lnTo>
                      <a:pt x="3459" y="1225"/>
                    </a:lnTo>
                    <a:lnTo>
                      <a:pt x="3284" y="1030"/>
                    </a:lnTo>
                    <a:lnTo>
                      <a:pt x="3110" y="856"/>
                    </a:lnTo>
                    <a:lnTo>
                      <a:pt x="2935" y="681"/>
                    </a:lnTo>
                    <a:lnTo>
                      <a:pt x="2740" y="525"/>
                    </a:lnTo>
                    <a:lnTo>
                      <a:pt x="2546" y="409"/>
                    </a:lnTo>
                    <a:lnTo>
                      <a:pt x="2352" y="292"/>
                    </a:lnTo>
                    <a:lnTo>
                      <a:pt x="2177" y="195"/>
                    </a:lnTo>
                    <a:lnTo>
                      <a:pt x="1982" y="137"/>
                    </a:lnTo>
                    <a:lnTo>
                      <a:pt x="1808" y="78"/>
                    </a:lnTo>
                    <a:lnTo>
                      <a:pt x="1633" y="39"/>
                    </a:lnTo>
                    <a:lnTo>
                      <a:pt x="14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8"/>
              <p:cNvSpPr/>
              <p:nvPr/>
            </p:nvSpPr>
            <p:spPr>
              <a:xfrm>
                <a:off x="3215950" y="6420250"/>
                <a:ext cx="218150" cy="28665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11466" extrusionOk="0">
                    <a:moveTo>
                      <a:pt x="3887" y="1"/>
                    </a:moveTo>
                    <a:lnTo>
                      <a:pt x="3459" y="20"/>
                    </a:lnTo>
                    <a:lnTo>
                      <a:pt x="3051" y="79"/>
                    </a:lnTo>
                    <a:lnTo>
                      <a:pt x="2663" y="156"/>
                    </a:lnTo>
                    <a:lnTo>
                      <a:pt x="2274" y="292"/>
                    </a:lnTo>
                    <a:lnTo>
                      <a:pt x="1924" y="448"/>
                    </a:lnTo>
                    <a:lnTo>
                      <a:pt x="1575" y="661"/>
                    </a:lnTo>
                    <a:lnTo>
                      <a:pt x="1264" y="895"/>
                    </a:lnTo>
                    <a:lnTo>
                      <a:pt x="972" y="1167"/>
                    </a:lnTo>
                    <a:lnTo>
                      <a:pt x="700" y="1478"/>
                    </a:lnTo>
                    <a:lnTo>
                      <a:pt x="584" y="1633"/>
                    </a:lnTo>
                    <a:lnTo>
                      <a:pt x="467" y="1808"/>
                    </a:lnTo>
                    <a:lnTo>
                      <a:pt x="370" y="2002"/>
                    </a:lnTo>
                    <a:lnTo>
                      <a:pt x="273" y="2197"/>
                    </a:lnTo>
                    <a:lnTo>
                      <a:pt x="195" y="2410"/>
                    </a:lnTo>
                    <a:lnTo>
                      <a:pt x="137" y="2624"/>
                    </a:lnTo>
                    <a:lnTo>
                      <a:pt x="78" y="2838"/>
                    </a:lnTo>
                    <a:lnTo>
                      <a:pt x="39" y="3052"/>
                    </a:lnTo>
                    <a:lnTo>
                      <a:pt x="20" y="3285"/>
                    </a:lnTo>
                    <a:lnTo>
                      <a:pt x="1" y="3518"/>
                    </a:lnTo>
                    <a:lnTo>
                      <a:pt x="1" y="3751"/>
                    </a:lnTo>
                    <a:lnTo>
                      <a:pt x="20" y="4004"/>
                    </a:lnTo>
                    <a:lnTo>
                      <a:pt x="59" y="4489"/>
                    </a:lnTo>
                    <a:lnTo>
                      <a:pt x="175" y="4975"/>
                    </a:lnTo>
                    <a:lnTo>
                      <a:pt x="311" y="5461"/>
                    </a:lnTo>
                    <a:lnTo>
                      <a:pt x="506" y="5927"/>
                    </a:lnTo>
                    <a:lnTo>
                      <a:pt x="622" y="6141"/>
                    </a:lnTo>
                    <a:lnTo>
                      <a:pt x="739" y="6374"/>
                    </a:lnTo>
                    <a:lnTo>
                      <a:pt x="875" y="6588"/>
                    </a:lnTo>
                    <a:lnTo>
                      <a:pt x="1011" y="6782"/>
                    </a:lnTo>
                    <a:lnTo>
                      <a:pt x="1166" y="6996"/>
                    </a:lnTo>
                    <a:lnTo>
                      <a:pt x="1322" y="7171"/>
                    </a:lnTo>
                    <a:lnTo>
                      <a:pt x="1497" y="7365"/>
                    </a:lnTo>
                    <a:lnTo>
                      <a:pt x="1672" y="7521"/>
                    </a:lnTo>
                    <a:lnTo>
                      <a:pt x="1866" y="7696"/>
                    </a:lnTo>
                    <a:lnTo>
                      <a:pt x="2080" y="7832"/>
                    </a:lnTo>
                    <a:lnTo>
                      <a:pt x="2294" y="7968"/>
                    </a:lnTo>
                    <a:lnTo>
                      <a:pt x="2507" y="8084"/>
                    </a:lnTo>
                    <a:lnTo>
                      <a:pt x="2740" y="8201"/>
                    </a:lnTo>
                    <a:lnTo>
                      <a:pt x="2974" y="8279"/>
                    </a:lnTo>
                    <a:lnTo>
                      <a:pt x="3440" y="8454"/>
                    </a:lnTo>
                    <a:lnTo>
                      <a:pt x="3848" y="8628"/>
                    </a:lnTo>
                    <a:lnTo>
                      <a:pt x="4237" y="8803"/>
                    </a:lnTo>
                    <a:lnTo>
                      <a:pt x="4586" y="8998"/>
                    </a:lnTo>
                    <a:lnTo>
                      <a:pt x="4897" y="9192"/>
                    </a:lnTo>
                    <a:lnTo>
                      <a:pt x="5189" y="9406"/>
                    </a:lnTo>
                    <a:lnTo>
                      <a:pt x="5441" y="9619"/>
                    </a:lnTo>
                    <a:lnTo>
                      <a:pt x="5675" y="9814"/>
                    </a:lnTo>
                    <a:lnTo>
                      <a:pt x="5888" y="10027"/>
                    </a:lnTo>
                    <a:lnTo>
                      <a:pt x="6083" y="10241"/>
                    </a:lnTo>
                    <a:lnTo>
                      <a:pt x="6432" y="10669"/>
                    </a:lnTo>
                    <a:lnTo>
                      <a:pt x="7015" y="11465"/>
                    </a:lnTo>
                    <a:lnTo>
                      <a:pt x="8725" y="10105"/>
                    </a:lnTo>
                    <a:lnTo>
                      <a:pt x="8550" y="9581"/>
                    </a:lnTo>
                    <a:lnTo>
                      <a:pt x="8356" y="9017"/>
                    </a:lnTo>
                    <a:lnTo>
                      <a:pt x="8162" y="8318"/>
                    </a:lnTo>
                    <a:lnTo>
                      <a:pt x="7968" y="7540"/>
                    </a:lnTo>
                    <a:lnTo>
                      <a:pt x="7890" y="7132"/>
                    </a:lnTo>
                    <a:lnTo>
                      <a:pt x="7832" y="6724"/>
                    </a:lnTo>
                    <a:lnTo>
                      <a:pt x="7793" y="6335"/>
                    </a:lnTo>
                    <a:lnTo>
                      <a:pt x="7773" y="5947"/>
                    </a:lnTo>
                    <a:lnTo>
                      <a:pt x="7773" y="5597"/>
                    </a:lnTo>
                    <a:lnTo>
                      <a:pt x="7812" y="5247"/>
                    </a:lnTo>
                    <a:lnTo>
                      <a:pt x="7832" y="5111"/>
                    </a:lnTo>
                    <a:lnTo>
                      <a:pt x="7909" y="4703"/>
                    </a:lnTo>
                    <a:lnTo>
                      <a:pt x="7948" y="4431"/>
                    </a:lnTo>
                    <a:lnTo>
                      <a:pt x="7968" y="4120"/>
                    </a:lnTo>
                    <a:lnTo>
                      <a:pt x="7987" y="3790"/>
                    </a:lnTo>
                    <a:lnTo>
                      <a:pt x="7968" y="3421"/>
                    </a:lnTo>
                    <a:lnTo>
                      <a:pt x="7929" y="3052"/>
                    </a:lnTo>
                    <a:lnTo>
                      <a:pt x="7870" y="2663"/>
                    </a:lnTo>
                    <a:lnTo>
                      <a:pt x="7754" y="2274"/>
                    </a:lnTo>
                    <a:lnTo>
                      <a:pt x="7695" y="2080"/>
                    </a:lnTo>
                    <a:lnTo>
                      <a:pt x="7598" y="1905"/>
                    </a:lnTo>
                    <a:lnTo>
                      <a:pt x="7521" y="1730"/>
                    </a:lnTo>
                    <a:lnTo>
                      <a:pt x="7404" y="1555"/>
                    </a:lnTo>
                    <a:lnTo>
                      <a:pt x="7287" y="1380"/>
                    </a:lnTo>
                    <a:lnTo>
                      <a:pt x="7151" y="1225"/>
                    </a:lnTo>
                    <a:lnTo>
                      <a:pt x="6996" y="1070"/>
                    </a:lnTo>
                    <a:lnTo>
                      <a:pt x="6840" y="934"/>
                    </a:lnTo>
                    <a:lnTo>
                      <a:pt x="6646" y="797"/>
                    </a:lnTo>
                    <a:lnTo>
                      <a:pt x="6452" y="681"/>
                    </a:lnTo>
                    <a:lnTo>
                      <a:pt x="6024" y="467"/>
                    </a:lnTo>
                    <a:lnTo>
                      <a:pt x="5597" y="312"/>
                    </a:lnTo>
                    <a:lnTo>
                      <a:pt x="5169" y="176"/>
                    </a:lnTo>
                    <a:lnTo>
                      <a:pt x="4742" y="79"/>
                    </a:lnTo>
                    <a:lnTo>
                      <a:pt x="4314" y="20"/>
                    </a:lnTo>
                    <a:lnTo>
                      <a:pt x="38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8"/>
              <p:cNvSpPr/>
              <p:nvPr/>
            </p:nvSpPr>
            <p:spPr>
              <a:xfrm>
                <a:off x="3765375" y="6825900"/>
                <a:ext cx="303650" cy="203550"/>
              </a:xfrm>
              <a:custGeom>
                <a:avLst/>
                <a:gdLst/>
                <a:ahLst/>
                <a:cxnLst/>
                <a:rect l="l" t="t" r="r" b="b"/>
                <a:pathLst>
                  <a:path w="12146" h="8142" extrusionOk="0">
                    <a:moveTo>
                      <a:pt x="8376" y="0"/>
                    </a:moveTo>
                    <a:lnTo>
                      <a:pt x="8181" y="20"/>
                    </a:lnTo>
                    <a:lnTo>
                      <a:pt x="7968" y="39"/>
                    </a:lnTo>
                    <a:lnTo>
                      <a:pt x="7579" y="97"/>
                    </a:lnTo>
                    <a:lnTo>
                      <a:pt x="7210" y="214"/>
                    </a:lnTo>
                    <a:lnTo>
                      <a:pt x="6860" y="330"/>
                    </a:lnTo>
                    <a:lnTo>
                      <a:pt x="6530" y="486"/>
                    </a:lnTo>
                    <a:lnTo>
                      <a:pt x="6219" y="641"/>
                    </a:lnTo>
                    <a:lnTo>
                      <a:pt x="5947" y="797"/>
                    </a:lnTo>
                    <a:lnTo>
                      <a:pt x="5714" y="952"/>
                    </a:lnTo>
                    <a:lnTo>
                      <a:pt x="5383" y="1185"/>
                    </a:lnTo>
                    <a:lnTo>
                      <a:pt x="5267" y="1283"/>
                    </a:lnTo>
                    <a:lnTo>
                      <a:pt x="4975" y="1458"/>
                    </a:lnTo>
                    <a:lnTo>
                      <a:pt x="4664" y="1613"/>
                    </a:lnTo>
                    <a:lnTo>
                      <a:pt x="4295" y="1749"/>
                    </a:lnTo>
                    <a:lnTo>
                      <a:pt x="3926" y="1885"/>
                    </a:lnTo>
                    <a:lnTo>
                      <a:pt x="3537" y="2002"/>
                    </a:lnTo>
                    <a:lnTo>
                      <a:pt x="3149" y="2099"/>
                    </a:lnTo>
                    <a:lnTo>
                      <a:pt x="2352" y="2274"/>
                    </a:lnTo>
                    <a:lnTo>
                      <a:pt x="1633" y="2390"/>
                    </a:lnTo>
                    <a:lnTo>
                      <a:pt x="1050" y="2487"/>
                    </a:lnTo>
                    <a:lnTo>
                      <a:pt x="506" y="2546"/>
                    </a:lnTo>
                    <a:lnTo>
                      <a:pt x="1" y="4664"/>
                    </a:lnTo>
                    <a:lnTo>
                      <a:pt x="992" y="4858"/>
                    </a:lnTo>
                    <a:lnTo>
                      <a:pt x="1516" y="4975"/>
                    </a:lnTo>
                    <a:lnTo>
                      <a:pt x="1788" y="5072"/>
                    </a:lnTo>
                    <a:lnTo>
                      <a:pt x="2080" y="5169"/>
                    </a:lnTo>
                    <a:lnTo>
                      <a:pt x="2371" y="5286"/>
                    </a:lnTo>
                    <a:lnTo>
                      <a:pt x="2663" y="5422"/>
                    </a:lnTo>
                    <a:lnTo>
                      <a:pt x="2974" y="5596"/>
                    </a:lnTo>
                    <a:lnTo>
                      <a:pt x="3285" y="5791"/>
                    </a:lnTo>
                    <a:lnTo>
                      <a:pt x="3596" y="6024"/>
                    </a:lnTo>
                    <a:lnTo>
                      <a:pt x="3926" y="6296"/>
                    </a:lnTo>
                    <a:lnTo>
                      <a:pt x="4276" y="6607"/>
                    </a:lnTo>
                    <a:lnTo>
                      <a:pt x="4625" y="6937"/>
                    </a:lnTo>
                    <a:lnTo>
                      <a:pt x="4820" y="7112"/>
                    </a:lnTo>
                    <a:lnTo>
                      <a:pt x="4995" y="7287"/>
                    </a:lnTo>
                    <a:lnTo>
                      <a:pt x="5208" y="7423"/>
                    </a:lnTo>
                    <a:lnTo>
                      <a:pt x="5422" y="7559"/>
                    </a:lnTo>
                    <a:lnTo>
                      <a:pt x="5636" y="7676"/>
                    </a:lnTo>
                    <a:lnTo>
                      <a:pt x="5869" y="7773"/>
                    </a:lnTo>
                    <a:lnTo>
                      <a:pt x="6102" y="7870"/>
                    </a:lnTo>
                    <a:lnTo>
                      <a:pt x="6335" y="7948"/>
                    </a:lnTo>
                    <a:lnTo>
                      <a:pt x="6569" y="8006"/>
                    </a:lnTo>
                    <a:lnTo>
                      <a:pt x="6821" y="8064"/>
                    </a:lnTo>
                    <a:lnTo>
                      <a:pt x="7074" y="8103"/>
                    </a:lnTo>
                    <a:lnTo>
                      <a:pt x="7326" y="8123"/>
                    </a:lnTo>
                    <a:lnTo>
                      <a:pt x="7579" y="8142"/>
                    </a:lnTo>
                    <a:lnTo>
                      <a:pt x="7832" y="8142"/>
                    </a:lnTo>
                    <a:lnTo>
                      <a:pt x="8337" y="8123"/>
                    </a:lnTo>
                    <a:lnTo>
                      <a:pt x="8823" y="8045"/>
                    </a:lnTo>
                    <a:lnTo>
                      <a:pt x="9308" y="7928"/>
                    </a:lnTo>
                    <a:lnTo>
                      <a:pt x="9775" y="7753"/>
                    </a:lnTo>
                    <a:lnTo>
                      <a:pt x="9988" y="7676"/>
                    </a:lnTo>
                    <a:lnTo>
                      <a:pt x="10202" y="7559"/>
                    </a:lnTo>
                    <a:lnTo>
                      <a:pt x="10397" y="7442"/>
                    </a:lnTo>
                    <a:lnTo>
                      <a:pt x="10610" y="7326"/>
                    </a:lnTo>
                    <a:lnTo>
                      <a:pt x="10785" y="7190"/>
                    </a:lnTo>
                    <a:lnTo>
                      <a:pt x="10960" y="7054"/>
                    </a:lnTo>
                    <a:lnTo>
                      <a:pt x="11135" y="6898"/>
                    </a:lnTo>
                    <a:lnTo>
                      <a:pt x="11271" y="6743"/>
                    </a:lnTo>
                    <a:lnTo>
                      <a:pt x="11407" y="6587"/>
                    </a:lnTo>
                    <a:lnTo>
                      <a:pt x="11543" y="6413"/>
                    </a:lnTo>
                    <a:lnTo>
                      <a:pt x="11660" y="6238"/>
                    </a:lnTo>
                    <a:lnTo>
                      <a:pt x="11757" y="6043"/>
                    </a:lnTo>
                    <a:lnTo>
                      <a:pt x="11912" y="5674"/>
                    </a:lnTo>
                    <a:lnTo>
                      <a:pt x="12029" y="5286"/>
                    </a:lnTo>
                    <a:lnTo>
                      <a:pt x="12107" y="4897"/>
                    </a:lnTo>
                    <a:lnTo>
                      <a:pt x="12145" y="4508"/>
                    </a:lnTo>
                    <a:lnTo>
                      <a:pt x="12126" y="4120"/>
                    </a:lnTo>
                    <a:lnTo>
                      <a:pt x="12087" y="3712"/>
                    </a:lnTo>
                    <a:lnTo>
                      <a:pt x="11990" y="3323"/>
                    </a:lnTo>
                    <a:lnTo>
                      <a:pt x="11873" y="2934"/>
                    </a:lnTo>
                    <a:lnTo>
                      <a:pt x="11698" y="2546"/>
                    </a:lnTo>
                    <a:lnTo>
                      <a:pt x="11504" y="2176"/>
                    </a:lnTo>
                    <a:lnTo>
                      <a:pt x="11271" y="1807"/>
                    </a:lnTo>
                    <a:lnTo>
                      <a:pt x="10999" y="1458"/>
                    </a:lnTo>
                    <a:lnTo>
                      <a:pt x="10688" y="1127"/>
                    </a:lnTo>
                    <a:lnTo>
                      <a:pt x="10338" y="816"/>
                    </a:lnTo>
                    <a:lnTo>
                      <a:pt x="9969" y="525"/>
                    </a:lnTo>
                    <a:lnTo>
                      <a:pt x="9775" y="389"/>
                    </a:lnTo>
                    <a:lnTo>
                      <a:pt x="9580" y="272"/>
                    </a:lnTo>
                    <a:lnTo>
                      <a:pt x="9386" y="194"/>
                    </a:lnTo>
                    <a:lnTo>
                      <a:pt x="9192" y="117"/>
                    </a:lnTo>
                    <a:lnTo>
                      <a:pt x="8978" y="78"/>
                    </a:lnTo>
                    <a:lnTo>
                      <a:pt x="8784" y="39"/>
                    </a:lnTo>
                    <a:lnTo>
                      <a:pt x="8570" y="20"/>
                    </a:lnTo>
                    <a:lnTo>
                      <a:pt x="83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2988125" y="7190725"/>
                <a:ext cx="380875" cy="64417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25767" extrusionOk="0">
                    <a:moveTo>
                      <a:pt x="10862" y="0"/>
                    </a:moveTo>
                    <a:lnTo>
                      <a:pt x="10629" y="39"/>
                    </a:lnTo>
                    <a:lnTo>
                      <a:pt x="10377" y="78"/>
                    </a:lnTo>
                    <a:lnTo>
                      <a:pt x="10124" y="117"/>
                    </a:lnTo>
                    <a:lnTo>
                      <a:pt x="9871" y="195"/>
                    </a:lnTo>
                    <a:lnTo>
                      <a:pt x="9619" y="272"/>
                    </a:lnTo>
                    <a:lnTo>
                      <a:pt x="9366" y="369"/>
                    </a:lnTo>
                    <a:lnTo>
                      <a:pt x="9133" y="486"/>
                    </a:lnTo>
                    <a:lnTo>
                      <a:pt x="8880" y="622"/>
                    </a:lnTo>
                    <a:lnTo>
                      <a:pt x="8647" y="758"/>
                    </a:lnTo>
                    <a:lnTo>
                      <a:pt x="8414" y="914"/>
                    </a:lnTo>
                    <a:lnTo>
                      <a:pt x="8181" y="1069"/>
                    </a:lnTo>
                    <a:lnTo>
                      <a:pt x="7948" y="1244"/>
                    </a:lnTo>
                    <a:lnTo>
                      <a:pt x="7734" y="1438"/>
                    </a:lnTo>
                    <a:lnTo>
                      <a:pt x="7520" y="1633"/>
                    </a:lnTo>
                    <a:lnTo>
                      <a:pt x="7306" y="1827"/>
                    </a:lnTo>
                    <a:lnTo>
                      <a:pt x="7229" y="1924"/>
                    </a:lnTo>
                    <a:lnTo>
                      <a:pt x="7034" y="2079"/>
                    </a:lnTo>
                    <a:lnTo>
                      <a:pt x="6860" y="2254"/>
                    </a:lnTo>
                    <a:lnTo>
                      <a:pt x="6665" y="2449"/>
                    </a:lnTo>
                    <a:lnTo>
                      <a:pt x="6510" y="2643"/>
                    </a:lnTo>
                    <a:lnTo>
                      <a:pt x="6354" y="2857"/>
                    </a:lnTo>
                    <a:lnTo>
                      <a:pt x="6199" y="3070"/>
                    </a:lnTo>
                    <a:lnTo>
                      <a:pt x="6063" y="3304"/>
                    </a:lnTo>
                    <a:lnTo>
                      <a:pt x="5927" y="3537"/>
                    </a:lnTo>
                    <a:lnTo>
                      <a:pt x="5694" y="4023"/>
                    </a:lnTo>
                    <a:lnTo>
                      <a:pt x="5499" y="4547"/>
                    </a:lnTo>
                    <a:lnTo>
                      <a:pt x="5324" y="5111"/>
                    </a:lnTo>
                    <a:lnTo>
                      <a:pt x="5169" y="5674"/>
                    </a:lnTo>
                    <a:lnTo>
                      <a:pt x="5072" y="6141"/>
                    </a:lnTo>
                    <a:lnTo>
                      <a:pt x="5014" y="6626"/>
                    </a:lnTo>
                    <a:lnTo>
                      <a:pt x="4955" y="7112"/>
                    </a:lnTo>
                    <a:lnTo>
                      <a:pt x="4916" y="7617"/>
                    </a:lnTo>
                    <a:lnTo>
                      <a:pt x="4858" y="8647"/>
                    </a:lnTo>
                    <a:lnTo>
                      <a:pt x="4800" y="9677"/>
                    </a:lnTo>
                    <a:lnTo>
                      <a:pt x="4741" y="10202"/>
                    </a:lnTo>
                    <a:lnTo>
                      <a:pt x="4683" y="10707"/>
                    </a:lnTo>
                    <a:lnTo>
                      <a:pt x="4605" y="11212"/>
                    </a:lnTo>
                    <a:lnTo>
                      <a:pt x="4508" y="11698"/>
                    </a:lnTo>
                    <a:lnTo>
                      <a:pt x="4392" y="12164"/>
                    </a:lnTo>
                    <a:lnTo>
                      <a:pt x="4236" y="12631"/>
                    </a:lnTo>
                    <a:lnTo>
                      <a:pt x="4042" y="13078"/>
                    </a:lnTo>
                    <a:lnTo>
                      <a:pt x="3925" y="13291"/>
                    </a:lnTo>
                    <a:lnTo>
                      <a:pt x="3809" y="13505"/>
                    </a:lnTo>
                    <a:lnTo>
                      <a:pt x="3478" y="13972"/>
                    </a:lnTo>
                    <a:lnTo>
                      <a:pt x="3129" y="14457"/>
                    </a:lnTo>
                    <a:lnTo>
                      <a:pt x="2740" y="14943"/>
                    </a:lnTo>
                    <a:lnTo>
                      <a:pt x="2351" y="15429"/>
                    </a:lnTo>
                    <a:lnTo>
                      <a:pt x="1963" y="15915"/>
                    </a:lnTo>
                    <a:lnTo>
                      <a:pt x="1555" y="16420"/>
                    </a:lnTo>
                    <a:lnTo>
                      <a:pt x="1186" y="16925"/>
                    </a:lnTo>
                    <a:lnTo>
                      <a:pt x="855" y="17450"/>
                    </a:lnTo>
                    <a:lnTo>
                      <a:pt x="700" y="17702"/>
                    </a:lnTo>
                    <a:lnTo>
                      <a:pt x="544" y="17974"/>
                    </a:lnTo>
                    <a:lnTo>
                      <a:pt x="428" y="18246"/>
                    </a:lnTo>
                    <a:lnTo>
                      <a:pt x="311" y="18519"/>
                    </a:lnTo>
                    <a:lnTo>
                      <a:pt x="194" y="18791"/>
                    </a:lnTo>
                    <a:lnTo>
                      <a:pt x="117" y="19063"/>
                    </a:lnTo>
                    <a:lnTo>
                      <a:pt x="58" y="19335"/>
                    </a:lnTo>
                    <a:lnTo>
                      <a:pt x="20" y="19626"/>
                    </a:lnTo>
                    <a:lnTo>
                      <a:pt x="0" y="19918"/>
                    </a:lnTo>
                    <a:lnTo>
                      <a:pt x="0" y="20209"/>
                    </a:lnTo>
                    <a:lnTo>
                      <a:pt x="20" y="20501"/>
                    </a:lnTo>
                    <a:lnTo>
                      <a:pt x="78" y="20792"/>
                    </a:lnTo>
                    <a:lnTo>
                      <a:pt x="156" y="21103"/>
                    </a:lnTo>
                    <a:lnTo>
                      <a:pt x="253" y="21414"/>
                    </a:lnTo>
                    <a:lnTo>
                      <a:pt x="389" y="21725"/>
                    </a:lnTo>
                    <a:lnTo>
                      <a:pt x="564" y="22055"/>
                    </a:lnTo>
                    <a:lnTo>
                      <a:pt x="700" y="22269"/>
                    </a:lnTo>
                    <a:lnTo>
                      <a:pt x="836" y="22463"/>
                    </a:lnTo>
                    <a:lnTo>
                      <a:pt x="991" y="22657"/>
                    </a:lnTo>
                    <a:lnTo>
                      <a:pt x="1147" y="22832"/>
                    </a:lnTo>
                    <a:lnTo>
                      <a:pt x="1322" y="23007"/>
                    </a:lnTo>
                    <a:lnTo>
                      <a:pt x="1496" y="23163"/>
                    </a:lnTo>
                    <a:lnTo>
                      <a:pt x="1866" y="23474"/>
                    </a:lnTo>
                    <a:lnTo>
                      <a:pt x="2274" y="23726"/>
                    </a:lnTo>
                    <a:lnTo>
                      <a:pt x="2701" y="23959"/>
                    </a:lnTo>
                    <a:lnTo>
                      <a:pt x="3148" y="24154"/>
                    </a:lnTo>
                    <a:lnTo>
                      <a:pt x="3595" y="24348"/>
                    </a:lnTo>
                    <a:lnTo>
                      <a:pt x="4081" y="24503"/>
                    </a:lnTo>
                    <a:lnTo>
                      <a:pt x="4567" y="24639"/>
                    </a:lnTo>
                    <a:lnTo>
                      <a:pt x="5052" y="24756"/>
                    </a:lnTo>
                    <a:lnTo>
                      <a:pt x="5538" y="24873"/>
                    </a:lnTo>
                    <a:lnTo>
                      <a:pt x="6490" y="25086"/>
                    </a:lnTo>
                    <a:lnTo>
                      <a:pt x="7423" y="25281"/>
                    </a:lnTo>
                    <a:lnTo>
                      <a:pt x="8336" y="25475"/>
                    </a:lnTo>
                    <a:lnTo>
                      <a:pt x="8842" y="25553"/>
                    </a:lnTo>
                    <a:lnTo>
                      <a:pt x="9347" y="25650"/>
                    </a:lnTo>
                    <a:lnTo>
                      <a:pt x="9871" y="25708"/>
                    </a:lnTo>
                    <a:lnTo>
                      <a:pt x="10415" y="25747"/>
                    </a:lnTo>
                    <a:lnTo>
                      <a:pt x="10940" y="25767"/>
                    </a:lnTo>
                    <a:lnTo>
                      <a:pt x="11465" y="25747"/>
                    </a:lnTo>
                    <a:lnTo>
                      <a:pt x="11989" y="25689"/>
                    </a:lnTo>
                    <a:lnTo>
                      <a:pt x="12242" y="25650"/>
                    </a:lnTo>
                    <a:lnTo>
                      <a:pt x="12495" y="25611"/>
                    </a:lnTo>
                    <a:lnTo>
                      <a:pt x="12728" y="25533"/>
                    </a:lnTo>
                    <a:lnTo>
                      <a:pt x="12961" y="25456"/>
                    </a:lnTo>
                    <a:lnTo>
                      <a:pt x="13194" y="25378"/>
                    </a:lnTo>
                    <a:lnTo>
                      <a:pt x="13408" y="25281"/>
                    </a:lnTo>
                    <a:lnTo>
                      <a:pt x="13622" y="25164"/>
                    </a:lnTo>
                    <a:lnTo>
                      <a:pt x="13816" y="25028"/>
                    </a:lnTo>
                    <a:lnTo>
                      <a:pt x="14010" y="24873"/>
                    </a:lnTo>
                    <a:lnTo>
                      <a:pt x="14205" y="24717"/>
                    </a:lnTo>
                    <a:lnTo>
                      <a:pt x="14360" y="24523"/>
                    </a:lnTo>
                    <a:lnTo>
                      <a:pt x="14516" y="24329"/>
                    </a:lnTo>
                    <a:lnTo>
                      <a:pt x="14671" y="24115"/>
                    </a:lnTo>
                    <a:lnTo>
                      <a:pt x="14788" y="23882"/>
                    </a:lnTo>
                    <a:lnTo>
                      <a:pt x="14924" y="23629"/>
                    </a:lnTo>
                    <a:lnTo>
                      <a:pt x="15021" y="23357"/>
                    </a:lnTo>
                    <a:lnTo>
                      <a:pt x="15099" y="23085"/>
                    </a:lnTo>
                    <a:lnTo>
                      <a:pt x="15157" y="22832"/>
                    </a:lnTo>
                    <a:lnTo>
                      <a:pt x="15196" y="22560"/>
                    </a:lnTo>
                    <a:lnTo>
                      <a:pt x="15235" y="22288"/>
                    </a:lnTo>
                    <a:lnTo>
                      <a:pt x="15235" y="22016"/>
                    </a:lnTo>
                    <a:lnTo>
                      <a:pt x="15235" y="21744"/>
                    </a:lnTo>
                    <a:lnTo>
                      <a:pt x="15235" y="21453"/>
                    </a:lnTo>
                    <a:lnTo>
                      <a:pt x="15196" y="21181"/>
                    </a:lnTo>
                    <a:lnTo>
                      <a:pt x="15118" y="20637"/>
                    </a:lnTo>
                    <a:lnTo>
                      <a:pt x="15001" y="20092"/>
                    </a:lnTo>
                    <a:lnTo>
                      <a:pt x="14865" y="19548"/>
                    </a:lnTo>
                    <a:lnTo>
                      <a:pt x="14438" y="18169"/>
                    </a:lnTo>
                    <a:lnTo>
                      <a:pt x="14244" y="17469"/>
                    </a:lnTo>
                    <a:lnTo>
                      <a:pt x="14049" y="16789"/>
                    </a:lnTo>
                    <a:lnTo>
                      <a:pt x="13874" y="16109"/>
                    </a:lnTo>
                    <a:lnTo>
                      <a:pt x="13738" y="15390"/>
                    </a:lnTo>
                    <a:lnTo>
                      <a:pt x="13622" y="14691"/>
                    </a:lnTo>
                    <a:lnTo>
                      <a:pt x="13583" y="14321"/>
                    </a:lnTo>
                    <a:lnTo>
                      <a:pt x="13563" y="13952"/>
                    </a:lnTo>
                    <a:lnTo>
                      <a:pt x="13544" y="13583"/>
                    </a:lnTo>
                    <a:lnTo>
                      <a:pt x="13544" y="13214"/>
                    </a:lnTo>
                    <a:lnTo>
                      <a:pt x="13563" y="12845"/>
                    </a:lnTo>
                    <a:lnTo>
                      <a:pt x="13583" y="12495"/>
                    </a:lnTo>
                    <a:lnTo>
                      <a:pt x="13680" y="11756"/>
                    </a:lnTo>
                    <a:lnTo>
                      <a:pt x="13816" y="11037"/>
                    </a:lnTo>
                    <a:lnTo>
                      <a:pt x="13952" y="10318"/>
                    </a:lnTo>
                    <a:lnTo>
                      <a:pt x="14127" y="9599"/>
                    </a:lnTo>
                    <a:lnTo>
                      <a:pt x="14477" y="8162"/>
                    </a:lnTo>
                    <a:lnTo>
                      <a:pt x="14613" y="7443"/>
                    </a:lnTo>
                    <a:lnTo>
                      <a:pt x="14749" y="6743"/>
                    </a:lnTo>
                    <a:lnTo>
                      <a:pt x="14826" y="6024"/>
                    </a:lnTo>
                    <a:lnTo>
                      <a:pt x="14865" y="5655"/>
                    </a:lnTo>
                    <a:lnTo>
                      <a:pt x="14885" y="5305"/>
                    </a:lnTo>
                    <a:lnTo>
                      <a:pt x="14885" y="4955"/>
                    </a:lnTo>
                    <a:lnTo>
                      <a:pt x="14865" y="4586"/>
                    </a:lnTo>
                    <a:lnTo>
                      <a:pt x="14826" y="4236"/>
                    </a:lnTo>
                    <a:lnTo>
                      <a:pt x="14768" y="3867"/>
                    </a:lnTo>
                    <a:lnTo>
                      <a:pt x="14710" y="3517"/>
                    </a:lnTo>
                    <a:lnTo>
                      <a:pt x="14613" y="3148"/>
                    </a:lnTo>
                    <a:lnTo>
                      <a:pt x="14496" y="2798"/>
                    </a:lnTo>
                    <a:lnTo>
                      <a:pt x="14360" y="2429"/>
                    </a:lnTo>
                    <a:lnTo>
                      <a:pt x="14224" y="2118"/>
                    </a:lnTo>
                    <a:lnTo>
                      <a:pt x="14069" y="1846"/>
                    </a:lnTo>
                    <a:lnTo>
                      <a:pt x="13913" y="1574"/>
                    </a:lnTo>
                    <a:lnTo>
                      <a:pt x="13738" y="1341"/>
                    </a:lnTo>
                    <a:lnTo>
                      <a:pt x="13563" y="1108"/>
                    </a:lnTo>
                    <a:lnTo>
                      <a:pt x="13369" y="914"/>
                    </a:lnTo>
                    <a:lnTo>
                      <a:pt x="13175" y="739"/>
                    </a:lnTo>
                    <a:lnTo>
                      <a:pt x="12961" y="583"/>
                    </a:lnTo>
                    <a:lnTo>
                      <a:pt x="12747" y="447"/>
                    </a:lnTo>
                    <a:lnTo>
                      <a:pt x="12534" y="331"/>
                    </a:lnTo>
                    <a:lnTo>
                      <a:pt x="12300" y="233"/>
                    </a:lnTo>
                    <a:lnTo>
                      <a:pt x="12087" y="136"/>
                    </a:lnTo>
                    <a:lnTo>
                      <a:pt x="11834" y="78"/>
                    </a:lnTo>
                    <a:lnTo>
                      <a:pt x="11601" y="39"/>
                    </a:lnTo>
                    <a:lnTo>
                      <a:pt x="11368" y="20"/>
                    </a:lnTo>
                    <a:lnTo>
                      <a:pt x="11115" y="0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385975" y="7236375"/>
                <a:ext cx="386225" cy="641275"/>
              </a:xfrm>
              <a:custGeom>
                <a:avLst/>
                <a:gdLst/>
                <a:ahLst/>
                <a:cxnLst/>
                <a:rect l="l" t="t" r="r" b="b"/>
                <a:pathLst>
                  <a:path w="15449" h="25651" extrusionOk="0">
                    <a:moveTo>
                      <a:pt x="8278" y="1"/>
                    </a:moveTo>
                    <a:lnTo>
                      <a:pt x="8045" y="20"/>
                    </a:lnTo>
                    <a:lnTo>
                      <a:pt x="7793" y="59"/>
                    </a:lnTo>
                    <a:lnTo>
                      <a:pt x="7560" y="98"/>
                    </a:lnTo>
                    <a:lnTo>
                      <a:pt x="7307" y="156"/>
                    </a:lnTo>
                    <a:lnTo>
                      <a:pt x="7074" y="234"/>
                    </a:lnTo>
                    <a:lnTo>
                      <a:pt x="6841" y="331"/>
                    </a:lnTo>
                    <a:lnTo>
                      <a:pt x="6588" y="448"/>
                    </a:lnTo>
                    <a:lnTo>
                      <a:pt x="6374" y="564"/>
                    </a:lnTo>
                    <a:lnTo>
                      <a:pt x="6141" y="700"/>
                    </a:lnTo>
                    <a:lnTo>
                      <a:pt x="5908" y="856"/>
                    </a:lnTo>
                    <a:lnTo>
                      <a:pt x="5694" y="1011"/>
                    </a:lnTo>
                    <a:lnTo>
                      <a:pt x="5480" y="1186"/>
                    </a:lnTo>
                    <a:lnTo>
                      <a:pt x="5267" y="1380"/>
                    </a:lnTo>
                    <a:lnTo>
                      <a:pt x="5072" y="1575"/>
                    </a:lnTo>
                    <a:lnTo>
                      <a:pt x="4878" y="1789"/>
                    </a:lnTo>
                    <a:lnTo>
                      <a:pt x="4684" y="2002"/>
                    </a:lnTo>
                    <a:lnTo>
                      <a:pt x="4509" y="2235"/>
                    </a:lnTo>
                    <a:lnTo>
                      <a:pt x="4334" y="2469"/>
                    </a:lnTo>
                    <a:lnTo>
                      <a:pt x="4276" y="2566"/>
                    </a:lnTo>
                    <a:lnTo>
                      <a:pt x="4101" y="2760"/>
                    </a:lnTo>
                    <a:lnTo>
                      <a:pt x="3945" y="2974"/>
                    </a:lnTo>
                    <a:lnTo>
                      <a:pt x="3809" y="3188"/>
                    </a:lnTo>
                    <a:lnTo>
                      <a:pt x="3673" y="3401"/>
                    </a:lnTo>
                    <a:lnTo>
                      <a:pt x="3557" y="3635"/>
                    </a:lnTo>
                    <a:lnTo>
                      <a:pt x="3440" y="3868"/>
                    </a:lnTo>
                    <a:lnTo>
                      <a:pt x="3343" y="4120"/>
                    </a:lnTo>
                    <a:lnTo>
                      <a:pt x="3246" y="4373"/>
                    </a:lnTo>
                    <a:lnTo>
                      <a:pt x="3090" y="4898"/>
                    </a:lnTo>
                    <a:lnTo>
                      <a:pt x="2974" y="5442"/>
                    </a:lnTo>
                    <a:lnTo>
                      <a:pt x="2896" y="6025"/>
                    </a:lnTo>
                    <a:lnTo>
                      <a:pt x="2838" y="6608"/>
                    </a:lnTo>
                    <a:lnTo>
                      <a:pt x="2818" y="7093"/>
                    </a:lnTo>
                    <a:lnTo>
                      <a:pt x="2838" y="7579"/>
                    </a:lnTo>
                    <a:lnTo>
                      <a:pt x="2857" y="8065"/>
                    </a:lnTo>
                    <a:lnTo>
                      <a:pt x="2896" y="8570"/>
                    </a:lnTo>
                    <a:lnTo>
                      <a:pt x="3013" y="9600"/>
                    </a:lnTo>
                    <a:lnTo>
                      <a:pt x="3110" y="10630"/>
                    </a:lnTo>
                    <a:lnTo>
                      <a:pt x="3149" y="11135"/>
                    </a:lnTo>
                    <a:lnTo>
                      <a:pt x="3187" y="11660"/>
                    </a:lnTo>
                    <a:lnTo>
                      <a:pt x="3187" y="12165"/>
                    </a:lnTo>
                    <a:lnTo>
                      <a:pt x="3168" y="12651"/>
                    </a:lnTo>
                    <a:lnTo>
                      <a:pt x="3110" y="13156"/>
                    </a:lnTo>
                    <a:lnTo>
                      <a:pt x="3032" y="13622"/>
                    </a:lnTo>
                    <a:lnTo>
                      <a:pt x="2915" y="14089"/>
                    </a:lnTo>
                    <a:lnTo>
                      <a:pt x="2838" y="14322"/>
                    </a:lnTo>
                    <a:lnTo>
                      <a:pt x="2760" y="14555"/>
                    </a:lnTo>
                    <a:lnTo>
                      <a:pt x="2507" y="15060"/>
                    </a:lnTo>
                    <a:lnTo>
                      <a:pt x="2235" y="15604"/>
                    </a:lnTo>
                    <a:lnTo>
                      <a:pt x="1944" y="16148"/>
                    </a:lnTo>
                    <a:lnTo>
                      <a:pt x="1633" y="16693"/>
                    </a:lnTo>
                    <a:lnTo>
                      <a:pt x="1322" y="17237"/>
                    </a:lnTo>
                    <a:lnTo>
                      <a:pt x="1011" y="17800"/>
                    </a:lnTo>
                    <a:lnTo>
                      <a:pt x="720" y="18364"/>
                    </a:lnTo>
                    <a:lnTo>
                      <a:pt x="467" y="18927"/>
                    </a:lnTo>
                    <a:lnTo>
                      <a:pt x="350" y="19199"/>
                    </a:lnTo>
                    <a:lnTo>
                      <a:pt x="253" y="19491"/>
                    </a:lnTo>
                    <a:lnTo>
                      <a:pt x="176" y="19782"/>
                    </a:lnTo>
                    <a:lnTo>
                      <a:pt x="98" y="20054"/>
                    </a:lnTo>
                    <a:lnTo>
                      <a:pt x="59" y="20346"/>
                    </a:lnTo>
                    <a:lnTo>
                      <a:pt x="20" y="20637"/>
                    </a:lnTo>
                    <a:lnTo>
                      <a:pt x="1" y="20929"/>
                    </a:lnTo>
                    <a:lnTo>
                      <a:pt x="1" y="21201"/>
                    </a:lnTo>
                    <a:lnTo>
                      <a:pt x="20" y="21492"/>
                    </a:lnTo>
                    <a:lnTo>
                      <a:pt x="78" y="21784"/>
                    </a:lnTo>
                    <a:lnTo>
                      <a:pt x="137" y="22075"/>
                    </a:lnTo>
                    <a:lnTo>
                      <a:pt x="234" y="22367"/>
                    </a:lnTo>
                    <a:lnTo>
                      <a:pt x="370" y="22639"/>
                    </a:lnTo>
                    <a:lnTo>
                      <a:pt x="525" y="22930"/>
                    </a:lnTo>
                    <a:lnTo>
                      <a:pt x="720" y="23222"/>
                    </a:lnTo>
                    <a:lnTo>
                      <a:pt x="933" y="23513"/>
                    </a:lnTo>
                    <a:lnTo>
                      <a:pt x="1089" y="23688"/>
                    </a:lnTo>
                    <a:lnTo>
                      <a:pt x="1264" y="23882"/>
                    </a:lnTo>
                    <a:lnTo>
                      <a:pt x="1439" y="24038"/>
                    </a:lnTo>
                    <a:lnTo>
                      <a:pt x="1633" y="24193"/>
                    </a:lnTo>
                    <a:lnTo>
                      <a:pt x="1827" y="24329"/>
                    </a:lnTo>
                    <a:lnTo>
                      <a:pt x="2022" y="24465"/>
                    </a:lnTo>
                    <a:lnTo>
                      <a:pt x="2449" y="24698"/>
                    </a:lnTo>
                    <a:lnTo>
                      <a:pt x="2896" y="24893"/>
                    </a:lnTo>
                    <a:lnTo>
                      <a:pt x="3343" y="25048"/>
                    </a:lnTo>
                    <a:lnTo>
                      <a:pt x="3809" y="25184"/>
                    </a:lnTo>
                    <a:lnTo>
                      <a:pt x="4295" y="25281"/>
                    </a:lnTo>
                    <a:lnTo>
                      <a:pt x="4800" y="25359"/>
                    </a:lnTo>
                    <a:lnTo>
                      <a:pt x="5286" y="25417"/>
                    </a:lnTo>
                    <a:lnTo>
                      <a:pt x="5791" y="25456"/>
                    </a:lnTo>
                    <a:lnTo>
                      <a:pt x="6296" y="25495"/>
                    </a:lnTo>
                    <a:lnTo>
                      <a:pt x="7268" y="25534"/>
                    </a:lnTo>
                    <a:lnTo>
                      <a:pt x="8220" y="25592"/>
                    </a:lnTo>
                    <a:lnTo>
                      <a:pt x="9153" y="25631"/>
                    </a:lnTo>
                    <a:lnTo>
                      <a:pt x="9658" y="25650"/>
                    </a:lnTo>
                    <a:lnTo>
                      <a:pt x="10183" y="25631"/>
                    </a:lnTo>
                    <a:lnTo>
                      <a:pt x="10707" y="25612"/>
                    </a:lnTo>
                    <a:lnTo>
                      <a:pt x="11252" y="25573"/>
                    </a:lnTo>
                    <a:lnTo>
                      <a:pt x="11776" y="25495"/>
                    </a:lnTo>
                    <a:lnTo>
                      <a:pt x="12301" y="25398"/>
                    </a:lnTo>
                    <a:lnTo>
                      <a:pt x="12787" y="25262"/>
                    </a:lnTo>
                    <a:lnTo>
                      <a:pt x="13039" y="25184"/>
                    </a:lnTo>
                    <a:lnTo>
                      <a:pt x="13272" y="25106"/>
                    </a:lnTo>
                    <a:lnTo>
                      <a:pt x="13506" y="24990"/>
                    </a:lnTo>
                    <a:lnTo>
                      <a:pt x="13719" y="24873"/>
                    </a:lnTo>
                    <a:lnTo>
                      <a:pt x="13933" y="24757"/>
                    </a:lnTo>
                    <a:lnTo>
                      <a:pt x="14127" y="24621"/>
                    </a:lnTo>
                    <a:lnTo>
                      <a:pt x="14322" y="24465"/>
                    </a:lnTo>
                    <a:lnTo>
                      <a:pt x="14497" y="24310"/>
                    </a:lnTo>
                    <a:lnTo>
                      <a:pt x="14671" y="24135"/>
                    </a:lnTo>
                    <a:lnTo>
                      <a:pt x="14807" y="23941"/>
                    </a:lnTo>
                    <a:lnTo>
                      <a:pt x="14963" y="23727"/>
                    </a:lnTo>
                    <a:lnTo>
                      <a:pt x="15080" y="23513"/>
                    </a:lnTo>
                    <a:lnTo>
                      <a:pt x="15177" y="23280"/>
                    </a:lnTo>
                    <a:lnTo>
                      <a:pt x="15274" y="23027"/>
                    </a:lnTo>
                    <a:lnTo>
                      <a:pt x="15352" y="22755"/>
                    </a:lnTo>
                    <a:lnTo>
                      <a:pt x="15410" y="22483"/>
                    </a:lnTo>
                    <a:lnTo>
                      <a:pt x="15449" y="22192"/>
                    </a:lnTo>
                    <a:lnTo>
                      <a:pt x="15449" y="21920"/>
                    </a:lnTo>
                    <a:lnTo>
                      <a:pt x="15449" y="21648"/>
                    </a:lnTo>
                    <a:lnTo>
                      <a:pt x="15449" y="21376"/>
                    </a:lnTo>
                    <a:lnTo>
                      <a:pt x="15410" y="21104"/>
                    </a:lnTo>
                    <a:lnTo>
                      <a:pt x="15371" y="20831"/>
                    </a:lnTo>
                    <a:lnTo>
                      <a:pt x="15313" y="20559"/>
                    </a:lnTo>
                    <a:lnTo>
                      <a:pt x="15235" y="20307"/>
                    </a:lnTo>
                    <a:lnTo>
                      <a:pt x="15080" y="19763"/>
                    </a:lnTo>
                    <a:lnTo>
                      <a:pt x="14866" y="19258"/>
                    </a:lnTo>
                    <a:lnTo>
                      <a:pt x="14633" y="18752"/>
                    </a:lnTo>
                    <a:lnTo>
                      <a:pt x="13991" y="17431"/>
                    </a:lnTo>
                    <a:lnTo>
                      <a:pt x="13680" y="16790"/>
                    </a:lnTo>
                    <a:lnTo>
                      <a:pt x="13389" y="16148"/>
                    </a:lnTo>
                    <a:lnTo>
                      <a:pt x="13117" y="15488"/>
                    </a:lnTo>
                    <a:lnTo>
                      <a:pt x="12864" y="14827"/>
                    </a:lnTo>
                    <a:lnTo>
                      <a:pt x="12631" y="14128"/>
                    </a:lnTo>
                    <a:lnTo>
                      <a:pt x="12534" y="13778"/>
                    </a:lnTo>
                    <a:lnTo>
                      <a:pt x="12456" y="13428"/>
                    </a:lnTo>
                    <a:lnTo>
                      <a:pt x="12379" y="13059"/>
                    </a:lnTo>
                    <a:lnTo>
                      <a:pt x="12320" y="12690"/>
                    </a:lnTo>
                    <a:lnTo>
                      <a:pt x="12281" y="12340"/>
                    </a:lnTo>
                    <a:lnTo>
                      <a:pt x="12243" y="11971"/>
                    </a:lnTo>
                    <a:lnTo>
                      <a:pt x="12223" y="11232"/>
                    </a:lnTo>
                    <a:lnTo>
                      <a:pt x="12223" y="10513"/>
                    </a:lnTo>
                    <a:lnTo>
                      <a:pt x="12262" y="9775"/>
                    </a:lnTo>
                    <a:lnTo>
                      <a:pt x="12320" y="9037"/>
                    </a:lnTo>
                    <a:lnTo>
                      <a:pt x="12417" y="7560"/>
                    </a:lnTo>
                    <a:lnTo>
                      <a:pt x="12456" y="6841"/>
                    </a:lnTo>
                    <a:lnTo>
                      <a:pt x="12456" y="6102"/>
                    </a:lnTo>
                    <a:lnTo>
                      <a:pt x="12437" y="5383"/>
                    </a:lnTo>
                    <a:lnTo>
                      <a:pt x="12398" y="5034"/>
                    </a:lnTo>
                    <a:lnTo>
                      <a:pt x="12359" y="4684"/>
                    </a:lnTo>
                    <a:lnTo>
                      <a:pt x="12301" y="4315"/>
                    </a:lnTo>
                    <a:lnTo>
                      <a:pt x="12223" y="3965"/>
                    </a:lnTo>
                    <a:lnTo>
                      <a:pt x="12145" y="3615"/>
                    </a:lnTo>
                    <a:lnTo>
                      <a:pt x="12029" y="3285"/>
                    </a:lnTo>
                    <a:lnTo>
                      <a:pt x="11893" y="2935"/>
                    </a:lnTo>
                    <a:lnTo>
                      <a:pt x="11757" y="2605"/>
                    </a:lnTo>
                    <a:lnTo>
                      <a:pt x="11582" y="2255"/>
                    </a:lnTo>
                    <a:lnTo>
                      <a:pt x="11388" y="1925"/>
                    </a:lnTo>
                    <a:lnTo>
                      <a:pt x="11193" y="1653"/>
                    </a:lnTo>
                    <a:lnTo>
                      <a:pt x="10999" y="1380"/>
                    </a:lnTo>
                    <a:lnTo>
                      <a:pt x="10805" y="1147"/>
                    </a:lnTo>
                    <a:lnTo>
                      <a:pt x="10591" y="934"/>
                    </a:lnTo>
                    <a:lnTo>
                      <a:pt x="10377" y="759"/>
                    </a:lnTo>
                    <a:lnTo>
                      <a:pt x="10163" y="584"/>
                    </a:lnTo>
                    <a:lnTo>
                      <a:pt x="9930" y="448"/>
                    </a:lnTo>
                    <a:lnTo>
                      <a:pt x="9716" y="331"/>
                    </a:lnTo>
                    <a:lnTo>
                      <a:pt x="9483" y="215"/>
                    </a:lnTo>
                    <a:lnTo>
                      <a:pt x="9250" y="137"/>
                    </a:lnTo>
                    <a:lnTo>
                      <a:pt x="8997" y="79"/>
                    </a:lnTo>
                    <a:lnTo>
                      <a:pt x="8764" y="40"/>
                    </a:lnTo>
                    <a:lnTo>
                      <a:pt x="8531" y="20"/>
                    </a:lnTo>
                    <a:lnTo>
                      <a:pt x="8278" y="1"/>
                    </a:lnTo>
                    <a:close/>
                  </a:path>
                </a:pathLst>
              </a:custGeom>
              <a:solidFill>
                <a:srgbClr val="FFD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2987625" y="7619175"/>
                <a:ext cx="381375" cy="215725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8629" extrusionOk="0">
                    <a:moveTo>
                      <a:pt x="14166" y="1"/>
                    </a:moveTo>
                    <a:lnTo>
                      <a:pt x="13700" y="20"/>
                    </a:lnTo>
                    <a:lnTo>
                      <a:pt x="12320" y="20"/>
                    </a:lnTo>
                    <a:lnTo>
                      <a:pt x="11368" y="40"/>
                    </a:lnTo>
                    <a:lnTo>
                      <a:pt x="10669" y="59"/>
                    </a:lnTo>
                    <a:lnTo>
                      <a:pt x="10105" y="98"/>
                    </a:lnTo>
                    <a:lnTo>
                      <a:pt x="9522" y="176"/>
                    </a:lnTo>
                    <a:lnTo>
                      <a:pt x="8726" y="312"/>
                    </a:lnTo>
                    <a:lnTo>
                      <a:pt x="7929" y="487"/>
                    </a:lnTo>
                    <a:lnTo>
                      <a:pt x="6335" y="836"/>
                    </a:lnTo>
                    <a:lnTo>
                      <a:pt x="5539" y="992"/>
                    </a:lnTo>
                    <a:lnTo>
                      <a:pt x="4742" y="1128"/>
                    </a:lnTo>
                    <a:lnTo>
                      <a:pt x="4334" y="1167"/>
                    </a:lnTo>
                    <a:lnTo>
                      <a:pt x="3945" y="1206"/>
                    </a:lnTo>
                    <a:lnTo>
                      <a:pt x="3537" y="1225"/>
                    </a:lnTo>
                    <a:lnTo>
                      <a:pt x="3129" y="1245"/>
                    </a:lnTo>
                    <a:lnTo>
                      <a:pt x="2779" y="1225"/>
                    </a:lnTo>
                    <a:lnTo>
                      <a:pt x="2430" y="1206"/>
                    </a:lnTo>
                    <a:lnTo>
                      <a:pt x="2119" y="1147"/>
                    </a:lnTo>
                    <a:lnTo>
                      <a:pt x="1808" y="1070"/>
                    </a:lnTo>
                    <a:lnTo>
                      <a:pt x="1516" y="972"/>
                    </a:lnTo>
                    <a:lnTo>
                      <a:pt x="1225" y="856"/>
                    </a:lnTo>
                    <a:lnTo>
                      <a:pt x="972" y="720"/>
                    </a:lnTo>
                    <a:lnTo>
                      <a:pt x="720" y="564"/>
                    </a:lnTo>
                    <a:lnTo>
                      <a:pt x="584" y="798"/>
                    </a:lnTo>
                    <a:lnTo>
                      <a:pt x="467" y="1050"/>
                    </a:lnTo>
                    <a:lnTo>
                      <a:pt x="351" y="1303"/>
                    </a:lnTo>
                    <a:lnTo>
                      <a:pt x="253" y="1575"/>
                    </a:lnTo>
                    <a:lnTo>
                      <a:pt x="176" y="1827"/>
                    </a:lnTo>
                    <a:lnTo>
                      <a:pt x="98" y="2100"/>
                    </a:lnTo>
                    <a:lnTo>
                      <a:pt x="59" y="2352"/>
                    </a:lnTo>
                    <a:lnTo>
                      <a:pt x="20" y="2624"/>
                    </a:lnTo>
                    <a:lnTo>
                      <a:pt x="1" y="2896"/>
                    </a:lnTo>
                    <a:lnTo>
                      <a:pt x="20" y="3168"/>
                    </a:lnTo>
                    <a:lnTo>
                      <a:pt x="59" y="3460"/>
                    </a:lnTo>
                    <a:lnTo>
                      <a:pt x="98" y="3732"/>
                    </a:lnTo>
                    <a:lnTo>
                      <a:pt x="176" y="4023"/>
                    </a:lnTo>
                    <a:lnTo>
                      <a:pt x="292" y="4315"/>
                    </a:lnTo>
                    <a:lnTo>
                      <a:pt x="428" y="4606"/>
                    </a:lnTo>
                    <a:lnTo>
                      <a:pt x="584" y="4917"/>
                    </a:lnTo>
                    <a:lnTo>
                      <a:pt x="720" y="5131"/>
                    </a:lnTo>
                    <a:lnTo>
                      <a:pt x="856" y="5325"/>
                    </a:lnTo>
                    <a:lnTo>
                      <a:pt x="1011" y="5519"/>
                    </a:lnTo>
                    <a:lnTo>
                      <a:pt x="1167" y="5694"/>
                    </a:lnTo>
                    <a:lnTo>
                      <a:pt x="1342" y="5869"/>
                    </a:lnTo>
                    <a:lnTo>
                      <a:pt x="1516" y="6025"/>
                    </a:lnTo>
                    <a:lnTo>
                      <a:pt x="1886" y="6336"/>
                    </a:lnTo>
                    <a:lnTo>
                      <a:pt x="2294" y="6588"/>
                    </a:lnTo>
                    <a:lnTo>
                      <a:pt x="2721" y="6821"/>
                    </a:lnTo>
                    <a:lnTo>
                      <a:pt x="3168" y="7016"/>
                    </a:lnTo>
                    <a:lnTo>
                      <a:pt x="3615" y="7210"/>
                    </a:lnTo>
                    <a:lnTo>
                      <a:pt x="4101" y="7365"/>
                    </a:lnTo>
                    <a:lnTo>
                      <a:pt x="4587" y="7501"/>
                    </a:lnTo>
                    <a:lnTo>
                      <a:pt x="5072" y="7618"/>
                    </a:lnTo>
                    <a:lnTo>
                      <a:pt x="5558" y="7735"/>
                    </a:lnTo>
                    <a:lnTo>
                      <a:pt x="6510" y="7948"/>
                    </a:lnTo>
                    <a:lnTo>
                      <a:pt x="7443" y="8143"/>
                    </a:lnTo>
                    <a:lnTo>
                      <a:pt x="8356" y="8337"/>
                    </a:lnTo>
                    <a:lnTo>
                      <a:pt x="8862" y="8415"/>
                    </a:lnTo>
                    <a:lnTo>
                      <a:pt x="9367" y="8512"/>
                    </a:lnTo>
                    <a:lnTo>
                      <a:pt x="9891" y="8570"/>
                    </a:lnTo>
                    <a:lnTo>
                      <a:pt x="10435" y="8609"/>
                    </a:lnTo>
                    <a:lnTo>
                      <a:pt x="10960" y="8629"/>
                    </a:lnTo>
                    <a:lnTo>
                      <a:pt x="11485" y="8609"/>
                    </a:lnTo>
                    <a:lnTo>
                      <a:pt x="12009" y="8551"/>
                    </a:lnTo>
                    <a:lnTo>
                      <a:pt x="12262" y="8512"/>
                    </a:lnTo>
                    <a:lnTo>
                      <a:pt x="12515" y="8473"/>
                    </a:lnTo>
                    <a:lnTo>
                      <a:pt x="12748" y="8395"/>
                    </a:lnTo>
                    <a:lnTo>
                      <a:pt x="12981" y="8318"/>
                    </a:lnTo>
                    <a:lnTo>
                      <a:pt x="13214" y="8240"/>
                    </a:lnTo>
                    <a:lnTo>
                      <a:pt x="13428" y="8143"/>
                    </a:lnTo>
                    <a:lnTo>
                      <a:pt x="13642" y="8026"/>
                    </a:lnTo>
                    <a:lnTo>
                      <a:pt x="13836" y="7890"/>
                    </a:lnTo>
                    <a:lnTo>
                      <a:pt x="14030" y="7735"/>
                    </a:lnTo>
                    <a:lnTo>
                      <a:pt x="14225" y="7579"/>
                    </a:lnTo>
                    <a:lnTo>
                      <a:pt x="14380" y="7385"/>
                    </a:lnTo>
                    <a:lnTo>
                      <a:pt x="14536" y="7191"/>
                    </a:lnTo>
                    <a:lnTo>
                      <a:pt x="14691" y="6977"/>
                    </a:lnTo>
                    <a:lnTo>
                      <a:pt x="14808" y="6744"/>
                    </a:lnTo>
                    <a:lnTo>
                      <a:pt x="14944" y="6491"/>
                    </a:lnTo>
                    <a:lnTo>
                      <a:pt x="15041" y="6219"/>
                    </a:lnTo>
                    <a:lnTo>
                      <a:pt x="15119" y="5947"/>
                    </a:lnTo>
                    <a:lnTo>
                      <a:pt x="15177" y="5694"/>
                    </a:lnTo>
                    <a:lnTo>
                      <a:pt x="15216" y="5422"/>
                    </a:lnTo>
                    <a:lnTo>
                      <a:pt x="15255" y="5150"/>
                    </a:lnTo>
                    <a:lnTo>
                      <a:pt x="15255" y="4878"/>
                    </a:lnTo>
                    <a:lnTo>
                      <a:pt x="15255" y="4606"/>
                    </a:lnTo>
                    <a:lnTo>
                      <a:pt x="15255" y="4315"/>
                    </a:lnTo>
                    <a:lnTo>
                      <a:pt x="15216" y="4043"/>
                    </a:lnTo>
                    <a:lnTo>
                      <a:pt x="15138" y="3499"/>
                    </a:lnTo>
                    <a:lnTo>
                      <a:pt x="15021" y="2954"/>
                    </a:lnTo>
                    <a:lnTo>
                      <a:pt x="14885" y="2410"/>
                    </a:lnTo>
                    <a:lnTo>
                      <a:pt x="14516" y="1206"/>
                    </a:lnTo>
                    <a:lnTo>
                      <a:pt x="14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3385975" y="7670200"/>
                <a:ext cx="386225" cy="207450"/>
              </a:xfrm>
              <a:custGeom>
                <a:avLst/>
                <a:gdLst/>
                <a:ahLst/>
                <a:cxnLst/>
                <a:rect l="l" t="t" r="r" b="b"/>
                <a:pathLst>
                  <a:path w="15449" h="8298" extrusionOk="0">
                    <a:moveTo>
                      <a:pt x="1244" y="0"/>
                    </a:moveTo>
                    <a:lnTo>
                      <a:pt x="856" y="758"/>
                    </a:lnTo>
                    <a:lnTo>
                      <a:pt x="661" y="1127"/>
                    </a:lnTo>
                    <a:lnTo>
                      <a:pt x="486" y="1516"/>
                    </a:lnTo>
                    <a:lnTo>
                      <a:pt x="350" y="1905"/>
                    </a:lnTo>
                    <a:lnTo>
                      <a:pt x="214" y="2274"/>
                    </a:lnTo>
                    <a:lnTo>
                      <a:pt x="117" y="2662"/>
                    </a:lnTo>
                    <a:lnTo>
                      <a:pt x="39" y="3051"/>
                    </a:lnTo>
                    <a:lnTo>
                      <a:pt x="1" y="3440"/>
                    </a:lnTo>
                    <a:lnTo>
                      <a:pt x="1" y="3828"/>
                    </a:lnTo>
                    <a:lnTo>
                      <a:pt x="39" y="4217"/>
                    </a:lnTo>
                    <a:lnTo>
                      <a:pt x="117" y="4605"/>
                    </a:lnTo>
                    <a:lnTo>
                      <a:pt x="234" y="4994"/>
                    </a:lnTo>
                    <a:lnTo>
                      <a:pt x="312" y="5188"/>
                    </a:lnTo>
                    <a:lnTo>
                      <a:pt x="409" y="5383"/>
                    </a:lnTo>
                    <a:lnTo>
                      <a:pt x="525" y="5577"/>
                    </a:lnTo>
                    <a:lnTo>
                      <a:pt x="642" y="5771"/>
                    </a:lnTo>
                    <a:lnTo>
                      <a:pt x="778" y="5966"/>
                    </a:lnTo>
                    <a:lnTo>
                      <a:pt x="933" y="6160"/>
                    </a:lnTo>
                    <a:lnTo>
                      <a:pt x="1089" y="6335"/>
                    </a:lnTo>
                    <a:lnTo>
                      <a:pt x="1264" y="6529"/>
                    </a:lnTo>
                    <a:lnTo>
                      <a:pt x="1439" y="6685"/>
                    </a:lnTo>
                    <a:lnTo>
                      <a:pt x="1633" y="6840"/>
                    </a:lnTo>
                    <a:lnTo>
                      <a:pt x="1827" y="6976"/>
                    </a:lnTo>
                    <a:lnTo>
                      <a:pt x="2022" y="7112"/>
                    </a:lnTo>
                    <a:lnTo>
                      <a:pt x="2449" y="7345"/>
                    </a:lnTo>
                    <a:lnTo>
                      <a:pt x="2896" y="7540"/>
                    </a:lnTo>
                    <a:lnTo>
                      <a:pt x="3343" y="7695"/>
                    </a:lnTo>
                    <a:lnTo>
                      <a:pt x="3809" y="7831"/>
                    </a:lnTo>
                    <a:lnTo>
                      <a:pt x="4295" y="7928"/>
                    </a:lnTo>
                    <a:lnTo>
                      <a:pt x="4800" y="8006"/>
                    </a:lnTo>
                    <a:lnTo>
                      <a:pt x="5286" y="8064"/>
                    </a:lnTo>
                    <a:lnTo>
                      <a:pt x="5791" y="8103"/>
                    </a:lnTo>
                    <a:lnTo>
                      <a:pt x="6296" y="8142"/>
                    </a:lnTo>
                    <a:lnTo>
                      <a:pt x="7268" y="8181"/>
                    </a:lnTo>
                    <a:lnTo>
                      <a:pt x="8220" y="8239"/>
                    </a:lnTo>
                    <a:lnTo>
                      <a:pt x="9153" y="8278"/>
                    </a:lnTo>
                    <a:lnTo>
                      <a:pt x="9658" y="8297"/>
                    </a:lnTo>
                    <a:lnTo>
                      <a:pt x="10183" y="8278"/>
                    </a:lnTo>
                    <a:lnTo>
                      <a:pt x="10707" y="8259"/>
                    </a:lnTo>
                    <a:lnTo>
                      <a:pt x="11252" y="8220"/>
                    </a:lnTo>
                    <a:lnTo>
                      <a:pt x="11776" y="8142"/>
                    </a:lnTo>
                    <a:lnTo>
                      <a:pt x="12301" y="8045"/>
                    </a:lnTo>
                    <a:lnTo>
                      <a:pt x="12787" y="7909"/>
                    </a:lnTo>
                    <a:lnTo>
                      <a:pt x="13039" y="7831"/>
                    </a:lnTo>
                    <a:lnTo>
                      <a:pt x="13272" y="7753"/>
                    </a:lnTo>
                    <a:lnTo>
                      <a:pt x="13506" y="7637"/>
                    </a:lnTo>
                    <a:lnTo>
                      <a:pt x="13719" y="7520"/>
                    </a:lnTo>
                    <a:lnTo>
                      <a:pt x="13933" y="7404"/>
                    </a:lnTo>
                    <a:lnTo>
                      <a:pt x="14127" y="7268"/>
                    </a:lnTo>
                    <a:lnTo>
                      <a:pt x="14322" y="7112"/>
                    </a:lnTo>
                    <a:lnTo>
                      <a:pt x="14497" y="6957"/>
                    </a:lnTo>
                    <a:lnTo>
                      <a:pt x="14671" y="6782"/>
                    </a:lnTo>
                    <a:lnTo>
                      <a:pt x="14807" y="6588"/>
                    </a:lnTo>
                    <a:lnTo>
                      <a:pt x="14963" y="6374"/>
                    </a:lnTo>
                    <a:lnTo>
                      <a:pt x="15080" y="6160"/>
                    </a:lnTo>
                    <a:lnTo>
                      <a:pt x="15177" y="5927"/>
                    </a:lnTo>
                    <a:lnTo>
                      <a:pt x="15274" y="5674"/>
                    </a:lnTo>
                    <a:lnTo>
                      <a:pt x="15332" y="5460"/>
                    </a:lnTo>
                    <a:lnTo>
                      <a:pt x="15390" y="5227"/>
                    </a:lnTo>
                    <a:lnTo>
                      <a:pt x="15410" y="5014"/>
                    </a:lnTo>
                    <a:lnTo>
                      <a:pt x="15449" y="4800"/>
                    </a:lnTo>
                    <a:lnTo>
                      <a:pt x="15449" y="4353"/>
                    </a:lnTo>
                    <a:lnTo>
                      <a:pt x="15429" y="3925"/>
                    </a:lnTo>
                    <a:lnTo>
                      <a:pt x="15060" y="3789"/>
                    </a:lnTo>
                    <a:lnTo>
                      <a:pt x="14905" y="3751"/>
                    </a:lnTo>
                    <a:lnTo>
                      <a:pt x="14225" y="3576"/>
                    </a:lnTo>
                    <a:lnTo>
                      <a:pt x="13544" y="3440"/>
                    </a:lnTo>
                    <a:lnTo>
                      <a:pt x="12845" y="3323"/>
                    </a:lnTo>
                    <a:lnTo>
                      <a:pt x="12145" y="3206"/>
                    </a:lnTo>
                    <a:lnTo>
                      <a:pt x="10630" y="2993"/>
                    </a:lnTo>
                    <a:lnTo>
                      <a:pt x="9095" y="2798"/>
                    </a:lnTo>
                    <a:lnTo>
                      <a:pt x="8337" y="2682"/>
                    </a:lnTo>
                    <a:lnTo>
                      <a:pt x="7579" y="2546"/>
                    </a:lnTo>
                    <a:lnTo>
                      <a:pt x="6821" y="2390"/>
                    </a:lnTo>
                    <a:lnTo>
                      <a:pt x="6083" y="2196"/>
                    </a:lnTo>
                    <a:lnTo>
                      <a:pt x="5441" y="2021"/>
                    </a:lnTo>
                    <a:lnTo>
                      <a:pt x="4800" y="1807"/>
                    </a:lnTo>
                    <a:lnTo>
                      <a:pt x="4159" y="1594"/>
                    </a:lnTo>
                    <a:lnTo>
                      <a:pt x="3537" y="1341"/>
                    </a:lnTo>
                    <a:lnTo>
                      <a:pt x="2935" y="1050"/>
                    </a:lnTo>
                    <a:lnTo>
                      <a:pt x="2352" y="739"/>
                    </a:lnTo>
                    <a:lnTo>
                      <a:pt x="2060" y="583"/>
                    </a:lnTo>
                    <a:lnTo>
                      <a:pt x="1788" y="389"/>
                    </a:lnTo>
                    <a:lnTo>
                      <a:pt x="1516" y="195"/>
                    </a:lnTo>
                    <a:lnTo>
                      <a:pt x="12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3523450" y="6548500"/>
                <a:ext cx="127300" cy="146750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5870" extrusionOk="0">
                    <a:moveTo>
                      <a:pt x="2333" y="1"/>
                    </a:moveTo>
                    <a:lnTo>
                      <a:pt x="1" y="4412"/>
                    </a:lnTo>
                    <a:lnTo>
                      <a:pt x="2760" y="5869"/>
                    </a:lnTo>
                    <a:lnTo>
                      <a:pt x="5092" y="1458"/>
                    </a:lnTo>
                    <a:lnTo>
                      <a:pt x="23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8"/>
              <p:cNvSpPr/>
              <p:nvPr/>
            </p:nvSpPr>
            <p:spPr>
              <a:xfrm>
                <a:off x="3559900" y="6480500"/>
                <a:ext cx="1394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4276" extrusionOk="0">
                    <a:moveTo>
                      <a:pt x="1263" y="0"/>
                    </a:moveTo>
                    <a:lnTo>
                      <a:pt x="1127" y="20"/>
                    </a:lnTo>
                    <a:lnTo>
                      <a:pt x="991" y="59"/>
                    </a:lnTo>
                    <a:lnTo>
                      <a:pt x="855" y="97"/>
                    </a:lnTo>
                    <a:lnTo>
                      <a:pt x="739" y="156"/>
                    </a:lnTo>
                    <a:lnTo>
                      <a:pt x="622" y="233"/>
                    </a:lnTo>
                    <a:lnTo>
                      <a:pt x="525" y="311"/>
                    </a:lnTo>
                    <a:lnTo>
                      <a:pt x="408" y="408"/>
                    </a:lnTo>
                    <a:lnTo>
                      <a:pt x="311" y="506"/>
                    </a:lnTo>
                    <a:lnTo>
                      <a:pt x="233" y="622"/>
                    </a:lnTo>
                    <a:lnTo>
                      <a:pt x="156" y="739"/>
                    </a:lnTo>
                    <a:lnTo>
                      <a:pt x="97" y="875"/>
                    </a:lnTo>
                    <a:lnTo>
                      <a:pt x="58" y="1011"/>
                    </a:lnTo>
                    <a:lnTo>
                      <a:pt x="20" y="1147"/>
                    </a:lnTo>
                    <a:lnTo>
                      <a:pt x="0" y="1283"/>
                    </a:lnTo>
                    <a:lnTo>
                      <a:pt x="0" y="1419"/>
                    </a:lnTo>
                    <a:lnTo>
                      <a:pt x="0" y="1555"/>
                    </a:lnTo>
                    <a:lnTo>
                      <a:pt x="20" y="1671"/>
                    </a:lnTo>
                    <a:lnTo>
                      <a:pt x="58" y="1807"/>
                    </a:lnTo>
                    <a:lnTo>
                      <a:pt x="97" y="1943"/>
                    </a:lnTo>
                    <a:lnTo>
                      <a:pt x="156" y="2060"/>
                    </a:lnTo>
                    <a:lnTo>
                      <a:pt x="233" y="2177"/>
                    </a:lnTo>
                    <a:lnTo>
                      <a:pt x="311" y="2293"/>
                    </a:lnTo>
                    <a:lnTo>
                      <a:pt x="408" y="2390"/>
                    </a:lnTo>
                    <a:lnTo>
                      <a:pt x="505" y="2488"/>
                    </a:lnTo>
                    <a:lnTo>
                      <a:pt x="622" y="2565"/>
                    </a:lnTo>
                    <a:lnTo>
                      <a:pt x="739" y="2643"/>
                    </a:lnTo>
                    <a:lnTo>
                      <a:pt x="3498" y="4100"/>
                    </a:lnTo>
                    <a:lnTo>
                      <a:pt x="3634" y="4159"/>
                    </a:lnTo>
                    <a:lnTo>
                      <a:pt x="3770" y="4217"/>
                    </a:lnTo>
                    <a:lnTo>
                      <a:pt x="3906" y="4236"/>
                    </a:lnTo>
                    <a:lnTo>
                      <a:pt x="4042" y="4256"/>
                    </a:lnTo>
                    <a:lnTo>
                      <a:pt x="4178" y="4275"/>
                    </a:lnTo>
                    <a:lnTo>
                      <a:pt x="4314" y="4256"/>
                    </a:lnTo>
                    <a:lnTo>
                      <a:pt x="4450" y="4236"/>
                    </a:lnTo>
                    <a:lnTo>
                      <a:pt x="4586" y="4198"/>
                    </a:lnTo>
                    <a:lnTo>
                      <a:pt x="4703" y="4159"/>
                    </a:lnTo>
                    <a:lnTo>
                      <a:pt x="4819" y="4100"/>
                    </a:lnTo>
                    <a:lnTo>
                      <a:pt x="4936" y="4042"/>
                    </a:lnTo>
                    <a:lnTo>
                      <a:pt x="5052" y="3945"/>
                    </a:lnTo>
                    <a:lnTo>
                      <a:pt x="5149" y="3867"/>
                    </a:lnTo>
                    <a:lnTo>
                      <a:pt x="5247" y="3751"/>
                    </a:lnTo>
                    <a:lnTo>
                      <a:pt x="5324" y="3634"/>
                    </a:lnTo>
                    <a:lnTo>
                      <a:pt x="5402" y="3517"/>
                    </a:lnTo>
                    <a:lnTo>
                      <a:pt x="5460" y="3381"/>
                    </a:lnTo>
                    <a:lnTo>
                      <a:pt x="5519" y="3265"/>
                    </a:lnTo>
                    <a:lnTo>
                      <a:pt x="5538" y="3129"/>
                    </a:lnTo>
                    <a:lnTo>
                      <a:pt x="5558" y="2993"/>
                    </a:lnTo>
                    <a:lnTo>
                      <a:pt x="5577" y="2857"/>
                    </a:lnTo>
                    <a:lnTo>
                      <a:pt x="5558" y="2721"/>
                    </a:lnTo>
                    <a:lnTo>
                      <a:pt x="5538" y="2585"/>
                    </a:lnTo>
                    <a:lnTo>
                      <a:pt x="5499" y="2449"/>
                    </a:lnTo>
                    <a:lnTo>
                      <a:pt x="5460" y="2313"/>
                    </a:lnTo>
                    <a:lnTo>
                      <a:pt x="5402" y="2196"/>
                    </a:lnTo>
                    <a:lnTo>
                      <a:pt x="5344" y="2079"/>
                    </a:lnTo>
                    <a:lnTo>
                      <a:pt x="5247" y="1982"/>
                    </a:lnTo>
                    <a:lnTo>
                      <a:pt x="5169" y="1866"/>
                    </a:lnTo>
                    <a:lnTo>
                      <a:pt x="5052" y="1769"/>
                    </a:lnTo>
                    <a:lnTo>
                      <a:pt x="4955" y="1691"/>
                    </a:lnTo>
                    <a:lnTo>
                      <a:pt x="4819" y="1613"/>
                    </a:lnTo>
                    <a:lnTo>
                      <a:pt x="2060" y="156"/>
                    </a:lnTo>
                    <a:lnTo>
                      <a:pt x="1924" y="97"/>
                    </a:lnTo>
                    <a:lnTo>
                      <a:pt x="1807" y="59"/>
                    </a:lnTo>
                    <a:lnTo>
                      <a:pt x="1671" y="20"/>
                    </a:lnTo>
                    <a:lnTo>
                      <a:pt x="15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8"/>
              <p:cNvSpPr/>
              <p:nvPr/>
            </p:nvSpPr>
            <p:spPr>
              <a:xfrm>
                <a:off x="3682300" y="6632550"/>
                <a:ext cx="127300" cy="146725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5869" extrusionOk="0">
                    <a:moveTo>
                      <a:pt x="2333" y="0"/>
                    </a:moveTo>
                    <a:lnTo>
                      <a:pt x="1" y="4411"/>
                    </a:lnTo>
                    <a:lnTo>
                      <a:pt x="2760" y="5869"/>
                    </a:lnTo>
                    <a:lnTo>
                      <a:pt x="5092" y="1458"/>
                    </a:lnTo>
                    <a:lnTo>
                      <a:pt x="2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8"/>
              <p:cNvSpPr/>
              <p:nvPr/>
            </p:nvSpPr>
            <p:spPr>
              <a:xfrm>
                <a:off x="3718750" y="6564525"/>
                <a:ext cx="1389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4276" extrusionOk="0">
                    <a:moveTo>
                      <a:pt x="1244" y="1"/>
                    </a:moveTo>
                    <a:lnTo>
                      <a:pt x="1108" y="20"/>
                    </a:lnTo>
                    <a:lnTo>
                      <a:pt x="991" y="59"/>
                    </a:lnTo>
                    <a:lnTo>
                      <a:pt x="855" y="98"/>
                    </a:lnTo>
                    <a:lnTo>
                      <a:pt x="739" y="156"/>
                    </a:lnTo>
                    <a:lnTo>
                      <a:pt x="622" y="234"/>
                    </a:lnTo>
                    <a:lnTo>
                      <a:pt x="505" y="312"/>
                    </a:lnTo>
                    <a:lnTo>
                      <a:pt x="408" y="409"/>
                    </a:lnTo>
                    <a:lnTo>
                      <a:pt x="311" y="506"/>
                    </a:lnTo>
                    <a:lnTo>
                      <a:pt x="233" y="623"/>
                    </a:lnTo>
                    <a:lnTo>
                      <a:pt x="156" y="739"/>
                    </a:lnTo>
                    <a:lnTo>
                      <a:pt x="97" y="875"/>
                    </a:lnTo>
                    <a:lnTo>
                      <a:pt x="39" y="1011"/>
                    </a:lnTo>
                    <a:lnTo>
                      <a:pt x="20" y="1147"/>
                    </a:lnTo>
                    <a:lnTo>
                      <a:pt x="0" y="1283"/>
                    </a:lnTo>
                    <a:lnTo>
                      <a:pt x="0" y="1419"/>
                    </a:lnTo>
                    <a:lnTo>
                      <a:pt x="0" y="1555"/>
                    </a:lnTo>
                    <a:lnTo>
                      <a:pt x="20" y="1692"/>
                    </a:lnTo>
                    <a:lnTo>
                      <a:pt x="59" y="1808"/>
                    </a:lnTo>
                    <a:lnTo>
                      <a:pt x="97" y="1944"/>
                    </a:lnTo>
                    <a:lnTo>
                      <a:pt x="156" y="2061"/>
                    </a:lnTo>
                    <a:lnTo>
                      <a:pt x="233" y="2177"/>
                    </a:lnTo>
                    <a:lnTo>
                      <a:pt x="311" y="2294"/>
                    </a:lnTo>
                    <a:lnTo>
                      <a:pt x="408" y="2391"/>
                    </a:lnTo>
                    <a:lnTo>
                      <a:pt x="505" y="2488"/>
                    </a:lnTo>
                    <a:lnTo>
                      <a:pt x="622" y="2566"/>
                    </a:lnTo>
                    <a:lnTo>
                      <a:pt x="739" y="2644"/>
                    </a:lnTo>
                    <a:lnTo>
                      <a:pt x="3498" y="4101"/>
                    </a:lnTo>
                    <a:lnTo>
                      <a:pt x="3634" y="4159"/>
                    </a:lnTo>
                    <a:lnTo>
                      <a:pt x="3770" y="4218"/>
                    </a:lnTo>
                    <a:lnTo>
                      <a:pt x="3906" y="4256"/>
                    </a:lnTo>
                    <a:lnTo>
                      <a:pt x="4042" y="4256"/>
                    </a:lnTo>
                    <a:lnTo>
                      <a:pt x="4178" y="4276"/>
                    </a:lnTo>
                    <a:lnTo>
                      <a:pt x="4314" y="4256"/>
                    </a:lnTo>
                    <a:lnTo>
                      <a:pt x="4431" y="4237"/>
                    </a:lnTo>
                    <a:lnTo>
                      <a:pt x="4567" y="4218"/>
                    </a:lnTo>
                    <a:lnTo>
                      <a:pt x="4703" y="4159"/>
                    </a:lnTo>
                    <a:lnTo>
                      <a:pt x="4819" y="4101"/>
                    </a:lnTo>
                    <a:lnTo>
                      <a:pt x="4936" y="4043"/>
                    </a:lnTo>
                    <a:lnTo>
                      <a:pt x="5052" y="3946"/>
                    </a:lnTo>
                    <a:lnTo>
                      <a:pt x="5150" y="3868"/>
                    </a:lnTo>
                    <a:lnTo>
                      <a:pt x="5247" y="3751"/>
                    </a:lnTo>
                    <a:lnTo>
                      <a:pt x="5324" y="3654"/>
                    </a:lnTo>
                    <a:lnTo>
                      <a:pt x="5402" y="3518"/>
                    </a:lnTo>
                    <a:lnTo>
                      <a:pt x="5461" y="3401"/>
                    </a:lnTo>
                    <a:lnTo>
                      <a:pt x="5499" y="3265"/>
                    </a:lnTo>
                    <a:lnTo>
                      <a:pt x="5538" y="3129"/>
                    </a:lnTo>
                    <a:lnTo>
                      <a:pt x="5558" y="2993"/>
                    </a:lnTo>
                    <a:lnTo>
                      <a:pt x="5558" y="2857"/>
                    </a:lnTo>
                    <a:lnTo>
                      <a:pt x="5558" y="2721"/>
                    </a:lnTo>
                    <a:lnTo>
                      <a:pt x="5538" y="2585"/>
                    </a:lnTo>
                    <a:lnTo>
                      <a:pt x="5499" y="2449"/>
                    </a:lnTo>
                    <a:lnTo>
                      <a:pt x="5461" y="2333"/>
                    </a:lnTo>
                    <a:lnTo>
                      <a:pt x="5402" y="2197"/>
                    </a:lnTo>
                    <a:lnTo>
                      <a:pt x="5324" y="2080"/>
                    </a:lnTo>
                    <a:lnTo>
                      <a:pt x="5247" y="1983"/>
                    </a:lnTo>
                    <a:lnTo>
                      <a:pt x="5150" y="1866"/>
                    </a:lnTo>
                    <a:lnTo>
                      <a:pt x="5052" y="1789"/>
                    </a:lnTo>
                    <a:lnTo>
                      <a:pt x="4936" y="1692"/>
                    </a:lnTo>
                    <a:lnTo>
                      <a:pt x="4819" y="1614"/>
                    </a:lnTo>
                    <a:lnTo>
                      <a:pt x="2060" y="156"/>
                    </a:lnTo>
                    <a:lnTo>
                      <a:pt x="1924" y="98"/>
                    </a:lnTo>
                    <a:lnTo>
                      <a:pt x="1788" y="59"/>
                    </a:lnTo>
                    <a:lnTo>
                      <a:pt x="1652" y="20"/>
                    </a:lnTo>
                    <a:lnTo>
                      <a:pt x="15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8"/>
              <p:cNvSpPr/>
              <p:nvPr/>
            </p:nvSpPr>
            <p:spPr>
              <a:xfrm>
                <a:off x="3132875" y="6575700"/>
                <a:ext cx="741350" cy="825400"/>
              </a:xfrm>
              <a:custGeom>
                <a:avLst/>
                <a:gdLst/>
                <a:ahLst/>
                <a:cxnLst/>
                <a:rect l="l" t="t" r="r" b="b"/>
                <a:pathLst>
                  <a:path w="29654" h="33016" extrusionOk="0">
                    <a:moveTo>
                      <a:pt x="14147" y="1"/>
                    </a:moveTo>
                    <a:lnTo>
                      <a:pt x="13700" y="20"/>
                    </a:lnTo>
                    <a:lnTo>
                      <a:pt x="13253" y="98"/>
                    </a:lnTo>
                    <a:lnTo>
                      <a:pt x="12826" y="215"/>
                    </a:lnTo>
                    <a:lnTo>
                      <a:pt x="12398" y="351"/>
                    </a:lnTo>
                    <a:lnTo>
                      <a:pt x="11990" y="545"/>
                    </a:lnTo>
                    <a:lnTo>
                      <a:pt x="11601" y="778"/>
                    </a:lnTo>
                    <a:lnTo>
                      <a:pt x="11232" y="1050"/>
                    </a:lnTo>
                    <a:lnTo>
                      <a:pt x="10902" y="1361"/>
                    </a:lnTo>
                    <a:lnTo>
                      <a:pt x="10572" y="1691"/>
                    </a:lnTo>
                    <a:lnTo>
                      <a:pt x="10436" y="1886"/>
                    </a:lnTo>
                    <a:lnTo>
                      <a:pt x="10300" y="2080"/>
                    </a:lnTo>
                    <a:lnTo>
                      <a:pt x="10163" y="2274"/>
                    </a:lnTo>
                    <a:lnTo>
                      <a:pt x="10047" y="2488"/>
                    </a:lnTo>
                    <a:lnTo>
                      <a:pt x="545" y="20423"/>
                    </a:lnTo>
                    <a:lnTo>
                      <a:pt x="428" y="20637"/>
                    </a:lnTo>
                    <a:lnTo>
                      <a:pt x="351" y="20870"/>
                    </a:lnTo>
                    <a:lnTo>
                      <a:pt x="253" y="21084"/>
                    </a:lnTo>
                    <a:lnTo>
                      <a:pt x="195" y="21317"/>
                    </a:lnTo>
                    <a:lnTo>
                      <a:pt x="79" y="21764"/>
                    </a:lnTo>
                    <a:lnTo>
                      <a:pt x="20" y="22211"/>
                    </a:lnTo>
                    <a:lnTo>
                      <a:pt x="1" y="22678"/>
                    </a:lnTo>
                    <a:lnTo>
                      <a:pt x="20" y="23124"/>
                    </a:lnTo>
                    <a:lnTo>
                      <a:pt x="98" y="23571"/>
                    </a:lnTo>
                    <a:lnTo>
                      <a:pt x="215" y="23999"/>
                    </a:lnTo>
                    <a:lnTo>
                      <a:pt x="351" y="24426"/>
                    </a:lnTo>
                    <a:lnTo>
                      <a:pt x="545" y="24834"/>
                    </a:lnTo>
                    <a:lnTo>
                      <a:pt x="778" y="25223"/>
                    </a:lnTo>
                    <a:lnTo>
                      <a:pt x="1050" y="25592"/>
                    </a:lnTo>
                    <a:lnTo>
                      <a:pt x="1361" y="25923"/>
                    </a:lnTo>
                    <a:lnTo>
                      <a:pt x="1691" y="26234"/>
                    </a:lnTo>
                    <a:lnTo>
                      <a:pt x="1886" y="26389"/>
                    </a:lnTo>
                    <a:lnTo>
                      <a:pt x="2080" y="26525"/>
                    </a:lnTo>
                    <a:lnTo>
                      <a:pt x="2274" y="26642"/>
                    </a:lnTo>
                    <a:lnTo>
                      <a:pt x="2488" y="26758"/>
                    </a:lnTo>
                    <a:lnTo>
                      <a:pt x="13253" y="32471"/>
                    </a:lnTo>
                    <a:lnTo>
                      <a:pt x="13467" y="32568"/>
                    </a:lnTo>
                    <a:lnTo>
                      <a:pt x="13681" y="32665"/>
                    </a:lnTo>
                    <a:lnTo>
                      <a:pt x="13914" y="32763"/>
                    </a:lnTo>
                    <a:lnTo>
                      <a:pt x="14128" y="32821"/>
                    </a:lnTo>
                    <a:lnTo>
                      <a:pt x="14574" y="32937"/>
                    </a:lnTo>
                    <a:lnTo>
                      <a:pt x="15041" y="32996"/>
                    </a:lnTo>
                    <a:lnTo>
                      <a:pt x="15488" y="33015"/>
                    </a:lnTo>
                    <a:lnTo>
                      <a:pt x="15935" y="32996"/>
                    </a:lnTo>
                    <a:lnTo>
                      <a:pt x="16382" y="32918"/>
                    </a:lnTo>
                    <a:lnTo>
                      <a:pt x="16829" y="32801"/>
                    </a:lnTo>
                    <a:lnTo>
                      <a:pt x="17256" y="32665"/>
                    </a:lnTo>
                    <a:lnTo>
                      <a:pt x="17664" y="32471"/>
                    </a:lnTo>
                    <a:lnTo>
                      <a:pt x="18033" y="32238"/>
                    </a:lnTo>
                    <a:lnTo>
                      <a:pt x="18402" y="31966"/>
                    </a:lnTo>
                    <a:lnTo>
                      <a:pt x="18752" y="31655"/>
                    </a:lnTo>
                    <a:lnTo>
                      <a:pt x="19063" y="31305"/>
                    </a:lnTo>
                    <a:lnTo>
                      <a:pt x="19199" y="31130"/>
                    </a:lnTo>
                    <a:lnTo>
                      <a:pt x="19335" y="30936"/>
                    </a:lnTo>
                    <a:lnTo>
                      <a:pt x="19471" y="30742"/>
                    </a:lnTo>
                    <a:lnTo>
                      <a:pt x="19588" y="30528"/>
                    </a:lnTo>
                    <a:lnTo>
                      <a:pt x="29090" y="12593"/>
                    </a:lnTo>
                    <a:lnTo>
                      <a:pt x="29206" y="12359"/>
                    </a:lnTo>
                    <a:lnTo>
                      <a:pt x="29304" y="12146"/>
                    </a:lnTo>
                    <a:lnTo>
                      <a:pt x="29381" y="11932"/>
                    </a:lnTo>
                    <a:lnTo>
                      <a:pt x="29459" y="11699"/>
                    </a:lnTo>
                    <a:lnTo>
                      <a:pt x="29556" y="11252"/>
                    </a:lnTo>
                    <a:lnTo>
                      <a:pt x="29634" y="10805"/>
                    </a:lnTo>
                    <a:lnTo>
                      <a:pt x="29653" y="10338"/>
                    </a:lnTo>
                    <a:lnTo>
                      <a:pt x="29614" y="9892"/>
                    </a:lnTo>
                    <a:lnTo>
                      <a:pt x="29556" y="9445"/>
                    </a:lnTo>
                    <a:lnTo>
                      <a:pt x="29440" y="9017"/>
                    </a:lnTo>
                    <a:lnTo>
                      <a:pt x="29284" y="8590"/>
                    </a:lnTo>
                    <a:lnTo>
                      <a:pt x="29090" y="8182"/>
                    </a:lnTo>
                    <a:lnTo>
                      <a:pt x="28857" y="7793"/>
                    </a:lnTo>
                    <a:lnTo>
                      <a:pt x="28585" y="7424"/>
                    </a:lnTo>
                    <a:lnTo>
                      <a:pt x="28293" y="7093"/>
                    </a:lnTo>
                    <a:lnTo>
                      <a:pt x="27943" y="6783"/>
                    </a:lnTo>
                    <a:lnTo>
                      <a:pt x="27749" y="6627"/>
                    </a:lnTo>
                    <a:lnTo>
                      <a:pt x="27555" y="6491"/>
                    </a:lnTo>
                    <a:lnTo>
                      <a:pt x="27360" y="6374"/>
                    </a:lnTo>
                    <a:lnTo>
                      <a:pt x="27147" y="6258"/>
                    </a:lnTo>
                    <a:lnTo>
                      <a:pt x="16382" y="545"/>
                    </a:lnTo>
                    <a:lnTo>
                      <a:pt x="16168" y="428"/>
                    </a:lnTo>
                    <a:lnTo>
                      <a:pt x="15954" y="351"/>
                    </a:lnTo>
                    <a:lnTo>
                      <a:pt x="15740" y="254"/>
                    </a:lnTo>
                    <a:lnTo>
                      <a:pt x="15507" y="195"/>
                    </a:lnTo>
                    <a:lnTo>
                      <a:pt x="15060" y="79"/>
                    </a:lnTo>
                    <a:lnTo>
                      <a:pt x="14613" y="20"/>
                    </a:lnTo>
                    <a:lnTo>
                      <a:pt x="1414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8"/>
              <p:cNvSpPr/>
              <p:nvPr/>
            </p:nvSpPr>
            <p:spPr>
              <a:xfrm>
                <a:off x="3132875" y="6987650"/>
                <a:ext cx="576675" cy="413450"/>
              </a:xfrm>
              <a:custGeom>
                <a:avLst/>
                <a:gdLst/>
                <a:ahLst/>
                <a:cxnLst/>
                <a:rect l="l" t="t" r="r" b="b"/>
                <a:pathLst>
                  <a:path w="23067" h="16538" extrusionOk="0">
                    <a:moveTo>
                      <a:pt x="2643" y="1"/>
                    </a:moveTo>
                    <a:lnTo>
                      <a:pt x="545" y="3945"/>
                    </a:lnTo>
                    <a:lnTo>
                      <a:pt x="428" y="4159"/>
                    </a:lnTo>
                    <a:lnTo>
                      <a:pt x="351" y="4392"/>
                    </a:lnTo>
                    <a:lnTo>
                      <a:pt x="253" y="4606"/>
                    </a:lnTo>
                    <a:lnTo>
                      <a:pt x="195" y="4839"/>
                    </a:lnTo>
                    <a:lnTo>
                      <a:pt x="79" y="5286"/>
                    </a:lnTo>
                    <a:lnTo>
                      <a:pt x="20" y="5733"/>
                    </a:lnTo>
                    <a:lnTo>
                      <a:pt x="1" y="6200"/>
                    </a:lnTo>
                    <a:lnTo>
                      <a:pt x="20" y="6646"/>
                    </a:lnTo>
                    <a:lnTo>
                      <a:pt x="98" y="7093"/>
                    </a:lnTo>
                    <a:lnTo>
                      <a:pt x="215" y="7521"/>
                    </a:lnTo>
                    <a:lnTo>
                      <a:pt x="351" y="7948"/>
                    </a:lnTo>
                    <a:lnTo>
                      <a:pt x="545" y="8356"/>
                    </a:lnTo>
                    <a:lnTo>
                      <a:pt x="778" y="8745"/>
                    </a:lnTo>
                    <a:lnTo>
                      <a:pt x="1050" y="9114"/>
                    </a:lnTo>
                    <a:lnTo>
                      <a:pt x="1361" y="9445"/>
                    </a:lnTo>
                    <a:lnTo>
                      <a:pt x="1691" y="9756"/>
                    </a:lnTo>
                    <a:lnTo>
                      <a:pt x="1886" y="9911"/>
                    </a:lnTo>
                    <a:lnTo>
                      <a:pt x="2080" y="10047"/>
                    </a:lnTo>
                    <a:lnTo>
                      <a:pt x="2274" y="10164"/>
                    </a:lnTo>
                    <a:lnTo>
                      <a:pt x="2488" y="10280"/>
                    </a:lnTo>
                    <a:lnTo>
                      <a:pt x="13253" y="15993"/>
                    </a:lnTo>
                    <a:lnTo>
                      <a:pt x="13467" y="16090"/>
                    </a:lnTo>
                    <a:lnTo>
                      <a:pt x="13681" y="16187"/>
                    </a:lnTo>
                    <a:lnTo>
                      <a:pt x="13914" y="16285"/>
                    </a:lnTo>
                    <a:lnTo>
                      <a:pt x="14128" y="16343"/>
                    </a:lnTo>
                    <a:lnTo>
                      <a:pt x="14574" y="16459"/>
                    </a:lnTo>
                    <a:lnTo>
                      <a:pt x="15041" y="16518"/>
                    </a:lnTo>
                    <a:lnTo>
                      <a:pt x="15488" y="16537"/>
                    </a:lnTo>
                    <a:lnTo>
                      <a:pt x="15935" y="16518"/>
                    </a:lnTo>
                    <a:lnTo>
                      <a:pt x="16382" y="16440"/>
                    </a:lnTo>
                    <a:lnTo>
                      <a:pt x="16829" y="16323"/>
                    </a:lnTo>
                    <a:lnTo>
                      <a:pt x="17256" y="16187"/>
                    </a:lnTo>
                    <a:lnTo>
                      <a:pt x="17664" y="15993"/>
                    </a:lnTo>
                    <a:lnTo>
                      <a:pt x="18033" y="15760"/>
                    </a:lnTo>
                    <a:lnTo>
                      <a:pt x="18402" y="15488"/>
                    </a:lnTo>
                    <a:lnTo>
                      <a:pt x="18752" y="15177"/>
                    </a:lnTo>
                    <a:lnTo>
                      <a:pt x="19063" y="14827"/>
                    </a:lnTo>
                    <a:lnTo>
                      <a:pt x="19199" y="14652"/>
                    </a:lnTo>
                    <a:lnTo>
                      <a:pt x="19335" y="14458"/>
                    </a:lnTo>
                    <a:lnTo>
                      <a:pt x="19471" y="14264"/>
                    </a:lnTo>
                    <a:lnTo>
                      <a:pt x="19588" y="14050"/>
                    </a:lnTo>
                    <a:lnTo>
                      <a:pt x="23066" y="7482"/>
                    </a:lnTo>
                    <a:lnTo>
                      <a:pt x="22658" y="7152"/>
                    </a:lnTo>
                    <a:lnTo>
                      <a:pt x="22230" y="6821"/>
                    </a:lnTo>
                    <a:lnTo>
                      <a:pt x="21803" y="6510"/>
                    </a:lnTo>
                    <a:lnTo>
                      <a:pt x="21356" y="6200"/>
                    </a:lnTo>
                    <a:lnTo>
                      <a:pt x="20423" y="5597"/>
                    </a:lnTo>
                    <a:lnTo>
                      <a:pt x="19510" y="5073"/>
                    </a:lnTo>
                    <a:lnTo>
                      <a:pt x="18849" y="4723"/>
                    </a:lnTo>
                    <a:lnTo>
                      <a:pt x="18169" y="4392"/>
                    </a:lnTo>
                    <a:lnTo>
                      <a:pt x="17489" y="4062"/>
                    </a:lnTo>
                    <a:lnTo>
                      <a:pt x="16809" y="3751"/>
                    </a:lnTo>
                    <a:lnTo>
                      <a:pt x="16110" y="3440"/>
                    </a:lnTo>
                    <a:lnTo>
                      <a:pt x="15410" y="3149"/>
                    </a:lnTo>
                    <a:lnTo>
                      <a:pt x="14710" y="2877"/>
                    </a:lnTo>
                    <a:lnTo>
                      <a:pt x="14011" y="2624"/>
                    </a:lnTo>
                    <a:lnTo>
                      <a:pt x="12534" y="2080"/>
                    </a:lnTo>
                    <a:lnTo>
                      <a:pt x="11776" y="1847"/>
                    </a:lnTo>
                    <a:lnTo>
                      <a:pt x="11018" y="1594"/>
                    </a:lnTo>
                    <a:lnTo>
                      <a:pt x="9853" y="1244"/>
                    </a:lnTo>
                    <a:lnTo>
                      <a:pt x="9483" y="1147"/>
                    </a:lnTo>
                    <a:lnTo>
                      <a:pt x="8959" y="1011"/>
                    </a:lnTo>
                    <a:lnTo>
                      <a:pt x="8181" y="817"/>
                    </a:lnTo>
                    <a:lnTo>
                      <a:pt x="7385" y="662"/>
                    </a:lnTo>
                    <a:lnTo>
                      <a:pt x="6608" y="506"/>
                    </a:lnTo>
                    <a:lnTo>
                      <a:pt x="5811" y="389"/>
                    </a:lnTo>
                    <a:lnTo>
                      <a:pt x="4237" y="176"/>
                    </a:lnTo>
                    <a:lnTo>
                      <a:pt x="2643" y="1"/>
                    </a:lnTo>
                    <a:close/>
                  </a:path>
                </a:pathLst>
              </a:custGeom>
              <a:solidFill>
                <a:srgbClr val="FFEC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8"/>
              <p:cNvSpPr/>
              <p:nvPr/>
            </p:nvSpPr>
            <p:spPr>
              <a:xfrm>
                <a:off x="3416575" y="6929850"/>
                <a:ext cx="549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216" extrusionOk="0">
                    <a:moveTo>
                      <a:pt x="1031" y="1"/>
                    </a:moveTo>
                    <a:lnTo>
                      <a:pt x="817" y="39"/>
                    </a:lnTo>
                    <a:lnTo>
                      <a:pt x="623" y="117"/>
                    </a:lnTo>
                    <a:lnTo>
                      <a:pt x="428" y="214"/>
                    </a:lnTo>
                    <a:lnTo>
                      <a:pt x="273" y="370"/>
                    </a:lnTo>
                    <a:lnTo>
                      <a:pt x="156" y="525"/>
                    </a:lnTo>
                    <a:lnTo>
                      <a:pt x="59" y="739"/>
                    </a:lnTo>
                    <a:lnTo>
                      <a:pt x="1" y="953"/>
                    </a:lnTo>
                    <a:lnTo>
                      <a:pt x="1" y="1166"/>
                    </a:lnTo>
                    <a:lnTo>
                      <a:pt x="20" y="1380"/>
                    </a:lnTo>
                    <a:lnTo>
                      <a:pt x="98" y="1594"/>
                    </a:lnTo>
                    <a:lnTo>
                      <a:pt x="215" y="1769"/>
                    </a:lnTo>
                    <a:lnTo>
                      <a:pt x="351" y="1924"/>
                    </a:lnTo>
                    <a:lnTo>
                      <a:pt x="525" y="2060"/>
                    </a:lnTo>
                    <a:lnTo>
                      <a:pt x="720" y="2138"/>
                    </a:lnTo>
                    <a:lnTo>
                      <a:pt x="934" y="2196"/>
                    </a:lnTo>
                    <a:lnTo>
                      <a:pt x="1167" y="2216"/>
                    </a:lnTo>
                    <a:lnTo>
                      <a:pt x="1380" y="2177"/>
                    </a:lnTo>
                    <a:lnTo>
                      <a:pt x="1575" y="2099"/>
                    </a:lnTo>
                    <a:lnTo>
                      <a:pt x="1769" y="1983"/>
                    </a:lnTo>
                    <a:lnTo>
                      <a:pt x="1925" y="1847"/>
                    </a:lnTo>
                    <a:lnTo>
                      <a:pt x="2041" y="1672"/>
                    </a:lnTo>
                    <a:lnTo>
                      <a:pt x="2138" y="1477"/>
                    </a:lnTo>
                    <a:lnTo>
                      <a:pt x="2197" y="1264"/>
                    </a:lnTo>
                    <a:lnTo>
                      <a:pt x="2197" y="1030"/>
                    </a:lnTo>
                    <a:lnTo>
                      <a:pt x="2158" y="817"/>
                    </a:lnTo>
                    <a:lnTo>
                      <a:pt x="2099" y="622"/>
                    </a:lnTo>
                    <a:lnTo>
                      <a:pt x="1983" y="447"/>
                    </a:lnTo>
                    <a:lnTo>
                      <a:pt x="1827" y="292"/>
                    </a:lnTo>
                    <a:lnTo>
                      <a:pt x="1672" y="156"/>
                    </a:lnTo>
                    <a:lnTo>
                      <a:pt x="1478" y="59"/>
                    </a:lnTo>
                    <a:lnTo>
                      <a:pt x="1244" y="1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8"/>
              <p:cNvSpPr/>
              <p:nvPr/>
            </p:nvSpPr>
            <p:spPr>
              <a:xfrm>
                <a:off x="3526850" y="6996900"/>
                <a:ext cx="5540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2216" extrusionOk="0">
                    <a:moveTo>
                      <a:pt x="1050" y="0"/>
                    </a:moveTo>
                    <a:lnTo>
                      <a:pt x="836" y="39"/>
                    </a:lnTo>
                    <a:lnTo>
                      <a:pt x="623" y="117"/>
                    </a:lnTo>
                    <a:lnTo>
                      <a:pt x="448" y="233"/>
                    </a:lnTo>
                    <a:lnTo>
                      <a:pt x="292" y="369"/>
                    </a:lnTo>
                    <a:lnTo>
                      <a:pt x="156" y="544"/>
                    </a:lnTo>
                    <a:lnTo>
                      <a:pt x="79" y="738"/>
                    </a:lnTo>
                    <a:lnTo>
                      <a:pt x="20" y="952"/>
                    </a:lnTo>
                    <a:lnTo>
                      <a:pt x="1" y="1185"/>
                    </a:lnTo>
                    <a:lnTo>
                      <a:pt x="40" y="1399"/>
                    </a:lnTo>
                    <a:lnTo>
                      <a:pt x="117" y="1593"/>
                    </a:lnTo>
                    <a:lnTo>
                      <a:pt x="234" y="1768"/>
                    </a:lnTo>
                    <a:lnTo>
                      <a:pt x="370" y="1924"/>
                    </a:lnTo>
                    <a:lnTo>
                      <a:pt x="545" y="2060"/>
                    </a:lnTo>
                    <a:lnTo>
                      <a:pt x="739" y="2157"/>
                    </a:lnTo>
                    <a:lnTo>
                      <a:pt x="953" y="2215"/>
                    </a:lnTo>
                    <a:lnTo>
                      <a:pt x="1186" y="2215"/>
                    </a:lnTo>
                    <a:lnTo>
                      <a:pt x="1400" y="2176"/>
                    </a:lnTo>
                    <a:lnTo>
                      <a:pt x="1594" y="2099"/>
                    </a:lnTo>
                    <a:lnTo>
                      <a:pt x="1769" y="2002"/>
                    </a:lnTo>
                    <a:lnTo>
                      <a:pt x="1925" y="1846"/>
                    </a:lnTo>
                    <a:lnTo>
                      <a:pt x="2061" y="1671"/>
                    </a:lnTo>
                    <a:lnTo>
                      <a:pt x="2158" y="1477"/>
                    </a:lnTo>
                    <a:lnTo>
                      <a:pt x="2216" y="1263"/>
                    </a:lnTo>
                    <a:lnTo>
                      <a:pt x="2216" y="1049"/>
                    </a:lnTo>
                    <a:lnTo>
                      <a:pt x="2177" y="836"/>
                    </a:lnTo>
                    <a:lnTo>
                      <a:pt x="2099" y="622"/>
                    </a:lnTo>
                    <a:lnTo>
                      <a:pt x="2002" y="447"/>
                    </a:lnTo>
                    <a:lnTo>
                      <a:pt x="1847" y="292"/>
                    </a:lnTo>
                    <a:lnTo>
                      <a:pt x="1691" y="156"/>
                    </a:lnTo>
                    <a:lnTo>
                      <a:pt x="1478" y="78"/>
                    </a:lnTo>
                    <a:lnTo>
                      <a:pt x="1264" y="19"/>
                    </a:lnTo>
                    <a:lnTo>
                      <a:pt x="1050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8"/>
              <p:cNvSpPr/>
              <p:nvPr/>
            </p:nvSpPr>
            <p:spPr>
              <a:xfrm>
                <a:off x="3153775" y="7406900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6" y="0"/>
                    </a:moveTo>
                    <a:lnTo>
                      <a:pt x="1652" y="20"/>
                    </a:lnTo>
                    <a:lnTo>
                      <a:pt x="1458" y="59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8" y="389"/>
                    </a:lnTo>
                    <a:lnTo>
                      <a:pt x="642" y="506"/>
                    </a:lnTo>
                    <a:lnTo>
                      <a:pt x="506" y="642"/>
                    </a:lnTo>
                    <a:lnTo>
                      <a:pt x="389" y="797"/>
                    </a:lnTo>
                    <a:lnTo>
                      <a:pt x="272" y="952"/>
                    </a:lnTo>
                    <a:lnTo>
                      <a:pt x="195" y="1108"/>
                    </a:lnTo>
                    <a:lnTo>
                      <a:pt x="117" y="1302"/>
                    </a:lnTo>
                    <a:lnTo>
                      <a:pt x="59" y="1477"/>
                    </a:lnTo>
                    <a:lnTo>
                      <a:pt x="20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7" y="2643"/>
                    </a:lnTo>
                    <a:lnTo>
                      <a:pt x="195" y="2818"/>
                    </a:lnTo>
                    <a:lnTo>
                      <a:pt x="292" y="2973"/>
                    </a:lnTo>
                    <a:lnTo>
                      <a:pt x="389" y="3129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97" y="3537"/>
                    </a:lnTo>
                    <a:lnTo>
                      <a:pt x="952" y="3634"/>
                    </a:lnTo>
                    <a:lnTo>
                      <a:pt x="1127" y="3731"/>
                    </a:lnTo>
                    <a:lnTo>
                      <a:pt x="1302" y="3809"/>
                    </a:lnTo>
                    <a:lnTo>
                      <a:pt x="1477" y="3867"/>
                    </a:lnTo>
                    <a:lnTo>
                      <a:pt x="1691" y="3906"/>
                    </a:lnTo>
                    <a:lnTo>
                      <a:pt x="1885" y="3925"/>
                    </a:lnTo>
                    <a:lnTo>
                      <a:pt x="2080" y="3906"/>
                    </a:lnTo>
                    <a:lnTo>
                      <a:pt x="2274" y="3887"/>
                    </a:lnTo>
                    <a:lnTo>
                      <a:pt x="2468" y="3848"/>
                    </a:lnTo>
                    <a:lnTo>
                      <a:pt x="2643" y="3789"/>
                    </a:lnTo>
                    <a:lnTo>
                      <a:pt x="2818" y="3731"/>
                    </a:lnTo>
                    <a:lnTo>
                      <a:pt x="2973" y="3634"/>
                    </a:lnTo>
                    <a:lnTo>
                      <a:pt x="3129" y="3517"/>
                    </a:lnTo>
                    <a:lnTo>
                      <a:pt x="3284" y="3401"/>
                    </a:lnTo>
                    <a:lnTo>
                      <a:pt x="3420" y="3265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1" y="2798"/>
                    </a:lnTo>
                    <a:lnTo>
                      <a:pt x="3809" y="2624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6" y="2041"/>
                    </a:lnTo>
                    <a:lnTo>
                      <a:pt x="3926" y="1827"/>
                    </a:lnTo>
                    <a:lnTo>
                      <a:pt x="3887" y="1652"/>
                    </a:lnTo>
                    <a:lnTo>
                      <a:pt x="3848" y="1458"/>
                    </a:lnTo>
                    <a:lnTo>
                      <a:pt x="3789" y="1283"/>
                    </a:lnTo>
                    <a:lnTo>
                      <a:pt x="3731" y="1108"/>
                    </a:lnTo>
                    <a:lnTo>
                      <a:pt x="3634" y="933"/>
                    </a:lnTo>
                    <a:lnTo>
                      <a:pt x="3517" y="778"/>
                    </a:lnTo>
                    <a:lnTo>
                      <a:pt x="3401" y="642"/>
                    </a:lnTo>
                    <a:lnTo>
                      <a:pt x="3265" y="506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5"/>
                    </a:lnTo>
                    <a:lnTo>
                      <a:pt x="2624" y="117"/>
                    </a:lnTo>
                    <a:lnTo>
                      <a:pt x="2429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8"/>
              <p:cNvSpPr/>
              <p:nvPr/>
            </p:nvSpPr>
            <p:spPr>
              <a:xfrm>
                <a:off x="3344200" y="6759825"/>
                <a:ext cx="98150" cy="97675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07" extrusionOk="0">
                    <a:moveTo>
                      <a:pt x="1847" y="0"/>
                    </a:moveTo>
                    <a:lnTo>
                      <a:pt x="1652" y="20"/>
                    </a:lnTo>
                    <a:lnTo>
                      <a:pt x="1458" y="59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53" y="273"/>
                    </a:lnTo>
                    <a:lnTo>
                      <a:pt x="797" y="389"/>
                    </a:lnTo>
                    <a:lnTo>
                      <a:pt x="642" y="506"/>
                    </a:lnTo>
                    <a:lnTo>
                      <a:pt x="506" y="642"/>
                    </a:lnTo>
                    <a:lnTo>
                      <a:pt x="389" y="778"/>
                    </a:lnTo>
                    <a:lnTo>
                      <a:pt x="292" y="933"/>
                    </a:lnTo>
                    <a:lnTo>
                      <a:pt x="195" y="1108"/>
                    </a:lnTo>
                    <a:lnTo>
                      <a:pt x="117" y="1283"/>
                    </a:lnTo>
                    <a:lnTo>
                      <a:pt x="59" y="1477"/>
                    </a:lnTo>
                    <a:lnTo>
                      <a:pt x="20" y="1672"/>
                    </a:lnTo>
                    <a:lnTo>
                      <a:pt x="1" y="1885"/>
                    </a:lnTo>
                    <a:lnTo>
                      <a:pt x="20" y="2080"/>
                    </a:lnTo>
                    <a:lnTo>
                      <a:pt x="39" y="2274"/>
                    </a:lnTo>
                    <a:lnTo>
                      <a:pt x="78" y="2449"/>
                    </a:lnTo>
                    <a:lnTo>
                      <a:pt x="137" y="2643"/>
                    </a:lnTo>
                    <a:lnTo>
                      <a:pt x="214" y="2818"/>
                    </a:lnTo>
                    <a:lnTo>
                      <a:pt x="292" y="2973"/>
                    </a:lnTo>
                    <a:lnTo>
                      <a:pt x="409" y="3129"/>
                    </a:lnTo>
                    <a:lnTo>
                      <a:pt x="525" y="3284"/>
                    </a:lnTo>
                    <a:lnTo>
                      <a:pt x="661" y="3401"/>
                    </a:lnTo>
                    <a:lnTo>
                      <a:pt x="797" y="3537"/>
                    </a:lnTo>
                    <a:lnTo>
                      <a:pt x="953" y="3634"/>
                    </a:lnTo>
                    <a:lnTo>
                      <a:pt x="1128" y="3731"/>
                    </a:lnTo>
                    <a:lnTo>
                      <a:pt x="1302" y="3790"/>
                    </a:lnTo>
                    <a:lnTo>
                      <a:pt x="1497" y="3848"/>
                    </a:lnTo>
                    <a:lnTo>
                      <a:pt x="1691" y="3887"/>
                    </a:lnTo>
                    <a:lnTo>
                      <a:pt x="1885" y="3906"/>
                    </a:lnTo>
                    <a:lnTo>
                      <a:pt x="2099" y="3906"/>
                    </a:lnTo>
                    <a:lnTo>
                      <a:pt x="2274" y="3887"/>
                    </a:lnTo>
                    <a:lnTo>
                      <a:pt x="2468" y="3848"/>
                    </a:lnTo>
                    <a:lnTo>
                      <a:pt x="2643" y="3790"/>
                    </a:lnTo>
                    <a:lnTo>
                      <a:pt x="2818" y="3712"/>
                    </a:lnTo>
                    <a:lnTo>
                      <a:pt x="2993" y="3634"/>
                    </a:lnTo>
                    <a:lnTo>
                      <a:pt x="3148" y="3518"/>
                    </a:lnTo>
                    <a:lnTo>
                      <a:pt x="3284" y="3401"/>
                    </a:lnTo>
                    <a:lnTo>
                      <a:pt x="3420" y="3265"/>
                    </a:lnTo>
                    <a:lnTo>
                      <a:pt x="3537" y="3129"/>
                    </a:lnTo>
                    <a:lnTo>
                      <a:pt x="3654" y="2954"/>
                    </a:lnTo>
                    <a:lnTo>
                      <a:pt x="3751" y="2799"/>
                    </a:lnTo>
                    <a:lnTo>
                      <a:pt x="3809" y="2604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6" y="2021"/>
                    </a:lnTo>
                    <a:lnTo>
                      <a:pt x="3926" y="1827"/>
                    </a:lnTo>
                    <a:lnTo>
                      <a:pt x="3906" y="1633"/>
                    </a:lnTo>
                    <a:lnTo>
                      <a:pt x="3867" y="1458"/>
                    </a:lnTo>
                    <a:lnTo>
                      <a:pt x="3809" y="1264"/>
                    </a:lnTo>
                    <a:lnTo>
                      <a:pt x="3731" y="1089"/>
                    </a:lnTo>
                    <a:lnTo>
                      <a:pt x="3634" y="933"/>
                    </a:lnTo>
                    <a:lnTo>
                      <a:pt x="3537" y="778"/>
                    </a:lnTo>
                    <a:lnTo>
                      <a:pt x="3420" y="622"/>
                    </a:lnTo>
                    <a:lnTo>
                      <a:pt x="3284" y="506"/>
                    </a:lnTo>
                    <a:lnTo>
                      <a:pt x="3129" y="370"/>
                    </a:lnTo>
                    <a:lnTo>
                      <a:pt x="2974" y="273"/>
                    </a:lnTo>
                    <a:lnTo>
                      <a:pt x="2818" y="175"/>
                    </a:lnTo>
                    <a:lnTo>
                      <a:pt x="2624" y="98"/>
                    </a:lnTo>
                    <a:lnTo>
                      <a:pt x="2449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8"/>
              <p:cNvSpPr/>
              <p:nvPr/>
            </p:nvSpPr>
            <p:spPr>
              <a:xfrm>
                <a:off x="3556000" y="6660725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7" y="0"/>
                    </a:moveTo>
                    <a:lnTo>
                      <a:pt x="1652" y="20"/>
                    </a:lnTo>
                    <a:lnTo>
                      <a:pt x="1458" y="78"/>
                    </a:lnTo>
                    <a:lnTo>
                      <a:pt x="128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8" y="389"/>
                    </a:lnTo>
                    <a:lnTo>
                      <a:pt x="642" y="525"/>
                    </a:lnTo>
                    <a:lnTo>
                      <a:pt x="506" y="642"/>
                    </a:lnTo>
                    <a:lnTo>
                      <a:pt x="389" y="797"/>
                    </a:lnTo>
                    <a:lnTo>
                      <a:pt x="273" y="953"/>
                    </a:lnTo>
                    <a:lnTo>
                      <a:pt x="195" y="1127"/>
                    </a:lnTo>
                    <a:lnTo>
                      <a:pt x="117" y="1302"/>
                    </a:lnTo>
                    <a:lnTo>
                      <a:pt x="59" y="1497"/>
                    </a:lnTo>
                    <a:lnTo>
                      <a:pt x="20" y="1691"/>
                    </a:lnTo>
                    <a:lnTo>
                      <a:pt x="1" y="1885"/>
                    </a:lnTo>
                    <a:lnTo>
                      <a:pt x="1" y="2080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7" y="2643"/>
                    </a:lnTo>
                    <a:lnTo>
                      <a:pt x="195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97" y="3537"/>
                    </a:lnTo>
                    <a:lnTo>
                      <a:pt x="953" y="3654"/>
                    </a:lnTo>
                    <a:lnTo>
                      <a:pt x="1128" y="3731"/>
                    </a:lnTo>
                    <a:lnTo>
                      <a:pt x="1303" y="3809"/>
                    </a:lnTo>
                    <a:lnTo>
                      <a:pt x="1497" y="3867"/>
                    </a:lnTo>
                    <a:lnTo>
                      <a:pt x="1691" y="3906"/>
                    </a:lnTo>
                    <a:lnTo>
                      <a:pt x="1886" y="3926"/>
                    </a:lnTo>
                    <a:lnTo>
                      <a:pt x="2080" y="3926"/>
                    </a:lnTo>
                    <a:lnTo>
                      <a:pt x="2274" y="3906"/>
                    </a:lnTo>
                    <a:lnTo>
                      <a:pt x="246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74" y="3634"/>
                    </a:lnTo>
                    <a:lnTo>
                      <a:pt x="3129" y="3537"/>
                    </a:lnTo>
                    <a:lnTo>
                      <a:pt x="3285" y="3420"/>
                    </a:lnTo>
                    <a:lnTo>
                      <a:pt x="3421" y="3284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2" y="2799"/>
                    </a:lnTo>
                    <a:lnTo>
                      <a:pt x="3809" y="2624"/>
                    </a:lnTo>
                    <a:lnTo>
                      <a:pt x="3868" y="2429"/>
                    </a:lnTo>
                    <a:lnTo>
                      <a:pt x="3906" y="2235"/>
                    </a:lnTo>
                    <a:lnTo>
                      <a:pt x="3926" y="2041"/>
                    </a:lnTo>
                    <a:lnTo>
                      <a:pt x="3926" y="1846"/>
                    </a:lnTo>
                    <a:lnTo>
                      <a:pt x="3906" y="1652"/>
                    </a:lnTo>
                    <a:lnTo>
                      <a:pt x="3848" y="1458"/>
                    </a:lnTo>
                    <a:lnTo>
                      <a:pt x="3790" y="1283"/>
                    </a:lnTo>
                    <a:lnTo>
                      <a:pt x="3732" y="1108"/>
                    </a:lnTo>
                    <a:lnTo>
                      <a:pt x="3634" y="933"/>
                    </a:lnTo>
                    <a:lnTo>
                      <a:pt x="3537" y="778"/>
                    </a:lnTo>
                    <a:lnTo>
                      <a:pt x="3401" y="642"/>
                    </a:lnTo>
                    <a:lnTo>
                      <a:pt x="3265" y="506"/>
                    </a:lnTo>
                    <a:lnTo>
                      <a:pt x="3129" y="389"/>
                    </a:lnTo>
                    <a:lnTo>
                      <a:pt x="2974" y="292"/>
                    </a:lnTo>
                    <a:lnTo>
                      <a:pt x="2799" y="195"/>
                    </a:lnTo>
                    <a:lnTo>
                      <a:pt x="2624" y="117"/>
                    </a:lnTo>
                    <a:lnTo>
                      <a:pt x="2430" y="59"/>
                    </a:lnTo>
                    <a:lnTo>
                      <a:pt x="2235" y="20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8"/>
              <p:cNvSpPr/>
              <p:nvPr/>
            </p:nvSpPr>
            <p:spPr>
              <a:xfrm>
                <a:off x="3663375" y="6903625"/>
                <a:ext cx="976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3926" extrusionOk="0">
                    <a:moveTo>
                      <a:pt x="1827" y="0"/>
                    </a:moveTo>
                    <a:lnTo>
                      <a:pt x="1632" y="20"/>
                    </a:lnTo>
                    <a:lnTo>
                      <a:pt x="1457" y="58"/>
                    </a:lnTo>
                    <a:lnTo>
                      <a:pt x="1263" y="117"/>
                    </a:lnTo>
                    <a:lnTo>
                      <a:pt x="1108" y="195"/>
                    </a:lnTo>
                    <a:lnTo>
                      <a:pt x="933" y="292"/>
                    </a:lnTo>
                    <a:lnTo>
                      <a:pt x="777" y="389"/>
                    </a:lnTo>
                    <a:lnTo>
                      <a:pt x="641" y="505"/>
                    </a:lnTo>
                    <a:lnTo>
                      <a:pt x="505" y="641"/>
                    </a:lnTo>
                    <a:lnTo>
                      <a:pt x="389" y="797"/>
                    </a:lnTo>
                    <a:lnTo>
                      <a:pt x="272" y="952"/>
                    </a:lnTo>
                    <a:lnTo>
                      <a:pt x="175" y="1127"/>
                    </a:lnTo>
                    <a:lnTo>
                      <a:pt x="117" y="1302"/>
                    </a:lnTo>
                    <a:lnTo>
                      <a:pt x="58" y="1496"/>
                    </a:lnTo>
                    <a:lnTo>
                      <a:pt x="19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19" y="2274"/>
                    </a:lnTo>
                    <a:lnTo>
                      <a:pt x="58" y="2468"/>
                    </a:lnTo>
                    <a:lnTo>
                      <a:pt x="117" y="2643"/>
                    </a:lnTo>
                    <a:lnTo>
                      <a:pt x="194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05" y="3284"/>
                    </a:lnTo>
                    <a:lnTo>
                      <a:pt x="641" y="3420"/>
                    </a:lnTo>
                    <a:lnTo>
                      <a:pt x="797" y="3537"/>
                    </a:lnTo>
                    <a:lnTo>
                      <a:pt x="952" y="3653"/>
                    </a:lnTo>
                    <a:lnTo>
                      <a:pt x="1108" y="3731"/>
                    </a:lnTo>
                    <a:lnTo>
                      <a:pt x="1302" y="3809"/>
                    </a:lnTo>
                    <a:lnTo>
                      <a:pt x="1477" y="3867"/>
                    </a:lnTo>
                    <a:lnTo>
                      <a:pt x="1671" y="3906"/>
                    </a:lnTo>
                    <a:lnTo>
                      <a:pt x="1885" y="3925"/>
                    </a:lnTo>
                    <a:lnTo>
                      <a:pt x="2079" y="3925"/>
                    </a:lnTo>
                    <a:lnTo>
                      <a:pt x="2274" y="3906"/>
                    </a:lnTo>
                    <a:lnTo>
                      <a:pt x="244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73" y="3634"/>
                    </a:lnTo>
                    <a:lnTo>
                      <a:pt x="3129" y="3537"/>
                    </a:lnTo>
                    <a:lnTo>
                      <a:pt x="3284" y="3401"/>
                    </a:lnTo>
                    <a:lnTo>
                      <a:pt x="3420" y="3284"/>
                    </a:lnTo>
                    <a:lnTo>
                      <a:pt x="3537" y="3129"/>
                    </a:lnTo>
                    <a:lnTo>
                      <a:pt x="3634" y="2973"/>
                    </a:lnTo>
                    <a:lnTo>
                      <a:pt x="3731" y="2798"/>
                    </a:lnTo>
                    <a:lnTo>
                      <a:pt x="3809" y="2623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06" y="2041"/>
                    </a:lnTo>
                    <a:lnTo>
                      <a:pt x="3906" y="1846"/>
                    </a:lnTo>
                    <a:lnTo>
                      <a:pt x="3886" y="1652"/>
                    </a:lnTo>
                    <a:lnTo>
                      <a:pt x="3847" y="1458"/>
                    </a:lnTo>
                    <a:lnTo>
                      <a:pt x="3789" y="1283"/>
                    </a:lnTo>
                    <a:lnTo>
                      <a:pt x="3711" y="1108"/>
                    </a:lnTo>
                    <a:lnTo>
                      <a:pt x="3634" y="933"/>
                    </a:lnTo>
                    <a:lnTo>
                      <a:pt x="3517" y="777"/>
                    </a:lnTo>
                    <a:lnTo>
                      <a:pt x="3401" y="641"/>
                    </a:lnTo>
                    <a:lnTo>
                      <a:pt x="3265" y="505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5"/>
                    </a:lnTo>
                    <a:lnTo>
                      <a:pt x="2623" y="117"/>
                    </a:lnTo>
                    <a:lnTo>
                      <a:pt x="2429" y="58"/>
                    </a:lnTo>
                    <a:lnTo>
                      <a:pt x="2235" y="20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8"/>
              <p:cNvSpPr/>
              <p:nvPr/>
            </p:nvSpPr>
            <p:spPr>
              <a:xfrm>
                <a:off x="3613825" y="7613850"/>
                <a:ext cx="9815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926" extrusionOk="0">
                    <a:moveTo>
                      <a:pt x="1846" y="0"/>
                    </a:moveTo>
                    <a:lnTo>
                      <a:pt x="1652" y="20"/>
                    </a:lnTo>
                    <a:lnTo>
                      <a:pt x="1457" y="58"/>
                    </a:lnTo>
                    <a:lnTo>
                      <a:pt x="1283" y="117"/>
                    </a:lnTo>
                    <a:lnTo>
                      <a:pt x="1108" y="194"/>
                    </a:lnTo>
                    <a:lnTo>
                      <a:pt x="952" y="292"/>
                    </a:lnTo>
                    <a:lnTo>
                      <a:pt x="777" y="389"/>
                    </a:lnTo>
                    <a:lnTo>
                      <a:pt x="641" y="525"/>
                    </a:lnTo>
                    <a:lnTo>
                      <a:pt x="505" y="641"/>
                    </a:lnTo>
                    <a:lnTo>
                      <a:pt x="389" y="797"/>
                    </a:lnTo>
                    <a:lnTo>
                      <a:pt x="292" y="952"/>
                    </a:lnTo>
                    <a:lnTo>
                      <a:pt x="194" y="1127"/>
                    </a:lnTo>
                    <a:lnTo>
                      <a:pt x="117" y="1302"/>
                    </a:lnTo>
                    <a:lnTo>
                      <a:pt x="58" y="1496"/>
                    </a:lnTo>
                    <a:lnTo>
                      <a:pt x="19" y="1691"/>
                    </a:lnTo>
                    <a:lnTo>
                      <a:pt x="0" y="1885"/>
                    </a:lnTo>
                    <a:lnTo>
                      <a:pt x="0" y="2079"/>
                    </a:lnTo>
                    <a:lnTo>
                      <a:pt x="19" y="2274"/>
                    </a:lnTo>
                    <a:lnTo>
                      <a:pt x="78" y="2468"/>
                    </a:lnTo>
                    <a:lnTo>
                      <a:pt x="117" y="2643"/>
                    </a:lnTo>
                    <a:lnTo>
                      <a:pt x="194" y="2818"/>
                    </a:lnTo>
                    <a:lnTo>
                      <a:pt x="292" y="2993"/>
                    </a:lnTo>
                    <a:lnTo>
                      <a:pt x="389" y="3148"/>
                    </a:lnTo>
                    <a:lnTo>
                      <a:pt x="525" y="3284"/>
                    </a:lnTo>
                    <a:lnTo>
                      <a:pt x="641" y="3420"/>
                    </a:lnTo>
                    <a:lnTo>
                      <a:pt x="797" y="3537"/>
                    </a:lnTo>
                    <a:lnTo>
                      <a:pt x="952" y="3653"/>
                    </a:lnTo>
                    <a:lnTo>
                      <a:pt x="1127" y="3731"/>
                    </a:lnTo>
                    <a:lnTo>
                      <a:pt x="1302" y="3809"/>
                    </a:lnTo>
                    <a:lnTo>
                      <a:pt x="1496" y="3867"/>
                    </a:lnTo>
                    <a:lnTo>
                      <a:pt x="1691" y="3906"/>
                    </a:lnTo>
                    <a:lnTo>
                      <a:pt x="1885" y="3925"/>
                    </a:lnTo>
                    <a:lnTo>
                      <a:pt x="2079" y="3925"/>
                    </a:lnTo>
                    <a:lnTo>
                      <a:pt x="2274" y="3906"/>
                    </a:lnTo>
                    <a:lnTo>
                      <a:pt x="2468" y="3867"/>
                    </a:lnTo>
                    <a:lnTo>
                      <a:pt x="2643" y="3809"/>
                    </a:lnTo>
                    <a:lnTo>
                      <a:pt x="2818" y="3731"/>
                    </a:lnTo>
                    <a:lnTo>
                      <a:pt x="2992" y="3634"/>
                    </a:lnTo>
                    <a:lnTo>
                      <a:pt x="3148" y="3537"/>
                    </a:lnTo>
                    <a:lnTo>
                      <a:pt x="3284" y="3420"/>
                    </a:lnTo>
                    <a:lnTo>
                      <a:pt x="3420" y="3284"/>
                    </a:lnTo>
                    <a:lnTo>
                      <a:pt x="3537" y="3129"/>
                    </a:lnTo>
                    <a:lnTo>
                      <a:pt x="3653" y="2973"/>
                    </a:lnTo>
                    <a:lnTo>
                      <a:pt x="3731" y="2798"/>
                    </a:lnTo>
                    <a:lnTo>
                      <a:pt x="3809" y="2623"/>
                    </a:lnTo>
                    <a:lnTo>
                      <a:pt x="3867" y="2429"/>
                    </a:lnTo>
                    <a:lnTo>
                      <a:pt x="3906" y="2235"/>
                    </a:lnTo>
                    <a:lnTo>
                      <a:pt x="3925" y="2040"/>
                    </a:lnTo>
                    <a:lnTo>
                      <a:pt x="3925" y="1846"/>
                    </a:lnTo>
                    <a:lnTo>
                      <a:pt x="3906" y="1652"/>
                    </a:lnTo>
                    <a:lnTo>
                      <a:pt x="3867" y="1458"/>
                    </a:lnTo>
                    <a:lnTo>
                      <a:pt x="3809" y="1283"/>
                    </a:lnTo>
                    <a:lnTo>
                      <a:pt x="3731" y="1108"/>
                    </a:lnTo>
                    <a:lnTo>
                      <a:pt x="3634" y="933"/>
                    </a:lnTo>
                    <a:lnTo>
                      <a:pt x="3537" y="777"/>
                    </a:lnTo>
                    <a:lnTo>
                      <a:pt x="3420" y="641"/>
                    </a:lnTo>
                    <a:lnTo>
                      <a:pt x="3284" y="505"/>
                    </a:lnTo>
                    <a:lnTo>
                      <a:pt x="3129" y="389"/>
                    </a:lnTo>
                    <a:lnTo>
                      <a:pt x="2973" y="272"/>
                    </a:lnTo>
                    <a:lnTo>
                      <a:pt x="2798" y="194"/>
                    </a:lnTo>
                    <a:lnTo>
                      <a:pt x="2623" y="117"/>
                    </a:lnTo>
                    <a:lnTo>
                      <a:pt x="2429" y="58"/>
                    </a:lnTo>
                    <a:lnTo>
                      <a:pt x="2235" y="20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8"/>
              <p:cNvSpPr/>
              <p:nvPr/>
            </p:nvSpPr>
            <p:spPr>
              <a:xfrm>
                <a:off x="3486525" y="7454025"/>
                <a:ext cx="97675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3926" extrusionOk="0">
                    <a:moveTo>
                      <a:pt x="1828" y="0"/>
                    </a:moveTo>
                    <a:lnTo>
                      <a:pt x="1633" y="20"/>
                    </a:lnTo>
                    <a:lnTo>
                      <a:pt x="1458" y="58"/>
                    </a:lnTo>
                    <a:lnTo>
                      <a:pt x="1264" y="117"/>
                    </a:lnTo>
                    <a:lnTo>
                      <a:pt x="1089" y="194"/>
                    </a:lnTo>
                    <a:lnTo>
                      <a:pt x="934" y="292"/>
                    </a:lnTo>
                    <a:lnTo>
                      <a:pt x="778" y="389"/>
                    </a:lnTo>
                    <a:lnTo>
                      <a:pt x="623" y="505"/>
                    </a:lnTo>
                    <a:lnTo>
                      <a:pt x="487" y="641"/>
                    </a:lnTo>
                    <a:lnTo>
                      <a:pt x="370" y="797"/>
                    </a:lnTo>
                    <a:lnTo>
                      <a:pt x="273" y="952"/>
                    </a:lnTo>
                    <a:lnTo>
                      <a:pt x="176" y="1127"/>
                    </a:lnTo>
                    <a:lnTo>
                      <a:pt x="98" y="1302"/>
                    </a:lnTo>
                    <a:lnTo>
                      <a:pt x="40" y="1496"/>
                    </a:lnTo>
                    <a:lnTo>
                      <a:pt x="1" y="1691"/>
                    </a:lnTo>
                    <a:lnTo>
                      <a:pt x="1" y="1885"/>
                    </a:lnTo>
                    <a:lnTo>
                      <a:pt x="1" y="2079"/>
                    </a:lnTo>
                    <a:lnTo>
                      <a:pt x="20" y="2274"/>
                    </a:lnTo>
                    <a:lnTo>
                      <a:pt x="59" y="2468"/>
                    </a:lnTo>
                    <a:lnTo>
                      <a:pt x="118" y="2643"/>
                    </a:lnTo>
                    <a:lnTo>
                      <a:pt x="195" y="2818"/>
                    </a:lnTo>
                    <a:lnTo>
                      <a:pt x="273" y="2993"/>
                    </a:lnTo>
                    <a:lnTo>
                      <a:pt x="390" y="3148"/>
                    </a:lnTo>
                    <a:lnTo>
                      <a:pt x="506" y="3284"/>
                    </a:lnTo>
                    <a:lnTo>
                      <a:pt x="642" y="3420"/>
                    </a:lnTo>
                    <a:lnTo>
                      <a:pt x="778" y="3537"/>
                    </a:lnTo>
                    <a:lnTo>
                      <a:pt x="934" y="3634"/>
                    </a:lnTo>
                    <a:lnTo>
                      <a:pt x="1109" y="3731"/>
                    </a:lnTo>
                    <a:lnTo>
                      <a:pt x="1283" y="3809"/>
                    </a:lnTo>
                    <a:lnTo>
                      <a:pt x="1478" y="3867"/>
                    </a:lnTo>
                    <a:lnTo>
                      <a:pt x="1672" y="3906"/>
                    </a:lnTo>
                    <a:lnTo>
                      <a:pt x="1886" y="3925"/>
                    </a:lnTo>
                    <a:lnTo>
                      <a:pt x="2080" y="3925"/>
                    </a:lnTo>
                    <a:lnTo>
                      <a:pt x="2274" y="3906"/>
                    </a:lnTo>
                    <a:lnTo>
                      <a:pt x="2449" y="3867"/>
                    </a:lnTo>
                    <a:lnTo>
                      <a:pt x="2644" y="3809"/>
                    </a:lnTo>
                    <a:lnTo>
                      <a:pt x="2819" y="3731"/>
                    </a:lnTo>
                    <a:lnTo>
                      <a:pt x="2974" y="3634"/>
                    </a:lnTo>
                    <a:lnTo>
                      <a:pt x="3129" y="3537"/>
                    </a:lnTo>
                    <a:lnTo>
                      <a:pt x="3265" y="3401"/>
                    </a:lnTo>
                    <a:lnTo>
                      <a:pt x="3401" y="3284"/>
                    </a:lnTo>
                    <a:lnTo>
                      <a:pt x="3538" y="3129"/>
                    </a:lnTo>
                    <a:lnTo>
                      <a:pt x="3635" y="2973"/>
                    </a:lnTo>
                    <a:lnTo>
                      <a:pt x="3732" y="2798"/>
                    </a:lnTo>
                    <a:lnTo>
                      <a:pt x="3790" y="2623"/>
                    </a:lnTo>
                    <a:lnTo>
                      <a:pt x="3848" y="2429"/>
                    </a:lnTo>
                    <a:lnTo>
                      <a:pt x="3887" y="2235"/>
                    </a:lnTo>
                    <a:lnTo>
                      <a:pt x="3907" y="2040"/>
                    </a:lnTo>
                    <a:lnTo>
                      <a:pt x="3907" y="1846"/>
                    </a:lnTo>
                    <a:lnTo>
                      <a:pt x="3887" y="1652"/>
                    </a:lnTo>
                    <a:lnTo>
                      <a:pt x="3848" y="1458"/>
                    </a:lnTo>
                    <a:lnTo>
                      <a:pt x="3790" y="1283"/>
                    </a:lnTo>
                    <a:lnTo>
                      <a:pt x="3712" y="1108"/>
                    </a:lnTo>
                    <a:lnTo>
                      <a:pt x="3635" y="933"/>
                    </a:lnTo>
                    <a:lnTo>
                      <a:pt x="3518" y="777"/>
                    </a:lnTo>
                    <a:lnTo>
                      <a:pt x="3401" y="641"/>
                    </a:lnTo>
                    <a:lnTo>
                      <a:pt x="3265" y="505"/>
                    </a:lnTo>
                    <a:lnTo>
                      <a:pt x="3129" y="389"/>
                    </a:lnTo>
                    <a:lnTo>
                      <a:pt x="2955" y="272"/>
                    </a:lnTo>
                    <a:lnTo>
                      <a:pt x="2799" y="194"/>
                    </a:lnTo>
                    <a:lnTo>
                      <a:pt x="2605" y="117"/>
                    </a:lnTo>
                    <a:lnTo>
                      <a:pt x="2430" y="58"/>
                    </a:lnTo>
                    <a:lnTo>
                      <a:pt x="2236" y="20"/>
                    </a:lnTo>
                    <a:lnTo>
                      <a:pt x="20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8"/>
              <p:cNvSpPr/>
              <p:nvPr/>
            </p:nvSpPr>
            <p:spPr>
              <a:xfrm>
                <a:off x="3485075" y="7263100"/>
                <a:ext cx="515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1" extrusionOk="0">
                    <a:moveTo>
                      <a:pt x="972" y="1"/>
                    </a:moveTo>
                    <a:lnTo>
                      <a:pt x="758" y="39"/>
                    </a:lnTo>
                    <a:lnTo>
                      <a:pt x="584" y="98"/>
                    </a:lnTo>
                    <a:lnTo>
                      <a:pt x="409" y="214"/>
                    </a:lnTo>
                    <a:lnTo>
                      <a:pt x="273" y="331"/>
                    </a:lnTo>
                    <a:lnTo>
                      <a:pt x="137" y="506"/>
                    </a:lnTo>
                    <a:lnTo>
                      <a:pt x="59" y="681"/>
                    </a:lnTo>
                    <a:lnTo>
                      <a:pt x="1" y="894"/>
                    </a:lnTo>
                    <a:lnTo>
                      <a:pt x="1" y="1089"/>
                    </a:lnTo>
                    <a:lnTo>
                      <a:pt x="40" y="1302"/>
                    </a:lnTo>
                    <a:lnTo>
                      <a:pt x="98" y="1497"/>
                    </a:lnTo>
                    <a:lnTo>
                      <a:pt x="195" y="1652"/>
                    </a:lnTo>
                    <a:lnTo>
                      <a:pt x="331" y="1808"/>
                    </a:lnTo>
                    <a:lnTo>
                      <a:pt x="506" y="1924"/>
                    </a:lnTo>
                    <a:lnTo>
                      <a:pt x="681" y="2002"/>
                    </a:lnTo>
                    <a:lnTo>
                      <a:pt x="895" y="2060"/>
                    </a:lnTo>
                    <a:lnTo>
                      <a:pt x="1089" y="2060"/>
                    </a:lnTo>
                    <a:lnTo>
                      <a:pt x="1303" y="2041"/>
                    </a:lnTo>
                    <a:lnTo>
                      <a:pt x="1477" y="1963"/>
                    </a:lnTo>
                    <a:lnTo>
                      <a:pt x="1652" y="1866"/>
                    </a:lnTo>
                    <a:lnTo>
                      <a:pt x="1808" y="1730"/>
                    </a:lnTo>
                    <a:lnTo>
                      <a:pt x="1924" y="1575"/>
                    </a:lnTo>
                    <a:lnTo>
                      <a:pt x="2002" y="1380"/>
                    </a:lnTo>
                    <a:lnTo>
                      <a:pt x="2060" y="1186"/>
                    </a:lnTo>
                    <a:lnTo>
                      <a:pt x="2060" y="972"/>
                    </a:lnTo>
                    <a:lnTo>
                      <a:pt x="2041" y="778"/>
                    </a:lnTo>
                    <a:lnTo>
                      <a:pt x="1963" y="584"/>
                    </a:lnTo>
                    <a:lnTo>
                      <a:pt x="1866" y="409"/>
                    </a:lnTo>
                    <a:lnTo>
                      <a:pt x="1730" y="273"/>
                    </a:lnTo>
                    <a:lnTo>
                      <a:pt x="1575" y="137"/>
                    </a:lnTo>
                    <a:lnTo>
                      <a:pt x="1380" y="5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FBA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8"/>
              <p:cNvSpPr/>
              <p:nvPr/>
            </p:nvSpPr>
            <p:spPr>
              <a:xfrm>
                <a:off x="3232475" y="7136800"/>
                <a:ext cx="51500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80" extrusionOk="0">
                    <a:moveTo>
                      <a:pt x="972" y="0"/>
                    </a:moveTo>
                    <a:lnTo>
                      <a:pt x="758" y="39"/>
                    </a:lnTo>
                    <a:lnTo>
                      <a:pt x="583" y="117"/>
                    </a:lnTo>
                    <a:lnTo>
                      <a:pt x="408" y="214"/>
                    </a:lnTo>
                    <a:lnTo>
                      <a:pt x="253" y="350"/>
                    </a:lnTo>
                    <a:lnTo>
                      <a:pt x="136" y="506"/>
                    </a:lnTo>
                    <a:lnTo>
                      <a:pt x="59" y="700"/>
                    </a:lnTo>
                    <a:lnTo>
                      <a:pt x="0" y="894"/>
                    </a:lnTo>
                    <a:lnTo>
                      <a:pt x="0" y="1108"/>
                    </a:lnTo>
                    <a:lnTo>
                      <a:pt x="20" y="1302"/>
                    </a:lnTo>
                    <a:lnTo>
                      <a:pt x="97" y="1497"/>
                    </a:lnTo>
                    <a:lnTo>
                      <a:pt x="195" y="1671"/>
                    </a:lnTo>
                    <a:lnTo>
                      <a:pt x="331" y="1807"/>
                    </a:lnTo>
                    <a:lnTo>
                      <a:pt x="505" y="1924"/>
                    </a:lnTo>
                    <a:lnTo>
                      <a:pt x="680" y="2021"/>
                    </a:lnTo>
                    <a:lnTo>
                      <a:pt x="894" y="2080"/>
                    </a:lnTo>
                    <a:lnTo>
                      <a:pt x="1088" y="2080"/>
                    </a:lnTo>
                    <a:lnTo>
                      <a:pt x="1302" y="2041"/>
                    </a:lnTo>
                    <a:lnTo>
                      <a:pt x="1477" y="1982"/>
                    </a:lnTo>
                    <a:lnTo>
                      <a:pt x="1652" y="1866"/>
                    </a:lnTo>
                    <a:lnTo>
                      <a:pt x="1807" y="1730"/>
                    </a:lnTo>
                    <a:lnTo>
                      <a:pt x="1924" y="1574"/>
                    </a:lnTo>
                    <a:lnTo>
                      <a:pt x="2002" y="1399"/>
                    </a:lnTo>
                    <a:lnTo>
                      <a:pt x="2060" y="1186"/>
                    </a:lnTo>
                    <a:lnTo>
                      <a:pt x="2060" y="972"/>
                    </a:lnTo>
                    <a:lnTo>
                      <a:pt x="2041" y="778"/>
                    </a:lnTo>
                    <a:lnTo>
                      <a:pt x="1963" y="583"/>
                    </a:lnTo>
                    <a:lnTo>
                      <a:pt x="1866" y="428"/>
                    </a:lnTo>
                    <a:lnTo>
                      <a:pt x="1730" y="272"/>
                    </a:lnTo>
                    <a:lnTo>
                      <a:pt x="1555" y="156"/>
                    </a:lnTo>
                    <a:lnTo>
                      <a:pt x="1380" y="59"/>
                    </a:lnTo>
                    <a:lnTo>
                      <a:pt x="1186" y="20"/>
                    </a:lnTo>
                    <a:lnTo>
                      <a:pt x="972" y="0"/>
                    </a:lnTo>
                    <a:close/>
                  </a:path>
                </a:pathLst>
              </a:custGeom>
              <a:solidFill>
                <a:srgbClr val="FBAC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0" name="Google Shape;780;p28"/>
          <p:cNvGrpSpPr/>
          <p:nvPr/>
        </p:nvGrpSpPr>
        <p:grpSpPr>
          <a:xfrm>
            <a:off x="7172612" y="3937541"/>
            <a:ext cx="960189" cy="836267"/>
            <a:chOff x="6494600" y="3426313"/>
            <a:chExt cx="1225200" cy="1067075"/>
          </a:xfrm>
        </p:grpSpPr>
        <p:sp>
          <p:nvSpPr>
            <p:cNvPr id="781" name="Google Shape;781;p28"/>
            <p:cNvSpPr/>
            <p:nvPr/>
          </p:nvSpPr>
          <p:spPr>
            <a:xfrm>
              <a:off x="6494600" y="4286088"/>
              <a:ext cx="1225200" cy="2073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2" name="Google Shape;782;p28"/>
            <p:cNvGrpSpPr/>
            <p:nvPr/>
          </p:nvGrpSpPr>
          <p:grpSpPr>
            <a:xfrm>
              <a:off x="6696700" y="3426313"/>
              <a:ext cx="821000" cy="1014825"/>
              <a:chOff x="-1872212" y="3946150"/>
              <a:chExt cx="821000" cy="1014825"/>
            </a:xfrm>
          </p:grpSpPr>
          <p:sp>
            <p:nvSpPr>
              <p:cNvPr id="783" name="Google Shape;783;p28"/>
              <p:cNvSpPr/>
              <p:nvPr/>
            </p:nvSpPr>
            <p:spPr>
              <a:xfrm>
                <a:off x="-1872212" y="4152100"/>
                <a:ext cx="190450" cy="249725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9989" extrusionOk="0">
                    <a:moveTo>
                      <a:pt x="4586" y="1"/>
                    </a:moveTo>
                    <a:lnTo>
                      <a:pt x="4508" y="20"/>
                    </a:lnTo>
                    <a:lnTo>
                      <a:pt x="4431" y="59"/>
                    </a:lnTo>
                    <a:lnTo>
                      <a:pt x="4372" y="98"/>
                    </a:lnTo>
                    <a:lnTo>
                      <a:pt x="4295" y="137"/>
                    </a:lnTo>
                    <a:lnTo>
                      <a:pt x="4120" y="331"/>
                    </a:lnTo>
                    <a:lnTo>
                      <a:pt x="3984" y="526"/>
                    </a:lnTo>
                    <a:lnTo>
                      <a:pt x="3848" y="739"/>
                    </a:lnTo>
                    <a:lnTo>
                      <a:pt x="3750" y="973"/>
                    </a:lnTo>
                    <a:lnTo>
                      <a:pt x="3692" y="1206"/>
                    </a:lnTo>
                    <a:lnTo>
                      <a:pt x="3634" y="1439"/>
                    </a:lnTo>
                    <a:lnTo>
                      <a:pt x="3595" y="1692"/>
                    </a:lnTo>
                    <a:lnTo>
                      <a:pt x="3595" y="1925"/>
                    </a:lnTo>
                    <a:lnTo>
                      <a:pt x="3595" y="2177"/>
                    </a:lnTo>
                    <a:lnTo>
                      <a:pt x="3614" y="2449"/>
                    </a:lnTo>
                    <a:lnTo>
                      <a:pt x="3673" y="2955"/>
                    </a:lnTo>
                    <a:lnTo>
                      <a:pt x="3770" y="3440"/>
                    </a:lnTo>
                    <a:lnTo>
                      <a:pt x="3906" y="3907"/>
                    </a:lnTo>
                    <a:lnTo>
                      <a:pt x="4081" y="4431"/>
                    </a:lnTo>
                    <a:lnTo>
                      <a:pt x="4275" y="4956"/>
                    </a:lnTo>
                    <a:lnTo>
                      <a:pt x="4528" y="5500"/>
                    </a:lnTo>
                    <a:lnTo>
                      <a:pt x="4800" y="6005"/>
                    </a:lnTo>
                    <a:lnTo>
                      <a:pt x="4431" y="5986"/>
                    </a:lnTo>
                    <a:lnTo>
                      <a:pt x="4061" y="5966"/>
                    </a:lnTo>
                    <a:lnTo>
                      <a:pt x="3673" y="5986"/>
                    </a:lnTo>
                    <a:lnTo>
                      <a:pt x="3304" y="6005"/>
                    </a:lnTo>
                    <a:lnTo>
                      <a:pt x="2934" y="6083"/>
                    </a:lnTo>
                    <a:lnTo>
                      <a:pt x="2565" y="6161"/>
                    </a:lnTo>
                    <a:lnTo>
                      <a:pt x="2176" y="6297"/>
                    </a:lnTo>
                    <a:lnTo>
                      <a:pt x="1807" y="6452"/>
                    </a:lnTo>
                    <a:lnTo>
                      <a:pt x="1613" y="6549"/>
                    </a:lnTo>
                    <a:lnTo>
                      <a:pt x="1399" y="6666"/>
                    </a:lnTo>
                    <a:lnTo>
                      <a:pt x="1205" y="6802"/>
                    </a:lnTo>
                    <a:lnTo>
                      <a:pt x="991" y="6957"/>
                    </a:lnTo>
                    <a:lnTo>
                      <a:pt x="797" y="7132"/>
                    </a:lnTo>
                    <a:lnTo>
                      <a:pt x="622" y="7327"/>
                    </a:lnTo>
                    <a:lnTo>
                      <a:pt x="466" y="7521"/>
                    </a:lnTo>
                    <a:lnTo>
                      <a:pt x="311" y="7735"/>
                    </a:lnTo>
                    <a:lnTo>
                      <a:pt x="194" y="7949"/>
                    </a:lnTo>
                    <a:lnTo>
                      <a:pt x="97" y="8162"/>
                    </a:lnTo>
                    <a:lnTo>
                      <a:pt x="39" y="8395"/>
                    </a:lnTo>
                    <a:lnTo>
                      <a:pt x="0" y="8629"/>
                    </a:lnTo>
                    <a:lnTo>
                      <a:pt x="20" y="8862"/>
                    </a:lnTo>
                    <a:lnTo>
                      <a:pt x="78" y="9095"/>
                    </a:lnTo>
                    <a:lnTo>
                      <a:pt x="117" y="9212"/>
                    </a:lnTo>
                    <a:lnTo>
                      <a:pt x="175" y="9328"/>
                    </a:lnTo>
                    <a:lnTo>
                      <a:pt x="253" y="9445"/>
                    </a:lnTo>
                    <a:lnTo>
                      <a:pt x="330" y="9561"/>
                    </a:lnTo>
                    <a:lnTo>
                      <a:pt x="466" y="9717"/>
                    </a:lnTo>
                    <a:lnTo>
                      <a:pt x="641" y="9833"/>
                    </a:lnTo>
                    <a:lnTo>
                      <a:pt x="797" y="9911"/>
                    </a:lnTo>
                    <a:lnTo>
                      <a:pt x="991" y="9969"/>
                    </a:lnTo>
                    <a:lnTo>
                      <a:pt x="1166" y="9989"/>
                    </a:lnTo>
                    <a:lnTo>
                      <a:pt x="1360" y="9969"/>
                    </a:lnTo>
                    <a:lnTo>
                      <a:pt x="1555" y="9950"/>
                    </a:lnTo>
                    <a:lnTo>
                      <a:pt x="1749" y="9911"/>
                    </a:lnTo>
                    <a:lnTo>
                      <a:pt x="1943" y="9833"/>
                    </a:lnTo>
                    <a:lnTo>
                      <a:pt x="2138" y="9756"/>
                    </a:lnTo>
                    <a:lnTo>
                      <a:pt x="2526" y="9581"/>
                    </a:lnTo>
                    <a:lnTo>
                      <a:pt x="2876" y="9367"/>
                    </a:lnTo>
                    <a:lnTo>
                      <a:pt x="3167" y="9173"/>
                    </a:lnTo>
                    <a:lnTo>
                      <a:pt x="3556" y="8901"/>
                    </a:lnTo>
                    <a:lnTo>
                      <a:pt x="3964" y="8590"/>
                    </a:lnTo>
                    <a:lnTo>
                      <a:pt x="4392" y="8240"/>
                    </a:lnTo>
                    <a:lnTo>
                      <a:pt x="4625" y="8085"/>
                    </a:lnTo>
                    <a:lnTo>
                      <a:pt x="4858" y="7929"/>
                    </a:lnTo>
                    <a:lnTo>
                      <a:pt x="5091" y="7793"/>
                    </a:lnTo>
                    <a:lnTo>
                      <a:pt x="5324" y="7676"/>
                    </a:lnTo>
                    <a:lnTo>
                      <a:pt x="5558" y="7599"/>
                    </a:lnTo>
                    <a:lnTo>
                      <a:pt x="5810" y="7540"/>
                    </a:lnTo>
                    <a:lnTo>
                      <a:pt x="6043" y="7502"/>
                    </a:lnTo>
                    <a:lnTo>
                      <a:pt x="6296" y="7521"/>
                    </a:lnTo>
                    <a:lnTo>
                      <a:pt x="6529" y="7579"/>
                    </a:lnTo>
                    <a:lnTo>
                      <a:pt x="6646" y="7618"/>
                    </a:lnTo>
                    <a:lnTo>
                      <a:pt x="6762" y="7696"/>
                    </a:lnTo>
                    <a:lnTo>
                      <a:pt x="6898" y="7735"/>
                    </a:lnTo>
                    <a:lnTo>
                      <a:pt x="7015" y="7774"/>
                    </a:lnTo>
                    <a:lnTo>
                      <a:pt x="7132" y="7754"/>
                    </a:lnTo>
                    <a:lnTo>
                      <a:pt x="7229" y="7735"/>
                    </a:lnTo>
                    <a:lnTo>
                      <a:pt x="7326" y="7676"/>
                    </a:lnTo>
                    <a:lnTo>
                      <a:pt x="7423" y="7618"/>
                    </a:lnTo>
                    <a:lnTo>
                      <a:pt x="7481" y="7521"/>
                    </a:lnTo>
                    <a:lnTo>
                      <a:pt x="7540" y="7424"/>
                    </a:lnTo>
                    <a:lnTo>
                      <a:pt x="7598" y="7307"/>
                    </a:lnTo>
                    <a:lnTo>
                      <a:pt x="7617" y="7210"/>
                    </a:lnTo>
                    <a:lnTo>
                      <a:pt x="7617" y="7094"/>
                    </a:lnTo>
                    <a:lnTo>
                      <a:pt x="7598" y="6977"/>
                    </a:lnTo>
                    <a:lnTo>
                      <a:pt x="7559" y="6860"/>
                    </a:lnTo>
                    <a:lnTo>
                      <a:pt x="7501" y="6744"/>
                    </a:lnTo>
                    <a:lnTo>
                      <a:pt x="7404" y="6647"/>
                    </a:lnTo>
                    <a:lnTo>
                      <a:pt x="7287" y="6569"/>
                    </a:lnTo>
                    <a:lnTo>
                      <a:pt x="7112" y="6491"/>
                    </a:lnTo>
                    <a:lnTo>
                      <a:pt x="6995" y="6083"/>
                    </a:lnTo>
                    <a:lnTo>
                      <a:pt x="6898" y="5656"/>
                    </a:lnTo>
                    <a:lnTo>
                      <a:pt x="6743" y="4801"/>
                    </a:lnTo>
                    <a:lnTo>
                      <a:pt x="6587" y="3946"/>
                    </a:lnTo>
                    <a:lnTo>
                      <a:pt x="6432" y="3091"/>
                    </a:lnTo>
                    <a:lnTo>
                      <a:pt x="6315" y="2683"/>
                    </a:lnTo>
                    <a:lnTo>
                      <a:pt x="6199" y="2255"/>
                    </a:lnTo>
                    <a:lnTo>
                      <a:pt x="6063" y="1866"/>
                    </a:lnTo>
                    <a:lnTo>
                      <a:pt x="5888" y="1478"/>
                    </a:lnTo>
                    <a:lnTo>
                      <a:pt x="5694" y="1109"/>
                    </a:lnTo>
                    <a:lnTo>
                      <a:pt x="5460" y="739"/>
                    </a:lnTo>
                    <a:lnTo>
                      <a:pt x="5208" y="409"/>
                    </a:lnTo>
                    <a:lnTo>
                      <a:pt x="5052" y="254"/>
                    </a:lnTo>
                    <a:lnTo>
                      <a:pt x="4897" y="98"/>
                    </a:lnTo>
                    <a:lnTo>
                      <a:pt x="4819" y="40"/>
                    </a:lnTo>
                    <a:lnTo>
                      <a:pt x="4741" y="20"/>
                    </a:lnTo>
                    <a:lnTo>
                      <a:pt x="46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8"/>
              <p:cNvSpPr/>
              <p:nvPr/>
            </p:nvSpPr>
            <p:spPr>
              <a:xfrm>
                <a:off x="-1848412" y="4007350"/>
                <a:ext cx="703925" cy="943425"/>
              </a:xfrm>
              <a:custGeom>
                <a:avLst/>
                <a:gdLst/>
                <a:ahLst/>
                <a:cxnLst/>
                <a:rect l="l" t="t" r="r" b="b"/>
                <a:pathLst>
                  <a:path w="28157" h="37737" extrusionOk="0">
                    <a:moveTo>
                      <a:pt x="16750" y="0"/>
                    </a:moveTo>
                    <a:lnTo>
                      <a:pt x="16342" y="20"/>
                    </a:lnTo>
                    <a:lnTo>
                      <a:pt x="15934" y="59"/>
                    </a:lnTo>
                    <a:lnTo>
                      <a:pt x="15526" y="117"/>
                    </a:lnTo>
                    <a:lnTo>
                      <a:pt x="15137" y="195"/>
                    </a:lnTo>
                    <a:lnTo>
                      <a:pt x="14729" y="292"/>
                    </a:lnTo>
                    <a:lnTo>
                      <a:pt x="14341" y="408"/>
                    </a:lnTo>
                    <a:lnTo>
                      <a:pt x="13952" y="525"/>
                    </a:lnTo>
                    <a:lnTo>
                      <a:pt x="13564" y="680"/>
                    </a:lnTo>
                    <a:lnTo>
                      <a:pt x="13175" y="855"/>
                    </a:lnTo>
                    <a:lnTo>
                      <a:pt x="12806" y="1030"/>
                    </a:lnTo>
                    <a:lnTo>
                      <a:pt x="12436" y="1225"/>
                    </a:lnTo>
                    <a:lnTo>
                      <a:pt x="12067" y="1438"/>
                    </a:lnTo>
                    <a:lnTo>
                      <a:pt x="11698" y="1672"/>
                    </a:lnTo>
                    <a:lnTo>
                      <a:pt x="11348" y="1924"/>
                    </a:lnTo>
                    <a:lnTo>
                      <a:pt x="10999" y="2196"/>
                    </a:lnTo>
                    <a:lnTo>
                      <a:pt x="10649" y="2468"/>
                    </a:lnTo>
                    <a:lnTo>
                      <a:pt x="10299" y="2760"/>
                    </a:lnTo>
                    <a:lnTo>
                      <a:pt x="9949" y="3071"/>
                    </a:lnTo>
                    <a:lnTo>
                      <a:pt x="9619" y="3381"/>
                    </a:lnTo>
                    <a:lnTo>
                      <a:pt x="9289" y="3712"/>
                    </a:lnTo>
                    <a:lnTo>
                      <a:pt x="8958" y="4062"/>
                    </a:lnTo>
                    <a:lnTo>
                      <a:pt x="8628" y="4411"/>
                    </a:lnTo>
                    <a:lnTo>
                      <a:pt x="8006" y="5169"/>
                    </a:lnTo>
                    <a:lnTo>
                      <a:pt x="7404" y="5946"/>
                    </a:lnTo>
                    <a:lnTo>
                      <a:pt x="6801" y="6782"/>
                    </a:lnTo>
                    <a:lnTo>
                      <a:pt x="6238" y="7656"/>
                    </a:lnTo>
                    <a:lnTo>
                      <a:pt x="5694" y="8570"/>
                    </a:lnTo>
                    <a:lnTo>
                      <a:pt x="5169" y="9502"/>
                    </a:lnTo>
                    <a:lnTo>
                      <a:pt x="4664" y="10474"/>
                    </a:lnTo>
                    <a:lnTo>
                      <a:pt x="4178" y="11465"/>
                    </a:lnTo>
                    <a:lnTo>
                      <a:pt x="3731" y="12475"/>
                    </a:lnTo>
                    <a:lnTo>
                      <a:pt x="3284" y="13505"/>
                    </a:lnTo>
                    <a:lnTo>
                      <a:pt x="2876" y="14555"/>
                    </a:lnTo>
                    <a:lnTo>
                      <a:pt x="2488" y="15623"/>
                    </a:lnTo>
                    <a:lnTo>
                      <a:pt x="2138" y="16692"/>
                    </a:lnTo>
                    <a:lnTo>
                      <a:pt x="1788" y="17780"/>
                    </a:lnTo>
                    <a:lnTo>
                      <a:pt x="1477" y="18868"/>
                    </a:lnTo>
                    <a:lnTo>
                      <a:pt x="1186" y="19957"/>
                    </a:lnTo>
                    <a:lnTo>
                      <a:pt x="933" y="21045"/>
                    </a:lnTo>
                    <a:lnTo>
                      <a:pt x="700" y="22114"/>
                    </a:lnTo>
                    <a:lnTo>
                      <a:pt x="486" y="23182"/>
                    </a:lnTo>
                    <a:lnTo>
                      <a:pt x="311" y="24212"/>
                    </a:lnTo>
                    <a:lnTo>
                      <a:pt x="175" y="25203"/>
                    </a:lnTo>
                    <a:lnTo>
                      <a:pt x="78" y="26116"/>
                    </a:lnTo>
                    <a:lnTo>
                      <a:pt x="20" y="26991"/>
                    </a:lnTo>
                    <a:lnTo>
                      <a:pt x="0" y="27788"/>
                    </a:lnTo>
                    <a:lnTo>
                      <a:pt x="0" y="28565"/>
                    </a:lnTo>
                    <a:lnTo>
                      <a:pt x="39" y="29264"/>
                    </a:lnTo>
                    <a:lnTo>
                      <a:pt x="117" y="29944"/>
                    </a:lnTo>
                    <a:lnTo>
                      <a:pt x="233" y="30566"/>
                    </a:lnTo>
                    <a:lnTo>
                      <a:pt x="369" y="31130"/>
                    </a:lnTo>
                    <a:lnTo>
                      <a:pt x="564" y="31674"/>
                    </a:lnTo>
                    <a:lnTo>
                      <a:pt x="758" y="32179"/>
                    </a:lnTo>
                    <a:lnTo>
                      <a:pt x="991" y="32626"/>
                    </a:lnTo>
                    <a:lnTo>
                      <a:pt x="1263" y="33053"/>
                    </a:lnTo>
                    <a:lnTo>
                      <a:pt x="1555" y="33442"/>
                    </a:lnTo>
                    <a:lnTo>
                      <a:pt x="1885" y="33811"/>
                    </a:lnTo>
                    <a:lnTo>
                      <a:pt x="2235" y="34142"/>
                    </a:lnTo>
                    <a:lnTo>
                      <a:pt x="2604" y="34453"/>
                    </a:lnTo>
                    <a:lnTo>
                      <a:pt x="3012" y="34725"/>
                    </a:lnTo>
                    <a:lnTo>
                      <a:pt x="3440" y="34977"/>
                    </a:lnTo>
                    <a:lnTo>
                      <a:pt x="3906" y="35210"/>
                    </a:lnTo>
                    <a:lnTo>
                      <a:pt x="4372" y="35424"/>
                    </a:lnTo>
                    <a:lnTo>
                      <a:pt x="4878" y="35638"/>
                    </a:lnTo>
                    <a:lnTo>
                      <a:pt x="5402" y="35813"/>
                    </a:lnTo>
                    <a:lnTo>
                      <a:pt x="5946" y="35968"/>
                    </a:lnTo>
                    <a:lnTo>
                      <a:pt x="6529" y="36124"/>
                    </a:lnTo>
                    <a:lnTo>
                      <a:pt x="7112" y="36279"/>
                    </a:lnTo>
                    <a:lnTo>
                      <a:pt x="7715" y="36415"/>
                    </a:lnTo>
                    <a:lnTo>
                      <a:pt x="8997" y="36668"/>
                    </a:lnTo>
                    <a:lnTo>
                      <a:pt x="10338" y="36920"/>
                    </a:lnTo>
                    <a:lnTo>
                      <a:pt x="11718" y="37173"/>
                    </a:lnTo>
                    <a:lnTo>
                      <a:pt x="13097" y="37387"/>
                    </a:lnTo>
                    <a:lnTo>
                      <a:pt x="13777" y="37484"/>
                    </a:lnTo>
                    <a:lnTo>
                      <a:pt x="14457" y="37581"/>
                    </a:lnTo>
                    <a:lnTo>
                      <a:pt x="15118" y="37639"/>
                    </a:lnTo>
                    <a:lnTo>
                      <a:pt x="15779" y="37698"/>
                    </a:lnTo>
                    <a:lnTo>
                      <a:pt x="16439" y="37736"/>
                    </a:lnTo>
                    <a:lnTo>
                      <a:pt x="17722" y="37736"/>
                    </a:lnTo>
                    <a:lnTo>
                      <a:pt x="18344" y="37698"/>
                    </a:lnTo>
                    <a:lnTo>
                      <a:pt x="18965" y="37620"/>
                    </a:lnTo>
                    <a:lnTo>
                      <a:pt x="19568" y="37523"/>
                    </a:lnTo>
                    <a:lnTo>
                      <a:pt x="20151" y="37406"/>
                    </a:lnTo>
                    <a:lnTo>
                      <a:pt x="20734" y="37231"/>
                    </a:lnTo>
                    <a:lnTo>
                      <a:pt x="21297" y="37037"/>
                    </a:lnTo>
                    <a:lnTo>
                      <a:pt x="21841" y="36784"/>
                    </a:lnTo>
                    <a:lnTo>
                      <a:pt x="22366" y="36512"/>
                    </a:lnTo>
                    <a:lnTo>
                      <a:pt x="22619" y="36357"/>
                    </a:lnTo>
                    <a:lnTo>
                      <a:pt x="22871" y="36182"/>
                    </a:lnTo>
                    <a:lnTo>
                      <a:pt x="23124" y="36007"/>
                    </a:lnTo>
                    <a:lnTo>
                      <a:pt x="23357" y="35813"/>
                    </a:lnTo>
                    <a:lnTo>
                      <a:pt x="23590" y="35599"/>
                    </a:lnTo>
                    <a:lnTo>
                      <a:pt x="23823" y="35385"/>
                    </a:lnTo>
                    <a:lnTo>
                      <a:pt x="24057" y="35152"/>
                    </a:lnTo>
                    <a:lnTo>
                      <a:pt x="24270" y="34919"/>
                    </a:lnTo>
                    <a:lnTo>
                      <a:pt x="24484" y="34666"/>
                    </a:lnTo>
                    <a:lnTo>
                      <a:pt x="24698" y="34394"/>
                    </a:lnTo>
                    <a:lnTo>
                      <a:pt x="24892" y="34103"/>
                    </a:lnTo>
                    <a:lnTo>
                      <a:pt x="25086" y="33811"/>
                    </a:lnTo>
                    <a:lnTo>
                      <a:pt x="25281" y="33500"/>
                    </a:lnTo>
                    <a:lnTo>
                      <a:pt x="25475" y="33170"/>
                    </a:lnTo>
                    <a:lnTo>
                      <a:pt x="25650" y="32840"/>
                    </a:lnTo>
                    <a:lnTo>
                      <a:pt x="25825" y="32490"/>
                    </a:lnTo>
                    <a:lnTo>
                      <a:pt x="25980" y="32101"/>
                    </a:lnTo>
                    <a:lnTo>
                      <a:pt x="26136" y="31732"/>
                    </a:lnTo>
                    <a:lnTo>
                      <a:pt x="26291" y="31324"/>
                    </a:lnTo>
                    <a:lnTo>
                      <a:pt x="26447" y="30897"/>
                    </a:lnTo>
                    <a:lnTo>
                      <a:pt x="26583" y="30469"/>
                    </a:lnTo>
                    <a:lnTo>
                      <a:pt x="26699" y="30003"/>
                    </a:lnTo>
                    <a:lnTo>
                      <a:pt x="26952" y="29051"/>
                    </a:lnTo>
                    <a:lnTo>
                      <a:pt x="27146" y="28021"/>
                    </a:lnTo>
                    <a:lnTo>
                      <a:pt x="27340" y="26952"/>
                    </a:lnTo>
                    <a:lnTo>
                      <a:pt x="27515" y="25864"/>
                    </a:lnTo>
                    <a:lnTo>
                      <a:pt x="27671" y="24756"/>
                    </a:lnTo>
                    <a:lnTo>
                      <a:pt x="27807" y="23649"/>
                    </a:lnTo>
                    <a:lnTo>
                      <a:pt x="27923" y="22522"/>
                    </a:lnTo>
                    <a:lnTo>
                      <a:pt x="28021" y="21395"/>
                    </a:lnTo>
                    <a:lnTo>
                      <a:pt x="28079" y="20268"/>
                    </a:lnTo>
                    <a:lnTo>
                      <a:pt x="28137" y="19140"/>
                    </a:lnTo>
                    <a:lnTo>
                      <a:pt x="28157" y="18033"/>
                    </a:lnTo>
                    <a:lnTo>
                      <a:pt x="28157" y="16906"/>
                    </a:lnTo>
                    <a:lnTo>
                      <a:pt x="28137" y="15798"/>
                    </a:lnTo>
                    <a:lnTo>
                      <a:pt x="28059" y="14710"/>
                    </a:lnTo>
                    <a:lnTo>
                      <a:pt x="27982" y="13641"/>
                    </a:lnTo>
                    <a:lnTo>
                      <a:pt x="27846" y="12592"/>
                    </a:lnTo>
                    <a:lnTo>
                      <a:pt x="27690" y="11543"/>
                    </a:lnTo>
                    <a:lnTo>
                      <a:pt x="27496" y="10532"/>
                    </a:lnTo>
                    <a:lnTo>
                      <a:pt x="27282" y="9561"/>
                    </a:lnTo>
                    <a:lnTo>
                      <a:pt x="27010" y="8609"/>
                    </a:lnTo>
                    <a:lnTo>
                      <a:pt x="26855" y="8142"/>
                    </a:lnTo>
                    <a:lnTo>
                      <a:pt x="26699" y="7695"/>
                    </a:lnTo>
                    <a:lnTo>
                      <a:pt x="26524" y="7248"/>
                    </a:lnTo>
                    <a:lnTo>
                      <a:pt x="26349" y="6801"/>
                    </a:lnTo>
                    <a:lnTo>
                      <a:pt x="26155" y="6374"/>
                    </a:lnTo>
                    <a:lnTo>
                      <a:pt x="25961" y="5966"/>
                    </a:lnTo>
                    <a:lnTo>
                      <a:pt x="25747" y="5558"/>
                    </a:lnTo>
                    <a:lnTo>
                      <a:pt x="25533" y="5169"/>
                    </a:lnTo>
                    <a:lnTo>
                      <a:pt x="25300" y="4781"/>
                    </a:lnTo>
                    <a:lnTo>
                      <a:pt x="25048" y="4411"/>
                    </a:lnTo>
                    <a:lnTo>
                      <a:pt x="24795" y="4062"/>
                    </a:lnTo>
                    <a:lnTo>
                      <a:pt x="24523" y="3712"/>
                    </a:lnTo>
                    <a:lnTo>
                      <a:pt x="24231" y="3381"/>
                    </a:lnTo>
                    <a:lnTo>
                      <a:pt x="23940" y="3051"/>
                    </a:lnTo>
                    <a:lnTo>
                      <a:pt x="23629" y="2740"/>
                    </a:lnTo>
                    <a:lnTo>
                      <a:pt x="23318" y="2449"/>
                    </a:lnTo>
                    <a:lnTo>
                      <a:pt x="22988" y="2177"/>
                    </a:lnTo>
                    <a:lnTo>
                      <a:pt x="22638" y="1905"/>
                    </a:lnTo>
                    <a:lnTo>
                      <a:pt x="22288" y="1652"/>
                    </a:lnTo>
                    <a:lnTo>
                      <a:pt x="21919" y="1419"/>
                    </a:lnTo>
                    <a:lnTo>
                      <a:pt x="21530" y="1205"/>
                    </a:lnTo>
                    <a:lnTo>
                      <a:pt x="21122" y="1011"/>
                    </a:lnTo>
                    <a:lnTo>
                      <a:pt x="20714" y="817"/>
                    </a:lnTo>
                    <a:lnTo>
                      <a:pt x="20287" y="642"/>
                    </a:lnTo>
                    <a:lnTo>
                      <a:pt x="19859" y="486"/>
                    </a:lnTo>
                    <a:lnTo>
                      <a:pt x="19393" y="370"/>
                    </a:lnTo>
                    <a:lnTo>
                      <a:pt x="18927" y="253"/>
                    </a:lnTo>
                    <a:lnTo>
                      <a:pt x="18441" y="136"/>
                    </a:lnTo>
                    <a:lnTo>
                      <a:pt x="18013" y="78"/>
                    </a:lnTo>
                    <a:lnTo>
                      <a:pt x="17586" y="39"/>
                    </a:lnTo>
                    <a:lnTo>
                      <a:pt x="171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8"/>
              <p:cNvSpPr/>
              <p:nvPr/>
            </p:nvSpPr>
            <p:spPr>
              <a:xfrm>
                <a:off x="-1535562" y="3946150"/>
                <a:ext cx="324525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2981" h="7190" extrusionOk="0">
                    <a:moveTo>
                      <a:pt x="1341" y="0"/>
                    </a:moveTo>
                    <a:lnTo>
                      <a:pt x="1186" y="19"/>
                    </a:lnTo>
                    <a:lnTo>
                      <a:pt x="1011" y="78"/>
                    </a:lnTo>
                    <a:lnTo>
                      <a:pt x="855" y="136"/>
                    </a:lnTo>
                    <a:lnTo>
                      <a:pt x="797" y="175"/>
                    </a:lnTo>
                    <a:lnTo>
                      <a:pt x="719" y="233"/>
                    </a:lnTo>
                    <a:lnTo>
                      <a:pt x="603" y="369"/>
                    </a:lnTo>
                    <a:lnTo>
                      <a:pt x="505" y="564"/>
                    </a:lnTo>
                    <a:lnTo>
                      <a:pt x="389" y="777"/>
                    </a:lnTo>
                    <a:lnTo>
                      <a:pt x="292" y="1030"/>
                    </a:lnTo>
                    <a:lnTo>
                      <a:pt x="214" y="1302"/>
                    </a:lnTo>
                    <a:lnTo>
                      <a:pt x="136" y="1593"/>
                    </a:lnTo>
                    <a:lnTo>
                      <a:pt x="78" y="1885"/>
                    </a:lnTo>
                    <a:lnTo>
                      <a:pt x="39" y="2176"/>
                    </a:lnTo>
                    <a:lnTo>
                      <a:pt x="0" y="2448"/>
                    </a:lnTo>
                    <a:lnTo>
                      <a:pt x="0" y="2720"/>
                    </a:lnTo>
                    <a:lnTo>
                      <a:pt x="20" y="2973"/>
                    </a:lnTo>
                    <a:lnTo>
                      <a:pt x="58" y="3187"/>
                    </a:lnTo>
                    <a:lnTo>
                      <a:pt x="117" y="3362"/>
                    </a:lnTo>
                    <a:lnTo>
                      <a:pt x="156" y="3439"/>
                    </a:lnTo>
                    <a:lnTo>
                      <a:pt x="214" y="3498"/>
                    </a:lnTo>
                    <a:lnTo>
                      <a:pt x="272" y="3537"/>
                    </a:lnTo>
                    <a:lnTo>
                      <a:pt x="331" y="3575"/>
                    </a:lnTo>
                    <a:lnTo>
                      <a:pt x="544" y="3634"/>
                    </a:lnTo>
                    <a:lnTo>
                      <a:pt x="758" y="3692"/>
                    </a:lnTo>
                    <a:lnTo>
                      <a:pt x="991" y="3711"/>
                    </a:lnTo>
                    <a:lnTo>
                      <a:pt x="1224" y="3731"/>
                    </a:lnTo>
                    <a:lnTo>
                      <a:pt x="1710" y="3750"/>
                    </a:lnTo>
                    <a:lnTo>
                      <a:pt x="1943" y="3770"/>
                    </a:lnTo>
                    <a:lnTo>
                      <a:pt x="2157" y="3789"/>
                    </a:lnTo>
                    <a:lnTo>
                      <a:pt x="2429" y="3847"/>
                    </a:lnTo>
                    <a:lnTo>
                      <a:pt x="2701" y="3906"/>
                    </a:lnTo>
                    <a:lnTo>
                      <a:pt x="3226" y="4042"/>
                    </a:lnTo>
                    <a:lnTo>
                      <a:pt x="3750" y="4217"/>
                    </a:lnTo>
                    <a:lnTo>
                      <a:pt x="4275" y="4392"/>
                    </a:lnTo>
                    <a:lnTo>
                      <a:pt x="4722" y="4547"/>
                    </a:lnTo>
                    <a:lnTo>
                      <a:pt x="5169" y="4683"/>
                    </a:lnTo>
                    <a:lnTo>
                      <a:pt x="6082" y="4955"/>
                    </a:lnTo>
                    <a:lnTo>
                      <a:pt x="6996" y="5208"/>
                    </a:lnTo>
                    <a:lnTo>
                      <a:pt x="7442" y="5344"/>
                    </a:lnTo>
                    <a:lnTo>
                      <a:pt x="7889" y="5499"/>
                    </a:lnTo>
                    <a:lnTo>
                      <a:pt x="8375" y="5674"/>
                    </a:lnTo>
                    <a:lnTo>
                      <a:pt x="8842" y="5849"/>
                    </a:lnTo>
                    <a:lnTo>
                      <a:pt x="9288" y="6043"/>
                    </a:lnTo>
                    <a:lnTo>
                      <a:pt x="9755" y="6238"/>
                    </a:lnTo>
                    <a:lnTo>
                      <a:pt x="10202" y="6451"/>
                    </a:lnTo>
                    <a:lnTo>
                      <a:pt x="10649" y="6684"/>
                    </a:lnTo>
                    <a:lnTo>
                      <a:pt x="11096" y="6918"/>
                    </a:lnTo>
                    <a:lnTo>
                      <a:pt x="11523" y="7151"/>
                    </a:lnTo>
                    <a:lnTo>
                      <a:pt x="11601" y="7190"/>
                    </a:lnTo>
                    <a:lnTo>
                      <a:pt x="11737" y="7190"/>
                    </a:lnTo>
                    <a:lnTo>
                      <a:pt x="11795" y="7170"/>
                    </a:lnTo>
                    <a:lnTo>
                      <a:pt x="11873" y="7131"/>
                    </a:lnTo>
                    <a:lnTo>
                      <a:pt x="11931" y="7093"/>
                    </a:lnTo>
                    <a:lnTo>
                      <a:pt x="11970" y="7054"/>
                    </a:lnTo>
                    <a:lnTo>
                      <a:pt x="12009" y="6995"/>
                    </a:lnTo>
                    <a:lnTo>
                      <a:pt x="12223" y="6568"/>
                    </a:lnTo>
                    <a:lnTo>
                      <a:pt x="12456" y="6043"/>
                    </a:lnTo>
                    <a:lnTo>
                      <a:pt x="12689" y="5441"/>
                    </a:lnTo>
                    <a:lnTo>
                      <a:pt x="12786" y="5130"/>
                    </a:lnTo>
                    <a:lnTo>
                      <a:pt x="12883" y="4819"/>
                    </a:lnTo>
                    <a:lnTo>
                      <a:pt x="12942" y="4508"/>
                    </a:lnTo>
                    <a:lnTo>
                      <a:pt x="12980" y="4197"/>
                    </a:lnTo>
                    <a:lnTo>
                      <a:pt x="12980" y="3906"/>
                    </a:lnTo>
                    <a:lnTo>
                      <a:pt x="12961" y="3634"/>
                    </a:lnTo>
                    <a:lnTo>
                      <a:pt x="12922" y="3517"/>
                    </a:lnTo>
                    <a:lnTo>
                      <a:pt x="12883" y="3381"/>
                    </a:lnTo>
                    <a:lnTo>
                      <a:pt x="12825" y="3265"/>
                    </a:lnTo>
                    <a:lnTo>
                      <a:pt x="12767" y="3167"/>
                    </a:lnTo>
                    <a:lnTo>
                      <a:pt x="12689" y="3070"/>
                    </a:lnTo>
                    <a:lnTo>
                      <a:pt x="12592" y="2973"/>
                    </a:lnTo>
                    <a:lnTo>
                      <a:pt x="12495" y="2895"/>
                    </a:lnTo>
                    <a:lnTo>
                      <a:pt x="12378" y="2818"/>
                    </a:lnTo>
                    <a:lnTo>
                      <a:pt x="12184" y="2740"/>
                    </a:lnTo>
                    <a:lnTo>
                      <a:pt x="12009" y="2701"/>
                    </a:lnTo>
                    <a:lnTo>
                      <a:pt x="11834" y="2682"/>
                    </a:lnTo>
                    <a:lnTo>
                      <a:pt x="11640" y="2682"/>
                    </a:lnTo>
                    <a:lnTo>
                      <a:pt x="11445" y="2720"/>
                    </a:lnTo>
                    <a:lnTo>
                      <a:pt x="11251" y="2759"/>
                    </a:lnTo>
                    <a:lnTo>
                      <a:pt x="10862" y="2895"/>
                    </a:lnTo>
                    <a:lnTo>
                      <a:pt x="10474" y="3051"/>
                    </a:lnTo>
                    <a:lnTo>
                      <a:pt x="10105" y="3226"/>
                    </a:lnTo>
                    <a:lnTo>
                      <a:pt x="9735" y="3362"/>
                    </a:lnTo>
                    <a:lnTo>
                      <a:pt x="9580" y="3420"/>
                    </a:lnTo>
                    <a:lnTo>
                      <a:pt x="9405" y="3459"/>
                    </a:lnTo>
                    <a:lnTo>
                      <a:pt x="9288" y="3478"/>
                    </a:lnTo>
                    <a:lnTo>
                      <a:pt x="9191" y="3478"/>
                    </a:lnTo>
                    <a:lnTo>
                      <a:pt x="9094" y="3459"/>
                    </a:lnTo>
                    <a:lnTo>
                      <a:pt x="9016" y="3420"/>
                    </a:lnTo>
                    <a:lnTo>
                      <a:pt x="8919" y="3381"/>
                    </a:lnTo>
                    <a:lnTo>
                      <a:pt x="8842" y="3323"/>
                    </a:lnTo>
                    <a:lnTo>
                      <a:pt x="8725" y="3187"/>
                    </a:lnTo>
                    <a:lnTo>
                      <a:pt x="8608" y="3012"/>
                    </a:lnTo>
                    <a:lnTo>
                      <a:pt x="8511" y="2818"/>
                    </a:lnTo>
                    <a:lnTo>
                      <a:pt x="8414" y="2584"/>
                    </a:lnTo>
                    <a:lnTo>
                      <a:pt x="8336" y="2351"/>
                    </a:lnTo>
                    <a:lnTo>
                      <a:pt x="8161" y="1865"/>
                    </a:lnTo>
                    <a:lnTo>
                      <a:pt x="8084" y="1613"/>
                    </a:lnTo>
                    <a:lnTo>
                      <a:pt x="7987" y="1399"/>
                    </a:lnTo>
                    <a:lnTo>
                      <a:pt x="7870" y="1205"/>
                    </a:lnTo>
                    <a:lnTo>
                      <a:pt x="7734" y="1030"/>
                    </a:lnTo>
                    <a:lnTo>
                      <a:pt x="7676" y="952"/>
                    </a:lnTo>
                    <a:lnTo>
                      <a:pt x="7598" y="894"/>
                    </a:lnTo>
                    <a:lnTo>
                      <a:pt x="7501" y="836"/>
                    </a:lnTo>
                    <a:lnTo>
                      <a:pt x="7423" y="797"/>
                    </a:lnTo>
                    <a:lnTo>
                      <a:pt x="7268" y="758"/>
                    </a:lnTo>
                    <a:lnTo>
                      <a:pt x="6996" y="758"/>
                    </a:lnTo>
                    <a:lnTo>
                      <a:pt x="6840" y="777"/>
                    </a:lnTo>
                    <a:lnTo>
                      <a:pt x="6704" y="816"/>
                    </a:lnTo>
                    <a:lnTo>
                      <a:pt x="6549" y="874"/>
                    </a:lnTo>
                    <a:lnTo>
                      <a:pt x="6277" y="1030"/>
                    </a:lnTo>
                    <a:lnTo>
                      <a:pt x="6005" y="1205"/>
                    </a:lnTo>
                    <a:lnTo>
                      <a:pt x="5733" y="1399"/>
                    </a:lnTo>
                    <a:lnTo>
                      <a:pt x="5286" y="1749"/>
                    </a:lnTo>
                    <a:lnTo>
                      <a:pt x="4994" y="1963"/>
                    </a:lnTo>
                    <a:lnTo>
                      <a:pt x="4683" y="2196"/>
                    </a:lnTo>
                    <a:lnTo>
                      <a:pt x="4528" y="2274"/>
                    </a:lnTo>
                    <a:lnTo>
                      <a:pt x="4353" y="2351"/>
                    </a:lnTo>
                    <a:lnTo>
                      <a:pt x="4197" y="2410"/>
                    </a:lnTo>
                    <a:lnTo>
                      <a:pt x="4003" y="2448"/>
                    </a:lnTo>
                    <a:lnTo>
                      <a:pt x="3906" y="2448"/>
                    </a:lnTo>
                    <a:lnTo>
                      <a:pt x="3789" y="2410"/>
                    </a:lnTo>
                    <a:lnTo>
                      <a:pt x="3692" y="2371"/>
                    </a:lnTo>
                    <a:lnTo>
                      <a:pt x="3595" y="2312"/>
                    </a:lnTo>
                    <a:lnTo>
                      <a:pt x="3517" y="2254"/>
                    </a:lnTo>
                    <a:lnTo>
                      <a:pt x="3440" y="2157"/>
                    </a:lnTo>
                    <a:lnTo>
                      <a:pt x="3304" y="1963"/>
                    </a:lnTo>
                    <a:lnTo>
                      <a:pt x="3187" y="1749"/>
                    </a:lnTo>
                    <a:lnTo>
                      <a:pt x="3090" y="1535"/>
                    </a:lnTo>
                    <a:lnTo>
                      <a:pt x="2915" y="1127"/>
                    </a:lnTo>
                    <a:lnTo>
                      <a:pt x="2759" y="836"/>
                    </a:lnTo>
                    <a:lnTo>
                      <a:pt x="2565" y="583"/>
                    </a:lnTo>
                    <a:lnTo>
                      <a:pt x="2449" y="466"/>
                    </a:lnTo>
                    <a:lnTo>
                      <a:pt x="2332" y="350"/>
                    </a:lnTo>
                    <a:lnTo>
                      <a:pt x="2215" y="253"/>
                    </a:lnTo>
                    <a:lnTo>
                      <a:pt x="2079" y="175"/>
                    </a:lnTo>
                    <a:lnTo>
                      <a:pt x="1943" y="97"/>
                    </a:lnTo>
                    <a:lnTo>
                      <a:pt x="1807" y="39"/>
                    </a:lnTo>
                    <a:lnTo>
                      <a:pt x="16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8"/>
              <p:cNvSpPr/>
              <p:nvPr/>
            </p:nvSpPr>
            <p:spPr>
              <a:xfrm>
                <a:off x="-1664312" y="4210900"/>
                <a:ext cx="476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05" extrusionOk="0">
                    <a:moveTo>
                      <a:pt x="934" y="0"/>
                    </a:moveTo>
                    <a:lnTo>
                      <a:pt x="739" y="20"/>
                    </a:lnTo>
                    <a:lnTo>
                      <a:pt x="564" y="78"/>
                    </a:lnTo>
                    <a:lnTo>
                      <a:pt x="409" y="175"/>
                    </a:lnTo>
                    <a:lnTo>
                      <a:pt x="273" y="292"/>
                    </a:lnTo>
                    <a:lnTo>
                      <a:pt x="156" y="428"/>
                    </a:lnTo>
                    <a:lnTo>
                      <a:pt x="79" y="603"/>
                    </a:lnTo>
                    <a:lnTo>
                      <a:pt x="20" y="777"/>
                    </a:lnTo>
                    <a:lnTo>
                      <a:pt x="1" y="972"/>
                    </a:lnTo>
                    <a:lnTo>
                      <a:pt x="20" y="1166"/>
                    </a:lnTo>
                    <a:lnTo>
                      <a:pt x="79" y="1341"/>
                    </a:lnTo>
                    <a:lnTo>
                      <a:pt x="176" y="1496"/>
                    </a:lnTo>
                    <a:lnTo>
                      <a:pt x="292" y="1632"/>
                    </a:lnTo>
                    <a:lnTo>
                      <a:pt x="428" y="1749"/>
                    </a:lnTo>
                    <a:lnTo>
                      <a:pt x="603" y="1846"/>
                    </a:lnTo>
                    <a:lnTo>
                      <a:pt x="778" y="1885"/>
                    </a:lnTo>
                    <a:lnTo>
                      <a:pt x="972" y="1905"/>
                    </a:lnTo>
                    <a:lnTo>
                      <a:pt x="1167" y="1885"/>
                    </a:lnTo>
                    <a:lnTo>
                      <a:pt x="1342" y="1827"/>
                    </a:lnTo>
                    <a:lnTo>
                      <a:pt x="1497" y="1730"/>
                    </a:lnTo>
                    <a:lnTo>
                      <a:pt x="1633" y="1613"/>
                    </a:lnTo>
                    <a:lnTo>
                      <a:pt x="1750" y="1477"/>
                    </a:lnTo>
                    <a:lnTo>
                      <a:pt x="1827" y="1302"/>
                    </a:lnTo>
                    <a:lnTo>
                      <a:pt x="1886" y="1127"/>
                    </a:lnTo>
                    <a:lnTo>
                      <a:pt x="1905" y="933"/>
                    </a:lnTo>
                    <a:lnTo>
                      <a:pt x="1886" y="739"/>
                    </a:lnTo>
                    <a:lnTo>
                      <a:pt x="1827" y="564"/>
                    </a:lnTo>
                    <a:lnTo>
                      <a:pt x="1730" y="408"/>
                    </a:lnTo>
                    <a:lnTo>
                      <a:pt x="1614" y="272"/>
                    </a:lnTo>
                    <a:lnTo>
                      <a:pt x="1478" y="156"/>
                    </a:lnTo>
                    <a:lnTo>
                      <a:pt x="1303" y="78"/>
                    </a:lnTo>
                    <a:lnTo>
                      <a:pt x="1128" y="20"/>
                    </a:lnTo>
                    <a:lnTo>
                      <a:pt x="934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8"/>
              <p:cNvSpPr/>
              <p:nvPr/>
            </p:nvSpPr>
            <p:spPr>
              <a:xfrm>
                <a:off x="-1574912" y="4397925"/>
                <a:ext cx="27157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16459" extrusionOk="0">
                    <a:moveTo>
                      <a:pt x="5383" y="0"/>
                    </a:moveTo>
                    <a:lnTo>
                      <a:pt x="4916" y="20"/>
                    </a:lnTo>
                    <a:lnTo>
                      <a:pt x="4470" y="39"/>
                    </a:lnTo>
                    <a:lnTo>
                      <a:pt x="4023" y="98"/>
                    </a:lnTo>
                    <a:lnTo>
                      <a:pt x="3576" y="175"/>
                    </a:lnTo>
                    <a:lnTo>
                      <a:pt x="3148" y="272"/>
                    </a:lnTo>
                    <a:lnTo>
                      <a:pt x="2740" y="408"/>
                    </a:lnTo>
                    <a:lnTo>
                      <a:pt x="2351" y="564"/>
                    </a:lnTo>
                    <a:lnTo>
                      <a:pt x="1963" y="758"/>
                    </a:lnTo>
                    <a:lnTo>
                      <a:pt x="1613" y="991"/>
                    </a:lnTo>
                    <a:lnTo>
                      <a:pt x="1302" y="1244"/>
                    </a:lnTo>
                    <a:lnTo>
                      <a:pt x="1147" y="1380"/>
                    </a:lnTo>
                    <a:lnTo>
                      <a:pt x="991" y="1535"/>
                    </a:lnTo>
                    <a:lnTo>
                      <a:pt x="855" y="1691"/>
                    </a:lnTo>
                    <a:lnTo>
                      <a:pt x="739" y="1866"/>
                    </a:lnTo>
                    <a:lnTo>
                      <a:pt x="622" y="2041"/>
                    </a:lnTo>
                    <a:lnTo>
                      <a:pt x="505" y="2235"/>
                    </a:lnTo>
                    <a:lnTo>
                      <a:pt x="408" y="2429"/>
                    </a:lnTo>
                    <a:lnTo>
                      <a:pt x="311" y="2624"/>
                    </a:lnTo>
                    <a:lnTo>
                      <a:pt x="233" y="2837"/>
                    </a:lnTo>
                    <a:lnTo>
                      <a:pt x="175" y="3071"/>
                    </a:lnTo>
                    <a:lnTo>
                      <a:pt x="117" y="3304"/>
                    </a:lnTo>
                    <a:lnTo>
                      <a:pt x="78" y="3556"/>
                    </a:lnTo>
                    <a:lnTo>
                      <a:pt x="39" y="3809"/>
                    </a:lnTo>
                    <a:lnTo>
                      <a:pt x="20" y="4062"/>
                    </a:lnTo>
                    <a:lnTo>
                      <a:pt x="0" y="4411"/>
                    </a:lnTo>
                    <a:lnTo>
                      <a:pt x="20" y="4781"/>
                    </a:lnTo>
                    <a:lnTo>
                      <a:pt x="59" y="5189"/>
                    </a:lnTo>
                    <a:lnTo>
                      <a:pt x="117" y="5597"/>
                    </a:lnTo>
                    <a:lnTo>
                      <a:pt x="195" y="6024"/>
                    </a:lnTo>
                    <a:lnTo>
                      <a:pt x="272" y="6471"/>
                    </a:lnTo>
                    <a:lnTo>
                      <a:pt x="389" y="6937"/>
                    </a:lnTo>
                    <a:lnTo>
                      <a:pt x="525" y="7423"/>
                    </a:lnTo>
                    <a:lnTo>
                      <a:pt x="661" y="7909"/>
                    </a:lnTo>
                    <a:lnTo>
                      <a:pt x="836" y="8395"/>
                    </a:lnTo>
                    <a:lnTo>
                      <a:pt x="1011" y="8900"/>
                    </a:lnTo>
                    <a:lnTo>
                      <a:pt x="1186" y="9405"/>
                    </a:lnTo>
                    <a:lnTo>
                      <a:pt x="1399" y="9910"/>
                    </a:lnTo>
                    <a:lnTo>
                      <a:pt x="1613" y="10396"/>
                    </a:lnTo>
                    <a:lnTo>
                      <a:pt x="1846" y="10901"/>
                    </a:lnTo>
                    <a:lnTo>
                      <a:pt x="2079" y="11387"/>
                    </a:lnTo>
                    <a:lnTo>
                      <a:pt x="2332" y="11873"/>
                    </a:lnTo>
                    <a:lnTo>
                      <a:pt x="2604" y="12339"/>
                    </a:lnTo>
                    <a:lnTo>
                      <a:pt x="2876" y="12786"/>
                    </a:lnTo>
                    <a:lnTo>
                      <a:pt x="3148" y="13233"/>
                    </a:lnTo>
                    <a:lnTo>
                      <a:pt x="3440" y="13641"/>
                    </a:lnTo>
                    <a:lnTo>
                      <a:pt x="3731" y="14049"/>
                    </a:lnTo>
                    <a:lnTo>
                      <a:pt x="4042" y="14438"/>
                    </a:lnTo>
                    <a:lnTo>
                      <a:pt x="4333" y="14788"/>
                    </a:lnTo>
                    <a:lnTo>
                      <a:pt x="4664" y="15118"/>
                    </a:lnTo>
                    <a:lnTo>
                      <a:pt x="4975" y="15410"/>
                    </a:lnTo>
                    <a:lnTo>
                      <a:pt x="5286" y="15662"/>
                    </a:lnTo>
                    <a:lnTo>
                      <a:pt x="5616" y="15895"/>
                    </a:lnTo>
                    <a:lnTo>
                      <a:pt x="5946" y="16090"/>
                    </a:lnTo>
                    <a:lnTo>
                      <a:pt x="6277" y="16245"/>
                    </a:lnTo>
                    <a:lnTo>
                      <a:pt x="6607" y="16362"/>
                    </a:lnTo>
                    <a:lnTo>
                      <a:pt x="6937" y="16439"/>
                    </a:lnTo>
                    <a:lnTo>
                      <a:pt x="7093" y="16459"/>
                    </a:lnTo>
                    <a:lnTo>
                      <a:pt x="7248" y="16439"/>
                    </a:lnTo>
                    <a:lnTo>
                      <a:pt x="7404" y="16420"/>
                    </a:lnTo>
                    <a:lnTo>
                      <a:pt x="7559" y="16381"/>
                    </a:lnTo>
                    <a:lnTo>
                      <a:pt x="7715" y="16323"/>
                    </a:lnTo>
                    <a:lnTo>
                      <a:pt x="7851" y="16245"/>
                    </a:lnTo>
                    <a:lnTo>
                      <a:pt x="8006" y="16167"/>
                    </a:lnTo>
                    <a:lnTo>
                      <a:pt x="8142" y="16051"/>
                    </a:lnTo>
                    <a:lnTo>
                      <a:pt x="8278" y="15934"/>
                    </a:lnTo>
                    <a:lnTo>
                      <a:pt x="8395" y="15798"/>
                    </a:lnTo>
                    <a:lnTo>
                      <a:pt x="8647" y="15487"/>
                    </a:lnTo>
                    <a:lnTo>
                      <a:pt x="8900" y="15118"/>
                    </a:lnTo>
                    <a:lnTo>
                      <a:pt x="9114" y="14710"/>
                    </a:lnTo>
                    <a:lnTo>
                      <a:pt x="9327" y="14263"/>
                    </a:lnTo>
                    <a:lnTo>
                      <a:pt x="9522" y="13777"/>
                    </a:lnTo>
                    <a:lnTo>
                      <a:pt x="9716" y="13253"/>
                    </a:lnTo>
                    <a:lnTo>
                      <a:pt x="9871" y="12689"/>
                    </a:lnTo>
                    <a:lnTo>
                      <a:pt x="10027" y="12106"/>
                    </a:lnTo>
                    <a:lnTo>
                      <a:pt x="10182" y="11504"/>
                    </a:lnTo>
                    <a:lnTo>
                      <a:pt x="10299" y="10901"/>
                    </a:lnTo>
                    <a:lnTo>
                      <a:pt x="10416" y="10260"/>
                    </a:lnTo>
                    <a:lnTo>
                      <a:pt x="10532" y="9619"/>
                    </a:lnTo>
                    <a:lnTo>
                      <a:pt x="10610" y="8978"/>
                    </a:lnTo>
                    <a:lnTo>
                      <a:pt x="10688" y="8337"/>
                    </a:lnTo>
                    <a:lnTo>
                      <a:pt x="10746" y="7695"/>
                    </a:lnTo>
                    <a:lnTo>
                      <a:pt x="10804" y="7073"/>
                    </a:lnTo>
                    <a:lnTo>
                      <a:pt x="10824" y="6452"/>
                    </a:lnTo>
                    <a:lnTo>
                      <a:pt x="10843" y="5849"/>
                    </a:lnTo>
                    <a:lnTo>
                      <a:pt x="10862" y="5286"/>
                    </a:lnTo>
                    <a:lnTo>
                      <a:pt x="10843" y="4742"/>
                    </a:lnTo>
                    <a:lnTo>
                      <a:pt x="10824" y="4217"/>
                    </a:lnTo>
                    <a:lnTo>
                      <a:pt x="10804" y="3731"/>
                    </a:lnTo>
                    <a:lnTo>
                      <a:pt x="10746" y="3284"/>
                    </a:lnTo>
                    <a:lnTo>
                      <a:pt x="10688" y="2896"/>
                    </a:lnTo>
                    <a:lnTo>
                      <a:pt x="10629" y="2546"/>
                    </a:lnTo>
                    <a:lnTo>
                      <a:pt x="10532" y="2235"/>
                    </a:lnTo>
                    <a:lnTo>
                      <a:pt x="10435" y="2002"/>
                    </a:lnTo>
                    <a:lnTo>
                      <a:pt x="10318" y="1788"/>
                    </a:lnTo>
                    <a:lnTo>
                      <a:pt x="10144" y="1574"/>
                    </a:lnTo>
                    <a:lnTo>
                      <a:pt x="9930" y="1380"/>
                    </a:lnTo>
                    <a:lnTo>
                      <a:pt x="9677" y="1205"/>
                    </a:lnTo>
                    <a:lnTo>
                      <a:pt x="9405" y="1011"/>
                    </a:lnTo>
                    <a:lnTo>
                      <a:pt x="9094" y="855"/>
                    </a:lnTo>
                    <a:lnTo>
                      <a:pt x="8744" y="700"/>
                    </a:lnTo>
                    <a:lnTo>
                      <a:pt x="8375" y="544"/>
                    </a:lnTo>
                    <a:lnTo>
                      <a:pt x="7987" y="428"/>
                    </a:lnTo>
                    <a:lnTo>
                      <a:pt x="7579" y="311"/>
                    </a:lnTo>
                    <a:lnTo>
                      <a:pt x="7170" y="214"/>
                    </a:lnTo>
                    <a:lnTo>
                      <a:pt x="6724" y="136"/>
                    </a:lnTo>
                    <a:lnTo>
                      <a:pt x="6277" y="78"/>
                    </a:lnTo>
                    <a:lnTo>
                      <a:pt x="5830" y="20"/>
                    </a:lnTo>
                    <a:lnTo>
                      <a:pt x="53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8"/>
              <p:cNvSpPr/>
              <p:nvPr/>
            </p:nvSpPr>
            <p:spPr>
              <a:xfrm>
                <a:off x="-1271787" y="4705900"/>
                <a:ext cx="220575" cy="255075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10203" extrusionOk="0">
                    <a:moveTo>
                      <a:pt x="5772" y="1"/>
                    </a:moveTo>
                    <a:lnTo>
                      <a:pt x="5597" y="20"/>
                    </a:lnTo>
                    <a:lnTo>
                      <a:pt x="5422" y="40"/>
                    </a:lnTo>
                    <a:lnTo>
                      <a:pt x="5072" y="137"/>
                    </a:lnTo>
                    <a:lnTo>
                      <a:pt x="4761" y="273"/>
                    </a:lnTo>
                    <a:lnTo>
                      <a:pt x="4470" y="428"/>
                    </a:lnTo>
                    <a:lnTo>
                      <a:pt x="4256" y="564"/>
                    </a:lnTo>
                    <a:lnTo>
                      <a:pt x="4042" y="720"/>
                    </a:lnTo>
                    <a:lnTo>
                      <a:pt x="3673" y="1031"/>
                    </a:lnTo>
                    <a:lnTo>
                      <a:pt x="3323" y="1381"/>
                    </a:lnTo>
                    <a:lnTo>
                      <a:pt x="2993" y="1730"/>
                    </a:lnTo>
                    <a:lnTo>
                      <a:pt x="2449" y="2255"/>
                    </a:lnTo>
                    <a:lnTo>
                      <a:pt x="1963" y="2760"/>
                    </a:lnTo>
                    <a:lnTo>
                      <a:pt x="1672" y="3052"/>
                    </a:lnTo>
                    <a:lnTo>
                      <a:pt x="1438" y="3207"/>
                    </a:lnTo>
                    <a:lnTo>
                      <a:pt x="1205" y="3382"/>
                    </a:lnTo>
                    <a:lnTo>
                      <a:pt x="992" y="3576"/>
                    </a:lnTo>
                    <a:lnTo>
                      <a:pt x="817" y="3790"/>
                    </a:lnTo>
                    <a:lnTo>
                      <a:pt x="642" y="4023"/>
                    </a:lnTo>
                    <a:lnTo>
                      <a:pt x="486" y="4276"/>
                    </a:lnTo>
                    <a:lnTo>
                      <a:pt x="350" y="4548"/>
                    </a:lnTo>
                    <a:lnTo>
                      <a:pt x="234" y="4859"/>
                    </a:lnTo>
                    <a:lnTo>
                      <a:pt x="234" y="4898"/>
                    </a:lnTo>
                    <a:lnTo>
                      <a:pt x="137" y="5073"/>
                    </a:lnTo>
                    <a:lnTo>
                      <a:pt x="59" y="5248"/>
                    </a:lnTo>
                    <a:lnTo>
                      <a:pt x="20" y="5422"/>
                    </a:lnTo>
                    <a:lnTo>
                      <a:pt x="1" y="5578"/>
                    </a:lnTo>
                    <a:lnTo>
                      <a:pt x="20" y="5753"/>
                    </a:lnTo>
                    <a:lnTo>
                      <a:pt x="59" y="5908"/>
                    </a:lnTo>
                    <a:lnTo>
                      <a:pt x="117" y="6044"/>
                    </a:lnTo>
                    <a:lnTo>
                      <a:pt x="195" y="6180"/>
                    </a:lnTo>
                    <a:lnTo>
                      <a:pt x="214" y="6316"/>
                    </a:lnTo>
                    <a:lnTo>
                      <a:pt x="253" y="6452"/>
                    </a:lnTo>
                    <a:lnTo>
                      <a:pt x="311" y="6569"/>
                    </a:lnTo>
                    <a:lnTo>
                      <a:pt x="428" y="6685"/>
                    </a:lnTo>
                    <a:lnTo>
                      <a:pt x="817" y="7035"/>
                    </a:lnTo>
                    <a:lnTo>
                      <a:pt x="1166" y="7404"/>
                    </a:lnTo>
                    <a:lnTo>
                      <a:pt x="1516" y="7774"/>
                    </a:lnTo>
                    <a:lnTo>
                      <a:pt x="1847" y="8182"/>
                    </a:lnTo>
                    <a:lnTo>
                      <a:pt x="2177" y="8570"/>
                    </a:lnTo>
                    <a:lnTo>
                      <a:pt x="2527" y="8940"/>
                    </a:lnTo>
                    <a:lnTo>
                      <a:pt x="2896" y="9309"/>
                    </a:lnTo>
                    <a:lnTo>
                      <a:pt x="3090" y="9484"/>
                    </a:lnTo>
                    <a:lnTo>
                      <a:pt x="3284" y="9639"/>
                    </a:lnTo>
                    <a:lnTo>
                      <a:pt x="3459" y="9756"/>
                    </a:lnTo>
                    <a:lnTo>
                      <a:pt x="3654" y="9872"/>
                    </a:lnTo>
                    <a:lnTo>
                      <a:pt x="3848" y="9969"/>
                    </a:lnTo>
                    <a:lnTo>
                      <a:pt x="4042" y="10047"/>
                    </a:lnTo>
                    <a:lnTo>
                      <a:pt x="4256" y="10105"/>
                    </a:lnTo>
                    <a:lnTo>
                      <a:pt x="4470" y="10164"/>
                    </a:lnTo>
                    <a:lnTo>
                      <a:pt x="4684" y="10183"/>
                    </a:lnTo>
                    <a:lnTo>
                      <a:pt x="4897" y="10203"/>
                    </a:lnTo>
                    <a:lnTo>
                      <a:pt x="5111" y="10183"/>
                    </a:lnTo>
                    <a:lnTo>
                      <a:pt x="5325" y="10164"/>
                    </a:lnTo>
                    <a:lnTo>
                      <a:pt x="5519" y="10105"/>
                    </a:lnTo>
                    <a:lnTo>
                      <a:pt x="5713" y="10028"/>
                    </a:lnTo>
                    <a:lnTo>
                      <a:pt x="5908" y="9931"/>
                    </a:lnTo>
                    <a:lnTo>
                      <a:pt x="6083" y="9794"/>
                    </a:lnTo>
                    <a:lnTo>
                      <a:pt x="6238" y="9639"/>
                    </a:lnTo>
                    <a:lnTo>
                      <a:pt x="6394" y="9464"/>
                    </a:lnTo>
                    <a:lnTo>
                      <a:pt x="6471" y="9309"/>
                    </a:lnTo>
                    <a:lnTo>
                      <a:pt x="6549" y="9153"/>
                    </a:lnTo>
                    <a:lnTo>
                      <a:pt x="6588" y="9017"/>
                    </a:lnTo>
                    <a:lnTo>
                      <a:pt x="6607" y="8862"/>
                    </a:lnTo>
                    <a:lnTo>
                      <a:pt x="6607" y="8706"/>
                    </a:lnTo>
                    <a:lnTo>
                      <a:pt x="6588" y="8551"/>
                    </a:lnTo>
                    <a:lnTo>
                      <a:pt x="6568" y="8395"/>
                    </a:lnTo>
                    <a:lnTo>
                      <a:pt x="6510" y="8240"/>
                    </a:lnTo>
                    <a:lnTo>
                      <a:pt x="6394" y="7948"/>
                    </a:lnTo>
                    <a:lnTo>
                      <a:pt x="6238" y="7657"/>
                    </a:lnTo>
                    <a:lnTo>
                      <a:pt x="6063" y="7385"/>
                    </a:lnTo>
                    <a:lnTo>
                      <a:pt x="5888" y="7132"/>
                    </a:lnTo>
                    <a:lnTo>
                      <a:pt x="5694" y="6899"/>
                    </a:lnTo>
                    <a:lnTo>
                      <a:pt x="6238" y="6977"/>
                    </a:lnTo>
                    <a:lnTo>
                      <a:pt x="6646" y="7035"/>
                    </a:lnTo>
                    <a:lnTo>
                      <a:pt x="6860" y="7055"/>
                    </a:lnTo>
                    <a:lnTo>
                      <a:pt x="7287" y="7055"/>
                    </a:lnTo>
                    <a:lnTo>
                      <a:pt x="7501" y="7035"/>
                    </a:lnTo>
                    <a:lnTo>
                      <a:pt x="7695" y="6996"/>
                    </a:lnTo>
                    <a:lnTo>
                      <a:pt x="7909" y="6938"/>
                    </a:lnTo>
                    <a:lnTo>
                      <a:pt x="8084" y="6880"/>
                    </a:lnTo>
                    <a:lnTo>
                      <a:pt x="8259" y="6783"/>
                    </a:lnTo>
                    <a:lnTo>
                      <a:pt x="8414" y="6685"/>
                    </a:lnTo>
                    <a:lnTo>
                      <a:pt x="8550" y="6549"/>
                    </a:lnTo>
                    <a:lnTo>
                      <a:pt x="8667" y="6413"/>
                    </a:lnTo>
                    <a:lnTo>
                      <a:pt x="8745" y="6258"/>
                    </a:lnTo>
                    <a:lnTo>
                      <a:pt x="8803" y="6064"/>
                    </a:lnTo>
                    <a:lnTo>
                      <a:pt x="8822" y="5850"/>
                    </a:lnTo>
                    <a:lnTo>
                      <a:pt x="8822" y="5617"/>
                    </a:lnTo>
                    <a:lnTo>
                      <a:pt x="8764" y="5364"/>
                    </a:lnTo>
                    <a:lnTo>
                      <a:pt x="8686" y="5131"/>
                    </a:lnTo>
                    <a:lnTo>
                      <a:pt x="8589" y="4917"/>
                    </a:lnTo>
                    <a:lnTo>
                      <a:pt x="8453" y="4742"/>
                    </a:lnTo>
                    <a:lnTo>
                      <a:pt x="8298" y="4587"/>
                    </a:lnTo>
                    <a:lnTo>
                      <a:pt x="8142" y="4470"/>
                    </a:lnTo>
                    <a:lnTo>
                      <a:pt x="7948" y="4373"/>
                    </a:lnTo>
                    <a:lnTo>
                      <a:pt x="7754" y="4295"/>
                    </a:lnTo>
                    <a:lnTo>
                      <a:pt x="7540" y="4237"/>
                    </a:lnTo>
                    <a:lnTo>
                      <a:pt x="7326" y="4179"/>
                    </a:lnTo>
                    <a:lnTo>
                      <a:pt x="7093" y="4159"/>
                    </a:lnTo>
                    <a:lnTo>
                      <a:pt x="6646" y="4101"/>
                    </a:lnTo>
                    <a:lnTo>
                      <a:pt x="6180" y="4062"/>
                    </a:lnTo>
                    <a:lnTo>
                      <a:pt x="5752" y="4004"/>
                    </a:lnTo>
                    <a:lnTo>
                      <a:pt x="5597" y="3965"/>
                    </a:lnTo>
                    <a:lnTo>
                      <a:pt x="5480" y="3887"/>
                    </a:lnTo>
                    <a:lnTo>
                      <a:pt x="5441" y="3848"/>
                    </a:lnTo>
                    <a:lnTo>
                      <a:pt x="5422" y="3810"/>
                    </a:lnTo>
                    <a:lnTo>
                      <a:pt x="5403" y="3712"/>
                    </a:lnTo>
                    <a:lnTo>
                      <a:pt x="5422" y="3576"/>
                    </a:lnTo>
                    <a:lnTo>
                      <a:pt x="5461" y="3460"/>
                    </a:lnTo>
                    <a:lnTo>
                      <a:pt x="5519" y="3324"/>
                    </a:lnTo>
                    <a:lnTo>
                      <a:pt x="5616" y="3188"/>
                    </a:lnTo>
                    <a:lnTo>
                      <a:pt x="5830" y="2916"/>
                    </a:lnTo>
                    <a:lnTo>
                      <a:pt x="6063" y="2663"/>
                    </a:lnTo>
                    <a:lnTo>
                      <a:pt x="6413" y="2333"/>
                    </a:lnTo>
                    <a:lnTo>
                      <a:pt x="6588" y="2138"/>
                    </a:lnTo>
                    <a:lnTo>
                      <a:pt x="6782" y="1944"/>
                    </a:lnTo>
                    <a:lnTo>
                      <a:pt x="6957" y="1711"/>
                    </a:lnTo>
                    <a:lnTo>
                      <a:pt x="7112" y="1478"/>
                    </a:lnTo>
                    <a:lnTo>
                      <a:pt x="7171" y="1342"/>
                    </a:lnTo>
                    <a:lnTo>
                      <a:pt x="7210" y="1225"/>
                    </a:lnTo>
                    <a:lnTo>
                      <a:pt x="7229" y="1089"/>
                    </a:lnTo>
                    <a:lnTo>
                      <a:pt x="7249" y="973"/>
                    </a:lnTo>
                    <a:lnTo>
                      <a:pt x="7229" y="837"/>
                    </a:lnTo>
                    <a:lnTo>
                      <a:pt x="7190" y="720"/>
                    </a:lnTo>
                    <a:lnTo>
                      <a:pt x="7132" y="584"/>
                    </a:lnTo>
                    <a:lnTo>
                      <a:pt x="7035" y="467"/>
                    </a:lnTo>
                    <a:lnTo>
                      <a:pt x="6899" y="351"/>
                    </a:lnTo>
                    <a:lnTo>
                      <a:pt x="6763" y="234"/>
                    </a:lnTo>
                    <a:lnTo>
                      <a:pt x="6607" y="156"/>
                    </a:lnTo>
                    <a:lnTo>
                      <a:pt x="6452" y="98"/>
                    </a:lnTo>
                    <a:lnTo>
                      <a:pt x="6296" y="40"/>
                    </a:lnTo>
                    <a:lnTo>
                      <a:pt x="6121" y="20"/>
                    </a:lnTo>
                    <a:lnTo>
                      <a:pt x="59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9" name="Google Shape;789;p28"/>
          <p:cNvGrpSpPr/>
          <p:nvPr/>
        </p:nvGrpSpPr>
        <p:grpSpPr>
          <a:xfrm>
            <a:off x="7593146" y="3721869"/>
            <a:ext cx="2211595" cy="1457432"/>
            <a:chOff x="4585700" y="4234075"/>
            <a:chExt cx="1885900" cy="1242800"/>
          </a:xfrm>
        </p:grpSpPr>
        <p:sp>
          <p:nvSpPr>
            <p:cNvPr id="790" name="Google Shape;790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28"/>
          <p:cNvGrpSpPr/>
          <p:nvPr/>
        </p:nvGrpSpPr>
        <p:grpSpPr>
          <a:xfrm>
            <a:off x="-660741" y="3724844"/>
            <a:ext cx="2211595" cy="1457432"/>
            <a:chOff x="4585700" y="4234075"/>
            <a:chExt cx="1885900" cy="1242800"/>
          </a:xfrm>
        </p:grpSpPr>
        <p:sp>
          <p:nvSpPr>
            <p:cNvPr id="817" name="Google Shape;817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7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5" name="Google Shape;845;p29"/>
          <p:cNvGrpSpPr/>
          <p:nvPr/>
        </p:nvGrpSpPr>
        <p:grpSpPr>
          <a:xfrm>
            <a:off x="623296" y="2107484"/>
            <a:ext cx="2698393" cy="1540696"/>
            <a:chOff x="2188650" y="2149800"/>
            <a:chExt cx="1318025" cy="752550"/>
          </a:xfrm>
        </p:grpSpPr>
        <p:sp>
          <p:nvSpPr>
            <p:cNvPr id="846" name="Google Shape;846;p29"/>
            <p:cNvSpPr/>
            <p:nvPr/>
          </p:nvSpPr>
          <p:spPr>
            <a:xfrm>
              <a:off x="2188650" y="2149800"/>
              <a:ext cx="1318025" cy="752550"/>
            </a:xfrm>
            <a:custGeom>
              <a:avLst/>
              <a:gdLst/>
              <a:ahLst/>
              <a:cxnLst/>
              <a:rect l="l" t="t" r="r" b="b"/>
              <a:pathLst>
                <a:path w="52721" h="30102" extrusionOk="0">
                  <a:moveTo>
                    <a:pt x="31725" y="0"/>
                  </a:moveTo>
                  <a:lnTo>
                    <a:pt x="31416" y="20"/>
                  </a:lnTo>
                  <a:lnTo>
                    <a:pt x="31107" y="39"/>
                  </a:lnTo>
                  <a:lnTo>
                    <a:pt x="30797" y="97"/>
                  </a:lnTo>
                  <a:lnTo>
                    <a:pt x="30488" y="155"/>
                  </a:lnTo>
                  <a:lnTo>
                    <a:pt x="30179" y="252"/>
                  </a:lnTo>
                  <a:lnTo>
                    <a:pt x="29889" y="348"/>
                  </a:lnTo>
                  <a:lnTo>
                    <a:pt x="29599" y="464"/>
                  </a:lnTo>
                  <a:lnTo>
                    <a:pt x="29328" y="619"/>
                  </a:lnTo>
                  <a:lnTo>
                    <a:pt x="29096" y="774"/>
                  </a:lnTo>
                  <a:lnTo>
                    <a:pt x="28864" y="948"/>
                  </a:lnTo>
                  <a:lnTo>
                    <a:pt x="28671" y="1160"/>
                  </a:lnTo>
                  <a:lnTo>
                    <a:pt x="28497" y="1373"/>
                  </a:lnTo>
                  <a:lnTo>
                    <a:pt x="28361" y="1605"/>
                  </a:lnTo>
                  <a:lnTo>
                    <a:pt x="28303" y="1373"/>
                  </a:lnTo>
                  <a:lnTo>
                    <a:pt x="28207" y="1180"/>
                  </a:lnTo>
                  <a:lnTo>
                    <a:pt x="28091" y="986"/>
                  </a:lnTo>
                  <a:lnTo>
                    <a:pt x="27955" y="832"/>
                  </a:lnTo>
                  <a:lnTo>
                    <a:pt x="27781" y="677"/>
                  </a:lnTo>
                  <a:lnTo>
                    <a:pt x="27607" y="542"/>
                  </a:lnTo>
                  <a:lnTo>
                    <a:pt x="27395" y="445"/>
                  </a:lnTo>
                  <a:lnTo>
                    <a:pt x="27182" y="348"/>
                  </a:lnTo>
                  <a:lnTo>
                    <a:pt x="26970" y="271"/>
                  </a:lnTo>
                  <a:lnTo>
                    <a:pt x="26738" y="232"/>
                  </a:lnTo>
                  <a:lnTo>
                    <a:pt x="26506" y="194"/>
                  </a:lnTo>
                  <a:lnTo>
                    <a:pt x="26254" y="194"/>
                  </a:lnTo>
                  <a:lnTo>
                    <a:pt x="26022" y="213"/>
                  </a:lnTo>
                  <a:lnTo>
                    <a:pt x="25790" y="252"/>
                  </a:lnTo>
                  <a:lnTo>
                    <a:pt x="25558" y="310"/>
                  </a:lnTo>
                  <a:lnTo>
                    <a:pt x="25326" y="387"/>
                  </a:lnTo>
                  <a:lnTo>
                    <a:pt x="25133" y="503"/>
                  </a:lnTo>
                  <a:lnTo>
                    <a:pt x="24920" y="619"/>
                  </a:lnTo>
                  <a:lnTo>
                    <a:pt x="24727" y="735"/>
                  </a:lnTo>
                  <a:lnTo>
                    <a:pt x="24553" y="870"/>
                  </a:lnTo>
                  <a:lnTo>
                    <a:pt x="24379" y="1025"/>
                  </a:lnTo>
                  <a:lnTo>
                    <a:pt x="24205" y="1180"/>
                  </a:lnTo>
                  <a:lnTo>
                    <a:pt x="23896" y="1528"/>
                  </a:lnTo>
                  <a:lnTo>
                    <a:pt x="23586" y="1895"/>
                  </a:lnTo>
                  <a:lnTo>
                    <a:pt x="23316" y="2282"/>
                  </a:lnTo>
                  <a:lnTo>
                    <a:pt x="22794" y="3074"/>
                  </a:lnTo>
                  <a:lnTo>
                    <a:pt x="21576" y="4930"/>
                  </a:lnTo>
                  <a:lnTo>
                    <a:pt x="20338" y="6767"/>
                  </a:lnTo>
                  <a:lnTo>
                    <a:pt x="19062" y="8584"/>
                  </a:lnTo>
                  <a:lnTo>
                    <a:pt x="17767" y="10363"/>
                  </a:lnTo>
                  <a:lnTo>
                    <a:pt x="16433" y="12142"/>
                  </a:lnTo>
                  <a:lnTo>
                    <a:pt x="15080" y="13901"/>
                  </a:lnTo>
                  <a:lnTo>
                    <a:pt x="13688" y="15621"/>
                  </a:lnTo>
                  <a:lnTo>
                    <a:pt x="12276" y="17323"/>
                  </a:lnTo>
                  <a:lnTo>
                    <a:pt x="10846" y="19005"/>
                  </a:lnTo>
                  <a:lnTo>
                    <a:pt x="9377" y="20667"/>
                  </a:lnTo>
                  <a:lnTo>
                    <a:pt x="7869" y="22311"/>
                  </a:lnTo>
                  <a:lnTo>
                    <a:pt x="6361" y="23915"/>
                  </a:lnTo>
                  <a:lnTo>
                    <a:pt x="4795" y="25501"/>
                  </a:lnTo>
                  <a:lnTo>
                    <a:pt x="3229" y="27067"/>
                  </a:lnTo>
                  <a:lnTo>
                    <a:pt x="1624" y="28594"/>
                  </a:lnTo>
                  <a:lnTo>
                    <a:pt x="0" y="30102"/>
                  </a:lnTo>
                  <a:lnTo>
                    <a:pt x="52721" y="30102"/>
                  </a:lnTo>
                  <a:lnTo>
                    <a:pt x="52470" y="29889"/>
                  </a:lnTo>
                  <a:lnTo>
                    <a:pt x="51793" y="29309"/>
                  </a:lnTo>
                  <a:lnTo>
                    <a:pt x="51136" y="28691"/>
                  </a:lnTo>
                  <a:lnTo>
                    <a:pt x="50478" y="28033"/>
                  </a:lnTo>
                  <a:lnTo>
                    <a:pt x="49840" y="27357"/>
                  </a:lnTo>
                  <a:lnTo>
                    <a:pt x="49222" y="26661"/>
                  </a:lnTo>
                  <a:lnTo>
                    <a:pt x="48603" y="25945"/>
                  </a:lnTo>
                  <a:lnTo>
                    <a:pt x="47984" y="25211"/>
                  </a:lnTo>
                  <a:lnTo>
                    <a:pt x="47404" y="24457"/>
                  </a:lnTo>
                  <a:lnTo>
                    <a:pt x="46805" y="23683"/>
                  </a:lnTo>
                  <a:lnTo>
                    <a:pt x="46244" y="22891"/>
                  </a:lnTo>
                  <a:lnTo>
                    <a:pt x="45664" y="22079"/>
                  </a:lnTo>
                  <a:lnTo>
                    <a:pt x="45123" y="21247"/>
                  </a:lnTo>
                  <a:lnTo>
                    <a:pt x="44582" y="20416"/>
                  </a:lnTo>
                  <a:lnTo>
                    <a:pt x="44060" y="19565"/>
                  </a:lnTo>
                  <a:lnTo>
                    <a:pt x="43538" y="18715"/>
                  </a:lnTo>
                  <a:lnTo>
                    <a:pt x="43035" y="17864"/>
                  </a:lnTo>
                  <a:lnTo>
                    <a:pt x="42552" y="16994"/>
                  </a:lnTo>
                  <a:lnTo>
                    <a:pt x="42088" y="16143"/>
                  </a:lnTo>
                  <a:lnTo>
                    <a:pt x="41624" y="15273"/>
                  </a:lnTo>
                  <a:lnTo>
                    <a:pt x="41179" y="14404"/>
                  </a:lnTo>
                  <a:lnTo>
                    <a:pt x="40696" y="13437"/>
                  </a:lnTo>
                  <a:lnTo>
                    <a:pt x="40232" y="12470"/>
                  </a:lnTo>
                  <a:lnTo>
                    <a:pt x="39768" y="11504"/>
                  </a:lnTo>
                  <a:lnTo>
                    <a:pt x="39343" y="10537"/>
                  </a:lnTo>
                  <a:lnTo>
                    <a:pt x="38898" y="9551"/>
                  </a:lnTo>
                  <a:lnTo>
                    <a:pt x="38492" y="8565"/>
                  </a:lnTo>
                  <a:lnTo>
                    <a:pt x="38086" y="7598"/>
                  </a:lnTo>
                  <a:lnTo>
                    <a:pt x="37719" y="6651"/>
                  </a:lnTo>
                  <a:lnTo>
                    <a:pt x="37332" y="5626"/>
                  </a:lnTo>
                  <a:lnTo>
                    <a:pt x="36926" y="4621"/>
                  </a:lnTo>
                  <a:lnTo>
                    <a:pt x="36694" y="4138"/>
                  </a:lnTo>
                  <a:lnTo>
                    <a:pt x="36462" y="3635"/>
                  </a:lnTo>
                  <a:lnTo>
                    <a:pt x="36211" y="3171"/>
                  </a:lnTo>
                  <a:lnTo>
                    <a:pt x="35921" y="2707"/>
                  </a:lnTo>
                  <a:lnTo>
                    <a:pt x="35611" y="2262"/>
                  </a:lnTo>
                  <a:lnTo>
                    <a:pt x="35263" y="1818"/>
                  </a:lnTo>
                  <a:lnTo>
                    <a:pt x="34896" y="1431"/>
                  </a:lnTo>
                  <a:lnTo>
                    <a:pt x="34703" y="1238"/>
                  </a:lnTo>
                  <a:lnTo>
                    <a:pt x="34490" y="1064"/>
                  </a:lnTo>
                  <a:lnTo>
                    <a:pt x="34277" y="909"/>
                  </a:lnTo>
                  <a:lnTo>
                    <a:pt x="34045" y="754"/>
                  </a:lnTo>
                  <a:lnTo>
                    <a:pt x="33833" y="600"/>
                  </a:lnTo>
                  <a:lnTo>
                    <a:pt x="33581" y="464"/>
                  </a:lnTo>
                  <a:lnTo>
                    <a:pt x="33349" y="348"/>
                  </a:lnTo>
                  <a:lnTo>
                    <a:pt x="33098" y="252"/>
                  </a:lnTo>
                  <a:lnTo>
                    <a:pt x="32847" y="174"/>
                  </a:lnTo>
                  <a:lnTo>
                    <a:pt x="32576" y="97"/>
                  </a:lnTo>
                  <a:lnTo>
                    <a:pt x="32305" y="58"/>
                  </a:lnTo>
                  <a:lnTo>
                    <a:pt x="32015" y="20"/>
                  </a:lnTo>
                  <a:lnTo>
                    <a:pt x="317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2492650" y="2411750"/>
              <a:ext cx="749650" cy="490600"/>
            </a:xfrm>
            <a:custGeom>
              <a:avLst/>
              <a:gdLst/>
              <a:ahLst/>
              <a:cxnLst/>
              <a:rect l="l" t="t" r="r" b="b"/>
              <a:pathLst>
                <a:path w="29986" h="19624" extrusionOk="0">
                  <a:moveTo>
                    <a:pt x="19005" y="1"/>
                  </a:moveTo>
                  <a:lnTo>
                    <a:pt x="18734" y="20"/>
                  </a:lnTo>
                  <a:lnTo>
                    <a:pt x="18463" y="40"/>
                  </a:lnTo>
                  <a:lnTo>
                    <a:pt x="18193" y="98"/>
                  </a:lnTo>
                  <a:lnTo>
                    <a:pt x="17903" y="156"/>
                  </a:lnTo>
                  <a:lnTo>
                    <a:pt x="17632" y="252"/>
                  </a:lnTo>
                  <a:lnTo>
                    <a:pt x="17381" y="349"/>
                  </a:lnTo>
                  <a:lnTo>
                    <a:pt x="17129" y="465"/>
                  </a:lnTo>
                  <a:lnTo>
                    <a:pt x="16897" y="620"/>
                  </a:lnTo>
                  <a:lnTo>
                    <a:pt x="16665" y="774"/>
                  </a:lnTo>
                  <a:lnTo>
                    <a:pt x="16472" y="948"/>
                  </a:lnTo>
                  <a:lnTo>
                    <a:pt x="16298" y="1161"/>
                  </a:lnTo>
                  <a:lnTo>
                    <a:pt x="16143" y="1374"/>
                  </a:lnTo>
                  <a:lnTo>
                    <a:pt x="16027" y="1606"/>
                  </a:lnTo>
                  <a:lnTo>
                    <a:pt x="15969" y="1393"/>
                  </a:lnTo>
                  <a:lnTo>
                    <a:pt x="15892" y="1180"/>
                  </a:lnTo>
                  <a:lnTo>
                    <a:pt x="15795" y="987"/>
                  </a:lnTo>
                  <a:lnTo>
                    <a:pt x="15660" y="832"/>
                  </a:lnTo>
                  <a:lnTo>
                    <a:pt x="15505" y="678"/>
                  </a:lnTo>
                  <a:lnTo>
                    <a:pt x="15351" y="542"/>
                  </a:lnTo>
                  <a:lnTo>
                    <a:pt x="15177" y="446"/>
                  </a:lnTo>
                  <a:lnTo>
                    <a:pt x="14984" y="349"/>
                  </a:lnTo>
                  <a:lnTo>
                    <a:pt x="14790" y="291"/>
                  </a:lnTo>
                  <a:lnTo>
                    <a:pt x="14578" y="233"/>
                  </a:lnTo>
                  <a:lnTo>
                    <a:pt x="14365" y="214"/>
                  </a:lnTo>
                  <a:lnTo>
                    <a:pt x="14152" y="194"/>
                  </a:lnTo>
                  <a:lnTo>
                    <a:pt x="13940" y="214"/>
                  </a:lnTo>
                  <a:lnTo>
                    <a:pt x="13727" y="252"/>
                  </a:lnTo>
                  <a:lnTo>
                    <a:pt x="13534" y="310"/>
                  </a:lnTo>
                  <a:lnTo>
                    <a:pt x="13340" y="407"/>
                  </a:lnTo>
                  <a:lnTo>
                    <a:pt x="13147" y="504"/>
                  </a:lnTo>
                  <a:lnTo>
                    <a:pt x="12973" y="620"/>
                  </a:lnTo>
                  <a:lnTo>
                    <a:pt x="12799" y="736"/>
                  </a:lnTo>
                  <a:lnTo>
                    <a:pt x="12644" y="890"/>
                  </a:lnTo>
                  <a:lnTo>
                    <a:pt x="12335" y="1180"/>
                  </a:lnTo>
                  <a:lnTo>
                    <a:pt x="12064" y="1528"/>
                  </a:lnTo>
                  <a:lnTo>
                    <a:pt x="11794" y="1896"/>
                  </a:lnTo>
                  <a:lnTo>
                    <a:pt x="11542" y="2282"/>
                  </a:lnTo>
                  <a:lnTo>
                    <a:pt x="11078" y="3075"/>
                  </a:lnTo>
                  <a:lnTo>
                    <a:pt x="9822" y="5240"/>
                  </a:lnTo>
                  <a:lnTo>
                    <a:pt x="8526" y="7386"/>
                  </a:lnTo>
                  <a:lnTo>
                    <a:pt x="7192" y="9493"/>
                  </a:lnTo>
                  <a:lnTo>
                    <a:pt x="5820" y="11581"/>
                  </a:lnTo>
                  <a:lnTo>
                    <a:pt x="4408" y="13650"/>
                  </a:lnTo>
                  <a:lnTo>
                    <a:pt x="2978" y="15661"/>
                  </a:lnTo>
                  <a:lnTo>
                    <a:pt x="1508" y="17652"/>
                  </a:lnTo>
                  <a:lnTo>
                    <a:pt x="0" y="19624"/>
                  </a:lnTo>
                  <a:lnTo>
                    <a:pt x="29986" y="19624"/>
                  </a:lnTo>
                  <a:lnTo>
                    <a:pt x="29870" y="19411"/>
                  </a:lnTo>
                  <a:lnTo>
                    <a:pt x="29425" y="18580"/>
                  </a:lnTo>
                  <a:lnTo>
                    <a:pt x="29000" y="17749"/>
                  </a:lnTo>
                  <a:lnTo>
                    <a:pt x="28575" y="16917"/>
                  </a:lnTo>
                  <a:lnTo>
                    <a:pt x="28169" y="16067"/>
                  </a:lnTo>
                  <a:lnTo>
                    <a:pt x="27627" y="14887"/>
                  </a:lnTo>
                  <a:lnTo>
                    <a:pt x="27086" y="13708"/>
                  </a:lnTo>
                  <a:lnTo>
                    <a:pt x="26583" y="12529"/>
                  </a:lnTo>
                  <a:lnTo>
                    <a:pt x="26100" y="11369"/>
                  </a:lnTo>
                  <a:lnTo>
                    <a:pt x="25617" y="10170"/>
                  </a:lnTo>
                  <a:lnTo>
                    <a:pt x="25172" y="8971"/>
                  </a:lnTo>
                  <a:lnTo>
                    <a:pt x="24727" y="7811"/>
                  </a:lnTo>
                  <a:lnTo>
                    <a:pt x="24321" y="6651"/>
                  </a:lnTo>
                  <a:lnTo>
                    <a:pt x="24302" y="6574"/>
                  </a:lnTo>
                  <a:lnTo>
                    <a:pt x="23954" y="5569"/>
                  </a:lnTo>
                  <a:lnTo>
                    <a:pt x="23606" y="4583"/>
                  </a:lnTo>
                  <a:lnTo>
                    <a:pt x="23413" y="4100"/>
                  </a:lnTo>
                  <a:lnTo>
                    <a:pt x="23200" y="3616"/>
                  </a:lnTo>
                  <a:lnTo>
                    <a:pt x="22987" y="3152"/>
                  </a:lnTo>
                  <a:lnTo>
                    <a:pt x="22736" y="2708"/>
                  </a:lnTo>
                  <a:lnTo>
                    <a:pt x="22465" y="2263"/>
                  </a:lnTo>
                  <a:lnTo>
                    <a:pt x="22156" y="1838"/>
                  </a:lnTo>
                  <a:lnTo>
                    <a:pt x="21827" y="1432"/>
                  </a:lnTo>
                  <a:lnTo>
                    <a:pt x="21653" y="1238"/>
                  </a:lnTo>
                  <a:lnTo>
                    <a:pt x="21460" y="1064"/>
                  </a:lnTo>
                  <a:lnTo>
                    <a:pt x="21267" y="910"/>
                  </a:lnTo>
                  <a:lnTo>
                    <a:pt x="21073" y="755"/>
                  </a:lnTo>
                  <a:lnTo>
                    <a:pt x="20880" y="600"/>
                  </a:lnTo>
                  <a:lnTo>
                    <a:pt x="20667" y="484"/>
                  </a:lnTo>
                  <a:lnTo>
                    <a:pt x="20455" y="368"/>
                  </a:lnTo>
                  <a:lnTo>
                    <a:pt x="20223" y="252"/>
                  </a:lnTo>
                  <a:lnTo>
                    <a:pt x="20010" y="175"/>
                  </a:lnTo>
                  <a:lnTo>
                    <a:pt x="19778" y="98"/>
                  </a:lnTo>
                  <a:lnTo>
                    <a:pt x="19527" y="59"/>
                  </a:lnTo>
                  <a:lnTo>
                    <a:pt x="19275" y="20"/>
                  </a:lnTo>
                  <a:lnTo>
                    <a:pt x="1900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29"/>
          <p:cNvGrpSpPr/>
          <p:nvPr/>
        </p:nvGrpSpPr>
        <p:grpSpPr>
          <a:xfrm>
            <a:off x="6521731" y="2098244"/>
            <a:ext cx="1886566" cy="1294328"/>
            <a:chOff x="6521731" y="2098244"/>
            <a:chExt cx="1886566" cy="1294328"/>
          </a:xfrm>
        </p:grpSpPr>
        <p:sp>
          <p:nvSpPr>
            <p:cNvPr id="849" name="Google Shape;849;p29"/>
            <p:cNvSpPr/>
            <p:nvPr/>
          </p:nvSpPr>
          <p:spPr>
            <a:xfrm>
              <a:off x="6521731" y="2098244"/>
              <a:ext cx="1886566" cy="1294328"/>
            </a:xfrm>
            <a:custGeom>
              <a:avLst/>
              <a:gdLst/>
              <a:ahLst/>
              <a:cxnLst/>
              <a:rect l="l" t="t" r="r" b="b"/>
              <a:pathLst>
                <a:path w="49203" h="33757" extrusionOk="0">
                  <a:moveTo>
                    <a:pt x="22716" y="1"/>
                  </a:moveTo>
                  <a:lnTo>
                    <a:pt x="22388" y="20"/>
                  </a:lnTo>
                  <a:lnTo>
                    <a:pt x="22040" y="78"/>
                  </a:lnTo>
                  <a:lnTo>
                    <a:pt x="21711" y="175"/>
                  </a:lnTo>
                  <a:lnTo>
                    <a:pt x="21402" y="291"/>
                  </a:lnTo>
                  <a:lnTo>
                    <a:pt x="21131" y="465"/>
                  </a:lnTo>
                  <a:lnTo>
                    <a:pt x="20860" y="639"/>
                  </a:lnTo>
                  <a:lnTo>
                    <a:pt x="20744" y="755"/>
                  </a:lnTo>
                  <a:lnTo>
                    <a:pt x="20628" y="871"/>
                  </a:lnTo>
                  <a:lnTo>
                    <a:pt x="20532" y="987"/>
                  </a:lnTo>
                  <a:lnTo>
                    <a:pt x="20435" y="1122"/>
                  </a:lnTo>
                  <a:lnTo>
                    <a:pt x="20358" y="1257"/>
                  </a:lnTo>
                  <a:lnTo>
                    <a:pt x="20280" y="1412"/>
                  </a:lnTo>
                  <a:lnTo>
                    <a:pt x="20222" y="1567"/>
                  </a:lnTo>
                  <a:lnTo>
                    <a:pt x="20184" y="1721"/>
                  </a:lnTo>
                  <a:lnTo>
                    <a:pt x="20145" y="1528"/>
                  </a:lnTo>
                  <a:lnTo>
                    <a:pt x="20087" y="1335"/>
                  </a:lnTo>
                  <a:lnTo>
                    <a:pt x="19990" y="1161"/>
                  </a:lnTo>
                  <a:lnTo>
                    <a:pt x="19894" y="987"/>
                  </a:lnTo>
                  <a:lnTo>
                    <a:pt x="19778" y="832"/>
                  </a:lnTo>
                  <a:lnTo>
                    <a:pt x="19623" y="697"/>
                  </a:lnTo>
                  <a:lnTo>
                    <a:pt x="19488" y="562"/>
                  </a:lnTo>
                  <a:lnTo>
                    <a:pt x="19314" y="446"/>
                  </a:lnTo>
                  <a:lnTo>
                    <a:pt x="19140" y="349"/>
                  </a:lnTo>
                  <a:lnTo>
                    <a:pt x="18946" y="272"/>
                  </a:lnTo>
                  <a:lnTo>
                    <a:pt x="18753" y="194"/>
                  </a:lnTo>
                  <a:lnTo>
                    <a:pt x="18560" y="136"/>
                  </a:lnTo>
                  <a:lnTo>
                    <a:pt x="18366" y="117"/>
                  </a:lnTo>
                  <a:lnTo>
                    <a:pt x="18154" y="98"/>
                  </a:lnTo>
                  <a:lnTo>
                    <a:pt x="17941" y="98"/>
                  </a:lnTo>
                  <a:lnTo>
                    <a:pt x="17748" y="117"/>
                  </a:lnTo>
                  <a:lnTo>
                    <a:pt x="17554" y="156"/>
                  </a:lnTo>
                  <a:lnTo>
                    <a:pt x="17361" y="214"/>
                  </a:lnTo>
                  <a:lnTo>
                    <a:pt x="17168" y="272"/>
                  </a:lnTo>
                  <a:lnTo>
                    <a:pt x="16994" y="368"/>
                  </a:lnTo>
                  <a:lnTo>
                    <a:pt x="16820" y="465"/>
                  </a:lnTo>
                  <a:lnTo>
                    <a:pt x="16646" y="562"/>
                  </a:lnTo>
                  <a:lnTo>
                    <a:pt x="16472" y="678"/>
                  </a:lnTo>
                  <a:lnTo>
                    <a:pt x="16317" y="813"/>
                  </a:lnTo>
                  <a:lnTo>
                    <a:pt x="16027" y="1103"/>
                  </a:lnTo>
                  <a:lnTo>
                    <a:pt x="15757" y="1412"/>
                  </a:lnTo>
                  <a:lnTo>
                    <a:pt x="15525" y="1741"/>
                  </a:lnTo>
                  <a:lnTo>
                    <a:pt x="15331" y="2108"/>
                  </a:lnTo>
                  <a:lnTo>
                    <a:pt x="15157" y="2475"/>
                  </a:lnTo>
                  <a:lnTo>
                    <a:pt x="15003" y="2843"/>
                  </a:lnTo>
                  <a:lnTo>
                    <a:pt x="14887" y="3229"/>
                  </a:lnTo>
                  <a:lnTo>
                    <a:pt x="14790" y="3635"/>
                  </a:lnTo>
                  <a:lnTo>
                    <a:pt x="14597" y="4428"/>
                  </a:lnTo>
                  <a:lnTo>
                    <a:pt x="14442" y="5221"/>
                  </a:lnTo>
                  <a:lnTo>
                    <a:pt x="14210" y="6400"/>
                  </a:lnTo>
                  <a:lnTo>
                    <a:pt x="13939" y="7560"/>
                  </a:lnTo>
                  <a:lnTo>
                    <a:pt x="13649" y="8720"/>
                  </a:lnTo>
                  <a:lnTo>
                    <a:pt x="13340" y="9861"/>
                  </a:lnTo>
                  <a:lnTo>
                    <a:pt x="13011" y="11021"/>
                  </a:lnTo>
                  <a:lnTo>
                    <a:pt x="12663" y="12161"/>
                  </a:lnTo>
                  <a:lnTo>
                    <a:pt x="12277" y="13283"/>
                  </a:lnTo>
                  <a:lnTo>
                    <a:pt x="11871" y="14404"/>
                  </a:lnTo>
                  <a:lnTo>
                    <a:pt x="11523" y="15313"/>
                  </a:lnTo>
                  <a:lnTo>
                    <a:pt x="11175" y="16202"/>
                  </a:lnTo>
                  <a:lnTo>
                    <a:pt x="10788" y="17091"/>
                  </a:lnTo>
                  <a:lnTo>
                    <a:pt x="10401" y="17981"/>
                  </a:lnTo>
                  <a:lnTo>
                    <a:pt x="9725" y="19450"/>
                  </a:lnTo>
                  <a:lnTo>
                    <a:pt x="8990" y="20919"/>
                  </a:lnTo>
                  <a:lnTo>
                    <a:pt x="8526" y="21789"/>
                  </a:lnTo>
                  <a:lnTo>
                    <a:pt x="8062" y="22640"/>
                  </a:lnTo>
                  <a:lnTo>
                    <a:pt x="7559" y="23510"/>
                  </a:lnTo>
                  <a:lnTo>
                    <a:pt x="7076" y="24341"/>
                  </a:lnTo>
                  <a:lnTo>
                    <a:pt x="6554" y="25192"/>
                  </a:lnTo>
                  <a:lnTo>
                    <a:pt x="6032" y="26004"/>
                  </a:lnTo>
                  <a:lnTo>
                    <a:pt x="5471" y="26835"/>
                  </a:lnTo>
                  <a:lnTo>
                    <a:pt x="4930" y="27647"/>
                  </a:lnTo>
                  <a:lnTo>
                    <a:pt x="4350" y="28440"/>
                  </a:lnTo>
                  <a:lnTo>
                    <a:pt x="3770" y="29232"/>
                  </a:lnTo>
                  <a:lnTo>
                    <a:pt x="3171" y="30006"/>
                  </a:lnTo>
                  <a:lnTo>
                    <a:pt x="2571" y="30779"/>
                  </a:lnTo>
                  <a:lnTo>
                    <a:pt x="1933" y="31552"/>
                  </a:lnTo>
                  <a:lnTo>
                    <a:pt x="1315" y="32287"/>
                  </a:lnTo>
                  <a:lnTo>
                    <a:pt x="657" y="33022"/>
                  </a:lnTo>
                  <a:lnTo>
                    <a:pt x="0" y="33756"/>
                  </a:lnTo>
                  <a:lnTo>
                    <a:pt x="49203" y="33756"/>
                  </a:lnTo>
                  <a:lnTo>
                    <a:pt x="48333" y="33080"/>
                  </a:lnTo>
                  <a:lnTo>
                    <a:pt x="47443" y="32364"/>
                  </a:lnTo>
                  <a:lnTo>
                    <a:pt x="46593" y="31649"/>
                  </a:lnTo>
                  <a:lnTo>
                    <a:pt x="45742" y="30914"/>
                  </a:lnTo>
                  <a:lnTo>
                    <a:pt x="44911" y="30160"/>
                  </a:lnTo>
                  <a:lnTo>
                    <a:pt x="44079" y="29387"/>
                  </a:lnTo>
                  <a:lnTo>
                    <a:pt x="43267" y="28594"/>
                  </a:lnTo>
                  <a:lnTo>
                    <a:pt x="42475" y="27782"/>
                  </a:lnTo>
                  <a:lnTo>
                    <a:pt x="41682" y="26970"/>
                  </a:lnTo>
                  <a:lnTo>
                    <a:pt x="40928" y="26139"/>
                  </a:lnTo>
                  <a:lnTo>
                    <a:pt x="40155" y="25288"/>
                  </a:lnTo>
                  <a:lnTo>
                    <a:pt x="39420" y="24438"/>
                  </a:lnTo>
                  <a:lnTo>
                    <a:pt x="38685" y="23548"/>
                  </a:lnTo>
                  <a:lnTo>
                    <a:pt x="37970" y="22678"/>
                  </a:lnTo>
                  <a:lnTo>
                    <a:pt x="37274" y="21770"/>
                  </a:lnTo>
                  <a:lnTo>
                    <a:pt x="36578" y="20861"/>
                  </a:lnTo>
                  <a:lnTo>
                    <a:pt x="35901" y="19933"/>
                  </a:lnTo>
                  <a:lnTo>
                    <a:pt x="35244" y="19005"/>
                  </a:lnTo>
                  <a:lnTo>
                    <a:pt x="34587" y="18058"/>
                  </a:lnTo>
                  <a:lnTo>
                    <a:pt x="33968" y="17111"/>
                  </a:lnTo>
                  <a:lnTo>
                    <a:pt x="33349" y="16163"/>
                  </a:lnTo>
                  <a:lnTo>
                    <a:pt x="32750" y="15177"/>
                  </a:lnTo>
                  <a:lnTo>
                    <a:pt x="32170" y="14211"/>
                  </a:lnTo>
                  <a:lnTo>
                    <a:pt x="31590" y="13225"/>
                  </a:lnTo>
                  <a:lnTo>
                    <a:pt x="31049" y="12239"/>
                  </a:lnTo>
                  <a:lnTo>
                    <a:pt x="30508" y="11233"/>
                  </a:lnTo>
                  <a:lnTo>
                    <a:pt x="29986" y="10228"/>
                  </a:lnTo>
                  <a:lnTo>
                    <a:pt x="29483" y="9203"/>
                  </a:lnTo>
                  <a:lnTo>
                    <a:pt x="29000" y="8198"/>
                  </a:lnTo>
                  <a:lnTo>
                    <a:pt x="28536" y="7173"/>
                  </a:lnTo>
                  <a:lnTo>
                    <a:pt x="28072" y="6149"/>
                  </a:lnTo>
                  <a:lnTo>
                    <a:pt x="27646" y="5124"/>
                  </a:lnTo>
                  <a:lnTo>
                    <a:pt x="27376" y="4467"/>
                  </a:lnTo>
                  <a:lnTo>
                    <a:pt x="27105" y="3829"/>
                  </a:lnTo>
                  <a:lnTo>
                    <a:pt x="26815" y="3191"/>
                  </a:lnTo>
                  <a:lnTo>
                    <a:pt x="26486" y="2591"/>
                  </a:lnTo>
                  <a:lnTo>
                    <a:pt x="26312" y="2282"/>
                  </a:lnTo>
                  <a:lnTo>
                    <a:pt x="26119" y="1992"/>
                  </a:lnTo>
                  <a:lnTo>
                    <a:pt x="25926" y="1721"/>
                  </a:lnTo>
                  <a:lnTo>
                    <a:pt x="25713" y="1451"/>
                  </a:lnTo>
                  <a:lnTo>
                    <a:pt x="25481" y="1199"/>
                  </a:lnTo>
                  <a:lnTo>
                    <a:pt x="25230" y="968"/>
                  </a:lnTo>
                  <a:lnTo>
                    <a:pt x="24978" y="755"/>
                  </a:lnTo>
                  <a:lnTo>
                    <a:pt x="24708" y="542"/>
                  </a:lnTo>
                  <a:lnTo>
                    <a:pt x="24398" y="368"/>
                  </a:lnTo>
                  <a:lnTo>
                    <a:pt x="24089" y="233"/>
                  </a:lnTo>
                  <a:lnTo>
                    <a:pt x="23760" y="117"/>
                  </a:lnTo>
                  <a:lnTo>
                    <a:pt x="23412" y="40"/>
                  </a:lnTo>
                  <a:lnTo>
                    <a:pt x="230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926107" y="2406476"/>
              <a:ext cx="914009" cy="977005"/>
            </a:xfrm>
            <a:custGeom>
              <a:avLst/>
              <a:gdLst/>
              <a:ahLst/>
              <a:cxnLst/>
              <a:rect l="l" t="t" r="r" b="b"/>
              <a:pathLst>
                <a:path w="23838" h="25481" extrusionOk="0">
                  <a:moveTo>
                    <a:pt x="11542" y="0"/>
                  </a:moveTo>
                  <a:lnTo>
                    <a:pt x="11310" y="19"/>
                  </a:lnTo>
                  <a:lnTo>
                    <a:pt x="11059" y="77"/>
                  </a:lnTo>
                  <a:lnTo>
                    <a:pt x="10846" y="174"/>
                  </a:lnTo>
                  <a:lnTo>
                    <a:pt x="10614" y="309"/>
                  </a:lnTo>
                  <a:lnTo>
                    <a:pt x="10421" y="464"/>
                  </a:lnTo>
                  <a:lnTo>
                    <a:pt x="10227" y="638"/>
                  </a:lnTo>
                  <a:lnTo>
                    <a:pt x="10073" y="870"/>
                  </a:lnTo>
                  <a:lnTo>
                    <a:pt x="9937" y="1121"/>
                  </a:lnTo>
                  <a:lnTo>
                    <a:pt x="9821" y="1411"/>
                  </a:lnTo>
                  <a:lnTo>
                    <a:pt x="9744" y="1721"/>
                  </a:lnTo>
                  <a:lnTo>
                    <a:pt x="9725" y="1527"/>
                  </a:lnTo>
                  <a:lnTo>
                    <a:pt x="9686" y="1334"/>
                  </a:lnTo>
                  <a:lnTo>
                    <a:pt x="9628" y="1160"/>
                  </a:lnTo>
                  <a:lnTo>
                    <a:pt x="9551" y="1005"/>
                  </a:lnTo>
                  <a:lnTo>
                    <a:pt x="9454" y="851"/>
                  </a:lnTo>
                  <a:lnTo>
                    <a:pt x="9357" y="696"/>
                  </a:lnTo>
                  <a:lnTo>
                    <a:pt x="9261" y="561"/>
                  </a:lnTo>
                  <a:lnTo>
                    <a:pt x="9145" y="445"/>
                  </a:lnTo>
                  <a:lnTo>
                    <a:pt x="9009" y="348"/>
                  </a:lnTo>
                  <a:lnTo>
                    <a:pt x="8893" y="271"/>
                  </a:lnTo>
                  <a:lnTo>
                    <a:pt x="8758" y="193"/>
                  </a:lnTo>
                  <a:lnTo>
                    <a:pt x="8603" y="135"/>
                  </a:lnTo>
                  <a:lnTo>
                    <a:pt x="8468" y="116"/>
                  </a:lnTo>
                  <a:lnTo>
                    <a:pt x="8313" y="97"/>
                  </a:lnTo>
                  <a:lnTo>
                    <a:pt x="8178" y="97"/>
                  </a:lnTo>
                  <a:lnTo>
                    <a:pt x="8043" y="116"/>
                  </a:lnTo>
                  <a:lnTo>
                    <a:pt x="7888" y="155"/>
                  </a:lnTo>
                  <a:lnTo>
                    <a:pt x="7753" y="213"/>
                  </a:lnTo>
                  <a:lnTo>
                    <a:pt x="7617" y="290"/>
                  </a:lnTo>
                  <a:lnTo>
                    <a:pt x="7501" y="367"/>
                  </a:lnTo>
                  <a:lnTo>
                    <a:pt x="7366" y="464"/>
                  </a:lnTo>
                  <a:lnTo>
                    <a:pt x="7250" y="561"/>
                  </a:lnTo>
                  <a:lnTo>
                    <a:pt x="7018" y="812"/>
                  </a:lnTo>
                  <a:lnTo>
                    <a:pt x="6825" y="1102"/>
                  </a:lnTo>
                  <a:lnTo>
                    <a:pt x="6631" y="1411"/>
                  </a:lnTo>
                  <a:lnTo>
                    <a:pt x="6477" y="1759"/>
                  </a:lnTo>
                  <a:lnTo>
                    <a:pt x="6322" y="2107"/>
                  </a:lnTo>
                  <a:lnTo>
                    <a:pt x="6206" y="2475"/>
                  </a:lnTo>
                  <a:lnTo>
                    <a:pt x="6109" y="2861"/>
                  </a:lnTo>
                  <a:lnTo>
                    <a:pt x="6013" y="3248"/>
                  </a:lnTo>
                  <a:lnTo>
                    <a:pt x="5935" y="3635"/>
                  </a:lnTo>
                  <a:lnTo>
                    <a:pt x="5819" y="4427"/>
                  </a:lnTo>
                  <a:lnTo>
                    <a:pt x="5703" y="5220"/>
                  </a:lnTo>
                  <a:lnTo>
                    <a:pt x="5568" y="6245"/>
                  </a:lnTo>
                  <a:lnTo>
                    <a:pt x="5394" y="7250"/>
                  </a:lnTo>
                  <a:lnTo>
                    <a:pt x="5220" y="8275"/>
                  </a:lnTo>
                  <a:lnTo>
                    <a:pt x="5046" y="9280"/>
                  </a:lnTo>
                  <a:lnTo>
                    <a:pt x="4853" y="10266"/>
                  </a:lnTo>
                  <a:lnTo>
                    <a:pt x="4640" y="11271"/>
                  </a:lnTo>
                  <a:lnTo>
                    <a:pt x="4408" y="12257"/>
                  </a:lnTo>
                  <a:lnTo>
                    <a:pt x="4176" y="13243"/>
                  </a:lnTo>
                  <a:lnTo>
                    <a:pt x="3886" y="14403"/>
                  </a:lnTo>
                  <a:lnTo>
                    <a:pt x="3577" y="15563"/>
                  </a:lnTo>
                  <a:lnTo>
                    <a:pt x="3229" y="16723"/>
                  </a:lnTo>
                  <a:lnTo>
                    <a:pt x="2881" y="17864"/>
                  </a:lnTo>
                  <a:lnTo>
                    <a:pt x="2552" y="18888"/>
                  </a:lnTo>
                  <a:lnTo>
                    <a:pt x="2204" y="19913"/>
                  </a:lnTo>
                  <a:lnTo>
                    <a:pt x="1856" y="20918"/>
                  </a:lnTo>
                  <a:lnTo>
                    <a:pt x="1470" y="21924"/>
                  </a:lnTo>
                  <a:lnTo>
                    <a:pt x="1141" y="22774"/>
                  </a:lnTo>
                  <a:lnTo>
                    <a:pt x="793" y="23606"/>
                  </a:lnTo>
                  <a:lnTo>
                    <a:pt x="445" y="24456"/>
                  </a:lnTo>
                  <a:lnTo>
                    <a:pt x="97" y="25268"/>
                  </a:lnTo>
                  <a:lnTo>
                    <a:pt x="0" y="25481"/>
                  </a:lnTo>
                  <a:lnTo>
                    <a:pt x="13862" y="25481"/>
                  </a:lnTo>
                  <a:lnTo>
                    <a:pt x="13611" y="25268"/>
                  </a:lnTo>
                  <a:lnTo>
                    <a:pt x="23838" y="25268"/>
                  </a:lnTo>
                  <a:lnTo>
                    <a:pt x="23161" y="24147"/>
                  </a:lnTo>
                  <a:lnTo>
                    <a:pt x="22484" y="22987"/>
                  </a:lnTo>
                  <a:lnTo>
                    <a:pt x="21827" y="21808"/>
                  </a:lnTo>
                  <a:lnTo>
                    <a:pt x="21189" y="20609"/>
                  </a:lnTo>
                  <a:lnTo>
                    <a:pt x="20571" y="19410"/>
                  </a:lnTo>
                  <a:lnTo>
                    <a:pt x="19971" y="18173"/>
                  </a:lnTo>
                  <a:lnTo>
                    <a:pt x="19391" y="16916"/>
                  </a:lnTo>
                  <a:lnTo>
                    <a:pt x="18831" y="15660"/>
                  </a:lnTo>
                  <a:lnTo>
                    <a:pt x="18289" y="14384"/>
                  </a:lnTo>
                  <a:lnTo>
                    <a:pt x="17767" y="13088"/>
                  </a:lnTo>
                  <a:lnTo>
                    <a:pt x="17245" y="11793"/>
                  </a:lnTo>
                  <a:lnTo>
                    <a:pt x="16762" y="10478"/>
                  </a:lnTo>
                  <a:lnTo>
                    <a:pt x="16298" y="9145"/>
                  </a:lnTo>
                  <a:lnTo>
                    <a:pt x="15853" y="7811"/>
                  </a:lnTo>
                  <a:lnTo>
                    <a:pt x="15428" y="6457"/>
                  </a:lnTo>
                  <a:lnTo>
                    <a:pt x="15022" y="5123"/>
                  </a:lnTo>
                  <a:lnTo>
                    <a:pt x="14635" y="3828"/>
                  </a:lnTo>
                  <a:lnTo>
                    <a:pt x="14423" y="3190"/>
                  </a:lnTo>
                  <a:lnTo>
                    <a:pt x="14191" y="2591"/>
                  </a:lnTo>
                  <a:lnTo>
                    <a:pt x="13939" y="2011"/>
                  </a:lnTo>
                  <a:lnTo>
                    <a:pt x="13804" y="1721"/>
                  </a:lnTo>
                  <a:lnTo>
                    <a:pt x="13649" y="1469"/>
                  </a:lnTo>
                  <a:lnTo>
                    <a:pt x="13495" y="1218"/>
                  </a:lnTo>
                  <a:lnTo>
                    <a:pt x="13321" y="967"/>
                  </a:lnTo>
                  <a:lnTo>
                    <a:pt x="13147" y="754"/>
                  </a:lnTo>
                  <a:lnTo>
                    <a:pt x="12953" y="561"/>
                  </a:lnTo>
                  <a:lnTo>
                    <a:pt x="12741" y="367"/>
                  </a:lnTo>
                  <a:lnTo>
                    <a:pt x="12509" y="232"/>
                  </a:lnTo>
                  <a:lnTo>
                    <a:pt x="12277" y="116"/>
                  </a:lnTo>
                  <a:lnTo>
                    <a:pt x="12045" y="58"/>
                  </a:lnTo>
                  <a:lnTo>
                    <a:pt x="1179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9"/>
          <p:cNvSpPr/>
          <p:nvPr/>
        </p:nvSpPr>
        <p:spPr>
          <a:xfrm flipH="1">
            <a:off x="-27366" y="31259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rgbClr val="8BCD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9"/>
          <p:cNvSpPr/>
          <p:nvPr/>
        </p:nvSpPr>
        <p:spPr>
          <a:xfrm flipH="1">
            <a:off x="-27366" y="3278375"/>
            <a:ext cx="9198732" cy="2174245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9"/>
          <p:cNvSpPr/>
          <p:nvPr/>
        </p:nvSpPr>
        <p:spPr>
          <a:xfrm rot="10800000">
            <a:off x="7738916" y="-6148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9"/>
          <p:cNvSpPr/>
          <p:nvPr/>
        </p:nvSpPr>
        <p:spPr>
          <a:xfrm rot="-5400000" flipH="1">
            <a:off x="-504328" y="504321"/>
            <a:ext cx="2268716" cy="126006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9"/>
          <p:cNvSpPr/>
          <p:nvPr/>
        </p:nvSpPr>
        <p:spPr>
          <a:xfrm flipH="1">
            <a:off x="3333693" y="3688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9"/>
          <p:cNvSpPr/>
          <p:nvPr/>
        </p:nvSpPr>
        <p:spPr>
          <a:xfrm>
            <a:off x="4620905" y="3688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9"/>
          <p:cNvSpPr/>
          <p:nvPr/>
        </p:nvSpPr>
        <p:spPr>
          <a:xfrm>
            <a:off x="4102705" y="488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9"/>
          <p:cNvSpPr/>
          <p:nvPr/>
        </p:nvSpPr>
        <p:spPr>
          <a:xfrm rot="2516804" flipH="1">
            <a:off x="5858441" y="4594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9"/>
          <p:cNvSpPr/>
          <p:nvPr/>
        </p:nvSpPr>
        <p:spPr>
          <a:xfrm>
            <a:off x="5007580" y="6627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9"/>
          <p:cNvSpPr/>
          <p:nvPr/>
        </p:nvSpPr>
        <p:spPr>
          <a:xfrm rot="2417287">
            <a:off x="3329831" y="9056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9"/>
          <p:cNvSpPr/>
          <p:nvPr/>
        </p:nvSpPr>
        <p:spPr>
          <a:xfrm rot="-2516804">
            <a:off x="213653" y="9013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9"/>
          <p:cNvSpPr/>
          <p:nvPr/>
        </p:nvSpPr>
        <p:spPr>
          <a:xfrm>
            <a:off x="4623955" y="1065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9"/>
          <p:cNvSpPr/>
          <p:nvPr/>
        </p:nvSpPr>
        <p:spPr>
          <a:xfrm>
            <a:off x="2388205" y="11399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9"/>
          <p:cNvSpPr/>
          <p:nvPr/>
        </p:nvSpPr>
        <p:spPr>
          <a:xfrm rot="2517313" flipH="1">
            <a:off x="7261302" y="11365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9"/>
          <p:cNvSpPr/>
          <p:nvPr/>
        </p:nvSpPr>
        <p:spPr>
          <a:xfrm>
            <a:off x="8050205" y="1261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9"/>
          <p:cNvSpPr/>
          <p:nvPr/>
        </p:nvSpPr>
        <p:spPr>
          <a:xfrm>
            <a:off x="8475956" y="15574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9"/>
          <p:cNvSpPr/>
          <p:nvPr/>
        </p:nvSpPr>
        <p:spPr>
          <a:xfrm>
            <a:off x="8727080" y="15799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9"/>
          <p:cNvSpPr/>
          <p:nvPr/>
        </p:nvSpPr>
        <p:spPr>
          <a:xfrm>
            <a:off x="1494055" y="16432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9"/>
          <p:cNvSpPr/>
          <p:nvPr/>
        </p:nvSpPr>
        <p:spPr>
          <a:xfrm rot="2516804" flipH="1">
            <a:off x="8825478" y="19229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9"/>
          <p:cNvSpPr/>
          <p:nvPr/>
        </p:nvSpPr>
        <p:spPr>
          <a:xfrm>
            <a:off x="479355" y="21593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9"/>
          <p:cNvSpPr/>
          <p:nvPr/>
        </p:nvSpPr>
        <p:spPr>
          <a:xfrm>
            <a:off x="8951980" y="2480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9"/>
          <p:cNvSpPr/>
          <p:nvPr/>
        </p:nvSpPr>
        <p:spPr>
          <a:xfrm rot="-2516804">
            <a:off x="349028" y="28127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9"/>
          <p:cNvSpPr/>
          <p:nvPr/>
        </p:nvSpPr>
        <p:spPr>
          <a:xfrm>
            <a:off x="8872318" y="3072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9"/>
          <p:cNvSpPr/>
          <p:nvPr/>
        </p:nvSpPr>
        <p:spPr>
          <a:xfrm>
            <a:off x="641555" y="32339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9"/>
          <p:cNvSpPr/>
          <p:nvPr/>
        </p:nvSpPr>
        <p:spPr>
          <a:xfrm>
            <a:off x="1041301" y="200589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9"/>
          <p:cNvSpPr/>
          <p:nvPr/>
        </p:nvSpPr>
        <p:spPr>
          <a:xfrm>
            <a:off x="2476676" y="235624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9"/>
          <p:cNvSpPr/>
          <p:nvPr/>
        </p:nvSpPr>
        <p:spPr>
          <a:xfrm>
            <a:off x="6247151" y="20846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9"/>
          <p:cNvSpPr/>
          <p:nvPr/>
        </p:nvSpPr>
        <p:spPr>
          <a:xfrm>
            <a:off x="7778901" y="23248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9"/>
          <p:cNvSpPr/>
          <p:nvPr/>
        </p:nvSpPr>
        <p:spPr>
          <a:xfrm>
            <a:off x="7196179" y="2669963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29"/>
          <p:cNvSpPr/>
          <p:nvPr/>
        </p:nvSpPr>
        <p:spPr>
          <a:xfrm>
            <a:off x="1940598" y="867727"/>
            <a:ext cx="793742" cy="4357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4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30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884" name="Google Shape;884;p30"/>
          <p:cNvSpPr/>
          <p:nvPr/>
        </p:nvSpPr>
        <p:spPr>
          <a:xfrm>
            <a:off x="6789239" y="3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30"/>
          <p:cNvSpPr/>
          <p:nvPr/>
        </p:nvSpPr>
        <p:spPr>
          <a:xfrm flipH="1">
            <a:off x="7994627" y="4052248"/>
            <a:ext cx="1177523" cy="1118823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30"/>
          <p:cNvSpPr/>
          <p:nvPr/>
        </p:nvSpPr>
        <p:spPr>
          <a:xfrm>
            <a:off x="-41614" y="3951723"/>
            <a:ext cx="1776236" cy="1274598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0"/>
          <p:cNvSpPr/>
          <p:nvPr/>
        </p:nvSpPr>
        <p:spPr>
          <a:xfrm>
            <a:off x="5787180" y="2926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0"/>
          <p:cNvSpPr/>
          <p:nvPr/>
        </p:nvSpPr>
        <p:spPr>
          <a:xfrm flipH="1">
            <a:off x="4512011" y="2926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0"/>
          <p:cNvSpPr/>
          <p:nvPr/>
        </p:nvSpPr>
        <p:spPr>
          <a:xfrm flipH="1">
            <a:off x="5093400" y="412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0"/>
          <p:cNvSpPr/>
          <p:nvPr/>
        </p:nvSpPr>
        <p:spPr>
          <a:xfrm rot="-2516804">
            <a:off x="3180691" y="3832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0"/>
          <p:cNvSpPr/>
          <p:nvPr/>
        </p:nvSpPr>
        <p:spPr>
          <a:xfrm flipH="1">
            <a:off x="4188525" y="586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0"/>
          <p:cNvSpPr/>
          <p:nvPr/>
        </p:nvSpPr>
        <p:spPr>
          <a:xfrm rot="-2417287" flipH="1">
            <a:off x="5783307" y="8294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30"/>
          <p:cNvSpPr/>
          <p:nvPr/>
        </p:nvSpPr>
        <p:spPr>
          <a:xfrm rot="2516804" flipH="1">
            <a:off x="8825478" y="8251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0"/>
          <p:cNvSpPr/>
          <p:nvPr/>
        </p:nvSpPr>
        <p:spPr>
          <a:xfrm flipH="1">
            <a:off x="4508850" y="9897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0"/>
          <p:cNvSpPr/>
          <p:nvPr/>
        </p:nvSpPr>
        <p:spPr>
          <a:xfrm flipH="1">
            <a:off x="6744600" y="10637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0"/>
          <p:cNvSpPr/>
          <p:nvPr/>
        </p:nvSpPr>
        <p:spPr>
          <a:xfrm rot="-2517313">
            <a:off x="1894725" y="10603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30"/>
          <p:cNvSpPr/>
          <p:nvPr/>
        </p:nvSpPr>
        <p:spPr>
          <a:xfrm flipH="1">
            <a:off x="1145900" y="11851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30"/>
          <p:cNvSpPr/>
          <p:nvPr/>
        </p:nvSpPr>
        <p:spPr>
          <a:xfrm flipH="1">
            <a:off x="656959" y="14812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0"/>
          <p:cNvSpPr/>
          <p:nvPr/>
        </p:nvSpPr>
        <p:spPr>
          <a:xfrm flipH="1">
            <a:off x="405725" y="15037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0"/>
          <p:cNvSpPr/>
          <p:nvPr/>
        </p:nvSpPr>
        <p:spPr>
          <a:xfrm flipH="1">
            <a:off x="7702050" y="15670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0"/>
          <p:cNvSpPr/>
          <p:nvPr/>
        </p:nvSpPr>
        <p:spPr>
          <a:xfrm rot="-2516804">
            <a:off x="213653" y="18467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0"/>
          <p:cNvSpPr/>
          <p:nvPr/>
        </p:nvSpPr>
        <p:spPr>
          <a:xfrm flipH="1">
            <a:off x="8641517" y="20831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0"/>
          <p:cNvSpPr/>
          <p:nvPr/>
        </p:nvSpPr>
        <p:spPr>
          <a:xfrm flipH="1">
            <a:off x="244125" y="2404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0"/>
          <p:cNvSpPr/>
          <p:nvPr/>
        </p:nvSpPr>
        <p:spPr>
          <a:xfrm rot="2516804" flipH="1">
            <a:off x="8690103" y="273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0"/>
          <p:cNvSpPr/>
          <p:nvPr/>
        </p:nvSpPr>
        <p:spPr>
          <a:xfrm flipH="1">
            <a:off x="260488" y="29965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0"/>
          <p:cNvSpPr/>
          <p:nvPr/>
        </p:nvSpPr>
        <p:spPr>
          <a:xfrm flipH="1">
            <a:off x="8554550" y="31577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7" name="Google Shape;907;p30"/>
          <p:cNvGrpSpPr/>
          <p:nvPr/>
        </p:nvGrpSpPr>
        <p:grpSpPr>
          <a:xfrm>
            <a:off x="1000125" y="3068863"/>
            <a:ext cx="7143750" cy="2102200"/>
            <a:chOff x="1698275" y="1828750"/>
            <a:chExt cx="7143750" cy="2102200"/>
          </a:xfrm>
        </p:grpSpPr>
        <p:sp>
          <p:nvSpPr>
            <p:cNvPr id="908" name="Google Shape;908;p30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30"/>
          <p:cNvSpPr/>
          <p:nvPr/>
        </p:nvSpPr>
        <p:spPr>
          <a:xfrm>
            <a:off x="4801351" y="1818347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0"/>
          <p:cNvSpPr/>
          <p:nvPr/>
        </p:nvSpPr>
        <p:spPr>
          <a:xfrm>
            <a:off x="2689851" y="162702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0"/>
          <p:cNvSpPr/>
          <p:nvPr/>
        </p:nvSpPr>
        <p:spPr>
          <a:xfrm>
            <a:off x="6684899" y="1338344"/>
            <a:ext cx="1425120" cy="782435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0"/>
          <p:cNvSpPr/>
          <p:nvPr/>
        </p:nvSpPr>
        <p:spPr>
          <a:xfrm>
            <a:off x="6684899" y="958297"/>
            <a:ext cx="513193" cy="28175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0"/>
          <p:cNvSpPr/>
          <p:nvPr/>
        </p:nvSpPr>
        <p:spPr>
          <a:xfrm>
            <a:off x="7465386" y="4147175"/>
            <a:ext cx="1138547" cy="65943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30"/>
          <p:cNvGrpSpPr/>
          <p:nvPr/>
        </p:nvGrpSpPr>
        <p:grpSpPr>
          <a:xfrm>
            <a:off x="7550551" y="3456234"/>
            <a:ext cx="1138615" cy="1061823"/>
            <a:chOff x="10877375" y="3226825"/>
            <a:chExt cx="871100" cy="812350"/>
          </a:xfrm>
        </p:grpSpPr>
        <p:sp>
          <p:nvSpPr>
            <p:cNvPr id="956" name="Google Shape;956;p30"/>
            <p:cNvSpPr/>
            <p:nvPr/>
          </p:nvSpPr>
          <p:spPr>
            <a:xfrm>
              <a:off x="11298225" y="3849025"/>
              <a:ext cx="137800" cy="175725"/>
            </a:xfrm>
            <a:custGeom>
              <a:avLst/>
              <a:gdLst/>
              <a:ahLst/>
              <a:cxnLst/>
              <a:rect l="l" t="t" r="r" b="b"/>
              <a:pathLst>
                <a:path w="5512" h="7029" extrusionOk="0">
                  <a:moveTo>
                    <a:pt x="2543" y="0"/>
                  </a:moveTo>
                  <a:lnTo>
                    <a:pt x="2457" y="22"/>
                  </a:lnTo>
                  <a:lnTo>
                    <a:pt x="2372" y="43"/>
                  </a:lnTo>
                  <a:lnTo>
                    <a:pt x="2286" y="107"/>
                  </a:lnTo>
                  <a:lnTo>
                    <a:pt x="2222" y="171"/>
                  </a:lnTo>
                  <a:lnTo>
                    <a:pt x="2158" y="257"/>
                  </a:lnTo>
                  <a:lnTo>
                    <a:pt x="0" y="4444"/>
                  </a:lnTo>
                  <a:lnTo>
                    <a:pt x="4123" y="5085"/>
                  </a:lnTo>
                  <a:lnTo>
                    <a:pt x="3632" y="6345"/>
                  </a:lnTo>
                  <a:lnTo>
                    <a:pt x="3589" y="6452"/>
                  </a:lnTo>
                  <a:lnTo>
                    <a:pt x="3589" y="6537"/>
                  </a:lnTo>
                  <a:lnTo>
                    <a:pt x="3611" y="6644"/>
                  </a:lnTo>
                  <a:lnTo>
                    <a:pt x="3632" y="6730"/>
                  </a:lnTo>
                  <a:lnTo>
                    <a:pt x="3675" y="6815"/>
                  </a:lnTo>
                  <a:lnTo>
                    <a:pt x="3739" y="6879"/>
                  </a:lnTo>
                  <a:lnTo>
                    <a:pt x="3803" y="6943"/>
                  </a:lnTo>
                  <a:lnTo>
                    <a:pt x="3910" y="6986"/>
                  </a:lnTo>
                  <a:lnTo>
                    <a:pt x="3995" y="7007"/>
                  </a:lnTo>
                  <a:lnTo>
                    <a:pt x="4081" y="7029"/>
                  </a:lnTo>
                  <a:lnTo>
                    <a:pt x="4230" y="7007"/>
                  </a:lnTo>
                  <a:lnTo>
                    <a:pt x="4358" y="6943"/>
                  </a:lnTo>
                  <a:lnTo>
                    <a:pt x="4465" y="6836"/>
                  </a:lnTo>
                  <a:lnTo>
                    <a:pt x="4551" y="6708"/>
                  </a:lnTo>
                  <a:lnTo>
                    <a:pt x="5512" y="4294"/>
                  </a:lnTo>
                  <a:lnTo>
                    <a:pt x="1496" y="3675"/>
                  </a:lnTo>
                  <a:lnTo>
                    <a:pt x="3034" y="705"/>
                  </a:lnTo>
                  <a:lnTo>
                    <a:pt x="3077" y="620"/>
                  </a:lnTo>
                  <a:lnTo>
                    <a:pt x="3098" y="513"/>
                  </a:lnTo>
                  <a:lnTo>
                    <a:pt x="3098" y="427"/>
                  </a:lnTo>
                  <a:lnTo>
                    <a:pt x="3077" y="342"/>
                  </a:lnTo>
                  <a:lnTo>
                    <a:pt x="3034" y="235"/>
                  </a:lnTo>
                  <a:lnTo>
                    <a:pt x="2991" y="171"/>
                  </a:lnTo>
                  <a:lnTo>
                    <a:pt x="2906" y="107"/>
                  </a:lnTo>
                  <a:lnTo>
                    <a:pt x="2820" y="43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11147075" y="3852225"/>
              <a:ext cx="128200" cy="186950"/>
            </a:xfrm>
            <a:custGeom>
              <a:avLst/>
              <a:gdLst/>
              <a:ahLst/>
              <a:cxnLst/>
              <a:rect l="l" t="t" r="r" b="b"/>
              <a:pathLst>
                <a:path w="5128" h="7478" extrusionOk="0">
                  <a:moveTo>
                    <a:pt x="3889" y="0"/>
                  </a:moveTo>
                  <a:lnTo>
                    <a:pt x="3782" y="22"/>
                  </a:lnTo>
                  <a:lnTo>
                    <a:pt x="3696" y="64"/>
                  </a:lnTo>
                  <a:lnTo>
                    <a:pt x="3611" y="129"/>
                  </a:lnTo>
                  <a:lnTo>
                    <a:pt x="1" y="3141"/>
                  </a:lnTo>
                  <a:lnTo>
                    <a:pt x="3590" y="5341"/>
                  </a:lnTo>
                  <a:lnTo>
                    <a:pt x="2329" y="6644"/>
                  </a:lnTo>
                  <a:lnTo>
                    <a:pt x="2265" y="6730"/>
                  </a:lnTo>
                  <a:lnTo>
                    <a:pt x="2222" y="6815"/>
                  </a:lnTo>
                  <a:lnTo>
                    <a:pt x="2201" y="6901"/>
                  </a:lnTo>
                  <a:lnTo>
                    <a:pt x="2201" y="7007"/>
                  </a:lnTo>
                  <a:lnTo>
                    <a:pt x="2222" y="7093"/>
                  </a:lnTo>
                  <a:lnTo>
                    <a:pt x="2244" y="7200"/>
                  </a:lnTo>
                  <a:lnTo>
                    <a:pt x="2286" y="7264"/>
                  </a:lnTo>
                  <a:lnTo>
                    <a:pt x="2351" y="7349"/>
                  </a:lnTo>
                  <a:lnTo>
                    <a:pt x="2436" y="7413"/>
                  </a:lnTo>
                  <a:lnTo>
                    <a:pt x="2521" y="7456"/>
                  </a:lnTo>
                  <a:lnTo>
                    <a:pt x="2607" y="7477"/>
                  </a:lnTo>
                  <a:lnTo>
                    <a:pt x="2799" y="7477"/>
                  </a:lnTo>
                  <a:lnTo>
                    <a:pt x="2885" y="7456"/>
                  </a:lnTo>
                  <a:lnTo>
                    <a:pt x="2970" y="7392"/>
                  </a:lnTo>
                  <a:lnTo>
                    <a:pt x="3056" y="7328"/>
                  </a:lnTo>
                  <a:lnTo>
                    <a:pt x="5128" y="5128"/>
                  </a:lnTo>
                  <a:lnTo>
                    <a:pt x="1688" y="3013"/>
                  </a:lnTo>
                  <a:lnTo>
                    <a:pt x="4252" y="876"/>
                  </a:lnTo>
                  <a:lnTo>
                    <a:pt x="4316" y="812"/>
                  </a:lnTo>
                  <a:lnTo>
                    <a:pt x="4380" y="727"/>
                  </a:lnTo>
                  <a:lnTo>
                    <a:pt x="4401" y="641"/>
                  </a:lnTo>
                  <a:lnTo>
                    <a:pt x="4423" y="534"/>
                  </a:lnTo>
                  <a:lnTo>
                    <a:pt x="4423" y="449"/>
                  </a:lnTo>
                  <a:lnTo>
                    <a:pt x="4401" y="364"/>
                  </a:lnTo>
                  <a:lnTo>
                    <a:pt x="4380" y="257"/>
                  </a:lnTo>
                  <a:lnTo>
                    <a:pt x="4316" y="193"/>
                  </a:lnTo>
                  <a:lnTo>
                    <a:pt x="4252" y="107"/>
                  </a:lnTo>
                  <a:lnTo>
                    <a:pt x="4166" y="64"/>
                  </a:lnTo>
                  <a:lnTo>
                    <a:pt x="4081" y="22"/>
                  </a:lnTo>
                  <a:lnTo>
                    <a:pt x="3974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11168975" y="3308525"/>
              <a:ext cx="324750" cy="232900"/>
            </a:xfrm>
            <a:custGeom>
              <a:avLst/>
              <a:gdLst/>
              <a:ahLst/>
              <a:cxnLst/>
              <a:rect l="l" t="t" r="r" b="b"/>
              <a:pathLst>
                <a:path w="12990" h="9316" extrusionOk="0">
                  <a:moveTo>
                    <a:pt x="3803" y="1"/>
                  </a:moveTo>
                  <a:lnTo>
                    <a:pt x="3461" y="22"/>
                  </a:lnTo>
                  <a:lnTo>
                    <a:pt x="3098" y="65"/>
                  </a:lnTo>
                  <a:lnTo>
                    <a:pt x="2735" y="129"/>
                  </a:lnTo>
                  <a:lnTo>
                    <a:pt x="2372" y="214"/>
                  </a:lnTo>
                  <a:lnTo>
                    <a:pt x="1987" y="321"/>
                  </a:lnTo>
                  <a:lnTo>
                    <a:pt x="1603" y="449"/>
                  </a:lnTo>
                  <a:lnTo>
                    <a:pt x="1218" y="599"/>
                  </a:lnTo>
                  <a:lnTo>
                    <a:pt x="812" y="770"/>
                  </a:lnTo>
                  <a:lnTo>
                    <a:pt x="406" y="962"/>
                  </a:lnTo>
                  <a:lnTo>
                    <a:pt x="0" y="1197"/>
                  </a:lnTo>
                  <a:lnTo>
                    <a:pt x="65" y="1710"/>
                  </a:lnTo>
                  <a:lnTo>
                    <a:pt x="150" y="2223"/>
                  </a:lnTo>
                  <a:lnTo>
                    <a:pt x="257" y="2714"/>
                  </a:lnTo>
                  <a:lnTo>
                    <a:pt x="364" y="3184"/>
                  </a:lnTo>
                  <a:lnTo>
                    <a:pt x="492" y="3633"/>
                  </a:lnTo>
                  <a:lnTo>
                    <a:pt x="620" y="4060"/>
                  </a:lnTo>
                  <a:lnTo>
                    <a:pt x="791" y="4444"/>
                  </a:lnTo>
                  <a:lnTo>
                    <a:pt x="940" y="4829"/>
                  </a:lnTo>
                  <a:lnTo>
                    <a:pt x="1111" y="5192"/>
                  </a:lnTo>
                  <a:lnTo>
                    <a:pt x="1304" y="5555"/>
                  </a:lnTo>
                  <a:lnTo>
                    <a:pt x="1496" y="5876"/>
                  </a:lnTo>
                  <a:lnTo>
                    <a:pt x="1688" y="6175"/>
                  </a:lnTo>
                  <a:lnTo>
                    <a:pt x="1902" y="6474"/>
                  </a:lnTo>
                  <a:lnTo>
                    <a:pt x="2137" y="6752"/>
                  </a:lnTo>
                  <a:lnTo>
                    <a:pt x="2372" y="7008"/>
                  </a:lnTo>
                  <a:lnTo>
                    <a:pt x="2607" y="7243"/>
                  </a:lnTo>
                  <a:lnTo>
                    <a:pt x="2842" y="7457"/>
                  </a:lnTo>
                  <a:lnTo>
                    <a:pt x="3098" y="7670"/>
                  </a:lnTo>
                  <a:lnTo>
                    <a:pt x="3354" y="7862"/>
                  </a:lnTo>
                  <a:lnTo>
                    <a:pt x="3611" y="8055"/>
                  </a:lnTo>
                  <a:lnTo>
                    <a:pt x="3867" y="8204"/>
                  </a:lnTo>
                  <a:lnTo>
                    <a:pt x="4145" y="8354"/>
                  </a:lnTo>
                  <a:lnTo>
                    <a:pt x="4423" y="8503"/>
                  </a:lnTo>
                  <a:lnTo>
                    <a:pt x="4700" y="8631"/>
                  </a:lnTo>
                  <a:lnTo>
                    <a:pt x="5277" y="8845"/>
                  </a:lnTo>
                  <a:lnTo>
                    <a:pt x="5854" y="9016"/>
                  </a:lnTo>
                  <a:lnTo>
                    <a:pt x="6431" y="9144"/>
                  </a:lnTo>
                  <a:lnTo>
                    <a:pt x="7008" y="9230"/>
                  </a:lnTo>
                  <a:lnTo>
                    <a:pt x="7584" y="9294"/>
                  </a:lnTo>
                  <a:lnTo>
                    <a:pt x="8140" y="9315"/>
                  </a:lnTo>
                  <a:lnTo>
                    <a:pt x="8695" y="9315"/>
                  </a:lnTo>
                  <a:lnTo>
                    <a:pt x="9229" y="9294"/>
                  </a:lnTo>
                  <a:lnTo>
                    <a:pt x="9763" y="9251"/>
                  </a:lnTo>
                  <a:lnTo>
                    <a:pt x="10255" y="9208"/>
                  </a:lnTo>
                  <a:lnTo>
                    <a:pt x="10725" y="9123"/>
                  </a:lnTo>
                  <a:lnTo>
                    <a:pt x="11152" y="9059"/>
                  </a:lnTo>
                  <a:lnTo>
                    <a:pt x="11900" y="8888"/>
                  </a:lnTo>
                  <a:lnTo>
                    <a:pt x="12498" y="8738"/>
                  </a:lnTo>
                  <a:lnTo>
                    <a:pt x="12989" y="8589"/>
                  </a:lnTo>
                  <a:lnTo>
                    <a:pt x="12797" y="8055"/>
                  </a:lnTo>
                  <a:lnTo>
                    <a:pt x="12541" y="7478"/>
                  </a:lnTo>
                  <a:lnTo>
                    <a:pt x="12199" y="6730"/>
                  </a:lnTo>
                  <a:lnTo>
                    <a:pt x="11772" y="5854"/>
                  </a:lnTo>
                  <a:lnTo>
                    <a:pt x="11494" y="5406"/>
                  </a:lnTo>
                  <a:lnTo>
                    <a:pt x="11216" y="4914"/>
                  </a:lnTo>
                  <a:lnTo>
                    <a:pt x="10896" y="4444"/>
                  </a:lnTo>
                  <a:lnTo>
                    <a:pt x="10575" y="3953"/>
                  </a:lnTo>
                  <a:lnTo>
                    <a:pt x="10212" y="3483"/>
                  </a:lnTo>
                  <a:lnTo>
                    <a:pt x="9827" y="3013"/>
                  </a:lnTo>
                  <a:lnTo>
                    <a:pt x="9400" y="2564"/>
                  </a:lnTo>
                  <a:lnTo>
                    <a:pt x="8973" y="2116"/>
                  </a:lnTo>
                  <a:lnTo>
                    <a:pt x="8503" y="1710"/>
                  </a:lnTo>
                  <a:lnTo>
                    <a:pt x="8012" y="1325"/>
                  </a:lnTo>
                  <a:lnTo>
                    <a:pt x="7478" y="984"/>
                  </a:lnTo>
                  <a:lnTo>
                    <a:pt x="7221" y="834"/>
                  </a:lnTo>
                  <a:lnTo>
                    <a:pt x="6943" y="684"/>
                  </a:lnTo>
                  <a:lnTo>
                    <a:pt x="6666" y="556"/>
                  </a:lnTo>
                  <a:lnTo>
                    <a:pt x="6367" y="428"/>
                  </a:lnTo>
                  <a:lnTo>
                    <a:pt x="6068" y="321"/>
                  </a:lnTo>
                  <a:lnTo>
                    <a:pt x="5769" y="236"/>
                  </a:lnTo>
                  <a:lnTo>
                    <a:pt x="5448" y="150"/>
                  </a:lnTo>
                  <a:lnTo>
                    <a:pt x="5149" y="86"/>
                  </a:lnTo>
                  <a:lnTo>
                    <a:pt x="4807" y="44"/>
                  </a:lnTo>
                  <a:lnTo>
                    <a:pt x="4487" y="22"/>
                  </a:lnTo>
                  <a:lnTo>
                    <a:pt x="41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10986325" y="3389725"/>
              <a:ext cx="689500" cy="525550"/>
            </a:xfrm>
            <a:custGeom>
              <a:avLst/>
              <a:gdLst/>
              <a:ahLst/>
              <a:cxnLst/>
              <a:rect l="l" t="t" r="r" b="b"/>
              <a:pathLst>
                <a:path w="27580" h="21022" extrusionOk="0">
                  <a:moveTo>
                    <a:pt x="21449" y="0"/>
                  </a:moveTo>
                  <a:lnTo>
                    <a:pt x="20744" y="21"/>
                  </a:lnTo>
                  <a:lnTo>
                    <a:pt x="20039" y="107"/>
                  </a:lnTo>
                  <a:lnTo>
                    <a:pt x="19334" y="214"/>
                  </a:lnTo>
                  <a:lnTo>
                    <a:pt x="18650" y="363"/>
                  </a:lnTo>
                  <a:lnTo>
                    <a:pt x="17988" y="534"/>
                  </a:lnTo>
                  <a:lnTo>
                    <a:pt x="17347" y="726"/>
                  </a:lnTo>
                  <a:lnTo>
                    <a:pt x="16728" y="919"/>
                  </a:lnTo>
                  <a:lnTo>
                    <a:pt x="16151" y="1132"/>
                  </a:lnTo>
                  <a:lnTo>
                    <a:pt x="15617" y="1325"/>
                  </a:lnTo>
                  <a:lnTo>
                    <a:pt x="15147" y="1538"/>
                  </a:lnTo>
                  <a:lnTo>
                    <a:pt x="14356" y="1880"/>
                  </a:lnTo>
                  <a:lnTo>
                    <a:pt x="13844" y="2136"/>
                  </a:lnTo>
                  <a:lnTo>
                    <a:pt x="13651" y="2222"/>
                  </a:lnTo>
                  <a:lnTo>
                    <a:pt x="13224" y="2051"/>
                  </a:lnTo>
                  <a:lnTo>
                    <a:pt x="12754" y="1923"/>
                  </a:lnTo>
                  <a:lnTo>
                    <a:pt x="12263" y="1816"/>
                  </a:lnTo>
                  <a:lnTo>
                    <a:pt x="11729" y="1752"/>
                  </a:lnTo>
                  <a:lnTo>
                    <a:pt x="11152" y="1709"/>
                  </a:lnTo>
                  <a:lnTo>
                    <a:pt x="10554" y="1709"/>
                  </a:lnTo>
                  <a:lnTo>
                    <a:pt x="9956" y="1752"/>
                  </a:lnTo>
                  <a:lnTo>
                    <a:pt x="9315" y="1837"/>
                  </a:lnTo>
                  <a:lnTo>
                    <a:pt x="8674" y="1944"/>
                  </a:lnTo>
                  <a:lnTo>
                    <a:pt x="8033" y="2094"/>
                  </a:lnTo>
                  <a:lnTo>
                    <a:pt x="7371" y="2264"/>
                  </a:lnTo>
                  <a:lnTo>
                    <a:pt x="6708" y="2478"/>
                  </a:lnTo>
                  <a:lnTo>
                    <a:pt x="6067" y="2734"/>
                  </a:lnTo>
                  <a:lnTo>
                    <a:pt x="5427" y="3034"/>
                  </a:lnTo>
                  <a:lnTo>
                    <a:pt x="4807" y="3354"/>
                  </a:lnTo>
                  <a:lnTo>
                    <a:pt x="4209" y="3717"/>
                  </a:lnTo>
                  <a:lnTo>
                    <a:pt x="3632" y="4102"/>
                  </a:lnTo>
                  <a:lnTo>
                    <a:pt x="3077" y="4529"/>
                  </a:lnTo>
                  <a:lnTo>
                    <a:pt x="2543" y="4999"/>
                  </a:lnTo>
                  <a:lnTo>
                    <a:pt x="2308" y="5255"/>
                  </a:lnTo>
                  <a:lnTo>
                    <a:pt x="2073" y="5512"/>
                  </a:lnTo>
                  <a:lnTo>
                    <a:pt x="1838" y="5768"/>
                  </a:lnTo>
                  <a:lnTo>
                    <a:pt x="1624" y="6046"/>
                  </a:lnTo>
                  <a:lnTo>
                    <a:pt x="1410" y="6323"/>
                  </a:lnTo>
                  <a:lnTo>
                    <a:pt x="1218" y="6623"/>
                  </a:lnTo>
                  <a:lnTo>
                    <a:pt x="1047" y="6922"/>
                  </a:lnTo>
                  <a:lnTo>
                    <a:pt x="876" y="7242"/>
                  </a:lnTo>
                  <a:lnTo>
                    <a:pt x="705" y="7563"/>
                  </a:lnTo>
                  <a:lnTo>
                    <a:pt x="577" y="7883"/>
                  </a:lnTo>
                  <a:lnTo>
                    <a:pt x="449" y="8225"/>
                  </a:lnTo>
                  <a:lnTo>
                    <a:pt x="321" y="8567"/>
                  </a:lnTo>
                  <a:lnTo>
                    <a:pt x="235" y="8930"/>
                  </a:lnTo>
                  <a:lnTo>
                    <a:pt x="150" y="9293"/>
                  </a:lnTo>
                  <a:lnTo>
                    <a:pt x="86" y="9677"/>
                  </a:lnTo>
                  <a:lnTo>
                    <a:pt x="43" y="10062"/>
                  </a:lnTo>
                  <a:lnTo>
                    <a:pt x="22" y="10447"/>
                  </a:lnTo>
                  <a:lnTo>
                    <a:pt x="0" y="10852"/>
                  </a:lnTo>
                  <a:lnTo>
                    <a:pt x="0" y="11258"/>
                  </a:lnTo>
                  <a:lnTo>
                    <a:pt x="43" y="11686"/>
                  </a:lnTo>
                  <a:lnTo>
                    <a:pt x="86" y="12113"/>
                  </a:lnTo>
                  <a:lnTo>
                    <a:pt x="150" y="12561"/>
                  </a:lnTo>
                  <a:lnTo>
                    <a:pt x="235" y="13010"/>
                  </a:lnTo>
                  <a:lnTo>
                    <a:pt x="342" y="13459"/>
                  </a:lnTo>
                  <a:lnTo>
                    <a:pt x="470" y="13929"/>
                  </a:lnTo>
                  <a:lnTo>
                    <a:pt x="641" y="14399"/>
                  </a:lnTo>
                  <a:lnTo>
                    <a:pt x="812" y="14890"/>
                  </a:lnTo>
                  <a:lnTo>
                    <a:pt x="1026" y="15339"/>
                  </a:lnTo>
                  <a:lnTo>
                    <a:pt x="1239" y="15766"/>
                  </a:lnTo>
                  <a:lnTo>
                    <a:pt x="1496" y="16193"/>
                  </a:lnTo>
                  <a:lnTo>
                    <a:pt x="1773" y="16599"/>
                  </a:lnTo>
                  <a:lnTo>
                    <a:pt x="2073" y="16984"/>
                  </a:lnTo>
                  <a:lnTo>
                    <a:pt x="2393" y="17347"/>
                  </a:lnTo>
                  <a:lnTo>
                    <a:pt x="2713" y="17689"/>
                  </a:lnTo>
                  <a:lnTo>
                    <a:pt x="3077" y="18030"/>
                  </a:lnTo>
                  <a:lnTo>
                    <a:pt x="3461" y="18329"/>
                  </a:lnTo>
                  <a:lnTo>
                    <a:pt x="3846" y="18629"/>
                  </a:lnTo>
                  <a:lnTo>
                    <a:pt x="4252" y="18906"/>
                  </a:lnTo>
                  <a:lnTo>
                    <a:pt x="4679" y="19163"/>
                  </a:lnTo>
                  <a:lnTo>
                    <a:pt x="5106" y="19419"/>
                  </a:lnTo>
                  <a:lnTo>
                    <a:pt x="5576" y="19633"/>
                  </a:lnTo>
                  <a:lnTo>
                    <a:pt x="6025" y="19846"/>
                  </a:lnTo>
                  <a:lnTo>
                    <a:pt x="6516" y="20039"/>
                  </a:lnTo>
                  <a:lnTo>
                    <a:pt x="7007" y="20209"/>
                  </a:lnTo>
                  <a:lnTo>
                    <a:pt x="7499" y="20380"/>
                  </a:lnTo>
                  <a:lnTo>
                    <a:pt x="8011" y="20509"/>
                  </a:lnTo>
                  <a:lnTo>
                    <a:pt x="8524" y="20637"/>
                  </a:lnTo>
                  <a:lnTo>
                    <a:pt x="9058" y="20744"/>
                  </a:lnTo>
                  <a:lnTo>
                    <a:pt x="9592" y="20829"/>
                  </a:lnTo>
                  <a:lnTo>
                    <a:pt x="10126" y="20893"/>
                  </a:lnTo>
                  <a:lnTo>
                    <a:pt x="10682" y="20957"/>
                  </a:lnTo>
                  <a:lnTo>
                    <a:pt x="11237" y="21000"/>
                  </a:lnTo>
                  <a:lnTo>
                    <a:pt x="11793" y="21021"/>
                  </a:lnTo>
                  <a:lnTo>
                    <a:pt x="12348" y="21021"/>
                  </a:lnTo>
                  <a:lnTo>
                    <a:pt x="12904" y="21000"/>
                  </a:lnTo>
                  <a:lnTo>
                    <a:pt x="13480" y="20978"/>
                  </a:lnTo>
                  <a:lnTo>
                    <a:pt x="14036" y="20936"/>
                  </a:lnTo>
                  <a:lnTo>
                    <a:pt x="14591" y="20872"/>
                  </a:lnTo>
                  <a:lnTo>
                    <a:pt x="15147" y="20786"/>
                  </a:lnTo>
                  <a:lnTo>
                    <a:pt x="15724" y="20701"/>
                  </a:lnTo>
                  <a:lnTo>
                    <a:pt x="16279" y="20594"/>
                  </a:lnTo>
                  <a:lnTo>
                    <a:pt x="16813" y="20466"/>
                  </a:lnTo>
                  <a:lnTo>
                    <a:pt x="17368" y="20316"/>
                  </a:lnTo>
                  <a:lnTo>
                    <a:pt x="17903" y="20167"/>
                  </a:lnTo>
                  <a:lnTo>
                    <a:pt x="18458" y="19974"/>
                  </a:lnTo>
                  <a:lnTo>
                    <a:pt x="18971" y="19782"/>
                  </a:lnTo>
                  <a:lnTo>
                    <a:pt x="19505" y="19590"/>
                  </a:lnTo>
                  <a:lnTo>
                    <a:pt x="20017" y="19355"/>
                  </a:lnTo>
                  <a:lnTo>
                    <a:pt x="20509" y="19120"/>
                  </a:lnTo>
                  <a:lnTo>
                    <a:pt x="21000" y="18864"/>
                  </a:lnTo>
                  <a:lnTo>
                    <a:pt x="21492" y="18586"/>
                  </a:lnTo>
                  <a:lnTo>
                    <a:pt x="21940" y="18308"/>
                  </a:lnTo>
                  <a:lnTo>
                    <a:pt x="22410" y="17988"/>
                  </a:lnTo>
                  <a:lnTo>
                    <a:pt x="22837" y="17667"/>
                  </a:lnTo>
                  <a:lnTo>
                    <a:pt x="23265" y="17347"/>
                  </a:lnTo>
                  <a:lnTo>
                    <a:pt x="23692" y="16984"/>
                  </a:lnTo>
                  <a:lnTo>
                    <a:pt x="24076" y="16620"/>
                  </a:lnTo>
                  <a:lnTo>
                    <a:pt x="24461" y="16236"/>
                  </a:lnTo>
                  <a:lnTo>
                    <a:pt x="24803" y="15830"/>
                  </a:lnTo>
                  <a:lnTo>
                    <a:pt x="25145" y="15424"/>
                  </a:lnTo>
                  <a:lnTo>
                    <a:pt x="25465" y="14997"/>
                  </a:lnTo>
                  <a:lnTo>
                    <a:pt x="25764" y="14548"/>
                  </a:lnTo>
                  <a:lnTo>
                    <a:pt x="26042" y="14100"/>
                  </a:lnTo>
                  <a:lnTo>
                    <a:pt x="26298" y="13608"/>
                  </a:lnTo>
                  <a:lnTo>
                    <a:pt x="26533" y="13117"/>
                  </a:lnTo>
                  <a:lnTo>
                    <a:pt x="26725" y="12626"/>
                  </a:lnTo>
                  <a:lnTo>
                    <a:pt x="26918" y="12091"/>
                  </a:lnTo>
                  <a:lnTo>
                    <a:pt x="27067" y="11557"/>
                  </a:lnTo>
                  <a:lnTo>
                    <a:pt x="27195" y="11002"/>
                  </a:lnTo>
                  <a:lnTo>
                    <a:pt x="27302" y="10447"/>
                  </a:lnTo>
                  <a:lnTo>
                    <a:pt x="27409" y="9677"/>
                  </a:lnTo>
                  <a:lnTo>
                    <a:pt x="27495" y="8930"/>
                  </a:lnTo>
                  <a:lnTo>
                    <a:pt x="27559" y="8225"/>
                  </a:lnTo>
                  <a:lnTo>
                    <a:pt x="27580" y="7563"/>
                  </a:lnTo>
                  <a:lnTo>
                    <a:pt x="27580" y="6943"/>
                  </a:lnTo>
                  <a:lnTo>
                    <a:pt x="27559" y="6345"/>
                  </a:lnTo>
                  <a:lnTo>
                    <a:pt x="27516" y="5768"/>
                  </a:lnTo>
                  <a:lnTo>
                    <a:pt x="27452" y="5234"/>
                  </a:lnTo>
                  <a:lnTo>
                    <a:pt x="27388" y="4743"/>
                  </a:lnTo>
                  <a:lnTo>
                    <a:pt x="27281" y="4273"/>
                  </a:lnTo>
                  <a:lnTo>
                    <a:pt x="27153" y="3824"/>
                  </a:lnTo>
                  <a:lnTo>
                    <a:pt x="27003" y="3418"/>
                  </a:lnTo>
                  <a:lnTo>
                    <a:pt x="26854" y="3034"/>
                  </a:lnTo>
                  <a:lnTo>
                    <a:pt x="26661" y="2670"/>
                  </a:lnTo>
                  <a:lnTo>
                    <a:pt x="26469" y="2329"/>
                  </a:lnTo>
                  <a:lnTo>
                    <a:pt x="26255" y="2029"/>
                  </a:lnTo>
                  <a:lnTo>
                    <a:pt x="26042" y="1752"/>
                  </a:lnTo>
                  <a:lnTo>
                    <a:pt x="25807" y="1495"/>
                  </a:lnTo>
                  <a:lnTo>
                    <a:pt x="25551" y="1260"/>
                  </a:lnTo>
                  <a:lnTo>
                    <a:pt x="25294" y="1047"/>
                  </a:lnTo>
                  <a:lnTo>
                    <a:pt x="25016" y="855"/>
                  </a:lnTo>
                  <a:lnTo>
                    <a:pt x="24717" y="684"/>
                  </a:lnTo>
                  <a:lnTo>
                    <a:pt x="24418" y="555"/>
                  </a:lnTo>
                  <a:lnTo>
                    <a:pt x="24119" y="427"/>
                  </a:lnTo>
                  <a:lnTo>
                    <a:pt x="23820" y="299"/>
                  </a:lnTo>
                  <a:lnTo>
                    <a:pt x="23478" y="214"/>
                  </a:lnTo>
                  <a:lnTo>
                    <a:pt x="23158" y="150"/>
                  </a:lnTo>
                  <a:lnTo>
                    <a:pt x="22837" y="85"/>
                  </a:lnTo>
                  <a:lnTo>
                    <a:pt x="22496" y="43"/>
                  </a:lnTo>
                  <a:lnTo>
                    <a:pt x="22154" y="21"/>
                  </a:lnTo>
                  <a:lnTo>
                    <a:pt x="21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extrusionOk="0">
                  <a:moveTo>
                    <a:pt x="7905" y="0"/>
                  </a:move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fill="none" extrusionOk="0">
                  <a:moveTo>
                    <a:pt x="14057" y="12134"/>
                  </a:move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extrusionOk="0">
                  <a:moveTo>
                    <a:pt x="14634" y="1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fill="none" extrusionOk="0">
                  <a:moveTo>
                    <a:pt x="13844" y="236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11614925" y="3497050"/>
              <a:ext cx="133550" cy="98850"/>
            </a:xfrm>
            <a:custGeom>
              <a:avLst/>
              <a:gdLst/>
              <a:ahLst/>
              <a:cxnLst/>
              <a:rect l="l" t="t" r="r" b="b"/>
              <a:pathLst>
                <a:path w="5342" h="3954" extrusionOk="0">
                  <a:moveTo>
                    <a:pt x="1902" y="1"/>
                  </a:moveTo>
                  <a:lnTo>
                    <a:pt x="1774" y="22"/>
                  </a:lnTo>
                  <a:lnTo>
                    <a:pt x="1453" y="86"/>
                  </a:lnTo>
                  <a:lnTo>
                    <a:pt x="1261" y="172"/>
                  </a:lnTo>
                  <a:lnTo>
                    <a:pt x="1047" y="279"/>
                  </a:lnTo>
                  <a:lnTo>
                    <a:pt x="812" y="407"/>
                  </a:lnTo>
                  <a:lnTo>
                    <a:pt x="599" y="599"/>
                  </a:lnTo>
                  <a:lnTo>
                    <a:pt x="407" y="813"/>
                  </a:lnTo>
                  <a:lnTo>
                    <a:pt x="321" y="941"/>
                  </a:lnTo>
                  <a:lnTo>
                    <a:pt x="236" y="1069"/>
                  </a:lnTo>
                  <a:lnTo>
                    <a:pt x="150" y="1240"/>
                  </a:lnTo>
                  <a:lnTo>
                    <a:pt x="107" y="1390"/>
                  </a:lnTo>
                  <a:lnTo>
                    <a:pt x="43" y="1582"/>
                  </a:lnTo>
                  <a:lnTo>
                    <a:pt x="22" y="1774"/>
                  </a:lnTo>
                  <a:lnTo>
                    <a:pt x="1" y="1988"/>
                  </a:lnTo>
                  <a:lnTo>
                    <a:pt x="1" y="2223"/>
                  </a:lnTo>
                  <a:lnTo>
                    <a:pt x="22" y="2458"/>
                  </a:lnTo>
                  <a:lnTo>
                    <a:pt x="65" y="2714"/>
                  </a:lnTo>
                  <a:lnTo>
                    <a:pt x="107" y="2992"/>
                  </a:lnTo>
                  <a:lnTo>
                    <a:pt x="193" y="3291"/>
                  </a:lnTo>
                  <a:lnTo>
                    <a:pt x="300" y="3611"/>
                  </a:lnTo>
                  <a:lnTo>
                    <a:pt x="428" y="3953"/>
                  </a:lnTo>
                  <a:lnTo>
                    <a:pt x="5341" y="1069"/>
                  </a:lnTo>
                  <a:lnTo>
                    <a:pt x="1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extrusionOk="0">
                  <a:moveTo>
                    <a:pt x="1303" y="1"/>
                  </a:move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FFC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fill="none" extrusionOk="0">
                  <a:moveTo>
                    <a:pt x="6174" y="2052"/>
                  </a:move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1645" y="5448"/>
                  </a:lnTo>
                  <a:lnTo>
                    <a:pt x="1859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extrusionOk="0">
                  <a:moveTo>
                    <a:pt x="1838" y="0"/>
                  </a:move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fill="none" extrusionOk="0">
                  <a:moveTo>
                    <a:pt x="492" y="449"/>
                  </a:move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1987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lnTo>
                    <a:pt x="1838" y="0"/>
                  </a:ln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9" name="Google Shape;969;p30"/>
          <p:cNvGrpSpPr/>
          <p:nvPr/>
        </p:nvGrpSpPr>
        <p:grpSpPr>
          <a:xfrm>
            <a:off x="303949" y="3187375"/>
            <a:ext cx="1587376" cy="1455350"/>
            <a:chOff x="3211550" y="1840913"/>
            <a:chExt cx="1564225" cy="1434125"/>
          </a:xfrm>
        </p:grpSpPr>
        <p:sp>
          <p:nvSpPr>
            <p:cNvPr id="970" name="Google Shape;970;p30"/>
            <p:cNvSpPr/>
            <p:nvPr/>
          </p:nvSpPr>
          <p:spPr>
            <a:xfrm>
              <a:off x="3412125" y="2784813"/>
              <a:ext cx="464600" cy="253775"/>
            </a:xfrm>
            <a:custGeom>
              <a:avLst/>
              <a:gdLst/>
              <a:ahLst/>
              <a:cxnLst/>
              <a:rect l="l" t="t" r="r" b="b"/>
              <a:pathLst>
                <a:path w="18584" h="10151" extrusionOk="0">
                  <a:moveTo>
                    <a:pt x="4691" y="0"/>
                  </a:moveTo>
                  <a:lnTo>
                    <a:pt x="4563" y="51"/>
                  </a:lnTo>
                  <a:lnTo>
                    <a:pt x="4409" y="103"/>
                  </a:lnTo>
                  <a:lnTo>
                    <a:pt x="4281" y="180"/>
                  </a:lnTo>
                  <a:lnTo>
                    <a:pt x="4153" y="257"/>
                  </a:lnTo>
                  <a:lnTo>
                    <a:pt x="4050" y="359"/>
                  </a:lnTo>
                  <a:lnTo>
                    <a:pt x="3948" y="487"/>
                  </a:lnTo>
                  <a:lnTo>
                    <a:pt x="3871" y="615"/>
                  </a:lnTo>
                  <a:lnTo>
                    <a:pt x="3794" y="769"/>
                  </a:lnTo>
                  <a:lnTo>
                    <a:pt x="3743" y="923"/>
                  </a:lnTo>
                  <a:lnTo>
                    <a:pt x="3691" y="1128"/>
                  </a:lnTo>
                  <a:lnTo>
                    <a:pt x="3691" y="1307"/>
                  </a:lnTo>
                  <a:lnTo>
                    <a:pt x="3691" y="1512"/>
                  </a:lnTo>
                  <a:lnTo>
                    <a:pt x="3717" y="1923"/>
                  </a:lnTo>
                  <a:lnTo>
                    <a:pt x="3819" y="2358"/>
                  </a:lnTo>
                  <a:lnTo>
                    <a:pt x="3922" y="2768"/>
                  </a:lnTo>
                  <a:lnTo>
                    <a:pt x="4050" y="3179"/>
                  </a:lnTo>
                  <a:lnTo>
                    <a:pt x="4255" y="3922"/>
                  </a:lnTo>
                  <a:lnTo>
                    <a:pt x="4460" y="4640"/>
                  </a:lnTo>
                  <a:lnTo>
                    <a:pt x="4665" y="5383"/>
                  </a:lnTo>
                  <a:lnTo>
                    <a:pt x="4050" y="4973"/>
                  </a:lnTo>
                  <a:lnTo>
                    <a:pt x="3486" y="4563"/>
                  </a:lnTo>
                  <a:lnTo>
                    <a:pt x="3179" y="4281"/>
                  </a:lnTo>
                  <a:lnTo>
                    <a:pt x="2897" y="3999"/>
                  </a:lnTo>
                  <a:lnTo>
                    <a:pt x="2333" y="3384"/>
                  </a:lnTo>
                  <a:lnTo>
                    <a:pt x="2025" y="3127"/>
                  </a:lnTo>
                  <a:lnTo>
                    <a:pt x="1871" y="2999"/>
                  </a:lnTo>
                  <a:lnTo>
                    <a:pt x="1718" y="2897"/>
                  </a:lnTo>
                  <a:lnTo>
                    <a:pt x="1538" y="2820"/>
                  </a:lnTo>
                  <a:lnTo>
                    <a:pt x="1359" y="2743"/>
                  </a:lnTo>
                  <a:lnTo>
                    <a:pt x="1154" y="2692"/>
                  </a:lnTo>
                  <a:lnTo>
                    <a:pt x="949" y="2666"/>
                  </a:lnTo>
                  <a:lnTo>
                    <a:pt x="820" y="2666"/>
                  </a:lnTo>
                  <a:lnTo>
                    <a:pt x="667" y="2692"/>
                  </a:lnTo>
                  <a:lnTo>
                    <a:pt x="539" y="2743"/>
                  </a:lnTo>
                  <a:lnTo>
                    <a:pt x="410" y="2845"/>
                  </a:lnTo>
                  <a:lnTo>
                    <a:pt x="282" y="2948"/>
                  </a:lnTo>
                  <a:lnTo>
                    <a:pt x="180" y="3050"/>
                  </a:lnTo>
                  <a:lnTo>
                    <a:pt x="128" y="3179"/>
                  </a:lnTo>
                  <a:lnTo>
                    <a:pt x="77" y="3307"/>
                  </a:lnTo>
                  <a:lnTo>
                    <a:pt x="51" y="3563"/>
                  </a:lnTo>
                  <a:lnTo>
                    <a:pt x="77" y="3794"/>
                  </a:lnTo>
                  <a:lnTo>
                    <a:pt x="103" y="4024"/>
                  </a:lnTo>
                  <a:lnTo>
                    <a:pt x="180" y="4255"/>
                  </a:lnTo>
                  <a:lnTo>
                    <a:pt x="282" y="4460"/>
                  </a:lnTo>
                  <a:lnTo>
                    <a:pt x="410" y="4640"/>
                  </a:lnTo>
                  <a:lnTo>
                    <a:pt x="539" y="4845"/>
                  </a:lnTo>
                  <a:lnTo>
                    <a:pt x="692" y="4998"/>
                  </a:lnTo>
                  <a:lnTo>
                    <a:pt x="1051" y="5332"/>
                  </a:lnTo>
                  <a:lnTo>
                    <a:pt x="1436" y="5639"/>
                  </a:lnTo>
                  <a:lnTo>
                    <a:pt x="1846" y="5896"/>
                  </a:lnTo>
                  <a:lnTo>
                    <a:pt x="2256" y="6152"/>
                  </a:lnTo>
                  <a:lnTo>
                    <a:pt x="2589" y="6331"/>
                  </a:lnTo>
                  <a:lnTo>
                    <a:pt x="2948" y="6511"/>
                  </a:lnTo>
                  <a:lnTo>
                    <a:pt x="2282" y="6639"/>
                  </a:lnTo>
                  <a:lnTo>
                    <a:pt x="1641" y="6818"/>
                  </a:lnTo>
                  <a:lnTo>
                    <a:pt x="1307" y="6921"/>
                  </a:lnTo>
                  <a:lnTo>
                    <a:pt x="1000" y="7049"/>
                  </a:lnTo>
                  <a:lnTo>
                    <a:pt x="718" y="7203"/>
                  </a:lnTo>
                  <a:lnTo>
                    <a:pt x="462" y="7357"/>
                  </a:lnTo>
                  <a:lnTo>
                    <a:pt x="333" y="7485"/>
                  </a:lnTo>
                  <a:lnTo>
                    <a:pt x="205" y="7613"/>
                  </a:lnTo>
                  <a:lnTo>
                    <a:pt x="128" y="7741"/>
                  </a:lnTo>
                  <a:lnTo>
                    <a:pt x="77" y="7869"/>
                  </a:lnTo>
                  <a:lnTo>
                    <a:pt x="26" y="8023"/>
                  </a:lnTo>
                  <a:lnTo>
                    <a:pt x="0" y="8151"/>
                  </a:lnTo>
                  <a:lnTo>
                    <a:pt x="26" y="8305"/>
                  </a:lnTo>
                  <a:lnTo>
                    <a:pt x="51" y="8433"/>
                  </a:lnTo>
                  <a:lnTo>
                    <a:pt x="103" y="8561"/>
                  </a:lnTo>
                  <a:lnTo>
                    <a:pt x="154" y="8689"/>
                  </a:lnTo>
                  <a:lnTo>
                    <a:pt x="257" y="8818"/>
                  </a:lnTo>
                  <a:lnTo>
                    <a:pt x="359" y="8920"/>
                  </a:lnTo>
                  <a:lnTo>
                    <a:pt x="487" y="8997"/>
                  </a:lnTo>
                  <a:lnTo>
                    <a:pt x="615" y="9074"/>
                  </a:lnTo>
                  <a:lnTo>
                    <a:pt x="769" y="9125"/>
                  </a:lnTo>
                  <a:lnTo>
                    <a:pt x="949" y="9151"/>
                  </a:lnTo>
                  <a:lnTo>
                    <a:pt x="1256" y="9176"/>
                  </a:lnTo>
                  <a:lnTo>
                    <a:pt x="1538" y="9125"/>
                  </a:lnTo>
                  <a:lnTo>
                    <a:pt x="1820" y="9074"/>
                  </a:lnTo>
                  <a:lnTo>
                    <a:pt x="2102" y="8997"/>
                  </a:lnTo>
                  <a:lnTo>
                    <a:pt x="2666" y="8792"/>
                  </a:lnTo>
                  <a:lnTo>
                    <a:pt x="3204" y="8561"/>
                  </a:lnTo>
                  <a:lnTo>
                    <a:pt x="3743" y="8356"/>
                  </a:lnTo>
                  <a:lnTo>
                    <a:pt x="4281" y="8202"/>
                  </a:lnTo>
                  <a:lnTo>
                    <a:pt x="5357" y="7895"/>
                  </a:lnTo>
                  <a:lnTo>
                    <a:pt x="5562" y="8177"/>
                  </a:lnTo>
                  <a:lnTo>
                    <a:pt x="5793" y="8433"/>
                  </a:lnTo>
                  <a:lnTo>
                    <a:pt x="6024" y="8689"/>
                  </a:lnTo>
                  <a:lnTo>
                    <a:pt x="6306" y="8920"/>
                  </a:lnTo>
                  <a:lnTo>
                    <a:pt x="6588" y="9125"/>
                  </a:lnTo>
                  <a:lnTo>
                    <a:pt x="6895" y="9305"/>
                  </a:lnTo>
                  <a:lnTo>
                    <a:pt x="7177" y="9484"/>
                  </a:lnTo>
                  <a:lnTo>
                    <a:pt x="7485" y="9638"/>
                  </a:lnTo>
                  <a:lnTo>
                    <a:pt x="7792" y="9766"/>
                  </a:lnTo>
                  <a:lnTo>
                    <a:pt x="8126" y="9894"/>
                  </a:lnTo>
                  <a:lnTo>
                    <a:pt x="8459" y="9971"/>
                  </a:lnTo>
                  <a:lnTo>
                    <a:pt x="8792" y="10048"/>
                  </a:lnTo>
                  <a:lnTo>
                    <a:pt x="9151" y="10099"/>
                  </a:lnTo>
                  <a:lnTo>
                    <a:pt x="9484" y="10125"/>
                  </a:lnTo>
                  <a:lnTo>
                    <a:pt x="9843" y="10151"/>
                  </a:lnTo>
                  <a:lnTo>
                    <a:pt x="10202" y="10151"/>
                  </a:lnTo>
                  <a:lnTo>
                    <a:pt x="10535" y="10125"/>
                  </a:lnTo>
                  <a:lnTo>
                    <a:pt x="10894" y="10074"/>
                  </a:lnTo>
                  <a:lnTo>
                    <a:pt x="11586" y="9945"/>
                  </a:lnTo>
                  <a:lnTo>
                    <a:pt x="12253" y="9792"/>
                  </a:lnTo>
                  <a:lnTo>
                    <a:pt x="12893" y="9561"/>
                  </a:lnTo>
                  <a:lnTo>
                    <a:pt x="13509" y="9305"/>
                  </a:lnTo>
                  <a:lnTo>
                    <a:pt x="14098" y="9023"/>
                  </a:lnTo>
                  <a:lnTo>
                    <a:pt x="14662" y="8689"/>
                  </a:lnTo>
                  <a:lnTo>
                    <a:pt x="15226" y="8305"/>
                  </a:lnTo>
                  <a:lnTo>
                    <a:pt x="15764" y="7895"/>
                  </a:lnTo>
                  <a:lnTo>
                    <a:pt x="16277" y="7434"/>
                  </a:lnTo>
                  <a:lnTo>
                    <a:pt x="16738" y="6946"/>
                  </a:lnTo>
                  <a:lnTo>
                    <a:pt x="17174" y="6434"/>
                  </a:lnTo>
                  <a:lnTo>
                    <a:pt x="17558" y="5896"/>
                  </a:lnTo>
                  <a:lnTo>
                    <a:pt x="17892" y="5332"/>
                  </a:lnTo>
                  <a:lnTo>
                    <a:pt x="18045" y="5024"/>
                  </a:lnTo>
                  <a:lnTo>
                    <a:pt x="18174" y="4716"/>
                  </a:lnTo>
                  <a:lnTo>
                    <a:pt x="18276" y="4435"/>
                  </a:lnTo>
                  <a:lnTo>
                    <a:pt x="18379" y="4101"/>
                  </a:lnTo>
                  <a:lnTo>
                    <a:pt x="18456" y="3794"/>
                  </a:lnTo>
                  <a:lnTo>
                    <a:pt x="18532" y="3486"/>
                  </a:lnTo>
                  <a:lnTo>
                    <a:pt x="18558" y="3153"/>
                  </a:lnTo>
                  <a:lnTo>
                    <a:pt x="18584" y="2820"/>
                  </a:lnTo>
                  <a:lnTo>
                    <a:pt x="18584" y="2487"/>
                  </a:lnTo>
                  <a:lnTo>
                    <a:pt x="18584" y="2153"/>
                  </a:lnTo>
                  <a:lnTo>
                    <a:pt x="18532" y="1820"/>
                  </a:lnTo>
                  <a:lnTo>
                    <a:pt x="18481" y="1487"/>
                  </a:lnTo>
                  <a:lnTo>
                    <a:pt x="18456" y="1384"/>
                  </a:lnTo>
                  <a:lnTo>
                    <a:pt x="18404" y="1282"/>
                  </a:lnTo>
                  <a:lnTo>
                    <a:pt x="18327" y="1205"/>
                  </a:lnTo>
                  <a:lnTo>
                    <a:pt x="18250" y="1154"/>
                  </a:lnTo>
                  <a:lnTo>
                    <a:pt x="18174" y="1128"/>
                  </a:lnTo>
                  <a:lnTo>
                    <a:pt x="18071" y="1102"/>
                  </a:lnTo>
                  <a:lnTo>
                    <a:pt x="17892" y="1102"/>
                  </a:lnTo>
                  <a:lnTo>
                    <a:pt x="17712" y="1154"/>
                  </a:lnTo>
                  <a:lnTo>
                    <a:pt x="17635" y="1205"/>
                  </a:lnTo>
                  <a:lnTo>
                    <a:pt x="17558" y="1256"/>
                  </a:lnTo>
                  <a:lnTo>
                    <a:pt x="17482" y="1333"/>
                  </a:lnTo>
                  <a:lnTo>
                    <a:pt x="17430" y="1410"/>
                  </a:lnTo>
                  <a:lnTo>
                    <a:pt x="17405" y="1512"/>
                  </a:lnTo>
                  <a:lnTo>
                    <a:pt x="17405" y="1641"/>
                  </a:lnTo>
                  <a:lnTo>
                    <a:pt x="17353" y="2153"/>
                  </a:lnTo>
                  <a:lnTo>
                    <a:pt x="17251" y="2666"/>
                  </a:lnTo>
                  <a:lnTo>
                    <a:pt x="17097" y="3153"/>
                  </a:lnTo>
                  <a:lnTo>
                    <a:pt x="16918" y="3614"/>
                  </a:lnTo>
                  <a:lnTo>
                    <a:pt x="16687" y="4050"/>
                  </a:lnTo>
                  <a:lnTo>
                    <a:pt x="16405" y="4460"/>
                  </a:lnTo>
                  <a:lnTo>
                    <a:pt x="16097" y="4845"/>
                  </a:lnTo>
                  <a:lnTo>
                    <a:pt x="15764" y="5229"/>
                  </a:lnTo>
                  <a:lnTo>
                    <a:pt x="15380" y="5562"/>
                  </a:lnTo>
                  <a:lnTo>
                    <a:pt x="14995" y="5896"/>
                  </a:lnTo>
                  <a:lnTo>
                    <a:pt x="14559" y="6178"/>
                  </a:lnTo>
                  <a:lnTo>
                    <a:pt x="14124" y="6459"/>
                  </a:lnTo>
                  <a:lnTo>
                    <a:pt x="13688" y="6690"/>
                  </a:lnTo>
                  <a:lnTo>
                    <a:pt x="13227" y="6921"/>
                  </a:lnTo>
                  <a:lnTo>
                    <a:pt x="12740" y="7100"/>
                  </a:lnTo>
                  <a:lnTo>
                    <a:pt x="12278" y="7254"/>
                  </a:lnTo>
                  <a:lnTo>
                    <a:pt x="11842" y="7382"/>
                  </a:lnTo>
                  <a:lnTo>
                    <a:pt x="11432" y="7459"/>
                  </a:lnTo>
                  <a:lnTo>
                    <a:pt x="11022" y="7510"/>
                  </a:lnTo>
                  <a:lnTo>
                    <a:pt x="10586" y="7536"/>
                  </a:lnTo>
                  <a:lnTo>
                    <a:pt x="10176" y="7536"/>
                  </a:lnTo>
                  <a:lnTo>
                    <a:pt x="9766" y="7485"/>
                  </a:lnTo>
                  <a:lnTo>
                    <a:pt x="9356" y="7408"/>
                  </a:lnTo>
                  <a:lnTo>
                    <a:pt x="8920" y="7305"/>
                  </a:lnTo>
                  <a:lnTo>
                    <a:pt x="8741" y="7228"/>
                  </a:lnTo>
                  <a:lnTo>
                    <a:pt x="8561" y="7152"/>
                  </a:lnTo>
                  <a:lnTo>
                    <a:pt x="8254" y="6946"/>
                  </a:lnTo>
                  <a:lnTo>
                    <a:pt x="7972" y="6716"/>
                  </a:lnTo>
                  <a:lnTo>
                    <a:pt x="7690" y="6459"/>
                  </a:lnTo>
                  <a:lnTo>
                    <a:pt x="7152" y="5947"/>
                  </a:lnTo>
                  <a:lnTo>
                    <a:pt x="6870" y="5716"/>
                  </a:lnTo>
                  <a:lnTo>
                    <a:pt x="6536" y="5511"/>
                  </a:lnTo>
                  <a:lnTo>
                    <a:pt x="6485" y="5075"/>
                  </a:lnTo>
                  <a:lnTo>
                    <a:pt x="6408" y="4614"/>
                  </a:lnTo>
                  <a:lnTo>
                    <a:pt x="6280" y="3742"/>
                  </a:lnTo>
                  <a:lnTo>
                    <a:pt x="6229" y="3358"/>
                  </a:lnTo>
                  <a:lnTo>
                    <a:pt x="6203" y="2948"/>
                  </a:lnTo>
                  <a:lnTo>
                    <a:pt x="6152" y="2076"/>
                  </a:lnTo>
                  <a:lnTo>
                    <a:pt x="6101" y="1641"/>
                  </a:lnTo>
                  <a:lnTo>
                    <a:pt x="6024" y="1231"/>
                  </a:lnTo>
                  <a:lnTo>
                    <a:pt x="5896" y="846"/>
                  </a:lnTo>
                  <a:lnTo>
                    <a:pt x="5819" y="667"/>
                  </a:lnTo>
                  <a:lnTo>
                    <a:pt x="5742" y="513"/>
                  </a:lnTo>
                  <a:lnTo>
                    <a:pt x="5639" y="359"/>
                  </a:lnTo>
                  <a:lnTo>
                    <a:pt x="5511" y="231"/>
                  </a:lnTo>
                  <a:lnTo>
                    <a:pt x="5409" y="154"/>
                  </a:lnTo>
                  <a:lnTo>
                    <a:pt x="5255" y="77"/>
                  </a:lnTo>
                  <a:lnTo>
                    <a:pt x="5127" y="26"/>
                  </a:lnTo>
                  <a:lnTo>
                    <a:pt x="49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761350" y="2765588"/>
              <a:ext cx="323650" cy="509450"/>
            </a:xfrm>
            <a:custGeom>
              <a:avLst/>
              <a:gdLst/>
              <a:ahLst/>
              <a:cxnLst/>
              <a:rect l="l" t="t" r="r" b="b"/>
              <a:pathLst>
                <a:path w="12946" h="20378" extrusionOk="0">
                  <a:moveTo>
                    <a:pt x="11766" y="0"/>
                  </a:moveTo>
                  <a:lnTo>
                    <a:pt x="11587" y="26"/>
                  </a:lnTo>
                  <a:lnTo>
                    <a:pt x="11433" y="103"/>
                  </a:lnTo>
                  <a:lnTo>
                    <a:pt x="11382" y="154"/>
                  </a:lnTo>
                  <a:lnTo>
                    <a:pt x="11305" y="205"/>
                  </a:lnTo>
                  <a:lnTo>
                    <a:pt x="11279" y="308"/>
                  </a:lnTo>
                  <a:lnTo>
                    <a:pt x="11254" y="385"/>
                  </a:lnTo>
                  <a:lnTo>
                    <a:pt x="11228" y="487"/>
                  </a:lnTo>
                  <a:lnTo>
                    <a:pt x="11228" y="590"/>
                  </a:lnTo>
                  <a:lnTo>
                    <a:pt x="11305" y="1205"/>
                  </a:lnTo>
                  <a:lnTo>
                    <a:pt x="11356" y="1820"/>
                  </a:lnTo>
                  <a:lnTo>
                    <a:pt x="11382" y="2410"/>
                  </a:lnTo>
                  <a:lnTo>
                    <a:pt x="11382" y="3025"/>
                  </a:lnTo>
                  <a:lnTo>
                    <a:pt x="11356" y="3640"/>
                  </a:lnTo>
                  <a:lnTo>
                    <a:pt x="11305" y="4255"/>
                  </a:lnTo>
                  <a:lnTo>
                    <a:pt x="11228" y="4870"/>
                  </a:lnTo>
                  <a:lnTo>
                    <a:pt x="11100" y="5485"/>
                  </a:lnTo>
                  <a:lnTo>
                    <a:pt x="10972" y="6075"/>
                  </a:lnTo>
                  <a:lnTo>
                    <a:pt x="10818" y="6665"/>
                  </a:lnTo>
                  <a:lnTo>
                    <a:pt x="10638" y="7254"/>
                  </a:lnTo>
                  <a:lnTo>
                    <a:pt x="10433" y="7818"/>
                  </a:lnTo>
                  <a:lnTo>
                    <a:pt x="10228" y="8408"/>
                  </a:lnTo>
                  <a:lnTo>
                    <a:pt x="9972" y="8946"/>
                  </a:lnTo>
                  <a:lnTo>
                    <a:pt x="9690" y="9484"/>
                  </a:lnTo>
                  <a:lnTo>
                    <a:pt x="9382" y="10022"/>
                  </a:lnTo>
                  <a:lnTo>
                    <a:pt x="8665" y="11278"/>
                  </a:lnTo>
                  <a:lnTo>
                    <a:pt x="8203" y="11996"/>
                  </a:lnTo>
                  <a:lnTo>
                    <a:pt x="7947" y="12355"/>
                  </a:lnTo>
                  <a:lnTo>
                    <a:pt x="7691" y="12688"/>
                  </a:lnTo>
                  <a:lnTo>
                    <a:pt x="7409" y="12970"/>
                  </a:lnTo>
                  <a:lnTo>
                    <a:pt x="7127" y="13226"/>
                  </a:lnTo>
                  <a:lnTo>
                    <a:pt x="6845" y="13457"/>
                  </a:lnTo>
                  <a:lnTo>
                    <a:pt x="6537" y="13611"/>
                  </a:lnTo>
                  <a:lnTo>
                    <a:pt x="6383" y="13662"/>
                  </a:lnTo>
                  <a:lnTo>
                    <a:pt x="6230" y="13713"/>
                  </a:lnTo>
                  <a:lnTo>
                    <a:pt x="5743" y="13713"/>
                  </a:lnTo>
                  <a:lnTo>
                    <a:pt x="5589" y="13662"/>
                  </a:lnTo>
                  <a:lnTo>
                    <a:pt x="5409" y="13585"/>
                  </a:lnTo>
                  <a:lnTo>
                    <a:pt x="5256" y="13508"/>
                  </a:lnTo>
                  <a:lnTo>
                    <a:pt x="5102" y="13431"/>
                  </a:lnTo>
                  <a:lnTo>
                    <a:pt x="4922" y="13380"/>
                  </a:lnTo>
                  <a:lnTo>
                    <a:pt x="4794" y="12944"/>
                  </a:lnTo>
                  <a:lnTo>
                    <a:pt x="4589" y="12534"/>
                  </a:lnTo>
                  <a:lnTo>
                    <a:pt x="4384" y="12150"/>
                  </a:lnTo>
                  <a:lnTo>
                    <a:pt x="4179" y="11765"/>
                  </a:lnTo>
                  <a:lnTo>
                    <a:pt x="3820" y="11125"/>
                  </a:lnTo>
                  <a:lnTo>
                    <a:pt x="3436" y="10458"/>
                  </a:lnTo>
                  <a:lnTo>
                    <a:pt x="3231" y="10151"/>
                  </a:lnTo>
                  <a:lnTo>
                    <a:pt x="3000" y="9869"/>
                  </a:lnTo>
                  <a:lnTo>
                    <a:pt x="2769" y="9587"/>
                  </a:lnTo>
                  <a:lnTo>
                    <a:pt x="2487" y="9356"/>
                  </a:lnTo>
                  <a:lnTo>
                    <a:pt x="2385" y="9305"/>
                  </a:lnTo>
                  <a:lnTo>
                    <a:pt x="2282" y="9253"/>
                  </a:lnTo>
                  <a:lnTo>
                    <a:pt x="2154" y="9228"/>
                  </a:lnTo>
                  <a:lnTo>
                    <a:pt x="1949" y="9228"/>
                  </a:lnTo>
                  <a:lnTo>
                    <a:pt x="1821" y="9253"/>
                  </a:lnTo>
                  <a:lnTo>
                    <a:pt x="1616" y="9356"/>
                  </a:lnTo>
                  <a:lnTo>
                    <a:pt x="1436" y="9510"/>
                  </a:lnTo>
                  <a:lnTo>
                    <a:pt x="1283" y="9689"/>
                  </a:lnTo>
                  <a:lnTo>
                    <a:pt x="1231" y="9792"/>
                  </a:lnTo>
                  <a:lnTo>
                    <a:pt x="1206" y="9894"/>
                  </a:lnTo>
                  <a:lnTo>
                    <a:pt x="1180" y="9997"/>
                  </a:lnTo>
                  <a:lnTo>
                    <a:pt x="1154" y="10125"/>
                  </a:lnTo>
                  <a:lnTo>
                    <a:pt x="1206" y="10458"/>
                  </a:lnTo>
                  <a:lnTo>
                    <a:pt x="1283" y="10791"/>
                  </a:lnTo>
                  <a:lnTo>
                    <a:pt x="1411" y="11099"/>
                  </a:lnTo>
                  <a:lnTo>
                    <a:pt x="1590" y="11381"/>
                  </a:lnTo>
                  <a:lnTo>
                    <a:pt x="1770" y="11688"/>
                  </a:lnTo>
                  <a:lnTo>
                    <a:pt x="1975" y="11970"/>
                  </a:lnTo>
                  <a:lnTo>
                    <a:pt x="2359" y="12509"/>
                  </a:lnTo>
                  <a:lnTo>
                    <a:pt x="2846" y="13278"/>
                  </a:lnTo>
                  <a:lnTo>
                    <a:pt x="3333" y="14047"/>
                  </a:lnTo>
                  <a:lnTo>
                    <a:pt x="2897" y="13944"/>
                  </a:lnTo>
                  <a:lnTo>
                    <a:pt x="2487" y="13816"/>
                  </a:lnTo>
                  <a:lnTo>
                    <a:pt x="2077" y="13662"/>
                  </a:lnTo>
                  <a:lnTo>
                    <a:pt x="1898" y="13585"/>
                  </a:lnTo>
                  <a:lnTo>
                    <a:pt x="1693" y="13457"/>
                  </a:lnTo>
                  <a:lnTo>
                    <a:pt x="1539" y="13380"/>
                  </a:lnTo>
                  <a:lnTo>
                    <a:pt x="1334" y="13329"/>
                  </a:lnTo>
                  <a:lnTo>
                    <a:pt x="1129" y="13303"/>
                  </a:lnTo>
                  <a:lnTo>
                    <a:pt x="949" y="13303"/>
                  </a:lnTo>
                  <a:lnTo>
                    <a:pt x="744" y="13355"/>
                  </a:lnTo>
                  <a:lnTo>
                    <a:pt x="565" y="13406"/>
                  </a:lnTo>
                  <a:lnTo>
                    <a:pt x="385" y="13508"/>
                  </a:lnTo>
                  <a:lnTo>
                    <a:pt x="257" y="13662"/>
                  </a:lnTo>
                  <a:lnTo>
                    <a:pt x="155" y="13816"/>
                  </a:lnTo>
                  <a:lnTo>
                    <a:pt x="78" y="13970"/>
                  </a:lnTo>
                  <a:lnTo>
                    <a:pt x="27" y="14124"/>
                  </a:lnTo>
                  <a:lnTo>
                    <a:pt x="1" y="14303"/>
                  </a:lnTo>
                  <a:lnTo>
                    <a:pt x="27" y="14457"/>
                  </a:lnTo>
                  <a:lnTo>
                    <a:pt x="52" y="14636"/>
                  </a:lnTo>
                  <a:lnTo>
                    <a:pt x="103" y="14790"/>
                  </a:lnTo>
                  <a:lnTo>
                    <a:pt x="180" y="14944"/>
                  </a:lnTo>
                  <a:lnTo>
                    <a:pt x="283" y="15098"/>
                  </a:lnTo>
                  <a:lnTo>
                    <a:pt x="385" y="15226"/>
                  </a:lnTo>
                  <a:lnTo>
                    <a:pt x="642" y="15482"/>
                  </a:lnTo>
                  <a:lnTo>
                    <a:pt x="924" y="15687"/>
                  </a:lnTo>
                  <a:lnTo>
                    <a:pt x="1077" y="15764"/>
                  </a:lnTo>
                  <a:lnTo>
                    <a:pt x="1231" y="15841"/>
                  </a:lnTo>
                  <a:lnTo>
                    <a:pt x="1590" y="15943"/>
                  </a:lnTo>
                  <a:lnTo>
                    <a:pt x="1949" y="16020"/>
                  </a:lnTo>
                  <a:lnTo>
                    <a:pt x="2333" y="16072"/>
                  </a:lnTo>
                  <a:lnTo>
                    <a:pt x="2692" y="16097"/>
                  </a:lnTo>
                  <a:lnTo>
                    <a:pt x="3077" y="16123"/>
                  </a:lnTo>
                  <a:lnTo>
                    <a:pt x="3461" y="16097"/>
                  </a:lnTo>
                  <a:lnTo>
                    <a:pt x="3871" y="16046"/>
                  </a:lnTo>
                  <a:lnTo>
                    <a:pt x="4256" y="15969"/>
                  </a:lnTo>
                  <a:lnTo>
                    <a:pt x="4051" y="16302"/>
                  </a:lnTo>
                  <a:lnTo>
                    <a:pt x="3820" y="16635"/>
                  </a:lnTo>
                  <a:lnTo>
                    <a:pt x="3333" y="17251"/>
                  </a:lnTo>
                  <a:lnTo>
                    <a:pt x="3154" y="17481"/>
                  </a:lnTo>
                  <a:lnTo>
                    <a:pt x="2949" y="17712"/>
                  </a:lnTo>
                  <a:lnTo>
                    <a:pt x="2744" y="17943"/>
                  </a:lnTo>
                  <a:lnTo>
                    <a:pt x="2564" y="18199"/>
                  </a:lnTo>
                  <a:lnTo>
                    <a:pt x="2385" y="18455"/>
                  </a:lnTo>
                  <a:lnTo>
                    <a:pt x="2257" y="18712"/>
                  </a:lnTo>
                  <a:lnTo>
                    <a:pt x="2180" y="18994"/>
                  </a:lnTo>
                  <a:lnTo>
                    <a:pt x="2154" y="19122"/>
                  </a:lnTo>
                  <a:lnTo>
                    <a:pt x="2154" y="19276"/>
                  </a:lnTo>
                  <a:lnTo>
                    <a:pt x="2180" y="19429"/>
                  </a:lnTo>
                  <a:lnTo>
                    <a:pt x="2205" y="19583"/>
                  </a:lnTo>
                  <a:lnTo>
                    <a:pt x="2257" y="19711"/>
                  </a:lnTo>
                  <a:lnTo>
                    <a:pt x="2333" y="19839"/>
                  </a:lnTo>
                  <a:lnTo>
                    <a:pt x="2410" y="19968"/>
                  </a:lnTo>
                  <a:lnTo>
                    <a:pt x="2513" y="20070"/>
                  </a:lnTo>
                  <a:lnTo>
                    <a:pt x="2615" y="20147"/>
                  </a:lnTo>
                  <a:lnTo>
                    <a:pt x="2718" y="20224"/>
                  </a:lnTo>
                  <a:lnTo>
                    <a:pt x="2846" y="20275"/>
                  </a:lnTo>
                  <a:lnTo>
                    <a:pt x="2974" y="20327"/>
                  </a:lnTo>
                  <a:lnTo>
                    <a:pt x="3102" y="20352"/>
                  </a:lnTo>
                  <a:lnTo>
                    <a:pt x="3256" y="20378"/>
                  </a:lnTo>
                  <a:lnTo>
                    <a:pt x="3384" y="20352"/>
                  </a:lnTo>
                  <a:lnTo>
                    <a:pt x="3538" y="20327"/>
                  </a:lnTo>
                  <a:lnTo>
                    <a:pt x="3666" y="20301"/>
                  </a:lnTo>
                  <a:lnTo>
                    <a:pt x="3820" y="20224"/>
                  </a:lnTo>
                  <a:lnTo>
                    <a:pt x="3948" y="20147"/>
                  </a:lnTo>
                  <a:lnTo>
                    <a:pt x="4076" y="20045"/>
                  </a:lnTo>
                  <a:lnTo>
                    <a:pt x="4205" y="19916"/>
                  </a:lnTo>
                  <a:lnTo>
                    <a:pt x="4307" y="19788"/>
                  </a:lnTo>
                  <a:lnTo>
                    <a:pt x="4512" y="19481"/>
                  </a:lnTo>
                  <a:lnTo>
                    <a:pt x="4692" y="19147"/>
                  </a:lnTo>
                  <a:lnTo>
                    <a:pt x="4871" y="18814"/>
                  </a:lnTo>
                  <a:lnTo>
                    <a:pt x="4999" y="18455"/>
                  </a:lnTo>
                  <a:lnTo>
                    <a:pt x="5256" y="17815"/>
                  </a:lnTo>
                  <a:lnTo>
                    <a:pt x="5358" y="17533"/>
                  </a:lnTo>
                  <a:lnTo>
                    <a:pt x="5435" y="17225"/>
                  </a:lnTo>
                  <a:lnTo>
                    <a:pt x="5512" y="16917"/>
                  </a:lnTo>
                  <a:lnTo>
                    <a:pt x="5563" y="16610"/>
                  </a:lnTo>
                  <a:lnTo>
                    <a:pt x="5871" y="16584"/>
                  </a:lnTo>
                  <a:lnTo>
                    <a:pt x="6178" y="16507"/>
                  </a:lnTo>
                  <a:lnTo>
                    <a:pt x="6512" y="16379"/>
                  </a:lnTo>
                  <a:lnTo>
                    <a:pt x="6819" y="16251"/>
                  </a:lnTo>
                  <a:lnTo>
                    <a:pt x="7152" y="16072"/>
                  </a:lnTo>
                  <a:lnTo>
                    <a:pt x="7486" y="15892"/>
                  </a:lnTo>
                  <a:lnTo>
                    <a:pt x="7793" y="15661"/>
                  </a:lnTo>
                  <a:lnTo>
                    <a:pt x="8101" y="15431"/>
                  </a:lnTo>
                  <a:lnTo>
                    <a:pt x="8690" y="14944"/>
                  </a:lnTo>
                  <a:lnTo>
                    <a:pt x="9229" y="14457"/>
                  </a:lnTo>
                  <a:lnTo>
                    <a:pt x="9690" y="13970"/>
                  </a:lnTo>
                  <a:lnTo>
                    <a:pt x="10049" y="13534"/>
                  </a:lnTo>
                  <a:lnTo>
                    <a:pt x="10561" y="12791"/>
                  </a:lnTo>
                  <a:lnTo>
                    <a:pt x="11023" y="12022"/>
                  </a:lnTo>
                  <a:lnTo>
                    <a:pt x="11433" y="11253"/>
                  </a:lnTo>
                  <a:lnTo>
                    <a:pt x="11792" y="10458"/>
                  </a:lnTo>
                  <a:lnTo>
                    <a:pt x="12125" y="9664"/>
                  </a:lnTo>
                  <a:lnTo>
                    <a:pt x="12381" y="8843"/>
                  </a:lnTo>
                  <a:lnTo>
                    <a:pt x="12612" y="8049"/>
                  </a:lnTo>
                  <a:lnTo>
                    <a:pt x="12766" y="7203"/>
                  </a:lnTo>
                  <a:lnTo>
                    <a:pt x="12868" y="6383"/>
                  </a:lnTo>
                  <a:lnTo>
                    <a:pt x="12945" y="5537"/>
                  </a:lnTo>
                  <a:lnTo>
                    <a:pt x="12945" y="4691"/>
                  </a:lnTo>
                  <a:lnTo>
                    <a:pt x="12894" y="3819"/>
                  </a:lnTo>
                  <a:lnTo>
                    <a:pt x="12791" y="2948"/>
                  </a:lnTo>
                  <a:lnTo>
                    <a:pt x="12638" y="2102"/>
                  </a:lnTo>
                  <a:lnTo>
                    <a:pt x="12433" y="1205"/>
                  </a:lnTo>
                  <a:lnTo>
                    <a:pt x="12151" y="333"/>
                  </a:lnTo>
                  <a:lnTo>
                    <a:pt x="12125" y="231"/>
                  </a:lnTo>
                  <a:lnTo>
                    <a:pt x="12074" y="154"/>
                  </a:lnTo>
                  <a:lnTo>
                    <a:pt x="11997" y="77"/>
                  </a:lnTo>
                  <a:lnTo>
                    <a:pt x="11920" y="51"/>
                  </a:lnTo>
                  <a:lnTo>
                    <a:pt x="118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11550" y="1840913"/>
              <a:ext cx="1357900" cy="987500"/>
            </a:xfrm>
            <a:custGeom>
              <a:avLst/>
              <a:gdLst/>
              <a:ahLst/>
              <a:cxnLst/>
              <a:rect l="l" t="t" r="r" b="b"/>
              <a:pathLst>
                <a:path w="54316" h="39500" extrusionOk="0">
                  <a:moveTo>
                    <a:pt x="40243" y="0"/>
                  </a:moveTo>
                  <a:lnTo>
                    <a:pt x="39423" y="26"/>
                  </a:lnTo>
                  <a:lnTo>
                    <a:pt x="38628" y="103"/>
                  </a:lnTo>
                  <a:lnTo>
                    <a:pt x="37885" y="205"/>
                  </a:lnTo>
                  <a:lnTo>
                    <a:pt x="37142" y="308"/>
                  </a:lnTo>
                  <a:lnTo>
                    <a:pt x="36424" y="461"/>
                  </a:lnTo>
                  <a:lnTo>
                    <a:pt x="35757" y="641"/>
                  </a:lnTo>
                  <a:lnTo>
                    <a:pt x="35091" y="820"/>
                  </a:lnTo>
                  <a:lnTo>
                    <a:pt x="34476" y="1051"/>
                  </a:lnTo>
                  <a:lnTo>
                    <a:pt x="33861" y="1307"/>
                  </a:lnTo>
                  <a:lnTo>
                    <a:pt x="33297" y="1564"/>
                  </a:lnTo>
                  <a:lnTo>
                    <a:pt x="32733" y="1846"/>
                  </a:lnTo>
                  <a:lnTo>
                    <a:pt x="32195" y="2153"/>
                  </a:lnTo>
                  <a:lnTo>
                    <a:pt x="31682" y="2486"/>
                  </a:lnTo>
                  <a:lnTo>
                    <a:pt x="31195" y="2820"/>
                  </a:lnTo>
                  <a:lnTo>
                    <a:pt x="30734" y="3178"/>
                  </a:lnTo>
                  <a:lnTo>
                    <a:pt x="30298" y="3563"/>
                  </a:lnTo>
                  <a:lnTo>
                    <a:pt x="29862" y="3947"/>
                  </a:lnTo>
                  <a:lnTo>
                    <a:pt x="29478" y="4358"/>
                  </a:lnTo>
                  <a:lnTo>
                    <a:pt x="29093" y="4768"/>
                  </a:lnTo>
                  <a:lnTo>
                    <a:pt x="28709" y="5203"/>
                  </a:lnTo>
                  <a:lnTo>
                    <a:pt x="28375" y="5639"/>
                  </a:lnTo>
                  <a:lnTo>
                    <a:pt x="28042" y="6101"/>
                  </a:lnTo>
                  <a:lnTo>
                    <a:pt x="27735" y="6562"/>
                  </a:lnTo>
                  <a:lnTo>
                    <a:pt x="27453" y="7023"/>
                  </a:lnTo>
                  <a:lnTo>
                    <a:pt x="27171" y="7510"/>
                  </a:lnTo>
                  <a:lnTo>
                    <a:pt x="26914" y="7972"/>
                  </a:lnTo>
                  <a:lnTo>
                    <a:pt x="26684" y="8459"/>
                  </a:lnTo>
                  <a:lnTo>
                    <a:pt x="26248" y="9458"/>
                  </a:lnTo>
                  <a:lnTo>
                    <a:pt x="25863" y="10458"/>
                  </a:lnTo>
                  <a:lnTo>
                    <a:pt x="25530" y="11432"/>
                  </a:lnTo>
                  <a:lnTo>
                    <a:pt x="25274" y="12432"/>
                  </a:lnTo>
                  <a:lnTo>
                    <a:pt x="25043" y="13406"/>
                  </a:lnTo>
                  <a:lnTo>
                    <a:pt x="24864" y="14354"/>
                  </a:lnTo>
                  <a:lnTo>
                    <a:pt x="24710" y="15277"/>
                  </a:lnTo>
                  <a:lnTo>
                    <a:pt x="24582" y="16148"/>
                  </a:lnTo>
                  <a:lnTo>
                    <a:pt x="24505" y="16969"/>
                  </a:lnTo>
                  <a:lnTo>
                    <a:pt x="24454" y="17763"/>
                  </a:lnTo>
                  <a:lnTo>
                    <a:pt x="24402" y="18481"/>
                  </a:lnTo>
                  <a:lnTo>
                    <a:pt x="24377" y="19122"/>
                  </a:lnTo>
                  <a:lnTo>
                    <a:pt x="24377" y="20173"/>
                  </a:lnTo>
                  <a:lnTo>
                    <a:pt x="24402" y="20839"/>
                  </a:lnTo>
                  <a:lnTo>
                    <a:pt x="24428" y="21095"/>
                  </a:lnTo>
                  <a:lnTo>
                    <a:pt x="24249" y="21121"/>
                  </a:lnTo>
                  <a:lnTo>
                    <a:pt x="24018" y="21147"/>
                  </a:lnTo>
                  <a:lnTo>
                    <a:pt x="23710" y="21147"/>
                  </a:lnTo>
                  <a:lnTo>
                    <a:pt x="23326" y="21121"/>
                  </a:lnTo>
                  <a:lnTo>
                    <a:pt x="22864" y="21070"/>
                  </a:lnTo>
                  <a:lnTo>
                    <a:pt x="22352" y="20916"/>
                  </a:lnTo>
                  <a:lnTo>
                    <a:pt x="21762" y="20711"/>
                  </a:lnTo>
                  <a:lnTo>
                    <a:pt x="21455" y="20583"/>
                  </a:lnTo>
                  <a:lnTo>
                    <a:pt x="21121" y="20429"/>
                  </a:lnTo>
                  <a:lnTo>
                    <a:pt x="20763" y="20249"/>
                  </a:lnTo>
                  <a:lnTo>
                    <a:pt x="20429" y="20019"/>
                  </a:lnTo>
                  <a:lnTo>
                    <a:pt x="20045" y="19788"/>
                  </a:lnTo>
                  <a:lnTo>
                    <a:pt x="19660" y="19506"/>
                  </a:lnTo>
                  <a:lnTo>
                    <a:pt x="19276" y="19199"/>
                  </a:lnTo>
                  <a:lnTo>
                    <a:pt x="18866" y="18865"/>
                  </a:lnTo>
                  <a:lnTo>
                    <a:pt x="18456" y="18481"/>
                  </a:lnTo>
                  <a:lnTo>
                    <a:pt x="18020" y="18071"/>
                  </a:lnTo>
                  <a:lnTo>
                    <a:pt x="17584" y="17609"/>
                  </a:lnTo>
                  <a:lnTo>
                    <a:pt x="17148" y="17097"/>
                  </a:lnTo>
                  <a:lnTo>
                    <a:pt x="16687" y="16558"/>
                  </a:lnTo>
                  <a:lnTo>
                    <a:pt x="16226" y="15969"/>
                  </a:lnTo>
                  <a:lnTo>
                    <a:pt x="15764" y="15328"/>
                  </a:lnTo>
                  <a:lnTo>
                    <a:pt x="15277" y="14636"/>
                  </a:lnTo>
                  <a:lnTo>
                    <a:pt x="14867" y="13995"/>
                  </a:lnTo>
                  <a:lnTo>
                    <a:pt x="14508" y="13380"/>
                  </a:lnTo>
                  <a:lnTo>
                    <a:pt x="14175" y="12765"/>
                  </a:lnTo>
                  <a:lnTo>
                    <a:pt x="13867" y="12150"/>
                  </a:lnTo>
                  <a:lnTo>
                    <a:pt x="13560" y="11535"/>
                  </a:lnTo>
                  <a:lnTo>
                    <a:pt x="13304" y="10894"/>
                  </a:lnTo>
                  <a:lnTo>
                    <a:pt x="13022" y="10227"/>
                  </a:lnTo>
                  <a:lnTo>
                    <a:pt x="12765" y="9535"/>
                  </a:lnTo>
                  <a:lnTo>
                    <a:pt x="12688" y="9330"/>
                  </a:lnTo>
                  <a:lnTo>
                    <a:pt x="12560" y="9151"/>
                  </a:lnTo>
                  <a:lnTo>
                    <a:pt x="12432" y="8997"/>
                  </a:lnTo>
                  <a:lnTo>
                    <a:pt x="12278" y="8843"/>
                  </a:lnTo>
                  <a:lnTo>
                    <a:pt x="12124" y="8741"/>
                  </a:lnTo>
                  <a:lnTo>
                    <a:pt x="11945" y="8638"/>
                  </a:lnTo>
                  <a:lnTo>
                    <a:pt x="11766" y="8561"/>
                  </a:lnTo>
                  <a:lnTo>
                    <a:pt x="11560" y="8510"/>
                  </a:lnTo>
                  <a:lnTo>
                    <a:pt x="11355" y="8484"/>
                  </a:lnTo>
                  <a:lnTo>
                    <a:pt x="11176" y="8510"/>
                  </a:lnTo>
                  <a:lnTo>
                    <a:pt x="10971" y="8536"/>
                  </a:lnTo>
                  <a:lnTo>
                    <a:pt x="10792" y="8612"/>
                  </a:lnTo>
                  <a:lnTo>
                    <a:pt x="10612" y="8689"/>
                  </a:lnTo>
                  <a:lnTo>
                    <a:pt x="10458" y="8818"/>
                  </a:lnTo>
                  <a:lnTo>
                    <a:pt x="10305" y="8997"/>
                  </a:lnTo>
                  <a:lnTo>
                    <a:pt x="10176" y="9202"/>
                  </a:lnTo>
                  <a:lnTo>
                    <a:pt x="9946" y="9663"/>
                  </a:lnTo>
                  <a:lnTo>
                    <a:pt x="9741" y="10150"/>
                  </a:lnTo>
                  <a:lnTo>
                    <a:pt x="9612" y="10637"/>
                  </a:lnTo>
                  <a:lnTo>
                    <a:pt x="9510" y="11150"/>
                  </a:lnTo>
                  <a:lnTo>
                    <a:pt x="9433" y="11637"/>
                  </a:lnTo>
                  <a:lnTo>
                    <a:pt x="9407" y="12150"/>
                  </a:lnTo>
                  <a:lnTo>
                    <a:pt x="9433" y="12637"/>
                  </a:lnTo>
                  <a:lnTo>
                    <a:pt x="9484" y="13149"/>
                  </a:lnTo>
                  <a:lnTo>
                    <a:pt x="9202" y="12662"/>
                  </a:lnTo>
                  <a:lnTo>
                    <a:pt x="8946" y="12201"/>
                  </a:lnTo>
                  <a:lnTo>
                    <a:pt x="8741" y="11714"/>
                  </a:lnTo>
                  <a:lnTo>
                    <a:pt x="8510" y="11227"/>
                  </a:lnTo>
                  <a:lnTo>
                    <a:pt x="8126" y="10202"/>
                  </a:lnTo>
                  <a:lnTo>
                    <a:pt x="7716" y="9151"/>
                  </a:lnTo>
                  <a:lnTo>
                    <a:pt x="7639" y="8946"/>
                  </a:lnTo>
                  <a:lnTo>
                    <a:pt x="7536" y="8766"/>
                  </a:lnTo>
                  <a:lnTo>
                    <a:pt x="7382" y="8612"/>
                  </a:lnTo>
                  <a:lnTo>
                    <a:pt x="7229" y="8459"/>
                  </a:lnTo>
                  <a:lnTo>
                    <a:pt x="7075" y="8356"/>
                  </a:lnTo>
                  <a:lnTo>
                    <a:pt x="6895" y="8254"/>
                  </a:lnTo>
                  <a:lnTo>
                    <a:pt x="6716" y="8177"/>
                  </a:lnTo>
                  <a:lnTo>
                    <a:pt x="6511" y="8125"/>
                  </a:lnTo>
                  <a:lnTo>
                    <a:pt x="6306" y="8100"/>
                  </a:lnTo>
                  <a:lnTo>
                    <a:pt x="6126" y="8125"/>
                  </a:lnTo>
                  <a:lnTo>
                    <a:pt x="5921" y="8151"/>
                  </a:lnTo>
                  <a:lnTo>
                    <a:pt x="5742" y="8202"/>
                  </a:lnTo>
                  <a:lnTo>
                    <a:pt x="5563" y="8305"/>
                  </a:lnTo>
                  <a:lnTo>
                    <a:pt x="5409" y="8433"/>
                  </a:lnTo>
                  <a:lnTo>
                    <a:pt x="5255" y="8612"/>
                  </a:lnTo>
                  <a:lnTo>
                    <a:pt x="5127" y="8792"/>
                  </a:lnTo>
                  <a:lnTo>
                    <a:pt x="4973" y="9099"/>
                  </a:lnTo>
                  <a:lnTo>
                    <a:pt x="4845" y="9407"/>
                  </a:lnTo>
                  <a:lnTo>
                    <a:pt x="4717" y="9689"/>
                  </a:lnTo>
                  <a:lnTo>
                    <a:pt x="4640" y="9997"/>
                  </a:lnTo>
                  <a:lnTo>
                    <a:pt x="4537" y="10304"/>
                  </a:lnTo>
                  <a:lnTo>
                    <a:pt x="4486" y="10612"/>
                  </a:lnTo>
                  <a:lnTo>
                    <a:pt x="4435" y="10919"/>
                  </a:lnTo>
                  <a:lnTo>
                    <a:pt x="4383" y="11227"/>
                  </a:lnTo>
                  <a:lnTo>
                    <a:pt x="4383" y="11868"/>
                  </a:lnTo>
                  <a:lnTo>
                    <a:pt x="4409" y="12483"/>
                  </a:lnTo>
                  <a:lnTo>
                    <a:pt x="4486" y="13098"/>
                  </a:lnTo>
                  <a:lnTo>
                    <a:pt x="4614" y="13739"/>
                  </a:lnTo>
                  <a:lnTo>
                    <a:pt x="4076" y="12637"/>
                  </a:lnTo>
                  <a:lnTo>
                    <a:pt x="3589" y="11535"/>
                  </a:lnTo>
                  <a:lnTo>
                    <a:pt x="2640" y="9305"/>
                  </a:lnTo>
                  <a:lnTo>
                    <a:pt x="2589" y="9202"/>
                  </a:lnTo>
                  <a:lnTo>
                    <a:pt x="2512" y="9099"/>
                  </a:lnTo>
                  <a:lnTo>
                    <a:pt x="2435" y="9023"/>
                  </a:lnTo>
                  <a:lnTo>
                    <a:pt x="2333" y="8971"/>
                  </a:lnTo>
                  <a:lnTo>
                    <a:pt x="2128" y="8869"/>
                  </a:lnTo>
                  <a:lnTo>
                    <a:pt x="1871" y="8792"/>
                  </a:lnTo>
                  <a:lnTo>
                    <a:pt x="1641" y="8792"/>
                  </a:lnTo>
                  <a:lnTo>
                    <a:pt x="1410" y="8843"/>
                  </a:lnTo>
                  <a:lnTo>
                    <a:pt x="1179" y="8946"/>
                  </a:lnTo>
                  <a:lnTo>
                    <a:pt x="1102" y="9023"/>
                  </a:lnTo>
                  <a:lnTo>
                    <a:pt x="1026" y="9099"/>
                  </a:lnTo>
                  <a:lnTo>
                    <a:pt x="872" y="9305"/>
                  </a:lnTo>
                  <a:lnTo>
                    <a:pt x="718" y="9510"/>
                  </a:lnTo>
                  <a:lnTo>
                    <a:pt x="590" y="9715"/>
                  </a:lnTo>
                  <a:lnTo>
                    <a:pt x="487" y="9971"/>
                  </a:lnTo>
                  <a:lnTo>
                    <a:pt x="385" y="10202"/>
                  </a:lnTo>
                  <a:lnTo>
                    <a:pt x="282" y="10458"/>
                  </a:lnTo>
                  <a:lnTo>
                    <a:pt x="154" y="11022"/>
                  </a:lnTo>
                  <a:lnTo>
                    <a:pt x="52" y="11637"/>
                  </a:lnTo>
                  <a:lnTo>
                    <a:pt x="0" y="12278"/>
                  </a:lnTo>
                  <a:lnTo>
                    <a:pt x="0" y="12970"/>
                  </a:lnTo>
                  <a:lnTo>
                    <a:pt x="52" y="13688"/>
                  </a:lnTo>
                  <a:lnTo>
                    <a:pt x="128" y="14431"/>
                  </a:lnTo>
                  <a:lnTo>
                    <a:pt x="257" y="15226"/>
                  </a:lnTo>
                  <a:lnTo>
                    <a:pt x="436" y="16046"/>
                  </a:lnTo>
                  <a:lnTo>
                    <a:pt x="667" y="16892"/>
                  </a:lnTo>
                  <a:lnTo>
                    <a:pt x="923" y="17763"/>
                  </a:lnTo>
                  <a:lnTo>
                    <a:pt x="1231" y="18635"/>
                  </a:lnTo>
                  <a:lnTo>
                    <a:pt x="1564" y="19532"/>
                  </a:lnTo>
                  <a:lnTo>
                    <a:pt x="1948" y="20455"/>
                  </a:lnTo>
                  <a:lnTo>
                    <a:pt x="2358" y="21377"/>
                  </a:lnTo>
                  <a:lnTo>
                    <a:pt x="2820" y="22300"/>
                  </a:lnTo>
                  <a:lnTo>
                    <a:pt x="3307" y="23223"/>
                  </a:lnTo>
                  <a:lnTo>
                    <a:pt x="3845" y="24171"/>
                  </a:lnTo>
                  <a:lnTo>
                    <a:pt x="4409" y="25094"/>
                  </a:lnTo>
                  <a:lnTo>
                    <a:pt x="4999" y="26017"/>
                  </a:lnTo>
                  <a:lnTo>
                    <a:pt x="5614" y="26939"/>
                  </a:lnTo>
                  <a:lnTo>
                    <a:pt x="6280" y="27862"/>
                  </a:lnTo>
                  <a:lnTo>
                    <a:pt x="6972" y="28759"/>
                  </a:lnTo>
                  <a:lnTo>
                    <a:pt x="7690" y="29631"/>
                  </a:lnTo>
                  <a:lnTo>
                    <a:pt x="8459" y="30502"/>
                  </a:lnTo>
                  <a:lnTo>
                    <a:pt x="9228" y="31348"/>
                  </a:lnTo>
                  <a:lnTo>
                    <a:pt x="10048" y="32168"/>
                  </a:lnTo>
                  <a:lnTo>
                    <a:pt x="10868" y="32937"/>
                  </a:lnTo>
                  <a:lnTo>
                    <a:pt x="11740" y="33706"/>
                  </a:lnTo>
                  <a:lnTo>
                    <a:pt x="12611" y="34424"/>
                  </a:lnTo>
                  <a:lnTo>
                    <a:pt x="13201" y="34860"/>
                  </a:lnTo>
                  <a:lnTo>
                    <a:pt x="13791" y="35270"/>
                  </a:lnTo>
                  <a:lnTo>
                    <a:pt x="14406" y="35654"/>
                  </a:lnTo>
                  <a:lnTo>
                    <a:pt x="15047" y="36013"/>
                  </a:lnTo>
                  <a:lnTo>
                    <a:pt x="15713" y="36372"/>
                  </a:lnTo>
                  <a:lnTo>
                    <a:pt x="16405" y="36705"/>
                  </a:lnTo>
                  <a:lnTo>
                    <a:pt x="17123" y="37038"/>
                  </a:lnTo>
                  <a:lnTo>
                    <a:pt x="17866" y="37346"/>
                  </a:lnTo>
                  <a:lnTo>
                    <a:pt x="18609" y="37628"/>
                  </a:lnTo>
                  <a:lnTo>
                    <a:pt x="19353" y="37884"/>
                  </a:lnTo>
                  <a:lnTo>
                    <a:pt x="20147" y="38141"/>
                  </a:lnTo>
                  <a:lnTo>
                    <a:pt x="20942" y="38346"/>
                  </a:lnTo>
                  <a:lnTo>
                    <a:pt x="21737" y="38551"/>
                  </a:lnTo>
                  <a:lnTo>
                    <a:pt x="22557" y="38756"/>
                  </a:lnTo>
                  <a:lnTo>
                    <a:pt x="23377" y="38910"/>
                  </a:lnTo>
                  <a:lnTo>
                    <a:pt x="24197" y="39063"/>
                  </a:lnTo>
                  <a:lnTo>
                    <a:pt x="25018" y="39192"/>
                  </a:lnTo>
                  <a:lnTo>
                    <a:pt x="25863" y="39294"/>
                  </a:lnTo>
                  <a:lnTo>
                    <a:pt x="26709" y="39371"/>
                  </a:lnTo>
                  <a:lnTo>
                    <a:pt x="27529" y="39448"/>
                  </a:lnTo>
                  <a:lnTo>
                    <a:pt x="28375" y="39474"/>
                  </a:lnTo>
                  <a:lnTo>
                    <a:pt x="29221" y="39499"/>
                  </a:lnTo>
                  <a:lnTo>
                    <a:pt x="30067" y="39499"/>
                  </a:lnTo>
                  <a:lnTo>
                    <a:pt x="30887" y="39474"/>
                  </a:lnTo>
                  <a:lnTo>
                    <a:pt x="31708" y="39448"/>
                  </a:lnTo>
                  <a:lnTo>
                    <a:pt x="32528" y="39371"/>
                  </a:lnTo>
                  <a:lnTo>
                    <a:pt x="33348" y="39294"/>
                  </a:lnTo>
                  <a:lnTo>
                    <a:pt x="34143" y="39166"/>
                  </a:lnTo>
                  <a:lnTo>
                    <a:pt x="34937" y="39038"/>
                  </a:lnTo>
                  <a:lnTo>
                    <a:pt x="35706" y="38884"/>
                  </a:lnTo>
                  <a:lnTo>
                    <a:pt x="36475" y="38705"/>
                  </a:lnTo>
                  <a:lnTo>
                    <a:pt x="37219" y="38500"/>
                  </a:lnTo>
                  <a:lnTo>
                    <a:pt x="38039" y="38269"/>
                  </a:lnTo>
                  <a:lnTo>
                    <a:pt x="38859" y="38038"/>
                  </a:lnTo>
                  <a:lnTo>
                    <a:pt x="39269" y="37884"/>
                  </a:lnTo>
                  <a:lnTo>
                    <a:pt x="39654" y="37731"/>
                  </a:lnTo>
                  <a:lnTo>
                    <a:pt x="40064" y="37525"/>
                  </a:lnTo>
                  <a:lnTo>
                    <a:pt x="40474" y="37295"/>
                  </a:lnTo>
                  <a:lnTo>
                    <a:pt x="41089" y="36936"/>
                  </a:lnTo>
                  <a:lnTo>
                    <a:pt x="41704" y="36577"/>
                  </a:lnTo>
                  <a:lnTo>
                    <a:pt x="42294" y="36167"/>
                  </a:lnTo>
                  <a:lnTo>
                    <a:pt x="42883" y="35757"/>
                  </a:lnTo>
                  <a:lnTo>
                    <a:pt x="43447" y="35321"/>
                  </a:lnTo>
                  <a:lnTo>
                    <a:pt x="44011" y="34885"/>
                  </a:lnTo>
                  <a:lnTo>
                    <a:pt x="44575" y="34424"/>
                  </a:lnTo>
                  <a:lnTo>
                    <a:pt x="45088" y="33963"/>
                  </a:lnTo>
                  <a:lnTo>
                    <a:pt x="46113" y="33014"/>
                  </a:lnTo>
                  <a:lnTo>
                    <a:pt x="47061" y="32066"/>
                  </a:lnTo>
                  <a:lnTo>
                    <a:pt x="47959" y="31092"/>
                  </a:lnTo>
                  <a:lnTo>
                    <a:pt x="48753" y="30169"/>
                  </a:lnTo>
                  <a:lnTo>
                    <a:pt x="49496" y="29298"/>
                  </a:lnTo>
                  <a:lnTo>
                    <a:pt x="50137" y="28477"/>
                  </a:lnTo>
                  <a:lnTo>
                    <a:pt x="50701" y="27734"/>
                  </a:lnTo>
                  <a:lnTo>
                    <a:pt x="51163" y="27093"/>
                  </a:lnTo>
                  <a:lnTo>
                    <a:pt x="51803" y="26145"/>
                  </a:lnTo>
                  <a:lnTo>
                    <a:pt x="52034" y="25812"/>
                  </a:lnTo>
                  <a:lnTo>
                    <a:pt x="52265" y="25376"/>
                  </a:lnTo>
                  <a:lnTo>
                    <a:pt x="52495" y="24914"/>
                  </a:lnTo>
                  <a:lnTo>
                    <a:pt x="52880" y="23992"/>
                  </a:lnTo>
                  <a:lnTo>
                    <a:pt x="53239" y="23043"/>
                  </a:lnTo>
                  <a:lnTo>
                    <a:pt x="53546" y="22069"/>
                  </a:lnTo>
                  <a:lnTo>
                    <a:pt x="53803" y="21044"/>
                  </a:lnTo>
                  <a:lnTo>
                    <a:pt x="54008" y="20019"/>
                  </a:lnTo>
                  <a:lnTo>
                    <a:pt x="54162" y="18968"/>
                  </a:lnTo>
                  <a:lnTo>
                    <a:pt x="54264" y="17917"/>
                  </a:lnTo>
                  <a:lnTo>
                    <a:pt x="54315" y="16840"/>
                  </a:lnTo>
                  <a:lnTo>
                    <a:pt x="54315" y="15764"/>
                  </a:lnTo>
                  <a:lnTo>
                    <a:pt x="54238" y="14713"/>
                  </a:lnTo>
                  <a:lnTo>
                    <a:pt x="54136" y="13636"/>
                  </a:lnTo>
                  <a:lnTo>
                    <a:pt x="53982" y="12585"/>
                  </a:lnTo>
                  <a:lnTo>
                    <a:pt x="53777" y="11535"/>
                  </a:lnTo>
                  <a:lnTo>
                    <a:pt x="53521" y="10509"/>
                  </a:lnTo>
                  <a:lnTo>
                    <a:pt x="53213" y="9510"/>
                  </a:lnTo>
                  <a:lnTo>
                    <a:pt x="52854" y="8536"/>
                  </a:lnTo>
                  <a:lnTo>
                    <a:pt x="52444" y="7587"/>
                  </a:lnTo>
                  <a:lnTo>
                    <a:pt x="52213" y="7126"/>
                  </a:lnTo>
                  <a:lnTo>
                    <a:pt x="51983" y="6690"/>
                  </a:lnTo>
                  <a:lnTo>
                    <a:pt x="51726" y="6254"/>
                  </a:lnTo>
                  <a:lnTo>
                    <a:pt x="51470" y="5819"/>
                  </a:lnTo>
                  <a:lnTo>
                    <a:pt x="51188" y="5408"/>
                  </a:lnTo>
                  <a:lnTo>
                    <a:pt x="50881" y="4998"/>
                  </a:lnTo>
                  <a:lnTo>
                    <a:pt x="50573" y="4588"/>
                  </a:lnTo>
                  <a:lnTo>
                    <a:pt x="50265" y="4204"/>
                  </a:lnTo>
                  <a:lnTo>
                    <a:pt x="49932" y="3845"/>
                  </a:lnTo>
                  <a:lnTo>
                    <a:pt x="49599" y="3486"/>
                  </a:lnTo>
                  <a:lnTo>
                    <a:pt x="49240" y="3127"/>
                  </a:lnTo>
                  <a:lnTo>
                    <a:pt x="48856" y="2820"/>
                  </a:lnTo>
                  <a:lnTo>
                    <a:pt x="48471" y="2512"/>
                  </a:lnTo>
                  <a:lnTo>
                    <a:pt x="48087" y="2204"/>
                  </a:lnTo>
                  <a:lnTo>
                    <a:pt x="47651" y="1922"/>
                  </a:lnTo>
                  <a:lnTo>
                    <a:pt x="47241" y="1666"/>
                  </a:lnTo>
                  <a:lnTo>
                    <a:pt x="46805" y="1410"/>
                  </a:lnTo>
                  <a:lnTo>
                    <a:pt x="46344" y="1179"/>
                  </a:lnTo>
                  <a:lnTo>
                    <a:pt x="45882" y="974"/>
                  </a:lnTo>
                  <a:lnTo>
                    <a:pt x="45395" y="795"/>
                  </a:lnTo>
                  <a:lnTo>
                    <a:pt x="44908" y="615"/>
                  </a:lnTo>
                  <a:lnTo>
                    <a:pt x="44396" y="461"/>
                  </a:lnTo>
                  <a:lnTo>
                    <a:pt x="43883" y="333"/>
                  </a:lnTo>
                  <a:lnTo>
                    <a:pt x="43370" y="205"/>
                  </a:lnTo>
                  <a:lnTo>
                    <a:pt x="42806" y="128"/>
                  </a:lnTo>
                  <a:lnTo>
                    <a:pt x="42242" y="51"/>
                  </a:lnTo>
                  <a:lnTo>
                    <a:pt x="41679" y="26"/>
                  </a:lnTo>
                  <a:lnTo>
                    <a:pt x="410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4102275" y="2480413"/>
              <a:ext cx="413975" cy="333250"/>
            </a:xfrm>
            <a:custGeom>
              <a:avLst/>
              <a:gdLst/>
              <a:ahLst/>
              <a:cxnLst/>
              <a:rect l="l" t="t" r="r" b="b"/>
              <a:pathLst>
                <a:path w="16559" h="13330" extrusionOk="0">
                  <a:moveTo>
                    <a:pt x="15841" y="1"/>
                  </a:moveTo>
                  <a:lnTo>
                    <a:pt x="14995" y="52"/>
                  </a:lnTo>
                  <a:lnTo>
                    <a:pt x="13919" y="129"/>
                  </a:lnTo>
                  <a:lnTo>
                    <a:pt x="13304" y="180"/>
                  </a:lnTo>
                  <a:lnTo>
                    <a:pt x="12663" y="283"/>
                  </a:lnTo>
                  <a:lnTo>
                    <a:pt x="11945" y="385"/>
                  </a:lnTo>
                  <a:lnTo>
                    <a:pt x="11227" y="539"/>
                  </a:lnTo>
                  <a:lnTo>
                    <a:pt x="10484" y="693"/>
                  </a:lnTo>
                  <a:lnTo>
                    <a:pt x="9715" y="898"/>
                  </a:lnTo>
                  <a:lnTo>
                    <a:pt x="8946" y="1129"/>
                  </a:lnTo>
                  <a:lnTo>
                    <a:pt x="8151" y="1411"/>
                  </a:lnTo>
                  <a:lnTo>
                    <a:pt x="7357" y="1744"/>
                  </a:lnTo>
                  <a:lnTo>
                    <a:pt x="6588" y="2103"/>
                  </a:lnTo>
                  <a:lnTo>
                    <a:pt x="5819" y="2487"/>
                  </a:lnTo>
                  <a:lnTo>
                    <a:pt x="5101" y="2949"/>
                  </a:lnTo>
                  <a:lnTo>
                    <a:pt x="4717" y="3205"/>
                  </a:lnTo>
                  <a:lnTo>
                    <a:pt x="4383" y="3461"/>
                  </a:lnTo>
                  <a:lnTo>
                    <a:pt x="4025" y="3743"/>
                  </a:lnTo>
                  <a:lnTo>
                    <a:pt x="3691" y="4025"/>
                  </a:lnTo>
                  <a:lnTo>
                    <a:pt x="3358" y="4333"/>
                  </a:lnTo>
                  <a:lnTo>
                    <a:pt x="3051" y="4640"/>
                  </a:lnTo>
                  <a:lnTo>
                    <a:pt x="2743" y="4974"/>
                  </a:lnTo>
                  <a:lnTo>
                    <a:pt x="2435" y="5332"/>
                  </a:lnTo>
                  <a:lnTo>
                    <a:pt x="2153" y="5691"/>
                  </a:lnTo>
                  <a:lnTo>
                    <a:pt x="1897" y="6076"/>
                  </a:lnTo>
                  <a:lnTo>
                    <a:pt x="1641" y="6486"/>
                  </a:lnTo>
                  <a:lnTo>
                    <a:pt x="1410" y="6896"/>
                  </a:lnTo>
                  <a:lnTo>
                    <a:pt x="1179" y="7332"/>
                  </a:lnTo>
                  <a:lnTo>
                    <a:pt x="974" y="7767"/>
                  </a:lnTo>
                  <a:lnTo>
                    <a:pt x="795" y="8254"/>
                  </a:lnTo>
                  <a:lnTo>
                    <a:pt x="616" y="8741"/>
                  </a:lnTo>
                  <a:lnTo>
                    <a:pt x="462" y="9228"/>
                  </a:lnTo>
                  <a:lnTo>
                    <a:pt x="334" y="9767"/>
                  </a:lnTo>
                  <a:lnTo>
                    <a:pt x="231" y="10305"/>
                  </a:lnTo>
                  <a:lnTo>
                    <a:pt x="128" y="10869"/>
                  </a:lnTo>
                  <a:lnTo>
                    <a:pt x="77" y="11458"/>
                  </a:lnTo>
                  <a:lnTo>
                    <a:pt x="26" y="12048"/>
                  </a:lnTo>
                  <a:lnTo>
                    <a:pt x="0" y="12689"/>
                  </a:lnTo>
                  <a:lnTo>
                    <a:pt x="0" y="13330"/>
                  </a:lnTo>
                  <a:lnTo>
                    <a:pt x="385" y="13253"/>
                  </a:lnTo>
                  <a:lnTo>
                    <a:pt x="795" y="13176"/>
                  </a:lnTo>
                  <a:lnTo>
                    <a:pt x="1384" y="13048"/>
                  </a:lnTo>
                  <a:lnTo>
                    <a:pt x="2077" y="12843"/>
                  </a:lnTo>
                  <a:lnTo>
                    <a:pt x="2871" y="12612"/>
                  </a:lnTo>
                  <a:lnTo>
                    <a:pt x="3743" y="12330"/>
                  </a:lnTo>
                  <a:lnTo>
                    <a:pt x="4691" y="11971"/>
                  </a:lnTo>
                  <a:lnTo>
                    <a:pt x="5434" y="11664"/>
                  </a:lnTo>
                  <a:lnTo>
                    <a:pt x="6203" y="11279"/>
                  </a:lnTo>
                  <a:lnTo>
                    <a:pt x="7024" y="10895"/>
                  </a:lnTo>
                  <a:lnTo>
                    <a:pt x="7818" y="10433"/>
                  </a:lnTo>
                  <a:lnTo>
                    <a:pt x="8664" y="9921"/>
                  </a:lnTo>
                  <a:lnTo>
                    <a:pt x="9484" y="9331"/>
                  </a:lnTo>
                  <a:lnTo>
                    <a:pt x="10305" y="8716"/>
                  </a:lnTo>
                  <a:lnTo>
                    <a:pt x="11125" y="8024"/>
                  </a:lnTo>
                  <a:lnTo>
                    <a:pt x="11919" y="7280"/>
                  </a:lnTo>
                  <a:lnTo>
                    <a:pt x="12330" y="6870"/>
                  </a:lnTo>
                  <a:lnTo>
                    <a:pt x="12714" y="6460"/>
                  </a:lnTo>
                  <a:lnTo>
                    <a:pt x="13073" y="6024"/>
                  </a:lnTo>
                  <a:lnTo>
                    <a:pt x="13457" y="5563"/>
                  </a:lnTo>
                  <a:lnTo>
                    <a:pt x="13816" y="5102"/>
                  </a:lnTo>
                  <a:lnTo>
                    <a:pt x="14175" y="4615"/>
                  </a:lnTo>
                  <a:lnTo>
                    <a:pt x="14508" y="4102"/>
                  </a:lnTo>
                  <a:lnTo>
                    <a:pt x="14841" y="3589"/>
                  </a:lnTo>
                  <a:lnTo>
                    <a:pt x="15175" y="3026"/>
                  </a:lnTo>
                  <a:lnTo>
                    <a:pt x="15482" y="2462"/>
                  </a:lnTo>
                  <a:lnTo>
                    <a:pt x="15764" y="1898"/>
                  </a:lnTo>
                  <a:lnTo>
                    <a:pt x="16046" y="1283"/>
                  </a:lnTo>
                  <a:lnTo>
                    <a:pt x="16303" y="667"/>
                  </a:lnTo>
                  <a:lnTo>
                    <a:pt x="165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4464325" y="2159388"/>
              <a:ext cx="311450" cy="179450"/>
            </a:xfrm>
            <a:custGeom>
              <a:avLst/>
              <a:gdLst/>
              <a:ahLst/>
              <a:cxnLst/>
              <a:rect l="l" t="t" r="r" b="b"/>
              <a:pathLst>
                <a:path w="12458" h="7178" extrusionOk="0">
                  <a:moveTo>
                    <a:pt x="12458" y="0"/>
                  </a:moveTo>
                  <a:lnTo>
                    <a:pt x="12150" y="103"/>
                  </a:lnTo>
                  <a:lnTo>
                    <a:pt x="11305" y="308"/>
                  </a:lnTo>
                  <a:lnTo>
                    <a:pt x="10049" y="615"/>
                  </a:lnTo>
                  <a:lnTo>
                    <a:pt x="9305" y="769"/>
                  </a:lnTo>
                  <a:lnTo>
                    <a:pt x="8511" y="923"/>
                  </a:lnTo>
                  <a:lnTo>
                    <a:pt x="7690" y="1051"/>
                  </a:lnTo>
                  <a:lnTo>
                    <a:pt x="6819" y="1154"/>
                  </a:lnTo>
                  <a:lnTo>
                    <a:pt x="5947" y="1231"/>
                  </a:lnTo>
                  <a:lnTo>
                    <a:pt x="5076" y="1256"/>
                  </a:lnTo>
                  <a:lnTo>
                    <a:pt x="4230" y="1256"/>
                  </a:lnTo>
                  <a:lnTo>
                    <a:pt x="3820" y="1231"/>
                  </a:lnTo>
                  <a:lnTo>
                    <a:pt x="3410" y="1205"/>
                  </a:lnTo>
                  <a:lnTo>
                    <a:pt x="3025" y="1154"/>
                  </a:lnTo>
                  <a:lnTo>
                    <a:pt x="2641" y="1077"/>
                  </a:lnTo>
                  <a:lnTo>
                    <a:pt x="2282" y="974"/>
                  </a:lnTo>
                  <a:lnTo>
                    <a:pt x="1949" y="872"/>
                  </a:lnTo>
                  <a:lnTo>
                    <a:pt x="1769" y="974"/>
                  </a:lnTo>
                  <a:lnTo>
                    <a:pt x="1564" y="1102"/>
                  </a:lnTo>
                  <a:lnTo>
                    <a:pt x="1334" y="1282"/>
                  </a:lnTo>
                  <a:lnTo>
                    <a:pt x="1052" y="1538"/>
                  </a:lnTo>
                  <a:lnTo>
                    <a:pt x="795" y="1820"/>
                  </a:lnTo>
                  <a:lnTo>
                    <a:pt x="539" y="2128"/>
                  </a:lnTo>
                  <a:lnTo>
                    <a:pt x="411" y="2333"/>
                  </a:lnTo>
                  <a:lnTo>
                    <a:pt x="308" y="2512"/>
                  </a:lnTo>
                  <a:lnTo>
                    <a:pt x="206" y="2717"/>
                  </a:lnTo>
                  <a:lnTo>
                    <a:pt x="129" y="2948"/>
                  </a:lnTo>
                  <a:lnTo>
                    <a:pt x="52" y="3179"/>
                  </a:lnTo>
                  <a:lnTo>
                    <a:pt x="1" y="3409"/>
                  </a:lnTo>
                  <a:lnTo>
                    <a:pt x="1" y="3666"/>
                  </a:lnTo>
                  <a:lnTo>
                    <a:pt x="1" y="3922"/>
                  </a:lnTo>
                  <a:lnTo>
                    <a:pt x="26" y="4204"/>
                  </a:lnTo>
                  <a:lnTo>
                    <a:pt x="78" y="4486"/>
                  </a:lnTo>
                  <a:lnTo>
                    <a:pt x="180" y="4793"/>
                  </a:lnTo>
                  <a:lnTo>
                    <a:pt x="308" y="5101"/>
                  </a:lnTo>
                  <a:lnTo>
                    <a:pt x="488" y="5434"/>
                  </a:lnTo>
                  <a:lnTo>
                    <a:pt x="693" y="5742"/>
                  </a:lnTo>
                  <a:lnTo>
                    <a:pt x="923" y="6101"/>
                  </a:lnTo>
                  <a:lnTo>
                    <a:pt x="1231" y="6434"/>
                  </a:lnTo>
                  <a:lnTo>
                    <a:pt x="1564" y="6818"/>
                  </a:lnTo>
                  <a:lnTo>
                    <a:pt x="1949" y="7177"/>
                  </a:lnTo>
                  <a:lnTo>
                    <a:pt x="2308" y="7126"/>
                  </a:lnTo>
                  <a:lnTo>
                    <a:pt x="2692" y="7075"/>
                  </a:lnTo>
                  <a:lnTo>
                    <a:pt x="3230" y="6947"/>
                  </a:lnTo>
                  <a:lnTo>
                    <a:pt x="3871" y="6793"/>
                  </a:lnTo>
                  <a:lnTo>
                    <a:pt x="4589" y="6588"/>
                  </a:lnTo>
                  <a:lnTo>
                    <a:pt x="5383" y="6331"/>
                  </a:lnTo>
                  <a:lnTo>
                    <a:pt x="6229" y="5973"/>
                  </a:lnTo>
                  <a:lnTo>
                    <a:pt x="6665" y="5793"/>
                  </a:lnTo>
                  <a:lnTo>
                    <a:pt x="7101" y="5562"/>
                  </a:lnTo>
                  <a:lnTo>
                    <a:pt x="7537" y="5332"/>
                  </a:lnTo>
                  <a:lnTo>
                    <a:pt x="7972" y="5075"/>
                  </a:lnTo>
                  <a:lnTo>
                    <a:pt x="8434" y="4793"/>
                  </a:lnTo>
                  <a:lnTo>
                    <a:pt x="8869" y="4486"/>
                  </a:lnTo>
                  <a:lnTo>
                    <a:pt x="9280" y="4178"/>
                  </a:lnTo>
                  <a:lnTo>
                    <a:pt x="9715" y="3819"/>
                  </a:lnTo>
                  <a:lnTo>
                    <a:pt x="10125" y="3435"/>
                  </a:lnTo>
                  <a:lnTo>
                    <a:pt x="10510" y="3025"/>
                  </a:lnTo>
                  <a:lnTo>
                    <a:pt x="10894" y="2615"/>
                  </a:lnTo>
                  <a:lnTo>
                    <a:pt x="11253" y="2153"/>
                  </a:lnTo>
                  <a:lnTo>
                    <a:pt x="11586" y="1666"/>
                  </a:lnTo>
                  <a:lnTo>
                    <a:pt x="11894" y="1128"/>
                  </a:lnTo>
                  <a:lnTo>
                    <a:pt x="12202" y="590"/>
                  </a:lnTo>
                  <a:lnTo>
                    <a:pt x="124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304125" y="2086338"/>
              <a:ext cx="138450" cy="119850"/>
            </a:xfrm>
            <a:custGeom>
              <a:avLst/>
              <a:gdLst/>
              <a:ahLst/>
              <a:cxnLst/>
              <a:rect l="l" t="t" r="r" b="b"/>
              <a:pathLst>
                <a:path w="5538" h="4794" extrusionOk="0">
                  <a:moveTo>
                    <a:pt x="2666" y="0"/>
                  </a:moveTo>
                  <a:lnTo>
                    <a:pt x="2436" y="26"/>
                  </a:lnTo>
                  <a:lnTo>
                    <a:pt x="2205" y="51"/>
                  </a:lnTo>
                  <a:lnTo>
                    <a:pt x="1974" y="103"/>
                  </a:lnTo>
                  <a:lnTo>
                    <a:pt x="1769" y="180"/>
                  </a:lnTo>
                  <a:lnTo>
                    <a:pt x="1564" y="256"/>
                  </a:lnTo>
                  <a:lnTo>
                    <a:pt x="1385" y="359"/>
                  </a:lnTo>
                  <a:lnTo>
                    <a:pt x="1205" y="462"/>
                  </a:lnTo>
                  <a:lnTo>
                    <a:pt x="1026" y="615"/>
                  </a:lnTo>
                  <a:lnTo>
                    <a:pt x="872" y="744"/>
                  </a:lnTo>
                  <a:lnTo>
                    <a:pt x="744" y="897"/>
                  </a:lnTo>
                  <a:lnTo>
                    <a:pt x="616" y="1051"/>
                  </a:lnTo>
                  <a:lnTo>
                    <a:pt x="488" y="1231"/>
                  </a:lnTo>
                  <a:lnTo>
                    <a:pt x="282" y="1615"/>
                  </a:lnTo>
                  <a:lnTo>
                    <a:pt x="154" y="1999"/>
                  </a:lnTo>
                  <a:lnTo>
                    <a:pt x="52" y="2410"/>
                  </a:lnTo>
                  <a:lnTo>
                    <a:pt x="1" y="2845"/>
                  </a:lnTo>
                  <a:lnTo>
                    <a:pt x="26" y="3255"/>
                  </a:lnTo>
                  <a:lnTo>
                    <a:pt x="103" y="3666"/>
                  </a:lnTo>
                  <a:lnTo>
                    <a:pt x="231" y="4076"/>
                  </a:lnTo>
                  <a:lnTo>
                    <a:pt x="308" y="4255"/>
                  </a:lnTo>
                  <a:lnTo>
                    <a:pt x="411" y="4435"/>
                  </a:lnTo>
                  <a:lnTo>
                    <a:pt x="513" y="4614"/>
                  </a:lnTo>
                  <a:lnTo>
                    <a:pt x="641" y="4793"/>
                  </a:lnTo>
                  <a:lnTo>
                    <a:pt x="718" y="4486"/>
                  </a:lnTo>
                  <a:lnTo>
                    <a:pt x="795" y="4204"/>
                  </a:lnTo>
                  <a:lnTo>
                    <a:pt x="923" y="3922"/>
                  </a:lnTo>
                  <a:lnTo>
                    <a:pt x="1051" y="3666"/>
                  </a:lnTo>
                  <a:lnTo>
                    <a:pt x="1205" y="3409"/>
                  </a:lnTo>
                  <a:lnTo>
                    <a:pt x="1385" y="3153"/>
                  </a:lnTo>
                  <a:lnTo>
                    <a:pt x="1564" y="2948"/>
                  </a:lnTo>
                  <a:lnTo>
                    <a:pt x="1795" y="2743"/>
                  </a:lnTo>
                  <a:lnTo>
                    <a:pt x="2025" y="2563"/>
                  </a:lnTo>
                  <a:lnTo>
                    <a:pt x="2282" y="2410"/>
                  </a:lnTo>
                  <a:lnTo>
                    <a:pt x="2564" y="2281"/>
                  </a:lnTo>
                  <a:lnTo>
                    <a:pt x="2871" y="2179"/>
                  </a:lnTo>
                  <a:lnTo>
                    <a:pt x="3179" y="2102"/>
                  </a:lnTo>
                  <a:lnTo>
                    <a:pt x="3538" y="2076"/>
                  </a:lnTo>
                  <a:lnTo>
                    <a:pt x="3871" y="2051"/>
                  </a:lnTo>
                  <a:lnTo>
                    <a:pt x="4256" y="2102"/>
                  </a:lnTo>
                  <a:lnTo>
                    <a:pt x="4614" y="2179"/>
                  </a:lnTo>
                  <a:lnTo>
                    <a:pt x="4948" y="2281"/>
                  </a:lnTo>
                  <a:lnTo>
                    <a:pt x="5255" y="2410"/>
                  </a:lnTo>
                  <a:lnTo>
                    <a:pt x="5537" y="2538"/>
                  </a:lnTo>
                  <a:lnTo>
                    <a:pt x="5511" y="2333"/>
                  </a:lnTo>
                  <a:lnTo>
                    <a:pt x="5486" y="2102"/>
                  </a:lnTo>
                  <a:lnTo>
                    <a:pt x="5409" y="1897"/>
                  </a:lnTo>
                  <a:lnTo>
                    <a:pt x="5358" y="1692"/>
                  </a:lnTo>
                  <a:lnTo>
                    <a:pt x="5255" y="1487"/>
                  </a:lnTo>
                  <a:lnTo>
                    <a:pt x="5153" y="1282"/>
                  </a:lnTo>
                  <a:lnTo>
                    <a:pt x="5050" y="1102"/>
                  </a:lnTo>
                  <a:lnTo>
                    <a:pt x="4896" y="923"/>
                  </a:lnTo>
                  <a:lnTo>
                    <a:pt x="4743" y="769"/>
                  </a:lnTo>
                  <a:lnTo>
                    <a:pt x="4589" y="615"/>
                  </a:lnTo>
                  <a:lnTo>
                    <a:pt x="4384" y="487"/>
                  </a:lnTo>
                  <a:lnTo>
                    <a:pt x="4179" y="359"/>
                  </a:lnTo>
                  <a:lnTo>
                    <a:pt x="3974" y="256"/>
                  </a:lnTo>
                  <a:lnTo>
                    <a:pt x="3717" y="154"/>
                  </a:lnTo>
                  <a:lnTo>
                    <a:pt x="3461" y="77"/>
                  </a:lnTo>
                  <a:lnTo>
                    <a:pt x="3205" y="26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508250" y="2308038"/>
              <a:ext cx="87175" cy="80775"/>
            </a:xfrm>
            <a:custGeom>
              <a:avLst/>
              <a:gdLst/>
              <a:ahLst/>
              <a:cxnLst/>
              <a:rect l="l" t="t" r="r" b="b"/>
              <a:pathLst>
                <a:path w="3487" h="3231" extrusionOk="0">
                  <a:moveTo>
                    <a:pt x="718" y="1"/>
                  </a:moveTo>
                  <a:lnTo>
                    <a:pt x="615" y="27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308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77" y="437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795"/>
                  </a:lnTo>
                  <a:lnTo>
                    <a:pt x="26" y="924"/>
                  </a:lnTo>
                  <a:lnTo>
                    <a:pt x="77" y="1052"/>
                  </a:lnTo>
                  <a:lnTo>
                    <a:pt x="308" y="1436"/>
                  </a:lnTo>
                  <a:lnTo>
                    <a:pt x="538" y="1821"/>
                  </a:lnTo>
                  <a:lnTo>
                    <a:pt x="820" y="2180"/>
                  </a:lnTo>
                  <a:lnTo>
                    <a:pt x="1128" y="2513"/>
                  </a:lnTo>
                  <a:lnTo>
                    <a:pt x="1282" y="2641"/>
                  </a:lnTo>
                  <a:lnTo>
                    <a:pt x="1461" y="2795"/>
                  </a:lnTo>
                  <a:lnTo>
                    <a:pt x="1641" y="2897"/>
                  </a:lnTo>
                  <a:lnTo>
                    <a:pt x="1846" y="3000"/>
                  </a:lnTo>
                  <a:lnTo>
                    <a:pt x="2051" y="3102"/>
                  </a:lnTo>
                  <a:lnTo>
                    <a:pt x="2256" y="3154"/>
                  </a:lnTo>
                  <a:lnTo>
                    <a:pt x="2486" y="3205"/>
                  </a:lnTo>
                  <a:lnTo>
                    <a:pt x="2717" y="3231"/>
                  </a:lnTo>
                  <a:lnTo>
                    <a:pt x="2845" y="3205"/>
                  </a:lnTo>
                  <a:lnTo>
                    <a:pt x="2948" y="3179"/>
                  </a:lnTo>
                  <a:lnTo>
                    <a:pt x="3076" y="3128"/>
                  </a:lnTo>
                  <a:lnTo>
                    <a:pt x="3179" y="3077"/>
                  </a:lnTo>
                  <a:lnTo>
                    <a:pt x="3255" y="2974"/>
                  </a:lnTo>
                  <a:lnTo>
                    <a:pt x="3358" y="2872"/>
                  </a:lnTo>
                  <a:lnTo>
                    <a:pt x="3409" y="2769"/>
                  </a:lnTo>
                  <a:lnTo>
                    <a:pt x="3460" y="2667"/>
                  </a:lnTo>
                  <a:lnTo>
                    <a:pt x="3486" y="2513"/>
                  </a:lnTo>
                  <a:lnTo>
                    <a:pt x="3486" y="2385"/>
                  </a:lnTo>
                  <a:lnTo>
                    <a:pt x="3460" y="2282"/>
                  </a:lnTo>
                  <a:lnTo>
                    <a:pt x="3409" y="2154"/>
                  </a:lnTo>
                  <a:lnTo>
                    <a:pt x="3358" y="2051"/>
                  </a:lnTo>
                  <a:lnTo>
                    <a:pt x="3281" y="1949"/>
                  </a:lnTo>
                  <a:lnTo>
                    <a:pt x="3102" y="1770"/>
                  </a:lnTo>
                  <a:lnTo>
                    <a:pt x="2845" y="1616"/>
                  </a:lnTo>
                  <a:lnTo>
                    <a:pt x="2615" y="1488"/>
                  </a:lnTo>
                  <a:lnTo>
                    <a:pt x="2358" y="1334"/>
                  </a:lnTo>
                  <a:lnTo>
                    <a:pt x="2128" y="1180"/>
                  </a:lnTo>
                  <a:lnTo>
                    <a:pt x="1871" y="975"/>
                  </a:lnTo>
                  <a:lnTo>
                    <a:pt x="1615" y="719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8" y="52"/>
                  </a:lnTo>
                  <a:lnTo>
                    <a:pt x="846" y="27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407000" y="2358663"/>
              <a:ext cx="97425" cy="83975"/>
            </a:xfrm>
            <a:custGeom>
              <a:avLst/>
              <a:gdLst/>
              <a:ahLst/>
              <a:cxnLst/>
              <a:rect l="l" t="t" r="r" b="b"/>
              <a:pathLst>
                <a:path w="3897" h="3359" extrusionOk="0">
                  <a:moveTo>
                    <a:pt x="718" y="1"/>
                  </a:moveTo>
                  <a:lnTo>
                    <a:pt x="615" y="26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282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51" y="462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821"/>
                  </a:lnTo>
                  <a:lnTo>
                    <a:pt x="26" y="949"/>
                  </a:lnTo>
                  <a:lnTo>
                    <a:pt x="77" y="1052"/>
                  </a:lnTo>
                  <a:lnTo>
                    <a:pt x="359" y="1513"/>
                  </a:lnTo>
                  <a:lnTo>
                    <a:pt x="692" y="1949"/>
                  </a:lnTo>
                  <a:lnTo>
                    <a:pt x="1051" y="2359"/>
                  </a:lnTo>
                  <a:lnTo>
                    <a:pt x="1256" y="2564"/>
                  </a:lnTo>
                  <a:lnTo>
                    <a:pt x="1461" y="2743"/>
                  </a:lnTo>
                  <a:lnTo>
                    <a:pt x="1666" y="2897"/>
                  </a:lnTo>
                  <a:lnTo>
                    <a:pt x="1897" y="3025"/>
                  </a:lnTo>
                  <a:lnTo>
                    <a:pt x="2128" y="3154"/>
                  </a:lnTo>
                  <a:lnTo>
                    <a:pt x="2384" y="3230"/>
                  </a:lnTo>
                  <a:lnTo>
                    <a:pt x="2615" y="3307"/>
                  </a:lnTo>
                  <a:lnTo>
                    <a:pt x="2897" y="3359"/>
                  </a:lnTo>
                  <a:lnTo>
                    <a:pt x="3153" y="3359"/>
                  </a:lnTo>
                  <a:lnTo>
                    <a:pt x="3435" y="3333"/>
                  </a:lnTo>
                  <a:lnTo>
                    <a:pt x="3589" y="3282"/>
                  </a:lnTo>
                  <a:lnTo>
                    <a:pt x="3717" y="3179"/>
                  </a:lnTo>
                  <a:lnTo>
                    <a:pt x="3819" y="3051"/>
                  </a:lnTo>
                  <a:lnTo>
                    <a:pt x="3871" y="2897"/>
                  </a:lnTo>
                  <a:lnTo>
                    <a:pt x="3896" y="2743"/>
                  </a:lnTo>
                  <a:lnTo>
                    <a:pt x="3871" y="2564"/>
                  </a:lnTo>
                  <a:lnTo>
                    <a:pt x="3819" y="2436"/>
                  </a:lnTo>
                  <a:lnTo>
                    <a:pt x="3717" y="2308"/>
                  </a:lnTo>
                  <a:lnTo>
                    <a:pt x="3384" y="2051"/>
                  </a:lnTo>
                  <a:lnTo>
                    <a:pt x="3050" y="1846"/>
                  </a:lnTo>
                  <a:lnTo>
                    <a:pt x="2358" y="1411"/>
                  </a:lnTo>
                  <a:lnTo>
                    <a:pt x="2025" y="1154"/>
                  </a:lnTo>
                  <a:lnTo>
                    <a:pt x="1718" y="872"/>
                  </a:lnTo>
                  <a:lnTo>
                    <a:pt x="1436" y="565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9" y="52"/>
                  </a:lnTo>
                  <a:lnTo>
                    <a:pt x="846" y="26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516575" y="2454788"/>
              <a:ext cx="104475" cy="75650"/>
            </a:xfrm>
            <a:custGeom>
              <a:avLst/>
              <a:gdLst/>
              <a:ahLst/>
              <a:cxnLst/>
              <a:rect l="l" t="t" r="r" b="b"/>
              <a:pathLst>
                <a:path w="4179" h="3026" extrusionOk="0">
                  <a:moveTo>
                    <a:pt x="308" y="1"/>
                  </a:moveTo>
                  <a:lnTo>
                    <a:pt x="180" y="26"/>
                  </a:lnTo>
                  <a:lnTo>
                    <a:pt x="103" y="103"/>
                  </a:lnTo>
                  <a:lnTo>
                    <a:pt x="26" y="206"/>
                  </a:lnTo>
                  <a:lnTo>
                    <a:pt x="0" y="308"/>
                  </a:lnTo>
                  <a:lnTo>
                    <a:pt x="0" y="411"/>
                  </a:lnTo>
                  <a:lnTo>
                    <a:pt x="52" y="513"/>
                  </a:lnTo>
                  <a:lnTo>
                    <a:pt x="359" y="949"/>
                  </a:lnTo>
                  <a:lnTo>
                    <a:pt x="718" y="1410"/>
                  </a:lnTo>
                  <a:lnTo>
                    <a:pt x="1103" y="1821"/>
                  </a:lnTo>
                  <a:lnTo>
                    <a:pt x="1513" y="2231"/>
                  </a:lnTo>
                  <a:lnTo>
                    <a:pt x="1718" y="2410"/>
                  </a:lnTo>
                  <a:lnTo>
                    <a:pt x="1948" y="2564"/>
                  </a:lnTo>
                  <a:lnTo>
                    <a:pt x="2205" y="2718"/>
                  </a:lnTo>
                  <a:lnTo>
                    <a:pt x="2435" y="2820"/>
                  </a:lnTo>
                  <a:lnTo>
                    <a:pt x="2692" y="2923"/>
                  </a:lnTo>
                  <a:lnTo>
                    <a:pt x="2974" y="2974"/>
                  </a:lnTo>
                  <a:lnTo>
                    <a:pt x="3256" y="3025"/>
                  </a:lnTo>
                  <a:lnTo>
                    <a:pt x="3538" y="3025"/>
                  </a:lnTo>
                  <a:lnTo>
                    <a:pt x="3640" y="3000"/>
                  </a:lnTo>
                  <a:lnTo>
                    <a:pt x="3743" y="2974"/>
                  </a:lnTo>
                  <a:lnTo>
                    <a:pt x="3845" y="2923"/>
                  </a:lnTo>
                  <a:lnTo>
                    <a:pt x="3922" y="2871"/>
                  </a:lnTo>
                  <a:lnTo>
                    <a:pt x="4076" y="2718"/>
                  </a:lnTo>
                  <a:lnTo>
                    <a:pt x="4153" y="2538"/>
                  </a:lnTo>
                  <a:lnTo>
                    <a:pt x="4178" y="2436"/>
                  </a:lnTo>
                  <a:lnTo>
                    <a:pt x="4178" y="2333"/>
                  </a:lnTo>
                  <a:lnTo>
                    <a:pt x="4178" y="2231"/>
                  </a:lnTo>
                  <a:lnTo>
                    <a:pt x="4153" y="2128"/>
                  </a:lnTo>
                  <a:lnTo>
                    <a:pt x="4101" y="2051"/>
                  </a:lnTo>
                  <a:lnTo>
                    <a:pt x="4050" y="1949"/>
                  </a:lnTo>
                  <a:lnTo>
                    <a:pt x="3973" y="1872"/>
                  </a:lnTo>
                  <a:lnTo>
                    <a:pt x="3871" y="1821"/>
                  </a:lnTo>
                  <a:lnTo>
                    <a:pt x="3409" y="1615"/>
                  </a:lnTo>
                  <a:lnTo>
                    <a:pt x="2948" y="1436"/>
                  </a:lnTo>
                  <a:lnTo>
                    <a:pt x="2487" y="1257"/>
                  </a:lnTo>
                  <a:lnTo>
                    <a:pt x="2256" y="1154"/>
                  </a:lnTo>
                  <a:lnTo>
                    <a:pt x="2025" y="1026"/>
                  </a:lnTo>
                  <a:lnTo>
                    <a:pt x="1641" y="795"/>
                  </a:lnTo>
                  <a:lnTo>
                    <a:pt x="1256" y="565"/>
                  </a:lnTo>
                  <a:lnTo>
                    <a:pt x="513" y="5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642800" y="2408663"/>
              <a:ext cx="95525" cy="78825"/>
            </a:xfrm>
            <a:custGeom>
              <a:avLst/>
              <a:gdLst/>
              <a:ahLst/>
              <a:cxnLst/>
              <a:rect l="l" t="t" r="r" b="b"/>
              <a:pathLst>
                <a:path w="3821" h="3153" extrusionOk="0">
                  <a:moveTo>
                    <a:pt x="462" y="0"/>
                  </a:moveTo>
                  <a:lnTo>
                    <a:pt x="283" y="26"/>
                  </a:lnTo>
                  <a:lnTo>
                    <a:pt x="155" y="103"/>
                  </a:lnTo>
                  <a:lnTo>
                    <a:pt x="103" y="154"/>
                  </a:lnTo>
                  <a:lnTo>
                    <a:pt x="52" y="231"/>
                  </a:lnTo>
                  <a:lnTo>
                    <a:pt x="27" y="308"/>
                  </a:lnTo>
                  <a:lnTo>
                    <a:pt x="1" y="385"/>
                  </a:lnTo>
                  <a:lnTo>
                    <a:pt x="1" y="487"/>
                  </a:lnTo>
                  <a:lnTo>
                    <a:pt x="27" y="590"/>
                  </a:lnTo>
                  <a:lnTo>
                    <a:pt x="129" y="820"/>
                  </a:lnTo>
                  <a:lnTo>
                    <a:pt x="232" y="1051"/>
                  </a:lnTo>
                  <a:lnTo>
                    <a:pt x="334" y="1282"/>
                  </a:lnTo>
                  <a:lnTo>
                    <a:pt x="488" y="1487"/>
                  </a:lnTo>
                  <a:lnTo>
                    <a:pt x="616" y="1692"/>
                  </a:lnTo>
                  <a:lnTo>
                    <a:pt x="770" y="1897"/>
                  </a:lnTo>
                  <a:lnTo>
                    <a:pt x="949" y="2076"/>
                  </a:lnTo>
                  <a:lnTo>
                    <a:pt x="1129" y="2256"/>
                  </a:lnTo>
                  <a:lnTo>
                    <a:pt x="1334" y="2410"/>
                  </a:lnTo>
                  <a:lnTo>
                    <a:pt x="1539" y="2563"/>
                  </a:lnTo>
                  <a:lnTo>
                    <a:pt x="1744" y="2692"/>
                  </a:lnTo>
                  <a:lnTo>
                    <a:pt x="1975" y="2820"/>
                  </a:lnTo>
                  <a:lnTo>
                    <a:pt x="2205" y="2922"/>
                  </a:lnTo>
                  <a:lnTo>
                    <a:pt x="2436" y="3025"/>
                  </a:lnTo>
                  <a:lnTo>
                    <a:pt x="2692" y="3102"/>
                  </a:lnTo>
                  <a:lnTo>
                    <a:pt x="2923" y="3153"/>
                  </a:lnTo>
                  <a:lnTo>
                    <a:pt x="3154" y="3153"/>
                  </a:lnTo>
                  <a:lnTo>
                    <a:pt x="3282" y="3127"/>
                  </a:lnTo>
                  <a:lnTo>
                    <a:pt x="3384" y="3076"/>
                  </a:lnTo>
                  <a:lnTo>
                    <a:pt x="3487" y="3025"/>
                  </a:lnTo>
                  <a:lnTo>
                    <a:pt x="3564" y="2973"/>
                  </a:lnTo>
                  <a:lnTo>
                    <a:pt x="3718" y="2794"/>
                  </a:lnTo>
                  <a:lnTo>
                    <a:pt x="3769" y="2717"/>
                  </a:lnTo>
                  <a:lnTo>
                    <a:pt x="3794" y="2615"/>
                  </a:lnTo>
                  <a:lnTo>
                    <a:pt x="3820" y="2512"/>
                  </a:lnTo>
                  <a:lnTo>
                    <a:pt x="3820" y="2410"/>
                  </a:lnTo>
                  <a:lnTo>
                    <a:pt x="3794" y="2281"/>
                  </a:lnTo>
                  <a:lnTo>
                    <a:pt x="3769" y="2179"/>
                  </a:lnTo>
                  <a:lnTo>
                    <a:pt x="3692" y="2076"/>
                  </a:lnTo>
                  <a:lnTo>
                    <a:pt x="3615" y="1999"/>
                  </a:lnTo>
                  <a:lnTo>
                    <a:pt x="3282" y="1743"/>
                  </a:lnTo>
                  <a:lnTo>
                    <a:pt x="2949" y="1538"/>
                  </a:lnTo>
                  <a:lnTo>
                    <a:pt x="2231" y="1154"/>
                  </a:lnTo>
                  <a:lnTo>
                    <a:pt x="1872" y="974"/>
                  </a:lnTo>
                  <a:lnTo>
                    <a:pt x="1539" y="769"/>
                  </a:lnTo>
                  <a:lnTo>
                    <a:pt x="1206" y="513"/>
                  </a:lnTo>
                  <a:lnTo>
                    <a:pt x="1077" y="359"/>
                  </a:lnTo>
                  <a:lnTo>
                    <a:pt x="949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440325" y="2509913"/>
              <a:ext cx="95500" cy="79475"/>
            </a:xfrm>
            <a:custGeom>
              <a:avLst/>
              <a:gdLst/>
              <a:ahLst/>
              <a:cxnLst/>
              <a:rect l="l" t="t" r="r" b="b"/>
              <a:pathLst>
                <a:path w="3820" h="3179" extrusionOk="0">
                  <a:moveTo>
                    <a:pt x="461" y="0"/>
                  </a:moveTo>
                  <a:lnTo>
                    <a:pt x="282" y="26"/>
                  </a:lnTo>
                  <a:lnTo>
                    <a:pt x="128" y="103"/>
                  </a:lnTo>
                  <a:lnTo>
                    <a:pt x="77" y="154"/>
                  </a:lnTo>
                  <a:lnTo>
                    <a:pt x="26" y="231"/>
                  </a:lnTo>
                  <a:lnTo>
                    <a:pt x="0" y="308"/>
                  </a:lnTo>
                  <a:lnTo>
                    <a:pt x="0" y="384"/>
                  </a:lnTo>
                  <a:lnTo>
                    <a:pt x="0" y="487"/>
                  </a:lnTo>
                  <a:lnTo>
                    <a:pt x="26" y="590"/>
                  </a:lnTo>
                  <a:lnTo>
                    <a:pt x="103" y="820"/>
                  </a:lnTo>
                  <a:lnTo>
                    <a:pt x="205" y="1051"/>
                  </a:lnTo>
                  <a:lnTo>
                    <a:pt x="333" y="1282"/>
                  </a:lnTo>
                  <a:lnTo>
                    <a:pt x="461" y="1487"/>
                  </a:lnTo>
                  <a:lnTo>
                    <a:pt x="615" y="1692"/>
                  </a:lnTo>
                  <a:lnTo>
                    <a:pt x="769" y="1897"/>
                  </a:lnTo>
                  <a:lnTo>
                    <a:pt x="948" y="2076"/>
                  </a:lnTo>
                  <a:lnTo>
                    <a:pt x="1128" y="2256"/>
                  </a:lnTo>
                  <a:lnTo>
                    <a:pt x="1307" y="2409"/>
                  </a:lnTo>
                  <a:lnTo>
                    <a:pt x="1512" y="2563"/>
                  </a:lnTo>
                  <a:lnTo>
                    <a:pt x="1743" y="2691"/>
                  </a:lnTo>
                  <a:lnTo>
                    <a:pt x="1948" y="2820"/>
                  </a:lnTo>
                  <a:lnTo>
                    <a:pt x="2179" y="2922"/>
                  </a:lnTo>
                  <a:lnTo>
                    <a:pt x="2435" y="3025"/>
                  </a:lnTo>
                  <a:lnTo>
                    <a:pt x="2666" y="3101"/>
                  </a:lnTo>
                  <a:lnTo>
                    <a:pt x="2922" y="3153"/>
                  </a:lnTo>
                  <a:lnTo>
                    <a:pt x="3050" y="3178"/>
                  </a:lnTo>
                  <a:lnTo>
                    <a:pt x="3153" y="3153"/>
                  </a:lnTo>
                  <a:lnTo>
                    <a:pt x="3255" y="3127"/>
                  </a:lnTo>
                  <a:lnTo>
                    <a:pt x="3358" y="3101"/>
                  </a:lnTo>
                  <a:lnTo>
                    <a:pt x="3460" y="3050"/>
                  </a:lnTo>
                  <a:lnTo>
                    <a:pt x="3563" y="2973"/>
                  </a:lnTo>
                  <a:lnTo>
                    <a:pt x="3691" y="2820"/>
                  </a:lnTo>
                  <a:lnTo>
                    <a:pt x="3768" y="2717"/>
                  </a:lnTo>
                  <a:lnTo>
                    <a:pt x="3794" y="2614"/>
                  </a:lnTo>
                  <a:lnTo>
                    <a:pt x="3819" y="2512"/>
                  </a:lnTo>
                  <a:lnTo>
                    <a:pt x="3819" y="2409"/>
                  </a:lnTo>
                  <a:lnTo>
                    <a:pt x="3794" y="2307"/>
                  </a:lnTo>
                  <a:lnTo>
                    <a:pt x="3742" y="2204"/>
                  </a:lnTo>
                  <a:lnTo>
                    <a:pt x="3691" y="2102"/>
                  </a:lnTo>
                  <a:lnTo>
                    <a:pt x="3589" y="1999"/>
                  </a:lnTo>
                  <a:lnTo>
                    <a:pt x="3281" y="1743"/>
                  </a:lnTo>
                  <a:lnTo>
                    <a:pt x="2922" y="1538"/>
                  </a:lnTo>
                  <a:lnTo>
                    <a:pt x="2204" y="1179"/>
                  </a:lnTo>
                  <a:lnTo>
                    <a:pt x="1846" y="974"/>
                  </a:lnTo>
                  <a:lnTo>
                    <a:pt x="1512" y="769"/>
                  </a:lnTo>
                  <a:lnTo>
                    <a:pt x="1205" y="513"/>
                  </a:lnTo>
                  <a:lnTo>
                    <a:pt x="1051" y="359"/>
                  </a:lnTo>
                  <a:lnTo>
                    <a:pt x="923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667800" y="2563088"/>
              <a:ext cx="89100" cy="51925"/>
            </a:xfrm>
            <a:custGeom>
              <a:avLst/>
              <a:gdLst/>
              <a:ahLst/>
              <a:cxnLst/>
              <a:rect l="l" t="t" r="r" b="b"/>
              <a:pathLst>
                <a:path w="3564" h="2077" extrusionOk="0">
                  <a:moveTo>
                    <a:pt x="334" y="0"/>
                  </a:moveTo>
                  <a:lnTo>
                    <a:pt x="206" y="26"/>
                  </a:lnTo>
                  <a:lnTo>
                    <a:pt x="103" y="129"/>
                  </a:lnTo>
                  <a:lnTo>
                    <a:pt x="26" y="231"/>
                  </a:lnTo>
                  <a:lnTo>
                    <a:pt x="1" y="359"/>
                  </a:lnTo>
                  <a:lnTo>
                    <a:pt x="1" y="487"/>
                  </a:lnTo>
                  <a:lnTo>
                    <a:pt x="77" y="590"/>
                  </a:lnTo>
                  <a:lnTo>
                    <a:pt x="129" y="641"/>
                  </a:lnTo>
                  <a:lnTo>
                    <a:pt x="180" y="693"/>
                  </a:lnTo>
                  <a:lnTo>
                    <a:pt x="513" y="872"/>
                  </a:lnTo>
                  <a:lnTo>
                    <a:pt x="846" y="1103"/>
                  </a:lnTo>
                  <a:lnTo>
                    <a:pt x="1538" y="1564"/>
                  </a:lnTo>
                  <a:lnTo>
                    <a:pt x="1872" y="1769"/>
                  </a:lnTo>
                  <a:lnTo>
                    <a:pt x="2231" y="1949"/>
                  </a:lnTo>
                  <a:lnTo>
                    <a:pt x="2410" y="2000"/>
                  </a:lnTo>
                  <a:lnTo>
                    <a:pt x="2615" y="2051"/>
                  </a:lnTo>
                  <a:lnTo>
                    <a:pt x="2794" y="2077"/>
                  </a:lnTo>
                  <a:lnTo>
                    <a:pt x="2974" y="2077"/>
                  </a:lnTo>
                  <a:lnTo>
                    <a:pt x="3153" y="2051"/>
                  </a:lnTo>
                  <a:lnTo>
                    <a:pt x="3307" y="1974"/>
                  </a:lnTo>
                  <a:lnTo>
                    <a:pt x="3410" y="1872"/>
                  </a:lnTo>
                  <a:lnTo>
                    <a:pt x="3512" y="1718"/>
                  </a:lnTo>
                  <a:lnTo>
                    <a:pt x="3563" y="1564"/>
                  </a:lnTo>
                  <a:lnTo>
                    <a:pt x="3563" y="1410"/>
                  </a:lnTo>
                  <a:lnTo>
                    <a:pt x="3487" y="1256"/>
                  </a:lnTo>
                  <a:lnTo>
                    <a:pt x="3461" y="1180"/>
                  </a:lnTo>
                  <a:lnTo>
                    <a:pt x="3384" y="1128"/>
                  </a:lnTo>
                  <a:lnTo>
                    <a:pt x="3230" y="1000"/>
                  </a:lnTo>
                  <a:lnTo>
                    <a:pt x="3076" y="898"/>
                  </a:lnTo>
                  <a:lnTo>
                    <a:pt x="2718" y="718"/>
                  </a:lnTo>
                  <a:lnTo>
                    <a:pt x="2359" y="590"/>
                  </a:lnTo>
                  <a:lnTo>
                    <a:pt x="2000" y="462"/>
                  </a:lnTo>
                  <a:lnTo>
                    <a:pt x="1257" y="206"/>
                  </a:lnTo>
                  <a:lnTo>
                    <a:pt x="872" y="7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591550" y="2603463"/>
              <a:ext cx="114075" cy="71150"/>
            </a:xfrm>
            <a:custGeom>
              <a:avLst/>
              <a:gdLst/>
              <a:ahLst/>
              <a:cxnLst/>
              <a:rect l="l" t="t" r="r" b="b"/>
              <a:pathLst>
                <a:path w="4563" h="2846" extrusionOk="0">
                  <a:moveTo>
                    <a:pt x="487" y="0"/>
                  </a:moveTo>
                  <a:lnTo>
                    <a:pt x="308" y="52"/>
                  </a:lnTo>
                  <a:lnTo>
                    <a:pt x="154" y="128"/>
                  </a:lnTo>
                  <a:lnTo>
                    <a:pt x="103" y="180"/>
                  </a:lnTo>
                  <a:lnTo>
                    <a:pt x="52" y="257"/>
                  </a:lnTo>
                  <a:lnTo>
                    <a:pt x="26" y="334"/>
                  </a:lnTo>
                  <a:lnTo>
                    <a:pt x="0" y="410"/>
                  </a:lnTo>
                  <a:lnTo>
                    <a:pt x="0" y="513"/>
                  </a:lnTo>
                  <a:lnTo>
                    <a:pt x="52" y="615"/>
                  </a:lnTo>
                  <a:lnTo>
                    <a:pt x="154" y="872"/>
                  </a:lnTo>
                  <a:lnTo>
                    <a:pt x="334" y="1128"/>
                  </a:lnTo>
                  <a:lnTo>
                    <a:pt x="513" y="1384"/>
                  </a:lnTo>
                  <a:lnTo>
                    <a:pt x="718" y="1615"/>
                  </a:lnTo>
                  <a:lnTo>
                    <a:pt x="949" y="1846"/>
                  </a:lnTo>
                  <a:lnTo>
                    <a:pt x="1205" y="2051"/>
                  </a:lnTo>
                  <a:lnTo>
                    <a:pt x="1461" y="2230"/>
                  </a:lnTo>
                  <a:lnTo>
                    <a:pt x="1743" y="2384"/>
                  </a:lnTo>
                  <a:lnTo>
                    <a:pt x="2025" y="2538"/>
                  </a:lnTo>
                  <a:lnTo>
                    <a:pt x="2333" y="2666"/>
                  </a:lnTo>
                  <a:lnTo>
                    <a:pt x="2640" y="2743"/>
                  </a:lnTo>
                  <a:lnTo>
                    <a:pt x="2948" y="2820"/>
                  </a:lnTo>
                  <a:lnTo>
                    <a:pt x="3256" y="2845"/>
                  </a:lnTo>
                  <a:lnTo>
                    <a:pt x="3563" y="2845"/>
                  </a:lnTo>
                  <a:lnTo>
                    <a:pt x="3871" y="2820"/>
                  </a:lnTo>
                  <a:lnTo>
                    <a:pt x="4153" y="2769"/>
                  </a:lnTo>
                  <a:lnTo>
                    <a:pt x="4281" y="2692"/>
                  </a:lnTo>
                  <a:lnTo>
                    <a:pt x="4409" y="2615"/>
                  </a:lnTo>
                  <a:lnTo>
                    <a:pt x="4486" y="2487"/>
                  </a:lnTo>
                  <a:lnTo>
                    <a:pt x="4537" y="2358"/>
                  </a:lnTo>
                  <a:lnTo>
                    <a:pt x="4563" y="2230"/>
                  </a:lnTo>
                  <a:lnTo>
                    <a:pt x="4537" y="2076"/>
                  </a:lnTo>
                  <a:lnTo>
                    <a:pt x="4486" y="1948"/>
                  </a:lnTo>
                  <a:lnTo>
                    <a:pt x="4409" y="1820"/>
                  </a:lnTo>
                  <a:lnTo>
                    <a:pt x="4230" y="1666"/>
                  </a:lnTo>
                  <a:lnTo>
                    <a:pt x="4025" y="1538"/>
                  </a:lnTo>
                  <a:lnTo>
                    <a:pt x="3820" y="1436"/>
                  </a:lnTo>
                  <a:lnTo>
                    <a:pt x="3589" y="1333"/>
                  </a:lnTo>
                  <a:lnTo>
                    <a:pt x="3127" y="1205"/>
                  </a:lnTo>
                  <a:lnTo>
                    <a:pt x="2640" y="1077"/>
                  </a:lnTo>
                  <a:lnTo>
                    <a:pt x="2153" y="974"/>
                  </a:lnTo>
                  <a:lnTo>
                    <a:pt x="1923" y="897"/>
                  </a:lnTo>
                  <a:lnTo>
                    <a:pt x="1718" y="795"/>
                  </a:lnTo>
                  <a:lnTo>
                    <a:pt x="1513" y="692"/>
                  </a:lnTo>
                  <a:lnTo>
                    <a:pt x="1308" y="564"/>
                  </a:lnTo>
                  <a:lnTo>
                    <a:pt x="1128" y="410"/>
                  </a:lnTo>
                  <a:lnTo>
                    <a:pt x="974" y="231"/>
                  </a:lnTo>
                  <a:lnTo>
                    <a:pt x="897" y="154"/>
                  </a:lnTo>
                  <a:lnTo>
                    <a:pt x="821" y="103"/>
                  </a:lnTo>
                  <a:lnTo>
                    <a:pt x="744" y="52"/>
                  </a:lnTo>
                  <a:lnTo>
                    <a:pt x="667" y="26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779300" y="2486188"/>
              <a:ext cx="95500" cy="67300"/>
            </a:xfrm>
            <a:custGeom>
              <a:avLst/>
              <a:gdLst/>
              <a:ahLst/>
              <a:cxnLst/>
              <a:rect l="l" t="t" r="r" b="b"/>
              <a:pathLst>
                <a:path w="3820" h="2692" extrusionOk="0">
                  <a:moveTo>
                    <a:pt x="488" y="1"/>
                  </a:moveTo>
                  <a:lnTo>
                    <a:pt x="411" y="26"/>
                  </a:lnTo>
                  <a:lnTo>
                    <a:pt x="308" y="52"/>
                  </a:lnTo>
                  <a:lnTo>
                    <a:pt x="231" y="103"/>
                  </a:lnTo>
                  <a:lnTo>
                    <a:pt x="154" y="154"/>
                  </a:lnTo>
                  <a:lnTo>
                    <a:pt x="77" y="231"/>
                  </a:lnTo>
                  <a:lnTo>
                    <a:pt x="52" y="334"/>
                  </a:lnTo>
                  <a:lnTo>
                    <a:pt x="1" y="436"/>
                  </a:lnTo>
                  <a:lnTo>
                    <a:pt x="1" y="565"/>
                  </a:lnTo>
                  <a:lnTo>
                    <a:pt x="1" y="693"/>
                  </a:lnTo>
                  <a:lnTo>
                    <a:pt x="77" y="975"/>
                  </a:lnTo>
                  <a:lnTo>
                    <a:pt x="180" y="1231"/>
                  </a:lnTo>
                  <a:lnTo>
                    <a:pt x="308" y="1462"/>
                  </a:lnTo>
                  <a:lnTo>
                    <a:pt x="436" y="1667"/>
                  </a:lnTo>
                  <a:lnTo>
                    <a:pt x="616" y="1872"/>
                  </a:lnTo>
                  <a:lnTo>
                    <a:pt x="821" y="2051"/>
                  </a:lnTo>
                  <a:lnTo>
                    <a:pt x="1026" y="2205"/>
                  </a:lnTo>
                  <a:lnTo>
                    <a:pt x="1257" y="2333"/>
                  </a:lnTo>
                  <a:lnTo>
                    <a:pt x="1487" y="2436"/>
                  </a:lnTo>
                  <a:lnTo>
                    <a:pt x="1744" y="2538"/>
                  </a:lnTo>
                  <a:lnTo>
                    <a:pt x="2000" y="2615"/>
                  </a:lnTo>
                  <a:lnTo>
                    <a:pt x="2256" y="2666"/>
                  </a:lnTo>
                  <a:lnTo>
                    <a:pt x="2538" y="2692"/>
                  </a:lnTo>
                  <a:lnTo>
                    <a:pt x="2795" y="2692"/>
                  </a:lnTo>
                  <a:lnTo>
                    <a:pt x="3076" y="2666"/>
                  </a:lnTo>
                  <a:lnTo>
                    <a:pt x="3333" y="2641"/>
                  </a:lnTo>
                  <a:lnTo>
                    <a:pt x="3461" y="2615"/>
                  </a:lnTo>
                  <a:lnTo>
                    <a:pt x="3563" y="2564"/>
                  </a:lnTo>
                  <a:lnTo>
                    <a:pt x="3640" y="2487"/>
                  </a:lnTo>
                  <a:lnTo>
                    <a:pt x="3717" y="2410"/>
                  </a:lnTo>
                  <a:lnTo>
                    <a:pt x="3769" y="2308"/>
                  </a:lnTo>
                  <a:lnTo>
                    <a:pt x="3794" y="2205"/>
                  </a:lnTo>
                  <a:lnTo>
                    <a:pt x="3820" y="2102"/>
                  </a:lnTo>
                  <a:lnTo>
                    <a:pt x="3820" y="2000"/>
                  </a:lnTo>
                  <a:lnTo>
                    <a:pt x="3820" y="1872"/>
                  </a:lnTo>
                  <a:lnTo>
                    <a:pt x="3794" y="1769"/>
                  </a:lnTo>
                  <a:lnTo>
                    <a:pt x="3769" y="1667"/>
                  </a:lnTo>
                  <a:lnTo>
                    <a:pt x="3717" y="1564"/>
                  </a:lnTo>
                  <a:lnTo>
                    <a:pt x="3640" y="1487"/>
                  </a:lnTo>
                  <a:lnTo>
                    <a:pt x="3563" y="1410"/>
                  </a:lnTo>
                  <a:lnTo>
                    <a:pt x="3461" y="1359"/>
                  </a:lnTo>
                  <a:lnTo>
                    <a:pt x="3333" y="1333"/>
                  </a:lnTo>
                  <a:lnTo>
                    <a:pt x="3051" y="1282"/>
                  </a:lnTo>
                  <a:lnTo>
                    <a:pt x="2718" y="1231"/>
                  </a:lnTo>
                  <a:lnTo>
                    <a:pt x="2384" y="1205"/>
                  </a:lnTo>
                  <a:lnTo>
                    <a:pt x="2077" y="1128"/>
                  </a:lnTo>
                  <a:lnTo>
                    <a:pt x="1769" y="1026"/>
                  </a:lnTo>
                  <a:lnTo>
                    <a:pt x="1615" y="975"/>
                  </a:lnTo>
                  <a:lnTo>
                    <a:pt x="1487" y="872"/>
                  </a:lnTo>
                  <a:lnTo>
                    <a:pt x="1385" y="795"/>
                  </a:lnTo>
                  <a:lnTo>
                    <a:pt x="1257" y="667"/>
                  </a:lnTo>
                  <a:lnTo>
                    <a:pt x="1180" y="539"/>
                  </a:lnTo>
                  <a:lnTo>
                    <a:pt x="1103" y="385"/>
                  </a:lnTo>
                  <a:lnTo>
                    <a:pt x="1026" y="283"/>
                  </a:lnTo>
                  <a:lnTo>
                    <a:pt x="975" y="180"/>
                  </a:lnTo>
                  <a:lnTo>
                    <a:pt x="872" y="103"/>
                  </a:lnTo>
                  <a:lnTo>
                    <a:pt x="795" y="52"/>
                  </a:lnTo>
                  <a:lnTo>
                    <a:pt x="693" y="26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792125" y="2681638"/>
              <a:ext cx="132025" cy="53200"/>
            </a:xfrm>
            <a:custGeom>
              <a:avLst/>
              <a:gdLst/>
              <a:ahLst/>
              <a:cxnLst/>
              <a:rect l="l" t="t" r="r" b="b"/>
              <a:pathLst>
                <a:path w="5281" h="2128" extrusionOk="0">
                  <a:moveTo>
                    <a:pt x="4409" y="0"/>
                  </a:moveTo>
                  <a:lnTo>
                    <a:pt x="4204" y="26"/>
                  </a:lnTo>
                  <a:lnTo>
                    <a:pt x="3768" y="129"/>
                  </a:lnTo>
                  <a:lnTo>
                    <a:pt x="3332" y="257"/>
                  </a:lnTo>
                  <a:lnTo>
                    <a:pt x="2922" y="385"/>
                  </a:lnTo>
                  <a:lnTo>
                    <a:pt x="2640" y="462"/>
                  </a:lnTo>
                  <a:lnTo>
                    <a:pt x="2358" y="487"/>
                  </a:lnTo>
                  <a:lnTo>
                    <a:pt x="1769" y="487"/>
                  </a:lnTo>
                  <a:lnTo>
                    <a:pt x="1179" y="411"/>
                  </a:lnTo>
                  <a:lnTo>
                    <a:pt x="615" y="334"/>
                  </a:lnTo>
                  <a:lnTo>
                    <a:pt x="436" y="334"/>
                  </a:lnTo>
                  <a:lnTo>
                    <a:pt x="282" y="385"/>
                  </a:lnTo>
                  <a:lnTo>
                    <a:pt x="154" y="487"/>
                  </a:lnTo>
                  <a:lnTo>
                    <a:pt x="52" y="616"/>
                  </a:lnTo>
                  <a:lnTo>
                    <a:pt x="0" y="769"/>
                  </a:lnTo>
                  <a:lnTo>
                    <a:pt x="26" y="923"/>
                  </a:lnTo>
                  <a:lnTo>
                    <a:pt x="52" y="1000"/>
                  </a:lnTo>
                  <a:lnTo>
                    <a:pt x="103" y="1077"/>
                  </a:lnTo>
                  <a:lnTo>
                    <a:pt x="154" y="1154"/>
                  </a:lnTo>
                  <a:lnTo>
                    <a:pt x="231" y="1231"/>
                  </a:lnTo>
                  <a:lnTo>
                    <a:pt x="513" y="1385"/>
                  </a:lnTo>
                  <a:lnTo>
                    <a:pt x="820" y="1564"/>
                  </a:lnTo>
                  <a:lnTo>
                    <a:pt x="1154" y="1692"/>
                  </a:lnTo>
                  <a:lnTo>
                    <a:pt x="1487" y="1820"/>
                  </a:lnTo>
                  <a:lnTo>
                    <a:pt x="1846" y="1948"/>
                  </a:lnTo>
                  <a:lnTo>
                    <a:pt x="2230" y="2025"/>
                  </a:lnTo>
                  <a:lnTo>
                    <a:pt x="2589" y="2102"/>
                  </a:lnTo>
                  <a:lnTo>
                    <a:pt x="2974" y="2128"/>
                  </a:lnTo>
                  <a:lnTo>
                    <a:pt x="3332" y="2102"/>
                  </a:lnTo>
                  <a:lnTo>
                    <a:pt x="3691" y="2077"/>
                  </a:lnTo>
                  <a:lnTo>
                    <a:pt x="4025" y="1974"/>
                  </a:lnTo>
                  <a:lnTo>
                    <a:pt x="4332" y="1846"/>
                  </a:lnTo>
                  <a:lnTo>
                    <a:pt x="4614" y="1667"/>
                  </a:lnTo>
                  <a:lnTo>
                    <a:pt x="4742" y="1564"/>
                  </a:lnTo>
                  <a:lnTo>
                    <a:pt x="4870" y="1436"/>
                  </a:lnTo>
                  <a:lnTo>
                    <a:pt x="4973" y="1308"/>
                  </a:lnTo>
                  <a:lnTo>
                    <a:pt x="5075" y="1154"/>
                  </a:lnTo>
                  <a:lnTo>
                    <a:pt x="5178" y="1000"/>
                  </a:lnTo>
                  <a:lnTo>
                    <a:pt x="5255" y="821"/>
                  </a:lnTo>
                  <a:lnTo>
                    <a:pt x="5281" y="667"/>
                  </a:lnTo>
                  <a:lnTo>
                    <a:pt x="5281" y="513"/>
                  </a:lnTo>
                  <a:lnTo>
                    <a:pt x="5229" y="385"/>
                  </a:lnTo>
                  <a:lnTo>
                    <a:pt x="5152" y="257"/>
                  </a:lnTo>
                  <a:lnTo>
                    <a:pt x="5050" y="154"/>
                  </a:lnTo>
                  <a:lnTo>
                    <a:pt x="4922" y="77"/>
                  </a:lnTo>
                  <a:lnTo>
                    <a:pt x="4794" y="26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30"/>
          <p:cNvSpPr/>
          <p:nvPr/>
        </p:nvSpPr>
        <p:spPr>
          <a:xfrm>
            <a:off x="592547" y="3683186"/>
            <a:ext cx="845090" cy="46398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31"/>
          <p:cNvSpPr/>
          <p:nvPr/>
        </p:nvSpPr>
        <p:spPr>
          <a:xfrm>
            <a:off x="150" y="1818350"/>
            <a:ext cx="9143936" cy="3325038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57150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1"/>
          <p:cNvSpPr/>
          <p:nvPr/>
        </p:nvSpPr>
        <p:spPr>
          <a:xfrm flipH="1">
            <a:off x="3333693" y="6405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1"/>
          <p:cNvSpPr/>
          <p:nvPr/>
        </p:nvSpPr>
        <p:spPr>
          <a:xfrm>
            <a:off x="4620905" y="6405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1"/>
          <p:cNvSpPr/>
          <p:nvPr/>
        </p:nvSpPr>
        <p:spPr>
          <a:xfrm>
            <a:off x="4102705" y="184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1"/>
          <p:cNvSpPr/>
          <p:nvPr/>
        </p:nvSpPr>
        <p:spPr>
          <a:xfrm rot="2516804" flipH="1">
            <a:off x="5858441" y="154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1"/>
          <p:cNvSpPr/>
          <p:nvPr/>
        </p:nvSpPr>
        <p:spPr>
          <a:xfrm>
            <a:off x="5007580" y="3579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1"/>
          <p:cNvSpPr/>
          <p:nvPr/>
        </p:nvSpPr>
        <p:spPr>
          <a:xfrm rot="2417287">
            <a:off x="3329831" y="60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1"/>
          <p:cNvSpPr/>
          <p:nvPr/>
        </p:nvSpPr>
        <p:spPr>
          <a:xfrm rot="-2516804">
            <a:off x="213653" y="59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1"/>
          <p:cNvSpPr/>
          <p:nvPr/>
        </p:nvSpPr>
        <p:spPr>
          <a:xfrm>
            <a:off x="4623955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1"/>
          <p:cNvSpPr/>
          <p:nvPr/>
        </p:nvSpPr>
        <p:spPr>
          <a:xfrm>
            <a:off x="2388205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1"/>
          <p:cNvSpPr/>
          <p:nvPr/>
        </p:nvSpPr>
        <p:spPr>
          <a:xfrm rot="2517313" flipH="1">
            <a:off x="7261302" y="831703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1"/>
          <p:cNvSpPr/>
          <p:nvPr/>
        </p:nvSpPr>
        <p:spPr>
          <a:xfrm>
            <a:off x="8050205" y="9565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1"/>
          <p:cNvSpPr/>
          <p:nvPr/>
        </p:nvSpPr>
        <p:spPr>
          <a:xfrm>
            <a:off x="8475956" y="125263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1"/>
          <p:cNvSpPr/>
          <p:nvPr/>
        </p:nvSpPr>
        <p:spPr>
          <a:xfrm>
            <a:off x="8727080" y="12751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1"/>
          <p:cNvSpPr/>
          <p:nvPr/>
        </p:nvSpPr>
        <p:spPr>
          <a:xfrm>
            <a:off x="1494055" y="13384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1"/>
          <p:cNvSpPr/>
          <p:nvPr/>
        </p:nvSpPr>
        <p:spPr>
          <a:xfrm rot="2516804" flipH="1">
            <a:off x="8825478" y="16181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1"/>
          <p:cNvSpPr/>
          <p:nvPr/>
        </p:nvSpPr>
        <p:spPr>
          <a:xfrm>
            <a:off x="479355" y="185457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1"/>
          <p:cNvSpPr/>
          <p:nvPr/>
        </p:nvSpPr>
        <p:spPr>
          <a:xfrm>
            <a:off x="8951980" y="21757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1"/>
          <p:cNvSpPr/>
          <p:nvPr/>
        </p:nvSpPr>
        <p:spPr>
          <a:xfrm rot="-2516804">
            <a:off x="349028" y="25079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1"/>
          <p:cNvSpPr/>
          <p:nvPr/>
        </p:nvSpPr>
        <p:spPr>
          <a:xfrm>
            <a:off x="8872318" y="27679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1"/>
          <p:cNvSpPr/>
          <p:nvPr/>
        </p:nvSpPr>
        <p:spPr>
          <a:xfrm>
            <a:off x="641555" y="29291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1"/>
          <p:cNvSpPr/>
          <p:nvPr/>
        </p:nvSpPr>
        <p:spPr>
          <a:xfrm>
            <a:off x="431013" y="1193072"/>
            <a:ext cx="899306" cy="4937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1"/>
          <p:cNvSpPr/>
          <p:nvPr/>
        </p:nvSpPr>
        <p:spPr>
          <a:xfrm>
            <a:off x="2032600" y="407989"/>
            <a:ext cx="479056" cy="26301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38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10/23/2025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356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>
            <a:off x="-529929" y="1115947"/>
            <a:ext cx="10203857" cy="4027628"/>
            <a:chOff x="-6930" y="1115947"/>
            <a:chExt cx="10203857" cy="4027628"/>
          </a:xfrm>
        </p:grpSpPr>
        <p:sp>
          <p:nvSpPr>
            <p:cNvPr id="127" name="Google Shape;127;p6"/>
            <p:cNvSpPr/>
            <p:nvPr/>
          </p:nvSpPr>
          <p:spPr>
            <a:xfrm>
              <a:off x="522998" y="2470275"/>
              <a:ext cx="8625000" cy="2597100"/>
            </a:xfrm>
            <a:prstGeom prst="rect">
              <a:avLst/>
            </a:pr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 flipH="1">
              <a:off x="5088069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-6930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522999" y="2546475"/>
              <a:ext cx="9158400" cy="259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 flipH="1">
              <a:off x="5088069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-6930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6"/>
          <p:cNvSpPr/>
          <p:nvPr/>
        </p:nvSpPr>
        <p:spPr>
          <a:xfrm flipH="1">
            <a:off x="1642644" y="76200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2929856" y="7620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2411656" y="1963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 rot="2516804" flipH="1">
            <a:off x="4167391" y="1668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3316531" y="3701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88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6160" y="1200150"/>
            <a:ext cx="3429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610" y="1200150"/>
            <a:ext cx="3429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10/23/2025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7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5010" y="1200150"/>
            <a:ext cx="4800601" cy="1864519"/>
          </a:xfrm>
        </p:spPr>
        <p:txBody>
          <a:bodyPr anchor="b">
            <a:normAutofit/>
          </a:bodyPr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5009" y="3078772"/>
            <a:ext cx="4800601" cy="6858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10/23/2025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4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209" y="1708108"/>
            <a:ext cx="2057401" cy="1741634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970359" y="400050"/>
            <a:ext cx="5143501" cy="360045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056084" y="485775"/>
            <a:ext cx="4972050" cy="3429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8211" y="3437391"/>
            <a:ext cx="2057400" cy="848860"/>
          </a:xfrm>
        </p:spPr>
        <p:txBody>
          <a:bodyPr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10/23/2025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5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>
            <a:spLocks noGrp="1"/>
          </p:cNvSpPr>
          <p:nvPr>
            <p:ph type="body" idx="1"/>
          </p:nvPr>
        </p:nvSpPr>
        <p:spPr>
          <a:xfrm>
            <a:off x="949778" y="1493349"/>
            <a:ext cx="3951600" cy="26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-37524" y="0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43" name="Google Shape;143;p7"/>
          <p:cNvSpPr/>
          <p:nvPr/>
        </p:nvSpPr>
        <p:spPr>
          <a:xfrm rot="-5400000">
            <a:off x="-718027" y="3018403"/>
            <a:ext cx="2820900" cy="1566560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44" name="Google Shape;144;p7"/>
          <p:cNvSpPr/>
          <p:nvPr/>
        </p:nvSpPr>
        <p:spPr>
          <a:xfrm flipH="1">
            <a:off x="7985822" y="378921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7674314" y="-284737"/>
            <a:ext cx="2131370" cy="1170188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/>
          <p:nvPr/>
        </p:nvSpPr>
        <p:spPr>
          <a:xfrm flipH="1">
            <a:off x="8846125" y="21758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"/>
          <p:cNvSpPr/>
          <p:nvPr/>
        </p:nvSpPr>
        <p:spPr>
          <a:xfrm rot="-2516804">
            <a:off x="8654053" y="251877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"/>
          <p:cNvSpPr/>
          <p:nvPr/>
        </p:nvSpPr>
        <p:spPr>
          <a:xfrm flipH="1">
            <a:off x="8684525" y="30763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"/>
          <p:cNvSpPr/>
          <p:nvPr/>
        </p:nvSpPr>
        <p:spPr>
          <a:xfrm flipH="1">
            <a:off x="8700888" y="366857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"/>
          <p:cNvSpPr/>
          <p:nvPr/>
        </p:nvSpPr>
        <p:spPr>
          <a:xfrm rot="-2517313">
            <a:off x="7250675" y="199765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7"/>
          <p:cNvSpPr/>
          <p:nvPr/>
        </p:nvSpPr>
        <p:spPr>
          <a:xfrm flipH="1">
            <a:off x="193800" y="190242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"/>
          <p:cNvSpPr/>
          <p:nvPr/>
        </p:nvSpPr>
        <p:spPr>
          <a:xfrm flipH="1">
            <a:off x="3227659" y="199385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3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8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617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6" r:id="rId33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2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17">
            <a:extLst>
              <a:ext uri="{FF2B5EF4-FFF2-40B4-BE49-F238E27FC236}">
                <a16:creationId xmlns:a16="http://schemas.microsoft.com/office/drawing/2014/main" id="{CDB951B4-AEF2-4BAF-903C-A2660639F3CD}"/>
              </a:ext>
            </a:extLst>
          </p:cNvPr>
          <p:cNvSpPr/>
          <p:nvPr userDrawn="1"/>
        </p:nvSpPr>
        <p:spPr>
          <a:xfrm>
            <a:off x="482273" y="484635"/>
            <a:ext cx="8179455" cy="3981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9E58CB-6DC9-449F-A49A-A732496F177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282" y="273845"/>
            <a:ext cx="914177" cy="9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7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3115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tmp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p45"/>
          <p:cNvSpPr/>
          <p:nvPr/>
        </p:nvSpPr>
        <p:spPr>
          <a:xfrm rot="10800000" flipH="1">
            <a:off x="7813688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0" name="Google Shape;2550;p45"/>
          <p:cNvSpPr/>
          <p:nvPr/>
        </p:nvSpPr>
        <p:spPr>
          <a:xfrm>
            <a:off x="431013" y="410163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1" name="Google Shape;2551;p45">
            <a:hlinkClick r:id="" action="ppaction://hlinkshowjump?jump=nextslide"/>
          </p:cNvPr>
          <p:cNvSpPr/>
          <p:nvPr/>
        </p:nvSpPr>
        <p:spPr>
          <a:xfrm rot="5400000">
            <a:off x="8169995" y="54337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52" name="Google Shape;2552;p45"/>
          <p:cNvGrpSpPr/>
          <p:nvPr/>
        </p:nvGrpSpPr>
        <p:grpSpPr>
          <a:xfrm>
            <a:off x="8110016" y="552732"/>
            <a:ext cx="320750" cy="262985"/>
            <a:chOff x="615275" y="238125"/>
            <a:chExt cx="6389450" cy="5238750"/>
          </a:xfrm>
        </p:grpSpPr>
        <p:sp>
          <p:nvSpPr>
            <p:cNvPr id="2553" name="Google Shape;2553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59" name="Google Shape;2559;p45">
            <a:hlinkClick r:id="" action="ppaction://hlinkshowjump?jump=nextslide"/>
          </p:cNvPr>
          <p:cNvSpPr/>
          <p:nvPr/>
        </p:nvSpPr>
        <p:spPr>
          <a:xfrm rot="-5400000" flipH="1">
            <a:off x="766688" y="5301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60" name="Google Shape;2560;p45"/>
          <p:cNvGrpSpPr/>
          <p:nvPr/>
        </p:nvGrpSpPr>
        <p:grpSpPr>
          <a:xfrm flipH="1">
            <a:off x="713216" y="539507"/>
            <a:ext cx="320750" cy="262985"/>
            <a:chOff x="615275" y="238125"/>
            <a:chExt cx="6389450" cy="5238750"/>
          </a:xfrm>
        </p:grpSpPr>
        <p:sp>
          <p:nvSpPr>
            <p:cNvPr id="2561" name="Google Shape;2561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45"/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45"/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45"/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67" name="Google Shape;2567;p45">
            <a:hlinkClick r:id="" action="ppaction://hlinkshowjump?jump=previousslide"/>
          </p:cNvPr>
          <p:cNvSpPr/>
          <p:nvPr/>
        </p:nvSpPr>
        <p:spPr>
          <a:xfrm rot="-5400000">
            <a:off x="777010" y="523575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8" name="Google Shape;2568;p45"/>
          <p:cNvSpPr/>
          <p:nvPr/>
        </p:nvSpPr>
        <p:spPr>
          <a:xfrm>
            <a:off x="5745850" y="4642727"/>
            <a:ext cx="899302" cy="336852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FBA155-5BA8-5C25-2D7F-DDACB7E0A403}"/>
              </a:ext>
            </a:extLst>
          </p:cNvPr>
          <p:cNvSpPr txBox="1"/>
          <p:nvPr/>
        </p:nvSpPr>
        <p:spPr>
          <a:xfrm>
            <a:off x="-207104" y="1128706"/>
            <a:ext cx="955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7C0E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CÁC EM ĐẾN VỚI TIẾT HỌC NGÀY HÔM NAY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09EB5-17AB-16EB-27D8-B58DEA33D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040" y="2499446"/>
            <a:ext cx="2787500" cy="278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extLst>
    <p:ext uri="{E180D4A7-C9FB-4DFB-919C-405C955672EB}">
      <p14:showEvtLst xmlns:p14="http://schemas.microsoft.com/office/powerpoint/2010/main">
        <p14:playEvt time="39" objId="3"/>
        <p14:stopEvt time="1669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FBFBA-02B7-E78A-484C-E771E5CA2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95707" cy="479559"/>
          </a:xfrm>
          <a:prstGeom prst="rect">
            <a:avLst/>
          </a:prstGeom>
        </p:spPr>
      </p:pic>
      <p:pic>
        <p:nvPicPr>
          <p:cNvPr id="5" name="(16655) Tập viết lớp 1 chữ y thường - YouTube">
            <a:hlinkClick r:id="" action="ppaction://media"/>
            <a:extLst>
              <a:ext uri="{FF2B5EF4-FFF2-40B4-BE49-F238E27FC236}">
                <a16:creationId xmlns:a16="http://schemas.microsoft.com/office/drawing/2014/main" id="{398B0884-A886-7EFF-0FC5-4C562B3E61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037" y="1312359"/>
            <a:ext cx="2996038" cy="2596040"/>
          </a:xfrm>
          <a:prstGeom prst="rect">
            <a:avLst/>
          </a:prstGeom>
        </p:spPr>
      </p:pic>
      <p:pic>
        <p:nvPicPr>
          <p:cNvPr id="8" name="(16655) Tập viết lớp 1_ chữ- y tá_ Bài 28_ sách Kết Nối tri thức - YouTube">
            <a:hlinkClick r:id="" action="ppaction://media"/>
            <a:extLst>
              <a:ext uri="{FF2B5EF4-FFF2-40B4-BE49-F238E27FC236}">
                <a16:creationId xmlns:a16="http://schemas.microsoft.com/office/drawing/2014/main" id="{95A823BE-BAD6-46D2-38ED-C0FB982126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9131" y="1350988"/>
            <a:ext cx="4477834" cy="251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1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1573A-438B-C2D4-B0DA-83DB6D2E3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1194-6E2E-C1B2-A315-82E7D609D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22" y="480246"/>
            <a:ext cx="8772293" cy="457200"/>
          </a:xfrm>
        </p:spPr>
        <p:txBody>
          <a:bodyPr/>
          <a:lstStyle/>
          <a:p>
            <a:r>
              <a:rPr lang="en-US" sz="6000" dirty="0">
                <a:latin typeface="+mj-lt"/>
                <a:cs typeface="Times New Roman" panose="02020603050405020304" pitchFamily="18" charset="0"/>
              </a:rPr>
              <a:t>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A6D4C5-041E-CDD8-CF8F-ECBF2B6857EC}"/>
              </a:ext>
            </a:extLst>
          </p:cNvPr>
          <p:cNvGraphicFramePr>
            <a:graphicFrameLocks noGrp="1"/>
          </p:cNvGraphicFramePr>
          <p:nvPr/>
        </p:nvGraphicFramePr>
        <p:xfrm>
          <a:off x="3144643" y="1438414"/>
          <a:ext cx="2943922" cy="1402080"/>
        </p:xfrm>
        <a:graphic>
          <a:graphicData uri="http://schemas.openxmlformats.org/drawingml/2006/table">
            <a:tbl>
              <a:tblPr firstRow="1" bandRow="1">
                <a:tableStyleId>{8EB4C309-9034-4765-BEB5-B3CB54C76C9F}</a:tableStyleId>
              </a:tblPr>
              <a:tblGrid>
                <a:gridCol w="1464527">
                  <a:extLst>
                    <a:ext uri="{9D8B030D-6E8A-4147-A177-3AD203B41FA5}">
                      <a16:colId xmlns:a16="http://schemas.microsoft.com/office/drawing/2014/main" val="1037609054"/>
                    </a:ext>
                  </a:extLst>
                </a:gridCol>
                <a:gridCol w="1479395">
                  <a:extLst>
                    <a:ext uri="{9D8B030D-6E8A-4147-A177-3AD203B41FA5}">
                      <a16:colId xmlns:a16="http://schemas.microsoft.com/office/drawing/2014/main" val="8484295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51588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7905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435D64D-E305-F622-9BF1-DE2AFB89A354}"/>
              </a:ext>
            </a:extLst>
          </p:cNvPr>
          <p:cNvSpPr txBox="1"/>
          <p:nvPr/>
        </p:nvSpPr>
        <p:spPr>
          <a:xfrm>
            <a:off x="4059043" y="2099467"/>
            <a:ext cx="1115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quý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5FDFF-9ABE-20DE-D59F-DC8285461D75}"/>
              </a:ext>
            </a:extLst>
          </p:cNvPr>
          <p:cNvSpPr txBox="1"/>
          <p:nvPr/>
        </p:nvSpPr>
        <p:spPr>
          <a:xfrm>
            <a:off x="111512" y="3268778"/>
            <a:ext cx="9582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quỳ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quý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quỹ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quỵ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ý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E099F-35B1-4636-9F9C-83DC32170E41}"/>
              </a:ext>
            </a:extLst>
          </p:cNvPr>
          <p:cNvSpPr txBox="1"/>
          <p:nvPr/>
        </p:nvSpPr>
        <p:spPr>
          <a:xfrm>
            <a:off x="3137208" y="1441248"/>
            <a:ext cx="1434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</a:t>
            </a:r>
            <a:endParaRPr lang="en-US"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CC9ABF-E5B3-B3A2-48F6-4E88881E4A05}"/>
              </a:ext>
            </a:extLst>
          </p:cNvPr>
          <p:cNvSpPr txBox="1"/>
          <p:nvPr/>
        </p:nvSpPr>
        <p:spPr>
          <a:xfrm>
            <a:off x="4679796" y="2101170"/>
            <a:ext cx="3271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C6EB6D-3177-3688-BA85-A7646EEA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20" y="4191629"/>
            <a:ext cx="7941191" cy="57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extLst>
    <p:ext uri="{E180D4A7-C9FB-4DFB-919C-405C955672EB}">
      <p14:showEvtLst xmlns:p14="http://schemas.microsoft.com/office/powerpoint/2010/main">
        <p14:playEvt time="9" objId="3"/>
        <p14:stopEvt time="28643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95D4C3-769C-3685-4803-20FB8A97FE70}"/>
              </a:ext>
            </a:extLst>
          </p:cNvPr>
          <p:cNvSpPr txBox="1"/>
          <p:nvPr/>
        </p:nvSpPr>
        <p:spPr>
          <a:xfrm>
            <a:off x="453482" y="542694"/>
            <a:ext cx="8519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Layout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5E52C-B4D0-F700-A5BC-78DA1C538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49.gif">
            <a:extLst>
              <a:ext uri="{FF2B5EF4-FFF2-40B4-BE49-F238E27FC236}">
                <a16:creationId xmlns:a16="http://schemas.microsoft.com/office/drawing/2014/main" id="{050594D1-D002-930F-7BB1-FD733CD208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25" y="1771650"/>
            <a:ext cx="3154680" cy="2103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85D0C6-8706-7922-55E1-9CFEE2BB4ACC}"/>
              </a:ext>
            </a:extLst>
          </p:cNvPr>
          <p:cNvSpPr txBox="1"/>
          <p:nvPr/>
        </p:nvSpPr>
        <p:spPr>
          <a:xfrm>
            <a:off x="742950" y="342900"/>
            <a:ext cx="8115300" cy="85408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50" b="0" i="0" u="none" strike="noStrike" kern="0" cap="none" spc="0" normalizeH="0" baseline="0" noProof="0" dirty="0">
                <a:ln w="0"/>
                <a:solidFill>
                  <a:srgbClr val="AB3C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(16654) BÀI NGÀY GIỜ PHÚT HÁT VUI CÙNG CHIẾC ĐỒNG HỒ - YouTube">
            <a:hlinkClick r:id="" action="ppaction://media"/>
            <a:extLst>
              <a:ext uri="{FF2B5EF4-FFF2-40B4-BE49-F238E27FC236}">
                <a16:creationId xmlns:a16="http://schemas.microsoft.com/office/drawing/2014/main" id="{084A7796-9AC0-44B2-39B8-9F30C0B87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342" y="0"/>
            <a:ext cx="9218341" cy="51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3D10EC4-8079-F4C6-6D10-AB1C93D82F5A}"/>
              </a:ext>
            </a:extLst>
          </p:cNvPr>
          <p:cNvSpPr txBox="1"/>
          <p:nvPr/>
        </p:nvSpPr>
        <p:spPr>
          <a:xfrm>
            <a:off x="1025912" y="4155688"/>
            <a:ext cx="3241288" cy="3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2035DF-8343-7FA2-4F18-759DEA818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36731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705A83-9D49-23DC-8FC1-B864BB720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88" y="3673164"/>
            <a:ext cx="7696867" cy="9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7" name="Google Shape;2097;p35"/>
          <p:cNvGrpSpPr/>
          <p:nvPr/>
        </p:nvGrpSpPr>
        <p:grpSpPr>
          <a:xfrm flipH="1">
            <a:off x="7715974" y="1678548"/>
            <a:ext cx="1468014" cy="1968452"/>
            <a:chOff x="1400935" y="1333409"/>
            <a:chExt cx="760984" cy="1020399"/>
          </a:xfrm>
        </p:grpSpPr>
        <p:sp>
          <p:nvSpPr>
            <p:cNvPr id="2098" name="Google Shape;2098;p35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2" name="Google Shape;2112;p35"/>
          <p:cNvSpPr/>
          <p:nvPr/>
        </p:nvSpPr>
        <p:spPr>
          <a:xfrm>
            <a:off x="6830422" y="855823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35"/>
          <p:cNvSpPr/>
          <p:nvPr/>
        </p:nvSpPr>
        <p:spPr>
          <a:xfrm>
            <a:off x="1527241" y="41770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35"/>
          <p:cNvSpPr/>
          <p:nvPr/>
        </p:nvSpPr>
        <p:spPr>
          <a:xfrm>
            <a:off x="7988191" y="7140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115" name="Google Shape;2115;p35"/>
          <p:cNvSpPr/>
          <p:nvPr/>
        </p:nvSpPr>
        <p:spPr>
          <a:xfrm>
            <a:off x="7727591" y="40394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6" name="Google Shape;2116;p35"/>
          <p:cNvGrpSpPr/>
          <p:nvPr/>
        </p:nvGrpSpPr>
        <p:grpSpPr>
          <a:xfrm rot="1315589">
            <a:off x="976505" y="459619"/>
            <a:ext cx="902596" cy="1584801"/>
            <a:chOff x="2332850" y="1508965"/>
            <a:chExt cx="495799" cy="870474"/>
          </a:xfrm>
        </p:grpSpPr>
        <p:sp>
          <p:nvSpPr>
            <p:cNvPr id="2117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9" name="Google Shape;2129;p35"/>
          <p:cNvGrpSpPr/>
          <p:nvPr/>
        </p:nvGrpSpPr>
        <p:grpSpPr>
          <a:xfrm>
            <a:off x="490857" y="3000656"/>
            <a:ext cx="1059580" cy="1088238"/>
            <a:chOff x="1742490" y="367839"/>
            <a:chExt cx="629242" cy="646260"/>
          </a:xfrm>
        </p:grpSpPr>
        <p:sp>
          <p:nvSpPr>
            <p:cNvPr id="2130" name="Google Shape;2130;p35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5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5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F4AC0D6-B15E-5F74-0787-5950D1EBEAFE}"/>
              </a:ext>
            </a:extLst>
          </p:cNvPr>
          <p:cNvSpPr txBox="1"/>
          <p:nvPr/>
        </p:nvSpPr>
        <p:spPr>
          <a:xfrm>
            <a:off x="2529894" y="1296416"/>
            <a:ext cx="3977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4335D-9D1A-0BEC-3A40-75C0008EDAFC}"/>
              </a:ext>
            </a:extLst>
          </p:cNvPr>
          <p:cNvSpPr txBox="1"/>
          <p:nvPr/>
        </p:nvSpPr>
        <p:spPr>
          <a:xfrm>
            <a:off x="1797247" y="2544908"/>
            <a:ext cx="6902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  <a:latin typeface=".VnAvantH" panose="020B72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dirty="0" err="1">
                <a:solidFill>
                  <a:schemeClr val="bg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y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extLst>
    <p:ext uri="{E180D4A7-C9FB-4DFB-919C-405C955672EB}">
      <p14:showEvtLst xmlns:p14="http://schemas.microsoft.com/office/powerpoint/2010/main">
        <p14:playEvt time="2003" objId="2"/>
        <p14:stopEvt time="12046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5D4A-E3B0-0EB3-0FA2-0B06AADC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51996"/>
            <a:ext cx="9132596" cy="457200"/>
          </a:xfrm>
        </p:spPr>
        <p:txBody>
          <a:bodyPr/>
          <a:lstStyle/>
          <a:p>
            <a:r>
              <a:rPr lang="en-US" sz="6000" dirty="0">
                <a:latin typeface="+mj-lt"/>
                <a:cs typeface="Times New Roman" panose="02020603050405020304" pitchFamily="18" charset="0"/>
              </a:rPr>
              <a:t>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236893-1A81-9F5C-637C-D3A61F945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236732"/>
              </p:ext>
            </p:extLst>
          </p:nvPr>
        </p:nvGraphicFramePr>
        <p:xfrm>
          <a:off x="3144643" y="1451517"/>
          <a:ext cx="2943922" cy="1402080"/>
        </p:xfrm>
        <a:graphic>
          <a:graphicData uri="http://schemas.openxmlformats.org/drawingml/2006/table">
            <a:tbl>
              <a:tblPr firstRow="1" bandRow="1">
                <a:tableStyleId>{8EB4C309-9034-4765-BEB5-B3CB54C76C9F}</a:tableStyleId>
              </a:tblPr>
              <a:tblGrid>
                <a:gridCol w="1464527">
                  <a:extLst>
                    <a:ext uri="{9D8B030D-6E8A-4147-A177-3AD203B41FA5}">
                      <a16:colId xmlns:a16="http://schemas.microsoft.com/office/drawing/2014/main" val="1037609054"/>
                    </a:ext>
                  </a:extLst>
                </a:gridCol>
                <a:gridCol w="1479395">
                  <a:extLst>
                    <a:ext uri="{9D8B030D-6E8A-4147-A177-3AD203B41FA5}">
                      <a16:colId xmlns:a16="http://schemas.microsoft.com/office/drawing/2014/main" val="8484295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+mj-lt"/>
                          <a:cs typeface="Times New Roman" panose="02020603050405020304" pitchFamily="18" charset="0"/>
                        </a:rPr>
                        <a:t>qu</a:t>
                      </a:r>
                      <a:endParaRPr lang="en-US" sz="4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51588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quý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79057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26D97CF-A0DF-ECDE-5F28-1FBFBDE868DE}"/>
              </a:ext>
            </a:extLst>
          </p:cNvPr>
          <p:cNvSpPr txBox="1"/>
          <p:nvPr/>
        </p:nvSpPr>
        <p:spPr>
          <a:xfrm>
            <a:off x="111512" y="3268778"/>
            <a:ext cx="9582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quỳ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quý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quỹ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quỵ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ý           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8536E8-F84E-C964-E30B-619A5ACBA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" y="0"/>
            <a:ext cx="1087233" cy="451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71282-8391-6027-448C-1200561E5A8E}"/>
              </a:ext>
            </a:extLst>
          </p:cNvPr>
          <p:cNvSpPr txBox="1"/>
          <p:nvPr/>
        </p:nvSpPr>
        <p:spPr>
          <a:xfrm>
            <a:off x="4683510" y="2145711"/>
            <a:ext cx="6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j-lt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608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  <p:extLst>
    <p:ext uri="{E180D4A7-C9FB-4DFB-919C-405C955672EB}">
      <p14:showEvtLst xmlns:p14="http://schemas.microsoft.com/office/powerpoint/2010/main">
        <p14:playEvt time="9" objId="3"/>
        <p14:stopEvt time="28643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374C27-EB50-503E-0E29-7AF2EA480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863" y="0"/>
            <a:ext cx="5593995" cy="3781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6D16C3-4984-063B-06A6-DFE845BF6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881" y="3852714"/>
            <a:ext cx="1646063" cy="7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0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FDEDC-CF6F-87CB-E34B-EF4A2733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25" y="0"/>
            <a:ext cx="5600069" cy="3904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6246B-E542-377F-404E-E17BB4021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71" y="3768328"/>
            <a:ext cx="2129538" cy="81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5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F90170-BF83-78D4-A93B-840C66EAF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625" y="67163"/>
            <a:ext cx="6075375" cy="3702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CE434F-B32D-570B-DF7D-B6AB65292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134" y="3704112"/>
            <a:ext cx="2026918" cy="7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1042C-C14F-F8EB-DB6D-847A2E748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F89E-580F-DCEE-FEA9-F97CD778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22" y="480246"/>
            <a:ext cx="8772293" cy="457200"/>
          </a:xfrm>
        </p:spPr>
        <p:txBody>
          <a:bodyPr/>
          <a:lstStyle/>
          <a:p>
            <a:r>
              <a:rPr lang="en-US" sz="6000" dirty="0">
                <a:latin typeface="+mj-lt"/>
                <a:cs typeface="Times New Roman" panose="02020603050405020304" pitchFamily="18" charset="0"/>
              </a:rPr>
              <a:t>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A15822-D95A-1730-AADE-036E11307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64"/>
              </p:ext>
            </p:extLst>
          </p:nvPr>
        </p:nvGraphicFramePr>
        <p:xfrm>
          <a:off x="3144643" y="1438414"/>
          <a:ext cx="2943922" cy="1402080"/>
        </p:xfrm>
        <a:graphic>
          <a:graphicData uri="http://schemas.openxmlformats.org/drawingml/2006/table">
            <a:tbl>
              <a:tblPr firstRow="1" bandRow="1">
                <a:tableStyleId>{8EB4C309-9034-4765-BEB5-B3CB54C76C9F}</a:tableStyleId>
              </a:tblPr>
              <a:tblGrid>
                <a:gridCol w="1464527">
                  <a:extLst>
                    <a:ext uri="{9D8B030D-6E8A-4147-A177-3AD203B41FA5}">
                      <a16:colId xmlns:a16="http://schemas.microsoft.com/office/drawing/2014/main" val="1037609054"/>
                    </a:ext>
                  </a:extLst>
                </a:gridCol>
                <a:gridCol w="1479395">
                  <a:extLst>
                    <a:ext uri="{9D8B030D-6E8A-4147-A177-3AD203B41FA5}">
                      <a16:colId xmlns:a16="http://schemas.microsoft.com/office/drawing/2014/main" val="8484295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51588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7905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7192545-403F-0D99-75D1-342E1E1C10B0}"/>
              </a:ext>
            </a:extLst>
          </p:cNvPr>
          <p:cNvSpPr txBox="1"/>
          <p:nvPr/>
        </p:nvSpPr>
        <p:spPr>
          <a:xfrm>
            <a:off x="4059043" y="2099467"/>
            <a:ext cx="1115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quý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0DA814-C95D-8F17-A87F-764873530E19}"/>
              </a:ext>
            </a:extLst>
          </p:cNvPr>
          <p:cNvSpPr txBox="1"/>
          <p:nvPr/>
        </p:nvSpPr>
        <p:spPr>
          <a:xfrm>
            <a:off x="111512" y="3268778"/>
            <a:ext cx="9582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quỳ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quý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quỹ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quỵ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     ý           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DFFE4C-B77D-5A78-B5AE-49A6FA96C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" y="0"/>
            <a:ext cx="1087233" cy="451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03D74C-3E24-8C4B-A161-7882BFFD4400}"/>
              </a:ext>
            </a:extLst>
          </p:cNvPr>
          <p:cNvSpPr txBox="1"/>
          <p:nvPr/>
        </p:nvSpPr>
        <p:spPr>
          <a:xfrm>
            <a:off x="3137208" y="1441248"/>
            <a:ext cx="1434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qu</a:t>
            </a:r>
            <a:endParaRPr lang="en-US"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72B517-EA79-3159-581C-25645DA1E357}"/>
              </a:ext>
            </a:extLst>
          </p:cNvPr>
          <p:cNvSpPr txBox="1"/>
          <p:nvPr/>
        </p:nvSpPr>
        <p:spPr>
          <a:xfrm>
            <a:off x="4679796" y="2101170"/>
            <a:ext cx="3271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F7823C-7638-DCE8-2BF6-A12329CA6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20" y="4191629"/>
            <a:ext cx="7941191" cy="57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extLst>
    <p:ext uri="{E180D4A7-C9FB-4DFB-919C-405C955672EB}">
      <p14:showEvtLst xmlns:p14="http://schemas.microsoft.com/office/powerpoint/2010/main">
        <p14:playEvt time="9" objId="3"/>
        <p14:stopEvt time="28643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Study Guide to Middle School Students by Slidesgo">
  <a:themeElements>
    <a:clrScheme name="Simple Light">
      <a:dk1>
        <a:srgbClr val="646B96"/>
      </a:dk1>
      <a:lt1>
        <a:srgbClr val="FAFAFA"/>
      </a:lt1>
      <a:dk2>
        <a:srgbClr val="D5D9EE"/>
      </a:dk2>
      <a:lt2>
        <a:srgbClr val="FBDC77"/>
      </a:lt2>
      <a:accent1>
        <a:srgbClr val="F172AC"/>
      </a:accent1>
      <a:accent2>
        <a:srgbClr val="FBBEE6"/>
      </a:accent2>
      <a:accent3>
        <a:srgbClr val="DADADA"/>
      </a:accent3>
      <a:accent4>
        <a:srgbClr val="F3F3F3"/>
      </a:accent4>
      <a:accent5>
        <a:srgbClr val="FFFFFF"/>
      </a:accent5>
      <a:accent6>
        <a:srgbClr val="FFFFFF"/>
      </a:accent6>
      <a:hlink>
        <a:srgbClr val="434D7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te Emojis Pack for Students by Slidesgo">
  <a:themeElements>
    <a:clrScheme name="Simple Light">
      <a:dk1>
        <a:srgbClr val="002D38"/>
      </a:dk1>
      <a:lt1>
        <a:srgbClr val="FFFFFF"/>
      </a:lt1>
      <a:dk2>
        <a:srgbClr val="FFECCD"/>
      </a:dk2>
      <a:lt2>
        <a:srgbClr val="FF8175"/>
      </a:lt2>
      <a:accent1>
        <a:srgbClr val="EEFCFF"/>
      </a:accent1>
      <a:accent2>
        <a:srgbClr val="BDECBE"/>
      </a:accent2>
      <a:accent3>
        <a:srgbClr val="77C0EA"/>
      </a:accent3>
      <a:accent4>
        <a:srgbClr val="6C83C5"/>
      </a:accent4>
      <a:accent5>
        <a:srgbClr val="FFCB51"/>
      </a:accent5>
      <a:accent6>
        <a:srgbClr val="C0501A"/>
      </a:accent6>
      <a:hlink>
        <a:srgbClr val="FF81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te Emojis Pack for Students by Slidesgo">
  <a:themeElements>
    <a:clrScheme name="Simple Light">
      <a:dk1>
        <a:srgbClr val="002D38"/>
      </a:dk1>
      <a:lt1>
        <a:srgbClr val="FFFFFF"/>
      </a:lt1>
      <a:dk2>
        <a:srgbClr val="FFECCD"/>
      </a:dk2>
      <a:lt2>
        <a:srgbClr val="FF8175"/>
      </a:lt2>
      <a:accent1>
        <a:srgbClr val="EEFCFF"/>
      </a:accent1>
      <a:accent2>
        <a:srgbClr val="BDECBE"/>
      </a:accent2>
      <a:accent3>
        <a:srgbClr val="77C0EA"/>
      </a:accent3>
      <a:accent4>
        <a:srgbClr val="6C83C5"/>
      </a:accent4>
      <a:accent5>
        <a:srgbClr val="FFCB51"/>
      </a:accent5>
      <a:accent6>
        <a:srgbClr val="C0501A"/>
      </a:accent6>
      <a:hlink>
        <a:srgbClr val="FF81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94</Words>
  <Application>Microsoft Office PowerPoint</Application>
  <PresentationFormat>On-screen Show (16:9)</PresentationFormat>
  <Paragraphs>27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等线 Light</vt:lpstr>
      <vt:lpstr>.VnAvantH</vt:lpstr>
      <vt:lpstr>Arial</vt:lpstr>
      <vt:lpstr>Baloo 2</vt:lpstr>
      <vt:lpstr>Bebas Neue</vt:lpstr>
      <vt:lpstr>Pacifico</vt:lpstr>
      <vt:lpstr>Roboto Condensed Light</vt:lpstr>
      <vt:lpstr>Times New Roman</vt:lpstr>
      <vt:lpstr>Varela Round</vt:lpstr>
      <vt:lpstr>Study Guide to Middle School Students by Slidesgo</vt:lpstr>
      <vt:lpstr>Cute Emojis Pack for Students by Slidesgo</vt:lpstr>
      <vt:lpstr>1_Office 主题​​</vt:lpstr>
      <vt:lpstr>1_Cute Emojis Pack for Students by Slidesgo</vt:lpstr>
      <vt:lpstr>PowerPoint Presentation</vt:lpstr>
      <vt:lpstr>PowerPoint Presentation</vt:lpstr>
      <vt:lpstr>PowerPoint Presentation</vt:lpstr>
      <vt:lpstr>PowerPoint Presentation</vt:lpstr>
      <vt:lpstr>y</vt:lpstr>
      <vt:lpstr>PowerPoint Presentation</vt:lpstr>
      <vt:lpstr>PowerPoint Presentation</vt:lpstr>
      <vt:lpstr>PowerPoint Presentation</vt:lpstr>
      <vt:lpstr>y</vt:lpstr>
      <vt:lpstr>PowerPoint Presentation</vt:lpstr>
      <vt:lpstr>y</vt:lpstr>
      <vt:lpstr>PowerPoint Presentation</vt:lpstr>
      <vt:lpstr>Section Header Layout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 Thi Diem My</dc:creator>
  <cp:lastModifiedBy>La Thi Diem My</cp:lastModifiedBy>
  <cp:revision>33</cp:revision>
  <dcterms:modified xsi:type="dcterms:W3CDTF">2025-10-23T07:32:35Z</dcterms:modified>
</cp:coreProperties>
</file>