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57" r:id="rId3"/>
    <p:sldId id="258" r:id="rId4"/>
    <p:sldId id="259" r:id="rId5"/>
    <p:sldId id="260" r:id="rId6"/>
    <p:sldId id="262" r:id="rId7"/>
    <p:sldId id="261" r:id="rId8"/>
    <p:sldId id="265" r:id="rId9"/>
    <p:sldId id="269" r:id="rId10"/>
    <p:sldId id="267" r:id="rId11"/>
    <p:sldId id="266" r:id="rId12"/>
    <p:sldId id="273" r:id="rId13"/>
    <p:sldId id="270" r:id="rId14"/>
    <p:sldId id="271" r:id="rId15"/>
    <p:sldId id="272" r:id="rId16"/>
    <p:sldId id="274" r:id="rId17"/>
    <p:sldId id="275" r:id="rId18"/>
    <p:sldId id="276" r:id="rId19"/>
    <p:sldId id="277" r:id="rId20"/>
    <p:sldId id="278" r:id="rId21"/>
    <p:sldId id="279" r:id="rId22"/>
    <p:sldId id="280" r:id="rId23"/>
    <p:sldId id="281" r:id="rId24"/>
    <p:sldId id="2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120" y="4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a:t>
            </a:fld>
            <a:endParaRPr lang="en-US"/>
          </a:p>
        </p:txBody>
      </p:sp>
    </p:spTree>
    <p:extLst>
      <p:ext uri="{BB962C8B-B14F-4D97-AF65-F5344CB8AC3E}">
        <p14:creationId xmlns:p14="http://schemas.microsoft.com/office/powerpoint/2010/main" val="1778699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22</a:t>
            </a:fld>
            <a:endParaRPr lang="en-US"/>
          </a:p>
        </p:txBody>
      </p:sp>
    </p:spTree>
    <p:extLst>
      <p:ext uri="{BB962C8B-B14F-4D97-AF65-F5344CB8AC3E}">
        <p14:creationId xmlns:p14="http://schemas.microsoft.com/office/powerpoint/2010/main" val="1109469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7</a:t>
            </a:fld>
            <a:endParaRPr lang="en-US"/>
          </a:p>
        </p:txBody>
      </p:sp>
    </p:spTree>
    <p:extLst>
      <p:ext uri="{BB962C8B-B14F-4D97-AF65-F5344CB8AC3E}">
        <p14:creationId xmlns:p14="http://schemas.microsoft.com/office/powerpoint/2010/main" val="333499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8</a:t>
            </a:fld>
            <a:endParaRPr lang="en-US"/>
          </a:p>
        </p:txBody>
      </p:sp>
    </p:spTree>
    <p:extLst>
      <p:ext uri="{BB962C8B-B14F-4D97-AF65-F5344CB8AC3E}">
        <p14:creationId xmlns:p14="http://schemas.microsoft.com/office/powerpoint/2010/main" val="278594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10</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11</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14</a:t>
            </a:fld>
            <a:endParaRPr lang="en-US"/>
          </a:p>
        </p:txBody>
      </p:sp>
    </p:spTree>
    <p:extLst>
      <p:ext uri="{BB962C8B-B14F-4D97-AF65-F5344CB8AC3E}">
        <p14:creationId xmlns:p14="http://schemas.microsoft.com/office/powerpoint/2010/main" val="303910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15</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17</a:t>
            </a:fld>
            <a:endParaRPr lang="en-US"/>
          </a:p>
        </p:txBody>
      </p:sp>
    </p:spTree>
    <p:extLst>
      <p:ext uri="{BB962C8B-B14F-4D97-AF65-F5344CB8AC3E}">
        <p14:creationId xmlns:p14="http://schemas.microsoft.com/office/powerpoint/2010/main" val="3807259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20</a:t>
            </a:fld>
            <a:endParaRPr lang="en-US"/>
          </a:p>
        </p:txBody>
      </p:sp>
    </p:spTree>
    <p:extLst>
      <p:ext uri="{BB962C8B-B14F-4D97-AF65-F5344CB8AC3E}">
        <p14:creationId xmlns:p14="http://schemas.microsoft.com/office/powerpoint/2010/main" val="1740707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0088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8644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1789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5849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46416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80160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2025/10/16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32938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2025/10/16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03414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2025/10/16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3031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2025/10/16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6214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2025/10/16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77416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469695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2025/10/16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4780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265602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99499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2709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0479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8933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80811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54607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5792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7519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10/16/2025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272894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2025/10/16</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33380134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openxmlformats.org/officeDocument/2006/relationships/slide" Target="slide5.xml"/><Relationship Id="rId26" Type="http://schemas.openxmlformats.org/officeDocument/2006/relationships/hyperlink" Target="https://www.facebook.com/nkpowerskills" TargetMode="External"/><Relationship Id="rId3" Type="http://schemas.openxmlformats.org/officeDocument/2006/relationships/audio" Target="../media/audio2.wav"/><Relationship Id="rId21"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7.png"/><Relationship Id="rId17" Type="http://schemas.openxmlformats.org/officeDocument/2006/relationships/image" Target="../media/image11.png"/><Relationship Id="rId25" Type="http://schemas.microsoft.com/office/2007/relationships/hdphoto" Target="../media/hdphoto6.wdp"/><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slide" Target="slide6.xml"/><Relationship Id="rId29"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4.wdp"/><Relationship Id="rId24" Type="http://schemas.openxmlformats.org/officeDocument/2006/relationships/image" Target="../media/image8.png"/><Relationship Id="rId5" Type="http://schemas.microsoft.com/office/2007/relationships/hdphoto" Target="../media/hdphoto1.wdp"/><Relationship Id="rId15" Type="http://schemas.openxmlformats.org/officeDocument/2006/relationships/image" Target="../media/image10.png"/><Relationship Id="rId23" Type="http://schemas.openxmlformats.org/officeDocument/2006/relationships/image" Target="../media/image14.png"/><Relationship Id="rId28" Type="http://schemas.openxmlformats.org/officeDocument/2006/relationships/image" Target="../media/image9.png"/><Relationship Id="rId10" Type="http://schemas.openxmlformats.org/officeDocument/2006/relationships/image" Target="../media/image6.png"/><Relationship Id="rId19" Type="http://schemas.openxmlformats.org/officeDocument/2006/relationships/image" Target="../media/image12.png"/><Relationship Id="rId31" Type="http://schemas.openxmlformats.org/officeDocument/2006/relationships/comments" Target="../comments/comment1.xml"/><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slide" Target="slide3.xml"/><Relationship Id="rId22" Type="http://schemas.openxmlformats.org/officeDocument/2006/relationships/slide" Target="slide7.xml"/><Relationship Id="rId27" Type="http://schemas.openxmlformats.org/officeDocument/2006/relationships/image" Target="../media/image15.png"/><Relationship Id="rId30" Type="http://schemas.openxmlformats.org/officeDocument/2006/relationships/image" Target="../media/image16.gi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4.wav"/><Relationship Id="rId7"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4.wav"/><Relationship Id="rId7"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4.wav"/><Relationship Id="rId7"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4.wav"/><Relationship Id="rId7"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2112" y="898645"/>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Bông</a:t>
            </a:r>
            <a:r>
              <a:rPr kumimoji="0" lang="en-US" sz="6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66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hồng</a:t>
            </a:r>
            <a:r>
              <a:rPr kumimoji="0" lang="en-US" sz="6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66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tặng</a:t>
            </a:r>
            <a:r>
              <a:rPr kumimoji="0" lang="en-US" sz="6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66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cô</a:t>
            </a:r>
            <a:endParaRPr kumimoji="0" lang="en-US" sz="6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4948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Chơi</a:t>
            </a:r>
            <a:r>
              <a:rPr lang="en-US" sz="3200" dirty="0"/>
              <a:t> </a:t>
            </a:r>
            <a:r>
              <a:rPr lang="en-US" sz="3200" dirty="0" err="1"/>
              <a:t>trò</a:t>
            </a:r>
            <a:r>
              <a:rPr lang="en-US" sz="3200" dirty="0"/>
              <a:t> </a:t>
            </a:r>
            <a:r>
              <a:rPr lang="en-US" sz="3200" dirty="0" err="1">
                <a:latin typeface="Times New Roman" panose="02020603050405020304" pitchFamily="18" charset="0"/>
                <a:cs typeface="Times New Roman" panose="02020603050405020304" pitchFamily="18" charset="0"/>
              </a:rPr>
              <a:t>chơi</a:t>
            </a:r>
            <a:r>
              <a:rPr lang="en-US" sz="3200" dirty="0"/>
              <a:t>: </a:t>
            </a:r>
            <a:r>
              <a:rPr lang="en-US" sz="3200" dirty="0" err="1"/>
              <a:t>Máy</a:t>
            </a:r>
            <a:r>
              <a:rPr lang="en-US" sz="3200" dirty="0"/>
              <a:t> </a:t>
            </a:r>
            <a:r>
              <a:rPr lang="en-US" sz="3200" dirty="0" err="1"/>
              <a:t>ảnh</a:t>
            </a:r>
            <a:r>
              <a:rPr lang="en-US" sz="3200" dirty="0"/>
              <a:t> </a:t>
            </a:r>
            <a:r>
              <a:rPr lang="en-US" sz="3200" dirty="0" err="1"/>
              <a:t>thân</a:t>
            </a:r>
            <a:r>
              <a:rPr lang="en-US" sz="3200" dirty="0"/>
              <a:t> </a:t>
            </a:r>
            <a:r>
              <a:rPr lang="en-US" sz="3200" dirty="0" err="1"/>
              <a:t>thiện</a:t>
            </a:r>
            <a:endParaRPr lang="en-US" sz="3200" dirty="0"/>
          </a:p>
        </p:txBody>
      </p:sp>
      <p:sp>
        <p:nvSpPr>
          <p:cNvPr id="3" name="Rectangle 2">
            <a:extLst>
              <a:ext uri="{FF2B5EF4-FFF2-40B4-BE49-F238E27FC236}">
                <a16:creationId xmlns:a16="http://schemas.microsoft.com/office/drawing/2014/main" id="{DAEA1E44-2257-42E0-909A-71D82BCC06A1}"/>
              </a:ext>
            </a:extLst>
          </p:cNvPr>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latin typeface="Times New Roman" panose="02020603050405020304" pitchFamily="18" charset="0"/>
                <a:cs typeface="Times New Roman" panose="02020603050405020304" pitchFamily="18" charset="0"/>
              </a:rPr>
              <a:t>Cách</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thức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chơi</a:t>
            </a:r>
            <a:r>
              <a:rPr lang="en-US" sz="2600" b="1" u="sng"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lần chụp, HS hô: “Chuẩn bị! Cười! Xoạch!”.</a:t>
            </a:r>
            <a:r>
              <a:rPr lang="en-US" sz="2600" dirty="0">
                <a:latin typeface="Times New Roman" panose="02020603050405020304" pitchFamily="18" charset="0"/>
                <a:cs typeface="Times New Roman" panose="02020603050405020304" pitchFamily="18" charset="0"/>
              </a:rPr>
              <a:t> </a:t>
            </a:r>
          </a:p>
        </p:txBody>
      </p:sp>
      <p:sp>
        <p:nvSpPr>
          <p:cNvPr id="4" name="Cloud 3">
            <a:extLst>
              <a:ext uri="{FF2B5EF4-FFF2-40B4-BE49-F238E27FC236}">
                <a16:creationId xmlns:a16="http://schemas.microsoft.com/office/drawing/2014/main"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a:extLst>
              <a:ext uri="{FF2B5EF4-FFF2-40B4-BE49-F238E27FC236}">
                <a16:creationId xmlns:a16="http://schemas.microsoft.com/office/drawing/2014/main" id="{1978C494-5143-40CF-A42F-2BB6D592090C}"/>
              </a:ext>
            </a:extLst>
          </p:cNvPr>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a:t>
            </a:r>
            <a:r>
              <a:rPr lang="en-US" sz="2800" dirty="0">
                <a:latin typeface="+mj-lt"/>
              </a:rPr>
              <a:t>N</a:t>
            </a:r>
            <a:r>
              <a:rPr lang="vi-VN" sz="2800" dirty="0">
                <a:latin typeface="+mj-lt"/>
              </a:rPr>
              <a:t>gười mẫu ảnh”: Khi được chụp ảnh, em muốn gương mặt mình thế nào?</a:t>
            </a:r>
            <a:endParaRPr lang="en-US" sz="2800" dirty="0">
              <a:latin typeface="+mj-lt"/>
            </a:endParaRPr>
          </a:p>
        </p:txBody>
      </p:sp>
      <p:pic>
        <p:nvPicPr>
          <p:cNvPr id="7" name="Picture 6">
            <a:extLst>
              <a:ext uri="{FF2B5EF4-FFF2-40B4-BE49-F238E27FC236}">
                <a16:creationId xmlns:a16="http://schemas.microsoft.com/office/drawing/2014/main" id="{868C0012-BF93-4CE8-8B02-F0A54A735BC1}"/>
              </a:ext>
            </a:extLst>
          </p:cNvPr>
          <p:cNvPicPr>
            <a:picLocks noChangeAspect="1"/>
          </p:cNvPicPr>
          <p:nvPr/>
        </p:nvPicPr>
        <p:blipFill>
          <a:blip r:embed="rId4"/>
          <a:stretch>
            <a:fillRect/>
          </a:stretch>
        </p:blipFill>
        <p:spPr>
          <a:xfrm>
            <a:off x="8058150" y="1552575"/>
            <a:ext cx="3619500" cy="2676525"/>
          </a:xfrm>
          <a:prstGeom prst="rect">
            <a:avLst/>
          </a:prstGeom>
        </p:spPr>
      </p:pic>
    </p:spTree>
    <p:extLst>
      <p:ext uri="{BB962C8B-B14F-4D97-AF65-F5344CB8AC3E}">
        <p14:creationId xmlns:p14="http://schemas.microsoft.com/office/powerpoint/2010/main" val="4997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biểu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thân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thiện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tươi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các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bạn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trong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tranh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DDAAAEC-9A30-4790-8432-499675804A7F}"/>
              </a:ext>
            </a:extLst>
          </p:cNvPr>
          <p:cNvPicPr>
            <a:picLocks noChangeAspect="1"/>
          </p:cNvPicPr>
          <p:nvPr/>
        </p:nvPicPr>
        <p:blipFill>
          <a:blip r:embed="rId4"/>
          <a:stretch>
            <a:fillRect/>
          </a:stretch>
        </p:blipFill>
        <p:spPr>
          <a:xfrm>
            <a:off x="2183908" y="2066924"/>
            <a:ext cx="7821226" cy="3250799"/>
          </a:xfrm>
          <a:prstGeom prst="rect">
            <a:avLst/>
          </a:prstGeom>
        </p:spPr>
      </p:pic>
    </p:spTree>
    <p:extLst>
      <p:ext uri="{BB962C8B-B14F-4D97-AF65-F5344CB8AC3E}">
        <p14:creationId xmlns:p14="http://schemas.microsoft.com/office/powerpoint/2010/main" val="32443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7D53A8C9-646D-4270-BF22-2E2744056403}"/>
              </a:ext>
            </a:extLst>
          </p:cNvPr>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rPr>
              <a:t>Kết</a:t>
            </a:r>
            <a:r>
              <a:rPr lang="en-US" sz="4400" b="1" u="sng" dirty="0">
                <a:solidFill>
                  <a:srgbClr val="002060"/>
                </a:solidFill>
              </a:rPr>
              <a:t> </a:t>
            </a:r>
            <a:r>
              <a:rPr lang="en-US" sz="4400" b="1" u="sng" dirty="0" err="1">
                <a:solidFill>
                  <a:srgbClr val="002060"/>
                </a:solidFill>
              </a:rPr>
              <a:t>luận</a:t>
            </a:r>
            <a:r>
              <a:rPr lang="vi-VN" sz="4400" b="1" u="sng" dirty="0">
                <a:solidFill>
                  <a:srgbClr val="002060"/>
                </a:solidFill>
              </a:rPr>
              <a:t>:</a:t>
            </a:r>
            <a:endParaRPr lang="en-US" sz="4400" b="1" u="sng" dirty="0">
              <a:solidFill>
                <a:srgbClr val="002060"/>
              </a:solidFill>
            </a:endParaRPr>
          </a:p>
          <a:p>
            <a:pPr algn="ctr"/>
            <a:r>
              <a:rPr lang="vi-VN" sz="4400" b="1" dirty="0">
                <a:solidFill>
                  <a:srgbClr val="002060"/>
                </a:solidFill>
              </a:rPr>
              <a:t> </a:t>
            </a:r>
            <a:r>
              <a:rPr lang="vi-VN" sz="4400" dirty="0">
                <a:solidFill>
                  <a:srgbClr val="002060"/>
                </a:solidFill>
              </a:rPr>
              <a:t>Hình ảnh tươi vui, thân thiện của mình là hình ảnh chúng ta luôn muốn lưu lại</a:t>
            </a:r>
            <a:endParaRPr lang="en-US" sz="4400" dirty="0">
              <a:solidFill>
                <a:srgbClr val="002060"/>
              </a:solidFill>
            </a:endParaRPr>
          </a:p>
        </p:txBody>
      </p:sp>
    </p:spTree>
    <p:extLst>
      <p:ext uri="{BB962C8B-B14F-4D97-AF65-F5344CB8AC3E}">
        <p14:creationId xmlns:p14="http://schemas.microsoft.com/office/powerpoint/2010/main" val="3901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124200" y="2486025"/>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Khám</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phá</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latin typeface="+mj-lt"/>
              </a:rPr>
              <a:t>Ra đường, khi gặp hàng xóm, bạn bè, em mỉm cười ha</a:t>
            </a:r>
            <a:r>
              <a:rPr lang="en-US" sz="3600" b="1" dirty="0">
                <a:solidFill>
                  <a:srgbClr val="0070C0"/>
                </a:solidFill>
                <a:latin typeface="+mj-lt"/>
              </a:rPr>
              <a:t>y </a:t>
            </a:r>
            <a:r>
              <a:rPr lang="vi-VN" sz="3600" b="1" dirty="0">
                <a:solidFill>
                  <a:srgbClr val="0070C0"/>
                </a:solidFill>
                <a:latin typeface="+mj-lt"/>
              </a:rPr>
              <a:t>nhăn mặt? </a:t>
            </a:r>
            <a:endParaRPr lang="en-US" sz="3600" b="1" dirty="0">
              <a:solidFill>
                <a:srgbClr val="0070C0"/>
              </a:solidFill>
              <a:latin typeface="+mj-lt"/>
            </a:endParaRPr>
          </a:p>
        </p:txBody>
      </p:sp>
      <p:pic>
        <p:nvPicPr>
          <p:cNvPr id="6" name="Picture 5">
            <a:extLst>
              <a:ext uri="{FF2B5EF4-FFF2-40B4-BE49-F238E27FC236}">
                <a16:creationId xmlns:a16="http://schemas.microsoft.com/office/drawing/2014/main" id="{CE5EB271-5E41-4992-836E-34F908F18ABC}"/>
              </a:ext>
            </a:extLst>
          </p:cNvPr>
          <p:cNvPicPr>
            <a:picLocks noChangeAspect="1"/>
          </p:cNvPicPr>
          <p:nvPr/>
        </p:nvPicPr>
        <p:blipFill>
          <a:blip r:embed="rId4"/>
          <a:stretch>
            <a:fillRect/>
          </a:stretch>
        </p:blipFill>
        <p:spPr>
          <a:xfrm>
            <a:off x="2643479" y="1754252"/>
            <a:ext cx="6419850" cy="3952875"/>
          </a:xfrm>
          <a:prstGeom prst="rect">
            <a:avLst/>
          </a:prstGeom>
        </p:spPr>
      </p:pic>
    </p:spTree>
    <p:extLst>
      <p:ext uri="{BB962C8B-B14F-4D97-AF65-F5344CB8AC3E}">
        <p14:creationId xmlns:p14="http://schemas.microsoft.com/office/powerpoint/2010/main" val="182362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latin typeface="Times New Roman" panose="02020603050405020304" pitchFamily="18" charset="0"/>
                <a:cs typeface="Times New Roman" panose="02020603050405020304" pitchFamily="18" charset="0"/>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extLst>
      <p:ext uri="{BB962C8B-B14F-4D97-AF65-F5344CB8AC3E}">
        <p14:creationId xmlns:p14="http://schemas.microsoft.com/office/powerpoint/2010/main" val="32215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0" y="2190550"/>
            <a:ext cx="4059587" cy="2261035"/>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191" y="2190550"/>
            <a:ext cx="4087321" cy="2476700"/>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36819" y="2095101"/>
            <a:ext cx="3338512" cy="2509111"/>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53A8C9-646D-4270-BF22-2E2744056403}"/>
              </a:ext>
            </a:extLst>
          </p:cNvPr>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Kết</a:t>
            </a:r>
            <a:r>
              <a:rPr kumimoji="0" lang="en-US" sz="4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sng"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luận</a:t>
            </a:r>
            <a:r>
              <a:rPr kumimoji="0" lang="vi-VN" sz="4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4000" b="1" i="0" u="sng"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lvl="0" algn="just">
              <a:lnSpc>
                <a:spcPct val="150000"/>
              </a:lnSpc>
            </a:pPr>
            <a:r>
              <a:rPr lang="vi-VN" sz="4000" dirty="0">
                <a:solidFill>
                  <a:srgbClr val="002060"/>
                </a:solidFill>
                <a:latin typeface="Times New Roman" panose="02020603050405020304" pitchFamily="18" charset="0"/>
                <a:cs typeface="Times New Roman" panose="02020603050405020304" pitchFamily="18" charset="0"/>
              </a:rPr>
              <a:t>Nếu muốn trở thành người vui vẻ</a:t>
            </a:r>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và thân thiện, chúng ta có thể thử thay đổi</a:t>
            </a:r>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bản thân mình.</a:t>
            </a:r>
            <a:endParaRPr kumimoji="0" lang="en-US" sz="40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6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2197A3-D90B-42B6-BF7C-A6BE213550DE}"/>
              </a:ext>
            </a:extLst>
          </p:cNvPr>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t>Tấm</a:t>
            </a:r>
            <a:r>
              <a:rPr lang="en-US" sz="4400" dirty="0"/>
              <a:t> </a:t>
            </a:r>
            <a:r>
              <a:rPr lang="en-US" sz="4400" dirty="0" err="1"/>
              <a:t>bìa</a:t>
            </a:r>
            <a:r>
              <a:rPr lang="en-US" sz="4400" dirty="0"/>
              <a:t> </a:t>
            </a:r>
            <a:r>
              <a:rPr lang="en-US" sz="4400" dirty="0" err="1"/>
              <a:t>bí</a:t>
            </a:r>
            <a:r>
              <a:rPr lang="en-US" sz="4400" dirty="0"/>
              <a:t> </a:t>
            </a:r>
            <a:r>
              <a:rPr lang="en-US" sz="4400" dirty="0" err="1"/>
              <a:t>mật</a:t>
            </a:r>
            <a:endParaRPr lang="en-US" sz="4400" dirty="0"/>
          </a:p>
        </p:txBody>
      </p:sp>
      <p:sp>
        <p:nvSpPr>
          <p:cNvPr id="3" name="Rectangle 2">
            <a:extLst>
              <a:ext uri="{FF2B5EF4-FFF2-40B4-BE49-F238E27FC236}">
                <a16:creationId xmlns:a16="http://schemas.microsoft.com/office/drawing/2014/main" id="{6327CC0C-9D98-40B2-B40F-2F8315DAA70A}"/>
              </a:ext>
            </a:extLst>
          </p:cNvPr>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latin typeface="+mj-lt"/>
              </a:rPr>
              <a:t>Nếu bạn nào thấy mình</a:t>
            </a:r>
            <a:r>
              <a:rPr lang="en-US" sz="3200" dirty="0">
                <a:latin typeface="+mj-lt"/>
              </a:rPr>
              <a:t> </a:t>
            </a:r>
            <a:r>
              <a:rPr lang="vi-VN" sz="3200" dirty="0">
                <a:latin typeface="+mj-lt"/>
              </a:rPr>
              <a:t>đã là người vui vẻ, thân thiện, hãy vẽ hình. </a:t>
            </a:r>
            <a:endParaRPr lang="en-US" sz="3200" dirty="0">
              <a:latin typeface="+mj-lt"/>
            </a:endParaRPr>
          </a:p>
          <a:p>
            <a:pPr algn="just"/>
            <a:endParaRPr lang="en-US" sz="3200" dirty="0">
              <a:latin typeface="+mj-lt"/>
            </a:endParaRPr>
          </a:p>
          <a:p>
            <a:pPr algn="just"/>
            <a:r>
              <a:rPr lang="vi-VN" sz="3200" dirty="0">
                <a:latin typeface="+mj-lt"/>
              </a:rPr>
              <a:t>Nếu bạn nào thấy mình chưa vui</a:t>
            </a:r>
            <a:r>
              <a:rPr lang="en-US" sz="3200" dirty="0">
                <a:latin typeface="+mj-lt"/>
              </a:rPr>
              <a:t> </a:t>
            </a:r>
            <a:r>
              <a:rPr lang="vi-VN" sz="3200" dirty="0">
                <a:latin typeface="+mj-lt"/>
              </a:rPr>
              <a:t>vẻ, thân thiện lắm, muốn thay đổi hình ảnh</a:t>
            </a:r>
            <a:r>
              <a:rPr lang="en-US" sz="3200" dirty="0">
                <a:latin typeface="+mj-lt"/>
              </a:rPr>
              <a:t> </a:t>
            </a:r>
            <a:r>
              <a:rPr lang="vi-VN" sz="3200" dirty="0">
                <a:latin typeface="+mj-lt"/>
              </a:rPr>
              <a:t>của mình trong mắt mọi người, hãy vẽ hình</a:t>
            </a:r>
            <a:r>
              <a:rPr lang="en-US" sz="3200" dirty="0">
                <a:latin typeface="+mj-lt"/>
              </a:rPr>
              <a:t> </a:t>
            </a:r>
            <a:r>
              <a:rPr lang="vi-VN" sz="3200" dirty="0">
                <a:latin typeface="+mj-lt"/>
              </a:rPr>
              <a:t>dấu cộng +.</a:t>
            </a:r>
            <a:endParaRPr lang="en-US" sz="3200" dirty="0">
              <a:latin typeface="+mj-lt"/>
            </a:endParaRPr>
          </a:p>
        </p:txBody>
      </p:sp>
      <p:pic>
        <p:nvPicPr>
          <p:cNvPr id="5" name="Graphic 4" descr="Smiling face with no fill">
            <a:extLst>
              <a:ext uri="{FF2B5EF4-FFF2-40B4-BE49-F238E27FC236}">
                <a16:creationId xmlns:a16="http://schemas.microsoft.com/office/drawing/2014/main" id="{FD1BB2F2-90E0-4DF4-A894-FF52859243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2384" y="2503714"/>
            <a:ext cx="630594" cy="630594"/>
          </a:xfrm>
          <a:prstGeom prst="rect">
            <a:avLst/>
          </a:prstGeom>
        </p:spPr>
      </p:pic>
    </p:spTree>
    <p:extLst>
      <p:ext uri="{BB962C8B-B14F-4D97-AF65-F5344CB8AC3E}">
        <p14:creationId xmlns:p14="http://schemas.microsoft.com/office/powerpoint/2010/main" val="35020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05025"/>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Mở</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rộng</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và</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tổng</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kết</a:t>
            </a:r>
            <a:endParaRPr kumimoji="0" lang="en-US" sz="8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55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4"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6"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8"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2"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sp>
        <p:nvSpPr>
          <p:cNvPr id="30" name="Oval Callout 29"/>
          <p:cNvSpPr/>
          <p:nvPr/>
        </p:nvSpPr>
        <p:spPr>
          <a:xfrm>
            <a:off x="121619" y="549288"/>
            <a:ext cx="6271620" cy="2236291"/>
          </a:xfrm>
          <a:prstGeom prst="wedgeEllipseCallout">
            <a:avLst>
              <a:gd name="adj1" fmla="val -1291"/>
              <a:gd name="adj2" fmla="val 214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ontserrat Alternates Black" panose="00000A00000000000000" pitchFamily="50" charset="0"/>
                <a:ea typeface="+mn-ea"/>
                <a:cs typeface="+mn-cs"/>
              </a:rPr>
              <a:t>CHÚC CÔ 20/11 VUI VẺ</a:t>
            </a:r>
          </a:p>
        </p:txBody>
      </p:sp>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6"/>
            </p:cNvPr>
            <p:cNvSpPr/>
            <p:nvPr/>
          </p:nvSpPr>
          <p:spPr>
            <a:xfrm>
              <a:off x="-8847182" y="8524471"/>
              <a:ext cx="12257011" cy="1733884"/>
            </a:xfrm>
            <a:prstGeom prst="roundRect">
              <a:avLst/>
            </a:prstGeom>
            <a:blipFill>
              <a:blip r:embed="rId2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6"/>
            </p:cNvPr>
            <p:cNvSpPr/>
            <p:nvPr/>
          </p:nvSpPr>
          <p:spPr>
            <a:xfrm>
              <a:off x="-8937617" y="8848330"/>
              <a:ext cx="12257011" cy="1733884"/>
            </a:xfrm>
            <a:prstGeom prst="roundRect">
              <a:avLst/>
            </a:prstGeom>
            <a:blipFill>
              <a:blip r:embed="rId2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6"/>
          </p:cNvPr>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22" action="ppaction://hlinksldjump"/>
            <a:extLst>
              <a:ext uri="{FF2B5EF4-FFF2-40B4-BE49-F238E27FC236}">
                <a16:creationId xmlns:a16="http://schemas.microsoft.com/office/drawing/2014/main" id="{84141329-6DCD-481B-B2E3-6F8072BAE49A}"/>
              </a:ext>
            </a:extLst>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34786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par>
                                <p:cTn id="116" presetID="10" presetClass="entr" presetSubtype="0" fill="hold" grpId="0" nodeType="withEffect">
                                  <p:stCondLst>
                                    <p:cond delay="170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subTnLst>
                                    <p:audio>
                                      <p:cMediaNode>
                                        <p:cTn display="0" masterRel="sameClick">
                                          <p:stCondLst>
                                            <p:cond evt="begin" delay="0">
                                              <p:tn val="116"/>
                                            </p:cond>
                                          </p:stCondLst>
                                          <p:endCondLst>
                                            <p:cond evt="onStopAudio" delay="0">
                                              <p:tgtEl>
                                                <p:sldTgt/>
                                              </p:tgtEl>
                                            </p:cond>
                                          </p:endCondLst>
                                        </p:cTn>
                                        <p:tgtEl>
                                          <p:sndTgt r:embed="rId3" name="Tieng-yeah-tre-con-www_nhacchuongvui_com.wav"/>
                                        </p:tgtEl>
                                      </p:cMediaNode>
                                    </p:audio>
                                  </p:subTnLst>
                                </p:cTn>
                              </p:par>
                            </p:childTnLst>
                          </p:cTn>
                        </p:par>
                        <p:par>
                          <p:cTn id="119" fill="hold">
                            <p:stCondLst>
                              <p:cond delay="27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subTnLst>
                                    <p:audio>
                                      <p:cMediaNode>
                                        <p:cTn display="0" masterRel="sameClick">
                                          <p:stCondLst>
                                            <p:cond evt="begin" delay="0">
                                              <p:tn val="1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bldLst>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A6397D-D9F9-4DEB-91BD-BB92E03E5B62}"/>
              </a:ext>
            </a:extLst>
          </p:cNvPr>
          <p:cNvSpPr/>
          <p:nvPr/>
        </p:nvSpPr>
        <p:spPr>
          <a:xfrm>
            <a:off x="3047999" y="247650"/>
            <a:ext cx="593407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Cùng đưa ra các “bí kíp” để trở</a:t>
            </a:r>
          </a:p>
          <a:p>
            <a:pPr algn="ctr"/>
            <a:r>
              <a:rPr lang="vi-VN" sz="2800" dirty="0"/>
              <a:t>thành người tươi vui, thân thiện</a:t>
            </a:r>
            <a:endParaRPr lang="en-US" sz="2800" dirty="0"/>
          </a:p>
        </p:txBody>
      </p:sp>
      <p:sp>
        <p:nvSpPr>
          <p:cNvPr id="4" name="Rectangle: Rounded Corners 3">
            <a:extLst>
              <a:ext uri="{FF2B5EF4-FFF2-40B4-BE49-F238E27FC236}">
                <a16:creationId xmlns:a16="http://schemas.microsoft.com/office/drawing/2014/main" id="{25C377C8-CFCD-460F-BC25-D45CA9EC7C94}"/>
              </a:ext>
            </a:extLst>
          </p:cNvPr>
          <p:cNvSpPr/>
          <p:nvPr/>
        </p:nvSpPr>
        <p:spPr>
          <a:xfrm>
            <a:off x="1968759" y="198120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cs typeface="Times New Roman" panose="02020603050405020304" pitchFamily="18" charset="0"/>
              </a:rPr>
              <a:t>M</a:t>
            </a:r>
            <a:r>
              <a:rPr lang="vi-VN" sz="3600" dirty="0">
                <a:cs typeface="Times New Roman" panose="02020603050405020304" pitchFamily="18" charset="0"/>
              </a:rPr>
              <a:t>ời 2 HS lên thể hiện tình huống trước lớp. </a:t>
            </a:r>
            <a:r>
              <a:rPr lang="en-US" sz="3600" dirty="0" err="1">
                <a:cs typeface="Times New Roman" panose="02020603050405020304" pitchFamily="18" charset="0"/>
              </a:rPr>
              <a:t>Đề</a:t>
            </a:r>
            <a:r>
              <a:rPr lang="en-US" sz="3600" dirty="0">
                <a:cs typeface="Times New Roman" panose="02020603050405020304" pitchFamily="18" charset="0"/>
              </a:rPr>
              <a:t> </a:t>
            </a:r>
            <a:r>
              <a:rPr lang="en-US" sz="3600" dirty="0" err="1">
                <a:cs typeface="Times New Roman" panose="02020603050405020304" pitchFamily="18" charset="0"/>
              </a:rPr>
              <a:t>nghị</a:t>
            </a:r>
            <a:r>
              <a:rPr lang="vi-VN"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bạn</a:t>
            </a:r>
            <a:r>
              <a:rPr lang="en-US" sz="3600" dirty="0">
                <a:cs typeface="Times New Roman" panose="02020603050405020304" pitchFamily="18" charset="0"/>
              </a:rPr>
              <a:t> </a:t>
            </a:r>
            <a:r>
              <a:rPr lang="vi-VN" sz="3600" dirty="0">
                <a:cs typeface="Times New Roman" panose="02020603050405020304" pitchFamily="18" charset="0"/>
              </a:rPr>
              <a:t>cho lời khuyên: </a:t>
            </a:r>
            <a:r>
              <a:rPr lang="en-US" sz="3600" dirty="0">
                <a:cs typeface="Times New Roman" panose="02020603050405020304" pitchFamily="18" charset="0"/>
              </a:rPr>
              <a:t>Đ</a:t>
            </a:r>
            <a:r>
              <a:rPr lang="vi-VN" sz="3600" dirty="0">
                <a:cs typeface="Times New Roman" panose="02020603050405020304" pitchFamily="18" charset="0"/>
              </a:rPr>
              <a:t>óng góp các “bí kíp” để bạn A thể hiện là người thân thiện, vui vẻ đối với bạn B</a:t>
            </a:r>
            <a:endParaRPr lang="en-US" sz="3600" dirty="0">
              <a:cs typeface="Times New Roman" panose="02020603050405020304" pitchFamily="18" charset="0"/>
            </a:endParaRPr>
          </a:p>
        </p:txBody>
      </p:sp>
    </p:spTree>
    <p:extLst>
      <p:ext uri="{BB962C8B-B14F-4D97-AF65-F5344CB8AC3E}">
        <p14:creationId xmlns:p14="http://schemas.microsoft.com/office/powerpoint/2010/main" val="27487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Hoạt</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động</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sau</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giờ</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học</a:t>
            </a:r>
            <a:endParaRPr kumimoji="0" lang="en-US" sz="8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2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Về</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cùng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bố</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mẹ</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ngắm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cuốn</a:t>
            </a:r>
            <a:r>
              <a:rPr lang="en-US" sz="3200" dirty="0">
                <a:solidFill>
                  <a:prstClr val="white"/>
                </a:solidFill>
                <a:latin typeface="Times New Roman" panose="02020603050405020304" pitchFamily="18" charset="0"/>
                <a:cs typeface="Times New Roman" panose="02020603050405020304" pitchFamily="18" charset="0"/>
              </a:rPr>
              <a:t> album </a:t>
            </a:r>
            <a:r>
              <a:rPr lang="en-US" sz="3200" dirty="0" err="1">
                <a:solidFill>
                  <a:prstClr val="white"/>
                </a:solidFill>
                <a:latin typeface="Times New Roman" panose="02020603050405020304" pitchFamily="18" charset="0"/>
                <a:cs typeface="Times New Roman" panose="02020603050405020304" pitchFamily="18" charset="0"/>
              </a:rPr>
              <a:t>ảnh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của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gia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đình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tìm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những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tấm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ảnh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vẻ</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2648B2A-9455-4E0D-9936-7E274226251A}"/>
              </a:ext>
            </a:extLst>
          </p:cNvPr>
          <p:cNvPicPr>
            <a:picLocks noChangeAspect="1"/>
          </p:cNvPicPr>
          <p:nvPr/>
        </p:nvPicPr>
        <p:blipFill>
          <a:blip r:embed="rId4"/>
          <a:stretch>
            <a:fillRect/>
          </a:stretch>
        </p:blipFill>
        <p:spPr>
          <a:xfrm>
            <a:off x="2409825" y="1714500"/>
            <a:ext cx="7096125" cy="4143375"/>
          </a:xfrm>
          <a:prstGeom prst="rect">
            <a:avLst/>
          </a:prstGeom>
        </p:spPr>
      </p:pic>
    </p:spTree>
    <p:extLst>
      <p:ext uri="{BB962C8B-B14F-4D97-AF65-F5344CB8AC3E}">
        <p14:creationId xmlns:p14="http://schemas.microsoft.com/office/powerpoint/2010/main" val="18939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Củng cố bài học</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br>
              <a:rPr lang="vi-VN" sz="3600" dirty="0">
                <a:solidFill>
                  <a:schemeClr val="bg1"/>
                </a:solidFill>
              </a:rPr>
            </a:br>
            <a:r>
              <a:rPr lang="vi-VN" sz="3600" b="0" i="0" dirty="0">
                <a:solidFill>
                  <a:schemeClr val="bg1"/>
                </a:solidFill>
                <a:effectLst/>
                <a:latin typeface="-apple-system"/>
              </a:rPr>
              <a:t>Ngây thơ mà sống cuộc đời thanh cao</a:t>
            </a:r>
            <a:br>
              <a:rPr lang="vi-VN" sz="3600" dirty="0">
                <a:solidFill>
                  <a:schemeClr val="bg1"/>
                </a:solidFill>
              </a:rPr>
            </a:br>
            <a:r>
              <a:rPr lang="vi-VN" sz="3600" b="0" i="0" dirty="0">
                <a:solidFill>
                  <a:schemeClr val="bg1"/>
                </a:solidFill>
                <a:effectLst/>
                <a:latin typeface="-apple-system"/>
              </a:rPr>
              <a:t>Áo thường chung mặc một màu</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00000000000000000" pitchFamily="2" charset="0"/>
              </a:rPr>
              <a:t>Nhô</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cao</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giữa</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mặt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một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mình</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Hít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thở</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tinh</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ngửi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mùi</a:t>
            </a:r>
            <a:r>
              <a:rPr lang="en-US" sz="3600" b="0" i="0" dirty="0">
                <a:solidFill>
                  <a:schemeClr val="bg1"/>
                </a:solidFill>
                <a:effectLst/>
                <a:latin typeface="Roboto" panose="02000000000000000000" pitchFamily="2" charset="0"/>
              </a:rPr>
              <a:t>?</a:t>
            </a:r>
          </a:p>
          <a:p>
            <a:pPr algn="ctr" fontAlgn="base"/>
            <a:r>
              <a:rPr lang="en-US" sz="3600" b="0" i="0" dirty="0">
                <a:solidFill>
                  <a:schemeClr val="bg1"/>
                </a:solidFill>
                <a:effectLst/>
                <a:latin typeface="Roboto" panose="02000000000000000000" pitchFamily="2" charset="0"/>
              </a:rPr>
              <a:t>(</a:t>
            </a:r>
            <a:r>
              <a:rPr lang="en-US" sz="3600" b="0" i="0" dirty="0" err="1">
                <a:solidFill>
                  <a:schemeClr val="bg1"/>
                </a:solidFill>
                <a:effectLst/>
                <a:latin typeface="Roboto" panose="02000000000000000000" pitchFamily="2" charset="0"/>
              </a:rPr>
              <a:t>Là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00000000000000000" pitchFamily="2" charset="0"/>
              </a:rPr>
              <a:t>Cái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lắm</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thay</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Quét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nhà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giúp</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mẹ</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bài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tranh</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0CB3A0-F86D-4969-BF2E-620359097C76}"/>
              </a:ext>
            </a:extLst>
          </p:cNvPr>
          <p:cNvSpPr/>
          <p:nvPr/>
        </p:nvSpPr>
        <p:spPr>
          <a:xfrm>
            <a:off x="2715106" y="2767310"/>
            <a:ext cx="6761787" cy="923330"/>
          </a:xfrm>
          <a:prstGeom prst="rect">
            <a:avLst/>
          </a:prstGeom>
          <a:noFill/>
        </p:spPr>
        <p:txBody>
          <a:bodyPr wrap="none" lIns="91440" tIns="45720" rIns="91440" bIns="45720">
            <a:prstTxWarp prst="textArchUp">
              <a:avLst/>
            </a:prstTxWarp>
            <a:spAutoFit/>
          </a:bodyPr>
          <a:lstStyle/>
          <a:p>
            <a:pPr algn="ct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1: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Hình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ảnh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của</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em</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id="{DBD6F9C1-7504-4F23-B2FA-FAE4B508547C}"/>
              </a:ext>
            </a:extLst>
          </p:cNvPr>
          <p:cNvSpPr txBox="1"/>
          <p:nvPr/>
        </p:nvSpPr>
        <p:spPr>
          <a:xfrm>
            <a:off x="617516" y="85725"/>
            <a:ext cx="10034649" cy="138499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Hai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08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9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2025</a:t>
            </a:r>
          </a:p>
          <a:p>
            <a:pPr algn="ct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HĐGD-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380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86150" y="1809750"/>
            <a:ext cx="5362575" cy="861774"/>
          </a:xfrm>
          <a:prstGeom prst="rect">
            <a:avLst/>
          </a:prstGeom>
          <a:noFill/>
        </p:spPr>
        <p:txBody>
          <a:bodyPr wrap="square" rtlCol="0">
            <a:spAutoFit/>
          </a:bodyPr>
          <a:lstStyle/>
          <a:p>
            <a:r>
              <a:rPr lang="en-US" sz="5000" dirty="0" err="1">
                <a:solidFill>
                  <a:srgbClr val="7030A0"/>
                </a:solidFill>
                <a:latin typeface="Times New Roman" panose="02020603050405020304" pitchFamily="18" charset="0"/>
                <a:cs typeface="Times New Roman" panose="02020603050405020304" pitchFamily="18" charset="0"/>
              </a:rPr>
              <a:t>Mục</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tiêu</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bài</a:t>
            </a:r>
            <a:r>
              <a:rPr lang="en-US" sz="5000" dirty="0">
                <a:solidFill>
                  <a:srgbClr val="7030A0"/>
                </a:solidFill>
                <a:latin typeface="Times New Roman" panose="02020603050405020304" pitchFamily="18" charset="0"/>
                <a:cs typeface="Times New Roman" panose="02020603050405020304" pitchFamily="18" charset="0"/>
              </a:rPr>
              <a:t> </a:t>
            </a:r>
            <a:r>
              <a:rPr lang="en-US" sz="5000" dirty="0" err="1">
                <a:solidFill>
                  <a:srgbClr val="7030A0"/>
                </a:solidFill>
                <a:latin typeface="Times New Roman" panose="02020603050405020304" pitchFamily="18" charset="0"/>
                <a:cs typeface="Times New Roman" panose="02020603050405020304" pitchFamily="18" charset="0"/>
              </a:rPr>
              <a:t>học</a:t>
            </a:r>
            <a:endParaRPr lang="en-US" sz="5000" dirty="0">
              <a:solidFill>
                <a:srgbClr val="7030A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latin typeface="+mj-lt"/>
              </a:rPr>
              <a:t>Nhận diện được hình ảnh của bản thân.</a:t>
            </a:r>
            <a:endParaRPr lang="en-US" sz="3600" dirty="0">
              <a:solidFill>
                <a:srgbClr val="FF0000"/>
              </a:solidFill>
              <a:latin typeface="+mj-lt"/>
            </a:endParaRPr>
          </a:p>
          <a:p>
            <a:pPr marL="457200" indent="-457200">
              <a:buFont typeface="Arial" panose="020B0604020202020204" pitchFamily="34" charset="0"/>
              <a:buChar char="•"/>
            </a:pPr>
            <a:r>
              <a:rPr lang="vi-VN" sz="3600" dirty="0">
                <a:solidFill>
                  <a:srgbClr val="FF0000"/>
                </a:solidFill>
                <a:latin typeface="+mj-lt"/>
              </a:rPr>
              <a:t>Quan tâm và thể hiện được hình ảnh</a:t>
            </a:r>
            <a:r>
              <a:rPr lang="en-US" sz="3600" dirty="0">
                <a:solidFill>
                  <a:srgbClr val="FF0000"/>
                </a:solidFill>
                <a:latin typeface="+mj-lt"/>
              </a:rPr>
              <a:t> </a:t>
            </a:r>
            <a:r>
              <a:rPr lang="vi-VN" sz="3600" dirty="0">
                <a:solidFill>
                  <a:srgbClr val="FF0000"/>
                </a:solidFill>
                <a:latin typeface="+mj-lt"/>
              </a:rPr>
              <a:t>thân thiện, </a:t>
            </a:r>
            <a:r>
              <a:rPr lang="vi-VN" sz="3600" dirty="0">
                <a:solidFill>
                  <a:srgbClr val="FF0000"/>
                </a:solidFill>
                <a:latin typeface="+mj-lt"/>
                <a:cs typeface="Times New Roman" panose="02020603050405020304" pitchFamily="18" charset="0"/>
              </a:rPr>
              <a:t>vui</a:t>
            </a:r>
            <a:r>
              <a:rPr lang="vi-VN" sz="3600" dirty="0">
                <a:solidFill>
                  <a:srgbClr val="FF0000"/>
                </a:solidFill>
                <a:latin typeface="+mj-lt"/>
              </a:rPr>
              <a:t> vẻ của bản thân.</a:t>
            </a:r>
            <a:endParaRPr lang="en-US" sz="3600" dirty="0">
              <a:solidFill>
                <a:srgbClr val="FF0000"/>
              </a:solidFill>
              <a:latin typeface="+mj-lt"/>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124200" y="2486025"/>
            <a:ext cx="5753100" cy="1446550"/>
          </a:xfrm>
          <a:prstGeom prst="rect">
            <a:avLst/>
          </a:prstGeom>
          <a:noFill/>
        </p:spPr>
        <p:txBody>
          <a:bodyPr wrap="square" rtlCol="0">
            <a:spAutoFit/>
          </a:bodyPr>
          <a:lstStyle/>
          <a:p>
            <a:pPr algn="ctr"/>
            <a:r>
              <a:rPr lang="en-US" sz="8800" dirty="0" err="1">
                <a:solidFill>
                  <a:srgbClr val="7030A0"/>
                </a:solidFill>
                <a:latin typeface="Times New Roman" panose="02020603050405020304" pitchFamily="18" charset="0"/>
                <a:cs typeface="Times New Roman" panose="02020603050405020304" pitchFamily="18" charset="0"/>
              </a:rPr>
              <a:t>Khởi</a:t>
            </a:r>
            <a:r>
              <a:rPr lang="en-US" sz="8800" dirty="0">
                <a:solidFill>
                  <a:srgbClr val="7030A0"/>
                </a:solidFill>
                <a:latin typeface="Times New Roman" panose="02020603050405020304" pitchFamily="18" charset="0"/>
                <a:cs typeface="Times New Roman" panose="02020603050405020304" pitchFamily="18" charset="0"/>
              </a:rPr>
              <a:t> </a:t>
            </a:r>
            <a:r>
              <a:rPr lang="en-US" sz="8800" dirty="0" err="1">
                <a:solidFill>
                  <a:srgbClr val="7030A0"/>
                </a:solidFill>
                <a:latin typeface="Times New Roman" panose="02020603050405020304" pitchFamily="18" charset="0"/>
                <a:cs typeface="Times New Roman" panose="02020603050405020304" pitchFamily="18" charset="0"/>
              </a:rPr>
              <a:t>động</a:t>
            </a:r>
            <a:endParaRPr lang="en-US" sz="8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5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765</Words>
  <Application>Microsoft Office PowerPoint</Application>
  <PresentationFormat>Widescreen</PresentationFormat>
  <Paragraphs>90</Paragraphs>
  <Slides>23</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等线</vt:lpstr>
      <vt:lpstr>-apple-system</vt:lpstr>
      <vt:lpstr>Arial</vt:lpstr>
      <vt:lpstr>Calibri</vt:lpstr>
      <vt:lpstr>Calibri Light</vt:lpstr>
      <vt:lpstr>Montserrat Alternates Black</vt:lpstr>
      <vt:lpstr>Roboto</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17</cp:revision>
  <dcterms:created xsi:type="dcterms:W3CDTF">2021-06-07T06:59:14Z</dcterms:created>
  <dcterms:modified xsi:type="dcterms:W3CDTF">2025-10-16T01:04:45Z</dcterms:modified>
</cp:coreProperties>
</file>