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683" r:id="rId2"/>
    <p:sldMasterId id="2147483695" r:id="rId3"/>
    <p:sldMasterId id="2147483700" r:id="rId4"/>
    <p:sldMasterId id="2147483720" r:id="rId5"/>
  </p:sldMasterIdLst>
  <p:notesMasterIdLst>
    <p:notesMasterId r:id="rId20"/>
  </p:notesMasterIdLst>
  <p:sldIdLst>
    <p:sldId id="2007577106" r:id="rId6"/>
    <p:sldId id="2007577107" r:id="rId7"/>
    <p:sldId id="2007577108" r:id="rId8"/>
    <p:sldId id="2007577113" r:id="rId9"/>
    <p:sldId id="2007577114" r:id="rId10"/>
    <p:sldId id="2007577118" r:id="rId11"/>
    <p:sldId id="2007577116" r:id="rId12"/>
    <p:sldId id="344" r:id="rId13"/>
    <p:sldId id="2007577119" r:id="rId14"/>
    <p:sldId id="373" r:id="rId15"/>
    <p:sldId id="2007577097" r:id="rId16"/>
    <p:sldId id="2007577121" r:id="rId17"/>
    <p:sldId id="295" r:id="rId18"/>
    <p:sldId id="200757710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581" y="10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553D0E-0F3B-4B30-B803-5678C7FAED8E}" type="datetimeFigureOut">
              <a:rPr lang="en-US" smtClean="0"/>
              <a:t>19/9/2025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771385-B708-4377-9124-647FB1735330}" type="slidenum">
              <a:rPr lang="en-US" smtClean="0"/>
              <a:t>‹#›</a:t>
            </a:fld>
            <a:endParaRPr lang="en-US"/>
          </a:p>
        </p:txBody>
      </p:sp>
    </p:spTree>
    <p:extLst>
      <p:ext uri="{BB962C8B-B14F-4D97-AF65-F5344CB8AC3E}">
        <p14:creationId xmlns:p14="http://schemas.microsoft.com/office/powerpoint/2010/main" val="3599689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89528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2918C-D718-44A1-8AF5-72AC757A57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151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49822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006900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231009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2027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632825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C6DAB4-A5EE-47F3-865F-194124662A4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718609-D0E2-44F0-884B-8C20021452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37104A-EDBB-4DEF-9A8D-A6F97EEB849D}"/>
              </a:ext>
            </a:extLst>
          </p:cNvPr>
          <p:cNvSpPr>
            <a:spLocks noGrp="1"/>
          </p:cNvSpPr>
          <p:nvPr>
            <p:ph type="dt" sz="half" idx="10"/>
          </p:nvPr>
        </p:nvSpPr>
        <p:spPr/>
        <p:txBody>
          <a:bodyPr/>
          <a:lstStyle/>
          <a:p>
            <a:fld id="{E5948F6F-2428-462A-9C17-B471D69666C9}" type="datetimeFigureOut">
              <a:rPr lang="zh-CN" altLang="en-US" smtClean="0"/>
              <a:t>2025/9/19</a:t>
            </a:fld>
            <a:endParaRPr lang="zh-CN" altLang="en-US"/>
          </a:p>
        </p:txBody>
      </p:sp>
      <p:sp>
        <p:nvSpPr>
          <p:cNvPr id="5" name="页脚占位符 4">
            <a:extLst>
              <a:ext uri="{FF2B5EF4-FFF2-40B4-BE49-F238E27FC236}">
                <a16:creationId xmlns:a16="http://schemas.microsoft.com/office/drawing/2014/main" id="{C3BB8D15-C499-48CF-9D0D-45CCC65AD73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90E66EA-B0D5-46D2-BB63-E9AAA5F595CC}"/>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723251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3E38F3-2F70-42E3-A938-BF34763BDD1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C9835C3-98C9-4BB0-AB48-C0A5F94D36B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319BC4-A8AF-4B6F-A6AC-B29D151381CC}"/>
              </a:ext>
            </a:extLst>
          </p:cNvPr>
          <p:cNvSpPr>
            <a:spLocks noGrp="1"/>
          </p:cNvSpPr>
          <p:nvPr>
            <p:ph type="dt" sz="half" idx="10"/>
          </p:nvPr>
        </p:nvSpPr>
        <p:spPr/>
        <p:txBody>
          <a:bodyPr/>
          <a:lstStyle/>
          <a:p>
            <a:fld id="{E5948F6F-2428-462A-9C17-B471D69666C9}" type="datetimeFigureOut">
              <a:rPr lang="zh-CN" altLang="en-US" smtClean="0"/>
              <a:t>2025/9/19</a:t>
            </a:fld>
            <a:endParaRPr lang="zh-CN" altLang="en-US"/>
          </a:p>
        </p:txBody>
      </p:sp>
      <p:sp>
        <p:nvSpPr>
          <p:cNvPr id="5" name="页脚占位符 4">
            <a:extLst>
              <a:ext uri="{FF2B5EF4-FFF2-40B4-BE49-F238E27FC236}">
                <a16:creationId xmlns:a16="http://schemas.microsoft.com/office/drawing/2014/main" id="{2FEB5DED-A7DE-4EE4-B6AB-433C67613F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BB61E76-AAA8-4A4D-AC7A-811B321C7B5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237700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696E78-5D50-4462-927E-3A63F54EEAF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AF02305-A9EB-4761-B11C-9AB7DF06518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13E1FFF-8862-47C7-A800-1AAF9D7C5086}"/>
              </a:ext>
            </a:extLst>
          </p:cNvPr>
          <p:cNvSpPr>
            <a:spLocks noGrp="1"/>
          </p:cNvSpPr>
          <p:nvPr>
            <p:ph type="dt" sz="half" idx="10"/>
          </p:nvPr>
        </p:nvSpPr>
        <p:spPr/>
        <p:txBody>
          <a:bodyPr/>
          <a:lstStyle/>
          <a:p>
            <a:fld id="{E5948F6F-2428-462A-9C17-B471D69666C9}" type="datetimeFigureOut">
              <a:rPr lang="zh-CN" altLang="en-US" smtClean="0"/>
              <a:t>2025/9/19</a:t>
            </a:fld>
            <a:endParaRPr lang="zh-CN" altLang="en-US"/>
          </a:p>
        </p:txBody>
      </p:sp>
      <p:sp>
        <p:nvSpPr>
          <p:cNvPr id="5" name="页脚占位符 4">
            <a:extLst>
              <a:ext uri="{FF2B5EF4-FFF2-40B4-BE49-F238E27FC236}">
                <a16:creationId xmlns:a16="http://schemas.microsoft.com/office/drawing/2014/main" id="{62650148-B950-43C8-9DCD-DE25E61062D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4578DFF-1A5C-47A7-BF63-30AA9540AB1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5479100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1C366D3-5762-4D36-B666-26996E5102BC}"/>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38889257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5E68AA-BE64-F049-AE4B-6D22E5791D6E}"/>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68FB45DC-93A6-9E46-B68E-4C1658CC14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60C71B9E-72DF-9B46-9E11-92FD14AF7800}"/>
              </a:ext>
            </a:extLst>
          </p:cNvPr>
          <p:cNvSpPr>
            <a:spLocks noGrp="1"/>
          </p:cNvSpPr>
          <p:nvPr>
            <p:ph type="dt" sz="half" idx="10"/>
          </p:nvPr>
        </p:nvSpPr>
        <p:spPr/>
        <p:txBody>
          <a:bodyPr/>
          <a:lstStyle/>
          <a:p>
            <a:fld id="{84B79D43-DAE6-0F47-A9C1-04982654FBFB}" type="datetimeFigureOut">
              <a:rPr kumimoji="1" lang="zh-CN" altLang="en-US" smtClean="0"/>
              <a:t>2025/9/19</a:t>
            </a:fld>
            <a:endParaRPr kumimoji="1" lang="zh-CN" altLang="en-US"/>
          </a:p>
        </p:txBody>
      </p:sp>
      <p:sp>
        <p:nvSpPr>
          <p:cNvPr id="5" name="页脚占位符 4">
            <a:extLst>
              <a:ext uri="{FF2B5EF4-FFF2-40B4-BE49-F238E27FC236}">
                <a16:creationId xmlns:a16="http://schemas.microsoft.com/office/drawing/2014/main" id="{CD64AA69-0CEE-B14A-BDC5-308DDC8C2D60}"/>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5DFAF48E-F9F8-1C46-8EEE-61E4A181629A}"/>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28496244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90AC2C-89A7-5B45-AA29-0F43CAD1792B}"/>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FF0F5861-FF02-9541-AD80-582F186482D6}"/>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2E655C0A-AF44-4240-926F-CF039BC8D213}"/>
              </a:ext>
            </a:extLst>
          </p:cNvPr>
          <p:cNvSpPr>
            <a:spLocks noGrp="1"/>
          </p:cNvSpPr>
          <p:nvPr>
            <p:ph type="dt" sz="half" idx="10"/>
          </p:nvPr>
        </p:nvSpPr>
        <p:spPr/>
        <p:txBody>
          <a:bodyPr/>
          <a:lstStyle/>
          <a:p>
            <a:fld id="{84B79D43-DAE6-0F47-A9C1-04982654FBFB}" type="datetimeFigureOut">
              <a:rPr kumimoji="1" lang="zh-CN" altLang="en-US" smtClean="0"/>
              <a:t>2025/9/19</a:t>
            </a:fld>
            <a:endParaRPr kumimoji="1" lang="zh-CN" altLang="en-US"/>
          </a:p>
        </p:txBody>
      </p:sp>
      <p:sp>
        <p:nvSpPr>
          <p:cNvPr id="5" name="页脚占位符 4">
            <a:extLst>
              <a:ext uri="{FF2B5EF4-FFF2-40B4-BE49-F238E27FC236}">
                <a16:creationId xmlns:a16="http://schemas.microsoft.com/office/drawing/2014/main" id="{70AFDC4E-8BFD-B54A-BF9A-81919CC721BB}"/>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89656241-BFAA-974E-8319-98CB08180971}"/>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2687029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p:txBody>
          <a:bodyPr/>
          <a:lstStyle/>
          <a:p>
            <a:fld id="{84B79D43-DAE6-0F47-A9C1-04982654FBFB}" type="datetimeFigureOut">
              <a:rPr kumimoji="1" lang="zh-CN" altLang="en-US" smtClean="0"/>
              <a:t>2025/9/19</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13162943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03AC0A-0AC7-E046-A454-45AF18903BBF}"/>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BCFDF19E-3B3B-4842-9CFB-FEE132D206CF}"/>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6E65A68E-44C5-224D-8CA2-CC2B095E1927}"/>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2D30D364-0692-4248-99C8-3F14D2E4ABF8}"/>
              </a:ext>
            </a:extLst>
          </p:cNvPr>
          <p:cNvSpPr>
            <a:spLocks noGrp="1"/>
          </p:cNvSpPr>
          <p:nvPr>
            <p:ph type="dt" sz="half" idx="10"/>
          </p:nvPr>
        </p:nvSpPr>
        <p:spPr/>
        <p:txBody>
          <a:bodyPr/>
          <a:lstStyle/>
          <a:p>
            <a:fld id="{84B79D43-DAE6-0F47-A9C1-04982654FBFB}" type="datetimeFigureOut">
              <a:rPr kumimoji="1" lang="zh-CN" altLang="en-US" smtClean="0"/>
              <a:t>2025/9/19</a:t>
            </a:fld>
            <a:endParaRPr kumimoji="1" lang="zh-CN" altLang="en-US"/>
          </a:p>
        </p:txBody>
      </p:sp>
      <p:sp>
        <p:nvSpPr>
          <p:cNvPr id="6" name="页脚占位符 5">
            <a:extLst>
              <a:ext uri="{FF2B5EF4-FFF2-40B4-BE49-F238E27FC236}">
                <a16:creationId xmlns:a16="http://schemas.microsoft.com/office/drawing/2014/main" id="{EC7A17F9-1059-CB44-9EC4-3DC90DCBC098}"/>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088F51C2-BC0A-9647-96E7-996BE581CB4D}"/>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33845436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D20C3A-97FD-EC48-8472-14766CCB9D92}"/>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CB998ED0-C05E-BF44-803B-F32434D969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9C2F7DA8-241B-6E41-B115-7DD4AB88F1CE}"/>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1763B39A-3922-DC4C-A9E0-E8F6F55BCC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D1B154D5-EB01-C546-8E33-06C61DAFCD03}"/>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072C4281-F8A6-F144-B529-6697CA44A29E}"/>
              </a:ext>
            </a:extLst>
          </p:cNvPr>
          <p:cNvSpPr>
            <a:spLocks noGrp="1"/>
          </p:cNvSpPr>
          <p:nvPr>
            <p:ph type="dt" sz="half" idx="10"/>
          </p:nvPr>
        </p:nvSpPr>
        <p:spPr/>
        <p:txBody>
          <a:bodyPr/>
          <a:lstStyle/>
          <a:p>
            <a:fld id="{84B79D43-DAE6-0F47-A9C1-04982654FBFB}" type="datetimeFigureOut">
              <a:rPr kumimoji="1" lang="zh-CN" altLang="en-US" smtClean="0"/>
              <a:t>2025/9/19</a:t>
            </a:fld>
            <a:endParaRPr kumimoji="1" lang="zh-CN" altLang="en-US"/>
          </a:p>
        </p:txBody>
      </p:sp>
      <p:sp>
        <p:nvSpPr>
          <p:cNvPr id="8" name="页脚占位符 7">
            <a:extLst>
              <a:ext uri="{FF2B5EF4-FFF2-40B4-BE49-F238E27FC236}">
                <a16:creationId xmlns:a16="http://schemas.microsoft.com/office/drawing/2014/main" id="{DE8B9C80-60CA-A34E-BFF9-C5EF301C401D}"/>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BF90AAA6-55AF-1F43-85E0-154D6A6111AB}"/>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28655143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57A5C9-2CA0-5C4F-B0AC-699302B218E6}"/>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FE2BD9DE-4F17-9E46-85D8-E2B12EE2279A}"/>
              </a:ext>
            </a:extLst>
          </p:cNvPr>
          <p:cNvSpPr>
            <a:spLocks noGrp="1"/>
          </p:cNvSpPr>
          <p:nvPr>
            <p:ph type="dt" sz="half" idx="10"/>
          </p:nvPr>
        </p:nvSpPr>
        <p:spPr/>
        <p:txBody>
          <a:bodyPr/>
          <a:lstStyle/>
          <a:p>
            <a:fld id="{84B79D43-DAE6-0F47-A9C1-04982654FBFB}" type="datetimeFigureOut">
              <a:rPr kumimoji="1" lang="zh-CN" altLang="en-US" smtClean="0"/>
              <a:t>2025/9/19</a:t>
            </a:fld>
            <a:endParaRPr kumimoji="1" lang="zh-CN" altLang="en-US"/>
          </a:p>
        </p:txBody>
      </p:sp>
      <p:sp>
        <p:nvSpPr>
          <p:cNvPr id="4" name="页脚占位符 3">
            <a:extLst>
              <a:ext uri="{FF2B5EF4-FFF2-40B4-BE49-F238E27FC236}">
                <a16:creationId xmlns:a16="http://schemas.microsoft.com/office/drawing/2014/main" id="{531FE32F-DD65-4F4F-A322-76B6249BA721}"/>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F1B1DDF3-917A-F04E-96B7-4D0D88E63782}"/>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28039641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AF1B7EC-7263-EF4F-B8F8-7BC4A0926652}"/>
              </a:ext>
            </a:extLst>
          </p:cNvPr>
          <p:cNvSpPr>
            <a:spLocks noGrp="1"/>
          </p:cNvSpPr>
          <p:nvPr>
            <p:ph type="dt" sz="half" idx="10"/>
          </p:nvPr>
        </p:nvSpPr>
        <p:spPr/>
        <p:txBody>
          <a:bodyPr/>
          <a:lstStyle/>
          <a:p>
            <a:fld id="{84B79D43-DAE6-0F47-A9C1-04982654FBFB}" type="datetimeFigureOut">
              <a:rPr kumimoji="1" lang="zh-CN" altLang="en-US" smtClean="0"/>
              <a:t>2025/9/19</a:t>
            </a:fld>
            <a:endParaRPr kumimoji="1" lang="zh-CN" altLang="en-US"/>
          </a:p>
        </p:txBody>
      </p:sp>
      <p:sp>
        <p:nvSpPr>
          <p:cNvPr id="3" name="页脚占位符 2">
            <a:extLst>
              <a:ext uri="{FF2B5EF4-FFF2-40B4-BE49-F238E27FC236}">
                <a16:creationId xmlns:a16="http://schemas.microsoft.com/office/drawing/2014/main" id="{A87EA049-7CA7-2242-BC65-574B701167D0}"/>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8581E859-109B-1D4E-BD7F-295BD77D5879}"/>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254697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639B58-E9A9-4E5B-8675-D220511DD16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2A3A9B5-0BCA-4364-AAED-F89099EC647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48A98A-4FCE-42D0-A2D1-F2BF8D5F439F}"/>
              </a:ext>
            </a:extLst>
          </p:cNvPr>
          <p:cNvSpPr>
            <a:spLocks noGrp="1"/>
          </p:cNvSpPr>
          <p:nvPr>
            <p:ph type="dt" sz="half" idx="10"/>
          </p:nvPr>
        </p:nvSpPr>
        <p:spPr/>
        <p:txBody>
          <a:bodyPr/>
          <a:lstStyle/>
          <a:p>
            <a:fld id="{E5948F6F-2428-462A-9C17-B471D69666C9}" type="datetimeFigureOut">
              <a:rPr lang="zh-CN" altLang="en-US" smtClean="0"/>
              <a:t>2025/9/19</a:t>
            </a:fld>
            <a:endParaRPr lang="zh-CN" altLang="en-US"/>
          </a:p>
        </p:txBody>
      </p:sp>
      <p:sp>
        <p:nvSpPr>
          <p:cNvPr id="5" name="页脚占位符 4">
            <a:extLst>
              <a:ext uri="{FF2B5EF4-FFF2-40B4-BE49-F238E27FC236}">
                <a16:creationId xmlns:a16="http://schemas.microsoft.com/office/drawing/2014/main" id="{6D531CB1-8E0F-41C9-8C45-E6F6090505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73D3C7-0FA6-4E51-9224-B3032E1C950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2471632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08FA14-2A56-8F40-B578-1AF41EF3438B}"/>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40FD8ED5-6CD0-9A49-908F-DD8F31EFE5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3F95D50D-3854-BF41-B1B4-C14B47F0A8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DE198175-F7BB-9649-87FC-791054344719}"/>
              </a:ext>
            </a:extLst>
          </p:cNvPr>
          <p:cNvSpPr>
            <a:spLocks noGrp="1"/>
          </p:cNvSpPr>
          <p:nvPr>
            <p:ph type="dt" sz="half" idx="10"/>
          </p:nvPr>
        </p:nvSpPr>
        <p:spPr/>
        <p:txBody>
          <a:bodyPr/>
          <a:lstStyle/>
          <a:p>
            <a:fld id="{84B79D43-DAE6-0F47-A9C1-04982654FBFB}" type="datetimeFigureOut">
              <a:rPr kumimoji="1" lang="zh-CN" altLang="en-US" smtClean="0"/>
              <a:t>2025/9/19</a:t>
            </a:fld>
            <a:endParaRPr kumimoji="1" lang="zh-CN" altLang="en-US"/>
          </a:p>
        </p:txBody>
      </p:sp>
      <p:sp>
        <p:nvSpPr>
          <p:cNvPr id="6" name="页脚占位符 5">
            <a:extLst>
              <a:ext uri="{FF2B5EF4-FFF2-40B4-BE49-F238E27FC236}">
                <a16:creationId xmlns:a16="http://schemas.microsoft.com/office/drawing/2014/main" id="{780D134F-22C8-A147-86A1-AFCE01B66131}"/>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92ABE2F8-7F2B-084D-AA59-F1D650034195}"/>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13539792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A1B7CB-265E-FE4B-85A7-85095EA77647}"/>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45B568F0-876F-3A42-8E9A-F2E0E4E16B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C9EE148B-7F31-6C4B-91AC-A6DC3C13CA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9EFCCCA7-808E-BA49-9D15-415B8AA9BFC1}"/>
              </a:ext>
            </a:extLst>
          </p:cNvPr>
          <p:cNvSpPr>
            <a:spLocks noGrp="1"/>
          </p:cNvSpPr>
          <p:nvPr>
            <p:ph type="dt" sz="half" idx="10"/>
          </p:nvPr>
        </p:nvSpPr>
        <p:spPr/>
        <p:txBody>
          <a:bodyPr/>
          <a:lstStyle/>
          <a:p>
            <a:fld id="{84B79D43-DAE6-0F47-A9C1-04982654FBFB}" type="datetimeFigureOut">
              <a:rPr kumimoji="1" lang="zh-CN" altLang="en-US" smtClean="0"/>
              <a:t>2025/9/19</a:t>
            </a:fld>
            <a:endParaRPr kumimoji="1" lang="zh-CN" altLang="en-US"/>
          </a:p>
        </p:txBody>
      </p:sp>
      <p:sp>
        <p:nvSpPr>
          <p:cNvPr id="6" name="页脚占位符 5">
            <a:extLst>
              <a:ext uri="{FF2B5EF4-FFF2-40B4-BE49-F238E27FC236}">
                <a16:creationId xmlns:a16="http://schemas.microsoft.com/office/drawing/2014/main" id="{2C58DD2B-251A-234C-8A57-5ABF94C4A877}"/>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C18CB2A8-5CD9-D04E-B567-7EBEF490AB7F}"/>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13319611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7507A8-15E2-164F-9615-442CE6395961}"/>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8762B35F-BAD2-B942-AD3F-6CFBFC720ECF}"/>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EF2FC632-FBB0-AC4F-A2C8-C309889175E8}"/>
              </a:ext>
            </a:extLst>
          </p:cNvPr>
          <p:cNvSpPr>
            <a:spLocks noGrp="1"/>
          </p:cNvSpPr>
          <p:nvPr>
            <p:ph type="dt" sz="half" idx="10"/>
          </p:nvPr>
        </p:nvSpPr>
        <p:spPr/>
        <p:txBody>
          <a:bodyPr/>
          <a:lstStyle/>
          <a:p>
            <a:fld id="{84B79D43-DAE6-0F47-A9C1-04982654FBFB}" type="datetimeFigureOut">
              <a:rPr kumimoji="1" lang="zh-CN" altLang="en-US" smtClean="0"/>
              <a:t>2025/9/19</a:t>
            </a:fld>
            <a:endParaRPr kumimoji="1" lang="zh-CN" altLang="en-US"/>
          </a:p>
        </p:txBody>
      </p:sp>
      <p:sp>
        <p:nvSpPr>
          <p:cNvPr id="5" name="页脚占位符 4">
            <a:extLst>
              <a:ext uri="{FF2B5EF4-FFF2-40B4-BE49-F238E27FC236}">
                <a16:creationId xmlns:a16="http://schemas.microsoft.com/office/drawing/2014/main" id="{5264E695-6EE6-3B41-9BB3-E9CE59E44B07}"/>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47B6FE20-DD6A-434B-8F8B-53D28B1A6E52}"/>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17666012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8317262-3A48-C44B-BE0D-EB1E54F694B6}"/>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B655E45A-0599-A545-9244-C8A808CE4B4E}"/>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6ED0EFA3-E423-1E43-9429-EFEE76FC64A0}"/>
              </a:ext>
            </a:extLst>
          </p:cNvPr>
          <p:cNvSpPr>
            <a:spLocks noGrp="1"/>
          </p:cNvSpPr>
          <p:nvPr>
            <p:ph type="dt" sz="half" idx="10"/>
          </p:nvPr>
        </p:nvSpPr>
        <p:spPr/>
        <p:txBody>
          <a:bodyPr/>
          <a:lstStyle/>
          <a:p>
            <a:fld id="{84B79D43-DAE6-0F47-A9C1-04982654FBFB}" type="datetimeFigureOut">
              <a:rPr kumimoji="1" lang="zh-CN" altLang="en-US" smtClean="0"/>
              <a:t>2025/9/19</a:t>
            </a:fld>
            <a:endParaRPr kumimoji="1" lang="zh-CN" altLang="en-US"/>
          </a:p>
        </p:txBody>
      </p:sp>
      <p:sp>
        <p:nvSpPr>
          <p:cNvPr id="5" name="页脚占位符 4">
            <a:extLst>
              <a:ext uri="{FF2B5EF4-FFF2-40B4-BE49-F238E27FC236}">
                <a16:creationId xmlns:a16="http://schemas.microsoft.com/office/drawing/2014/main" id="{FCE18421-96FF-A942-AB92-9E8C9E3D538D}"/>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A76B1616-54B9-7149-8109-223505AD0D8E}"/>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20628152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8552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3447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42110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09698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22518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009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8AA695-E720-45FC-8C4C-6F6C5E2BA6C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2C41949-D699-407F-88A2-7FC57A3E02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6ACF3AE-4FCF-43CB-A2A9-4E450D2A7FBF}"/>
              </a:ext>
            </a:extLst>
          </p:cNvPr>
          <p:cNvSpPr>
            <a:spLocks noGrp="1"/>
          </p:cNvSpPr>
          <p:nvPr>
            <p:ph type="dt" sz="half" idx="10"/>
          </p:nvPr>
        </p:nvSpPr>
        <p:spPr/>
        <p:txBody>
          <a:bodyPr/>
          <a:lstStyle/>
          <a:p>
            <a:fld id="{E5948F6F-2428-462A-9C17-B471D69666C9}" type="datetimeFigureOut">
              <a:rPr lang="zh-CN" altLang="en-US" smtClean="0"/>
              <a:t>2025/9/19</a:t>
            </a:fld>
            <a:endParaRPr lang="zh-CN" altLang="en-US"/>
          </a:p>
        </p:txBody>
      </p:sp>
      <p:sp>
        <p:nvSpPr>
          <p:cNvPr id="5" name="页脚占位符 4">
            <a:extLst>
              <a:ext uri="{FF2B5EF4-FFF2-40B4-BE49-F238E27FC236}">
                <a16:creationId xmlns:a16="http://schemas.microsoft.com/office/drawing/2014/main" id="{6FDA009A-460D-4113-B559-A393D1BB42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E93440B-F521-41F1-A213-95A86A6BD7DC}"/>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5467436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7269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71715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040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072192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2025/9/19</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175715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6FF3A7C-AD87-4FD5-B36B-820E975C156B}"/>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10521756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6859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34849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56106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8574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6D234B-710B-476F-A562-02522924871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DC09F18-3F51-4860-9392-02DE5C82397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8E86988-EB0B-4F17-BEB3-07B32D52451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E94802-C01D-48B5-8391-188A661F4773}"/>
              </a:ext>
            </a:extLst>
          </p:cNvPr>
          <p:cNvSpPr>
            <a:spLocks noGrp="1"/>
          </p:cNvSpPr>
          <p:nvPr>
            <p:ph type="dt" sz="half" idx="10"/>
          </p:nvPr>
        </p:nvSpPr>
        <p:spPr/>
        <p:txBody>
          <a:bodyPr/>
          <a:lstStyle/>
          <a:p>
            <a:fld id="{E5948F6F-2428-462A-9C17-B471D69666C9}" type="datetimeFigureOut">
              <a:rPr lang="zh-CN" altLang="en-US" smtClean="0"/>
              <a:t>2025/9/19</a:t>
            </a:fld>
            <a:endParaRPr lang="zh-CN" altLang="en-US"/>
          </a:p>
        </p:txBody>
      </p:sp>
      <p:sp>
        <p:nvSpPr>
          <p:cNvPr id="6" name="页脚占位符 5">
            <a:extLst>
              <a:ext uri="{FF2B5EF4-FFF2-40B4-BE49-F238E27FC236}">
                <a16:creationId xmlns:a16="http://schemas.microsoft.com/office/drawing/2014/main" id="{108B485E-E3A1-4721-92B2-3C28EDE80B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92178D-C56F-4DF2-8122-76C9CB4F6C6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9240912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81416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95968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2025/9/19</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2945945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FC6D8B-6DBC-49C6-AEF1-5C6BE136E57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3C5B6C7-4872-454E-8FFD-B878CACFF3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C7AF5EB-2631-4C52-96F0-84103E525DC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4DBCDA7-42BB-4232-A969-B037711A68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AC1CD09-D00E-45F6-8410-0CA18A5F4D6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61B2AA4-2571-4A46-AEF9-C6600AAE3F93}"/>
              </a:ext>
            </a:extLst>
          </p:cNvPr>
          <p:cNvSpPr>
            <a:spLocks noGrp="1"/>
          </p:cNvSpPr>
          <p:nvPr>
            <p:ph type="dt" sz="half" idx="10"/>
          </p:nvPr>
        </p:nvSpPr>
        <p:spPr/>
        <p:txBody>
          <a:bodyPr/>
          <a:lstStyle/>
          <a:p>
            <a:fld id="{E5948F6F-2428-462A-9C17-B471D69666C9}" type="datetimeFigureOut">
              <a:rPr lang="zh-CN" altLang="en-US" smtClean="0"/>
              <a:t>2025/9/19</a:t>
            </a:fld>
            <a:endParaRPr lang="zh-CN" altLang="en-US"/>
          </a:p>
        </p:txBody>
      </p:sp>
      <p:sp>
        <p:nvSpPr>
          <p:cNvPr id="8" name="页脚占位符 7">
            <a:extLst>
              <a:ext uri="{FF2B5EF4-FFF2-40B4-BE49-F238E27FC236}">
                <a16:creationId xmlns:a16="http://schemas.microsoft.com/office/drawing/2014/main" id="{06FFAF36-201A-4E03-81DA-3C56988D954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C3F275F-5247-493E-B457-DE9B3AA81ABF}"/>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8293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E288C6-5431-4B45-A828-10CE8FE0F8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2965DF-0155-4483-BA71-E600CD0762AB}"/>
              </a:ext>
            </a:extLst>
          </p:cNvPr>
          <p:cNvSpPr>
            <a:spLocks noGrp="1"/>
          </p:cNvSpPr>
          <p:nvPr>
            <p:ph type="dt" sz="half" idx="10"/>
          </p:nvPr>
        </p:nvSpPr>
        <p:spPr/>
        <p:txBody>
          <a:bodyPr/>
          <a:lstStyle/>
          <a:p>
            <a:fld id="{E5948F6F-2428-462A-9C17-B471D69666C9}" type="datetimeFigureOut">
              <a:rPr lang="zh-CN" altLang="en-US" smtClean="0"/>
              <a:t>2025/9/19</a:t>
            </a:fld>
            <a:endParaRPr lang="zh-CN" altLang="en-US"/>
          </a:p>
        </p:txBody>
      </p:sp>
      <p:sp>
        <p:nvSpPr>
          <p:cNvPr id="4" name="页脚占位符 3">
            <a:extLst>
              <a:ext uri="{FF2B5EF4-FFF2-40B4-BE49-F238E27FC236}">
                <a16:creationId xmlns:a16="http://schemas.microsoft.com/office/drawing/2014/main" id="{30025267-2129-4AAC-B988-516394B8C6A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55C9AA8-61C4-4754-8BD1-ABBF30B69740}"/>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558258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6E89B8B-92FE-4CCE-A6FD-1EA0AA2CB889}"/>
              </a:ext>
            </a:extLst>
          </p:cNvPr>
          <p:cNvSpPr>
            <a:spLocks noGrp="1"/>
          </p:cNvSpPr>
          <p:nvPr>
            <p:ph type="dt" sz="half" idx="10"/>
          </p:nvPr>
        </p:nvSpPr>
        <p:spPr/>
        <p:txBody>
          <a:bodyPr/>
          <a:lstStyle/>
          <a:p>
            <a:fld id="{E5948F6F-2428-462A-9C17-B471D69666C9}" type="datetimeFigureOut">
              <a:rPr lang="zh-CN" altLang="en-US" smtClean="0"/>
              <a:t>2025/9/19</a:t>
            </a:fld>
            <a:endParaRPr lang="zh-CN" altLang="en-US"/>
          </a:p>
        </p:txBody>
      </p:sp>
      <p:sp>
        <p:nvSpPr>
          <p:cNvPr id="3" name="页脚占位符 2">
            <a:extLst>
              <a:ext uri="{FF2B5EF4-FFF2-40B4-BE49-F238E27FC236}">
                <a16:creationId xmlns:a16="http://schemas.microsoft.com/office/drawing/2014/main" id="{8C28E2A2-AD64-42B3-A87A-68E10771FDF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CC82940-4DCD-4457-AC93-5C941D344732}"/>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485080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1AE5F-13EA-4C3A-AAAA-8D04B81C9CC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9F9721-3C03-4ACA-8D2A-9BAC7D3A34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777210C-3F98-44F0-9B0B-7484D05835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67F33BF-7248-4CF2-9D5F-FC2D4AF5A79E}"/>
              </a:ext>
            </a:extLst>
          </p:cNvPr>
          <p:cNvSpPr>
            <a:spLocks noGrp="1"/>
          </p:cNvSpPr>
          <p:nvPr>
            <p:ph type="dt" sz="half" idx="10"/>
          </p:nvPr>
        </p:nvSpPr>
        <p:spPr/>
        <p:txBody>
          <a:bodyPr/>
          <a:lstStyle/>
          <a:p>
            <a:fld id="{E5948F6F-2428-462A-9C17-B471D69666C9}" type="datetimeFigureOut">
              <a:rPr lang="zh-CN" altLang="en-US" smtClean="0"/>
              <a:t>2025/9/19</a:t>
            </a:fld>
            <a:endParaRPr lang="zh-CN" altLang="en-US"/>
          </a:p>
        </p:txBody>
      </p:sp>
      <p:sp>
        <p:nvSpPr>
          <p:cNvPr id="6" name="页脚占位符 5">
            <a:extLst>
              <a:ext uri="{FF2B5EF4-FFF2-40B4-BE49-F238E27FC236}">
                <a16:creationId xmlns:a16="http://schemas.microsoft.com/office/drawing/2014/main" id="{F5BCF3C9-36E7-4968-9859-517B2D7F0E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94AE19-449C-4FE9-A53C-35890F0B0F77}"/>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685256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90885D-D561-4A0F-BAF1-DFBEBF17EDD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DFF409-D77E-4AB5-9B38-5C47DC875F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4B0F19C-3D29-4AF3-8173-1DB66EE0CA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A0F909C-0267-40BE-B34E-CFAE371EE401}"/>
              </a:ext>
            </a:extLst>
          </p:cNvPr>
          <p:cNvSpPr>
            <a:spLocks noGrp="1"/>
          </p:cNvSpPr>
          <p:nvPr>
            <p:ph type="dt" sz="half" idx="10"/>
          </p:nvPr>
        </p:nvSpPr>
        <p:spPr/>
        <p:txBody>
          <a:bodyPr/>
          <a:lstStyle/>
          <a:p>
            <a:fld id="{E5948F6F-2428-462A-9C17-B471D69666C9}" type="datetimeFigureOut">
              <a:rPr lang="zh-CN" altLang="en-US" smtClean="0"/>
              <a:t>2025/9/19</a:t>
            </a:fld>
            <a:endParaRPr lang="zh-CN" altLang="en-US"/>
          </a:p>
        </p:txBody>
      </p:sp>
      <p:sp>
        <p:nvSpPr>
          <p:cNvPr id="6" name="页脚占位符 5">
            <a:extLst>
              <a:ext uri="{FF2B5EF4-FFF2-40B4-BE49-F238E27FC236}">
                <a16:creationId xmlns:a16="http://schemas.microsoft.com/office/drawing/2014/main" id="{BF55CE51-8FC0-4E46-857D-7C025FADFD0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426E691-5222-4EE9-9D13-2D12712BAF26}"/>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660774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3.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6958FFC-099D-4B13-9000-F8DF1C7EEA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CB03AA9-4FB2-4386-8364-C8F7761514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FD639A9-720A-4244-9F27-35E131010C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48F6F-2428-462A-9C17-B471D69666C9}" type="datetimeFigureOut">
              <a:rPr lang="zh-CN" altLang="en-US" smtClean="0"/>
              <a:t>2025/9/19</a:t>
            </a:fld>
            <a:endParaRPr lang="zh-CN" altLang="en-US"/>
          </a:p>
        </p:txBody>
      </p:sp>
      <p:sp>
        <p:nvSpPr>
          <p:cNvPr id="5" name="页脚占位符 4">
            <a:extLst>
              <a:ext uri="{FF2B5EF4-FFF2-40B4-BE49-F238E27FC236}">
                <a16:creationId xmlns:a16="http://schemas.microsoft.com/office/drawing/2014/main" id="{9E9126D4-CD18-4BE2-8154-1176BFF423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198FFC2-8849-4A8F-92A7-8939539726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50DBB-D116-4F5E-87A5-6486A7600B90}" type="slidenum">
              <a:rPr lang="zh-CN" altLang="en-US" smtClean="0"/>
              <a:t>‹#›</a:t>
            </a:fld>
            <a:endParaRPr lang="zh-CN" altLang="en-US"/>
          </a:p>
        </p:txBody>
      </p:sp>
      <p:sp>
        <p:nvSpPr>
          <p:cNvPr id="8" name="TextBox 7">
            <a:extLst>
              <a:ext uri="{FF2B5EF4-FFF2-40B4-BE49-F238E27FC236}">
                <a16:creationId xmlns:a16="http://schemas.microsoft.com/office/drawing/2014/main" id="{13B58766-C3D9-4BFA-A990-DBE841F4C835}"/>
              </a:ext>
            </a:extLst>
          </p:cNvPr>
          <p:cNvSpPr txBox="1"/>
          <p:nvPr userDrawn="1"/>
        </p:nvSpPr>
        <p:spPr>
          <a:xfrm>
            <a:off x="9625379" y="36047"/>
            <a:ext cx="2727813" cy="261610"/>
          </a:xfrm>
          <a:prstGeom prst="rect">
            <a:avLst/>
          </a:prstGeom>
          <a:noFill/>
        </p:spPr>
        <p:txBody>
          <a:bodyPr wrap="square">
            <a:spAutoFit/>
          </a:bodyPr>
          <a:lstStyle/>
          <a:p>
            <a:r>
              <a:rPr lang="en-US" sz="1100" i="1" dirty="0" err="1">
                <a:latin typeface="Times New Roman" panose="02020603050405020304" pitchFamily="18" charset="0"/>
                <a:cs typeface="Times New Roman" panose="02020603050405020304" pitchFamily="18" charset="0"/>
                <a:sym typeface="+mn-ea"/>
              </a:rPr>
              <a:t>Hương</a:t>
            </a:r>
            <a:r>
              <a:rPr lang="en-US" sz="1100" i="1" dirty="0">
                <a:latin typeface="Times New Roman" panose="02020603050405020304" pitchFamily="18" charset="0"/>
                <a:cs typeface="Times New Roman" panose="02020603050405020304" pitchFamily="18" charset="0"/>
                <a:sym typeface="+mn-ea"/>
              </a:rPr>
              <a:t> </a:t>
            </a:r>
            <a:r>
              <a:rPr lang="en-US" sz="1100" i="1" dirty="0" err="1">
                <a:latin typeface="Times New Roman" panose="02020603050405020304" pitchFamily="18" charset="0"/>
                <a:cs typeface="Times New Roman" panose="02020603050405020304" pitchFamily="18" charset="0"/>
                <a:sym typeface="+mn-ea"/>
              </a:rPr>
              <a:t>Thảo</a:t>
            </a:r>
            <a:r>
              <a:rPr lang="en-US" sz="1100" i="1" dirty="0">
                <a:latin typeface="Times New Roman" panose="02020603050405020304" pitchFamily="18" charset="0"/>
                <a:cs typeface="Times New Roman" panose="02020603050405020304" pitchFamily="18" charset="0"/>
                <a:sym typeface="+mn-ea"/>
              </a:rPr>
              <a:t> - tranthao121004@gmail.com</a:t>
            </a:r>
            <a:endParaRPr lang="en-US" sz="11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469282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72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A695B5B-D5D8-514D-9D02-1B81B7DA77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2B379E33-FD72-9A43-82B2-651959A19C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4218A0E9-40F7-CE46-B403-9DC1CA0AB8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B79D43-DAE6-0F47-A9C1-04982654FBFB}" type="datetimeFigureOut">
              <a:rPr kumimoji="1" lang="zh-CN" altLang="en-US" smtClean="0"/>
              <a:t>2025/9/19</a:t>
            </a:fld>
            <a:endParaRPr kumimoji="1" lang="zh-CN" altLang="en-US"/>
          </a:p>
        </p:txBody>
      </p:sp>
      <p:sp>
        <p:nvSpPr>
          <p:cNvPr id="5" name="页脚占位符 4">
            <a:extLst>
              <a:ext uri="{FF2B5EF4-FFF2-40B4-BE49-F238E27FC236}">
                <a16:creationId xmlns:a16="http://schemas.microsoft.com/office/drawing/2014/main" id="{A3E4EC99-6892-EF4E-898D-4A31CBE00B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4A055238-B11B-8F4E-80A4-A0A5A1EC7E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323265068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270088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213289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CE2123-40B2-4B73-8404-BA885C957DE8}"/>
              </a:ext>
            </a:extLst>
          </p:cNvPr>
          <p:cNvSpPr txBox="1"/>
          <p:nvPr userDrawn="1"/>
        </p:nvSpPr>
        <p:spPr>
          <a:xfrm>
            <a:off x="10137530" y="96716"/>
            <a:ext cx="2760785" cy="261610"/>
          </a:xfrm>
          <a:prstGeom prst="rect">
            <a:avLst/>
          </a:prstGeom>
          <a:noFill/>
        </p:spPr>
        <p:txBody>
          <a:bodyPr wrap="square" rtlCol="0">
            <a:spAutoFit/>
          </a:bodyPr>
          <a:lstStyle/>
          <a:p>
            <a:r>
              <a:rPr lang="en-US" sz="1100" i="1" dirty="0">
                <a:latin typeface="Times New Roman" panose="02020603050405020304" pitchFamily="18" charset="0"/>
                <a:cs typeface="Times New Roman" panose="02020603050405020304" pitchFamily="18" charset="0"/>
              </a:rPr>
              <a:t>Design by: </a:t>
            </a:r>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62574411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3.png"/><Relationship Id="rId1" Type="http://schemas.openxmlformats.org/officeDocument/2006/relationships/slideLayout" Target="../slideLayouts/slideLayout14.xml"/><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35.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wav"/><Relationship Id="rId1" Type="http://schemas.microsoft.com/office/2007/relationships/media" Target="../media/media1.wav"/><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png"/><Relationship Id="rId3" Type="http://schemas.openxmlformats.org/officeDocument/2006/relationships/slide" Target="slide4.xml"/><Relationship Id="rId7" Type="http://schemas.openxmlformats.org/officeDocument/2006/relationships/image" Target="../media/image9.png"/><Relationship Id="rId12" Type="http://schemas.openxmlformats.org/officeDocument/2006/relationships/slide" Target="slide7.xml"/><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slide" Target="slide6.xml"/><Relationship Id="rId11" Type="http://schemas.openxmlformats.org/officeDocument/2006/relationships/image" Target="../media/image12.png"/><Relationship Id="rId5" Type="http://schemas.openxmlformats.org/officeDocument/2006/relationships/image" Target="../media/image8.png"/><Relationship Id="rId15" Type="http://schemas.openxmlformats.org/officeDocument/2006/relationships/image" Target="../media/image15.gif"/><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slide" Target="slide5.xml"/><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22.gif"/><Relationship Id="rId3" Type="http://schemas.openxmlformats.org/officeDocument/2006/relationships/audio" Target="../media/audio2.wav"/><Relationship Id="rId7" Type="http://schemas.openxmlformats.org/officeDocument/2006/relationships/image" Target="../media/image17.jpeg"/><Relationship Id="rId12" Type="http://schemas.openxmlformats.org/officeDocument/2006/relationships/image" Target="../media/image21.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20.gif"/><Relationship Id="rId5" Type="http://schemas.openxmlformats.org/officeDocument/2006/relationships/image" Target="../media/image7.png"/><Relationship Id="rId10" Type="http://schemas.openxmlformats.org/officeDocument/2006/relationships/image" Target="../media/image19.gif"/><Relationship Id="rId4" Type="http://schemas.openxmlformats.org/officeDocument/2006/relationships/image" Target="../media/image16.gif"/><Relationship Id="rId9" Type="http://schemas.openxmlformats.org/officeDocument/2006/relationships/image" Target="../media/image18.gif"/><Relationship Id="rId14" Type="http://schemas.openxmlformats.org/officeDocument/2006/relationships/image" Target="../media/image23.gif"/></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22.gif"/><Relationship Id="rId3" Type="http://schemas.openxmlformats.org/officeDocument/2006/relationships/audio" Target="../media/audio2.wav"/><Relationship Id="rId7" Type="http://schemas.openxmlformats.org/officeDocument/2006/relationships/image" Target="../media/image17.jpeg"/><Relationship Id="rId12" Type="http://schemas.openxmlformats.org/officeDocument/2006/relationships/image" Target="../media/image21.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20.gif"/><Relationship Id="rId5" Type="http://schemas.openxmlformats.org/officeDocument/2006/relationships/image" Target="../media/image9.png"/><Relationship Id="rId10" Type="http://schemas.openxmlformats.org/officeDocument/2006/relationships/image" Target="../media/image19.gif"/><Relationship Id="rId4" Type="http://schemas.openxmlformats.org/officeDocument/2006/relationships/image" Target="../media/image16.gif"/><Relationship Id="rId9" Type="http://schemas.openxmlformats.org/officeDocument/2006/relationships/image" Target="../media/image18.gif"/><Relationship Id="rId14" Type="http://schemas.openxmlformats.org/officeDocument/2006/relationships/image" Target="../media/image23.gif"/></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22.gif"/><Relationship Id="rId3" Type="http://schemas.openxmlformats.org/officeDocument/2006/relationships/audio" Target="../media/audio2.wav"/><Relationship Id="rId7" Type="http://schemas.openxmlformats.org/officeDocument/2006/relationships/image" Target="../media/image17.jpeg"/><Relationship Id="rId12" Type="http://schemas.openxmlformats.org/officeDocument/2006/relationships/image" Target="../media/image21.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20.gif"/><Relationship Id="rId5" Type="http://schemas.openxmlformats.org/officeDocument/2006/relationships/image" Target="../media/image11.png"/><Relationship Id="rId10" Type="http://schemas.openxmlformats.org/officeDocument/2006/relationships/image" Target="../media/image19.gif"/><Relationship Id="rId4" Type="http://schemas.openxmlformats.org/officeDocument/2006/relationships/image" Target="../media/image16.gif"/><Relationship Id="rId9" Type="http://schemas.openxmlformats.org/officeDocument/2006/relationships/image" Target="../media/image18.gif"/><Relationship Id="rId14" Type="http://schemas.openxmlformats.org/officeDocument/2006/relationships/image" Target="../media/image23.gif"/></Relationships>
</file>

<file path=ppt/slides/_rels/slide7.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22.gif"/><Relationship Id="rId3" Type="http://schemas.openxmlformats.org/officeDocument/2006/relationships/audio" Target="../media/audio2.wav"/><Relationship Id="rId7" Type="http://schemas.openxmlformats.org/officeDocument/2006/relationships/image" Target="../media/image17.jpeg"/><Relationship Id="rId12" Type="http://schemas.openxmlformats.org/officeDocument/2006/relationships/image" Target="../media/image21.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20.gif"/><Relationship Id="rId5" Type="http://schemas.openxmlformats.org/officeDocument/2006/relationships/image" Target="../media/image13.png"/><Relationship Id="rId10" Type="http://schemas.openxmlformats.org/officeDocument/2006/relationships/image" Target="../media/image19.gif"/><Relationship Id="rId4" Type="http://schemas.openxmlformats.org/officeDocument/2006/relationships/image" Target="../media/image16.gif"/><Relationship Id="rId9" Type="http://schemas.openxmlformats.org/officeDocument/2006/relationships/image" Target="../media/image18.gif"/><Relationship Id="rId14" Type="http://schemas.openxmlformats.org/officeDocument/2006/relationships/image" Target="../media/image23.gif"/></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86" descr="书本蓝阴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498" y="965006"/>
            <a:ext cx="8248759" cy="4353154"/>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360安全浏览器下载\六一\Nipic_2531170_b95b5e79d8a6cffe\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5865" y="2222433"/>
            <a:ext cx="2552700" cy="35348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437100-CA1D-413A-B1B2-E22DC2619EF2}"/>
              </a:ext>
            </a:extLst>
          </p:cNvPr>
          <p:cNvSpPr txBox="1"/>
          <p:nvPr/>
        </p:nvSpPr>
        <p:spPr>
          <a:xfrm>
            <a:off x="1583498" y="2119615"/>
            <a:ext cx="799603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Khởi</a:t>
            </a:r>
            <a:r>
              <a:rPr kumimoji="0" lang="en-US" sz="7200" b="0" i="0" u="none" strike="noStrike" kern="1200" cap="none" spc="0" normalizeH="0" baseline="0" noProof="0" dirty="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endParaRPr kumimoji="0" lang="en-US" sz="7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140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630967" y="115411"/>
            <a:ext cx="5797118" cy="4873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xinh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0" y="719339"/>
            <a:ext cx="121920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Voi em thích mặc đẹp và thích được khen xinh. Ở nhà, voi em luôn hỏi anh: “Em có xinh không?”. Voi anh bao giờ cũng khen: “Em xinh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Một hôm, gặp hươu, voi em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Em có xinh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Hươu ngắm voi rồi lắc đầu: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Chưa xinh lắm vì em không có đôi sừng giống 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Nghe vậy, voi nhặt vài cành cây khô, gài lên đầu rồi đi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Gặp dê, voi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Em có xinh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Không, vì cậu không có bộ râu giống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Voi liền nhổ một khóm cỏ dại bên đường, gắn vào cằm rồi về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Về nhà với đôi sừng và bộ râu giả, voi em hớn hở hỏi 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Em có xinh hơn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Voi anh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Trời ơi, sao em lại thêm sừng và râu thế này? Xấu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Voi em ngắm mình trong gương và thấy xấu thật. Sau khi bỏ sừng và râu đi, voi em thấy mình xinh đẹp hẳn lên. Giờ đây, voi em hiểu rằng mình chỉ xinh đẹp khi đúng là voi.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Voi em đi tìm tự tin)</a:t>
            </a:r>
            <a:endPar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3269D58D-4CDA-4913-A440-54F9E0658B54}"/>
              </a:ext>
            </a:extLst>
          </p:cNvPr>
          <p:cNvSpPr/>
          <p:nvPr/>
        </p:nvSpPr>
        <p:spPr>
          <a:xfrm>
            <a:off x="281240" y="811201"/>
            <a:ext cx="11718951" cy="3332251"/>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C1FD1865-7312-48C6-A93E-8E007CFFDFC9}"/>
              </a:ext>
            </a:extLst>
          </p:cNvPr>
          <p:cNvSpPr/>
          <p:nvPr/>
        </p:nvSpPr>
        <p:spPr>
          <a:xfrm>
            <a:off x="191808" y="4224607"/>
            <a:ext cx="11718950" cy="2291603"/>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14" name="Picture 13">
            <a:extLst>
              <a:ext uri="{FF2B5EF4-FFF2-40B4-BE49-F238E27FC236}">
                <a16:creationId xmlns:a16="http://schemas.microsoft.com/office/drawing/2014/main" id="{8A0667EC-D85B-47E0-84A2-681D6783B8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88" y="811201"/>
            <a:ext cx="406360" cy="384000"/>
          </a:xfrm>
          <a:prstGeom prst="rect">
            <a:avLst/>
          </a:prstGeom>
        </p:spPr>
      </p:pic>
      <p:pic>
        <p:nvPicPr>
          <p:cNvPr id="16" name="Picture 15">
            <a:extLst>
              <a:ext uri="{FF2B5EF4-FFF2-40B4-BE49-F238E27FC236}">
                <a16:creationId xmlns:a16="http://schemas.microsoft.com/office/drawing/2014/main" id="{DE2CFC33-824E-43FC-ABE2-4604827FBFA8}"/>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0" y="3962977"/>
            <a:ext cx="384000" cy="384000"/>
          </a:xfrm>
          <a:prstGeom prst="rect">
            <a:avLst/>
          </a:prstGeom>
        </p:spPr>
      </p:pic>
    </p:spTree>
    <p:extLst>
      <p:ext uri="{BB962C8B-B14F-4D97-AF65-F5344CB8AC3E}">
        <p14:creationId xmlns:p14="http://schemas.microsoft.com/office/powerpoint/2010/main" val="406538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19FAD1-8F57-4D25-A940-5F5B7DE6401A}"/>
              </a:ext>
            </a:extLst>
          </p:cNvPr>
          <p:cNvSpPr txBox="1"/>
          <p:nvPr/>
        </p:nvSpPr>
        <p:spPr>
          <a:xfrm>
            <a:off x="1017497" y="125841"/>
            <a:ext cx="2266030" cy="923330"/>
          </a:xfrm>
          <a:prstGeom prst="rect">
            <a:avLst/>
          </a:prstGeom>
          <a:noFill/>
        </p:spPr>
        <p:txBody>
          <a:bodyPr wrap="square" rtlCol="0">
            <a:spAutoFit/>
          </a:bodyPr>
          <a:lstStyle/>
          <a:p>
            <a:pPr algn="ctr" defTabSz="1219170">
              <a:lnSpc>
                <a:spcPct val="150000"/>
              </a:lnSpc>
              <a:buClr>
                <a:srgbClr val="000000"/>
              </a:buClr>
            </a:pPr>
            <a:r>
              <a:rPr lang="vi-VN" sz="36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rPr>
              <a:t>ĐỌC</a:t>
            </a:r>
            <a:endParaRPr lang="en-US" sz="36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5" name="Picture 4">
            <a:extLst>
              <a:ext uri="{FF2B5EF4-FFF2-40B4-BE49-F238E27FC236}">
                <a16:creationId xmlns:a16="http://schemas.microsoft.com/office/drawing/2014/main" id="{2A892FFA-69B3-433D-95CE-FAA7107A1F5A}"/>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152307" y="0"/>
            <a:ext cx="776411" cy="700229"/>
          </a:xfrm>
          <a:prstGeom prst="rect">
            <a:avLst/>
          </a:prstGeom>
        </p:spPr>
      </p:pic>
      <p:sp>
        <p:nvSpPr>
          <p:cNvPr id="6" name="TextBox 5">
            <a:extLst>
              <a:ext uri="{FF2B5EF4-FFF2-40B4-BE49-F238E27FC236}">
                <a16:creationId xmlns:a16="http://schemas.microsoft.com/office/drawing/2014/main" id="{BCB73FF2-7CCD-4D1C-97F1-E88C5B46E8F7}"/>
              </a:ext>
            </a:extLst>
          </p:cNvPr>
          <p:cNvSpPr txBox="1"/>
          <p:nvPr/>
        </p:nvSpPr>
        <p:spPr>
          <a:xfrm>
            <a:off x="2518778" y="1037815"/>
            <a:ext cx="7154436" cy="823752"/>
          </a:xfrm>
          <a:prstGeom prst="rect">
            <a:avLst/>
          </a:prstGeom>
          <a:noFill/>
        </p:spPr>
        <p:txBody>
          <a:bodyPr wrap="square" rtlCol="0">
            <a:spAutoFit/>
          </a:bodyPr>
          <a:lstStyle/>
          <a:p>
            <a:pPr algn="ctr" defTabSz="1219170">
              <a:lnSpc>
                <a:spcPct val="150000"/>
              </a:lnSpc>
              <a:buClr>
                <a:srgbClr val="000000"/>
              </a:buClr>
            </a:pPr>
            <a:r>
              <a:rPr lang="en-US" sz="3600" b="1" kern="0" dirty="0" err="1">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Giải</a:t>
            </a:r>
            <a:r>
              <a:rPr lang="en-US" sz="36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600" b="1" kern="0" dirty="0" err="1">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nghĩa</a:t>
            </a:r>
            <a:r>
              <a:rPr lang="en-US" sz="36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600" b="1" kern="0" dirty="0" err="1">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từ</a:t>
            </a:r>
            <a:endParaRPr lang="en-US" sz="36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7" name="Rectangle 6">
            <a:extLst>
              <a:ext uri="{FF2B5EF4-FFF2-40B4-BE49-F238E27FC236}">
                <a16:creationId xmlns:a16="http://schemas.microsoft.com/office/drawing/2014/main" id="{114C8B43-A61A-41DA-A370-D8FB971C60B8}"/>
              </a:ext>
            </a:extLst>
          </p:cNvPr>
          <p:cNvSpPr/>
          <p:nvPr/>
        </p:nvSpPr>
        <p:spPr>
          <a:xfrm>
            <a:off x="928718" y="1983827"/>
            <a:ext cx="8384509" cy="817981"/>
          </a:xfrm>
          <a:prstGeom prst="rect">
            <a:avLst/>
          </a:prstGeom>
        </p:spPr>
        <p:txBody>
          <a:bodyPr wrap="square">
            <a:spAutoFit/>
          </a:bodyPr>
          <a:lstStyle/>
          <a:p>
            <a:pPr algn="just" defTabSz="1219170">
              <a:lnSpc>
                <a:spcPct val="150000"/>
              </a:lnSpc>
              <a:buClr>
                <a:srgbClr val="000000"/>
              </a:buCl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3200" kern="0" dirty="0">
                <a:solidFill>
                  <a:srgbClr val="000000"/>
                </a:solidFill>
                <a:latin typeface="+mj-lt"/>
                <a:ea typeface="Arial-Rounded" panose="020B0500000000000000" pitchFamily="34" charset="0"/>
                <a:cs typeface="Arial-Rounded" panose="020B0500000000000000" pitchFamily="34" charset="0"/>
                <a:sym typeface="Arial"/>
              </a:rPr>
              <a:t>khóm cỏ dại</a:t>
            </a:r>
          </a:p>
        </p:txBody>
      </p:sp>
      <p:sp>
        <p:nvSpPr>
          <p:cNvPr id="8" name="Oval 7">
            <a:extLst>
              <a:ext uri="{FF2B5EF4-FFF2-40B4-BE49-F238E27FC236}">
                <a16:creationId xmlns:a16="http://schemas.microsoft.com/office/drawing/2014/main" id="{4E604938-6451-4CCF-9981-FB90C250B940}"/>
              </a:ext>
            </a:extLst>
          </p:cNvPr>
          <p:cNvSpPr/>
          <p:nvPr/>
        </p:nvSpPr>
        <p:spPr>
          <a:xfrm>
            <a:off x="1247999" y="2289547"/>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6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TextBox 8">
            <a:extLst>
              <a:ext uri="{FF2B5EF4-FFF2-40B4-BE49-F238E27FC236}">
                <a16:creationId xmlns:a16="http://schemas.microsoft.com/office/drawing/2014/main" id="{7D73CF1F-A536-4B4D-B58C-16A9C249C8FB}"/>
              </a:ext>
            </a:extLst>
          </p:cNvPr>
          <p:cNvSpPr txBox="1"/>
          <p:nvPr/>
        </p:nvSpPr>
        <p:spPr>
          <a:xfrm>
            <a:off x="4014609" y="1983826"/>
            <a:ext cx="8495929" cy="822789"/>
          </a:xfrm>
          <a:prstGeom prst="rect">
            <a:avLst/>
          </a:prstGeom>
          <a:noFill/>
        </p:spPr>
        <p:txBody>
          <a:bodyPr wrap="square" rtlCol="0">
            <a:spAutoFit/>
          </a:bodyPr>
          <a:lstStyle/>
          <a:p>
            <a:pPr defTabSz="1219170">
              <a:lnSpc>
                <a:spcPct val="150000"/>
              </a:lnSpc>
              <a:buClr>
                <a:srgbClr val="000000"/>
              </a:buClr>
            </a:pPr>
            <a:r>
              <a:rPr lang="vi-VN" sz="3600" kern="0" dirty="0">
                <a:solidFill>
                  <a:srgbClr val="FC7D77">
                    <a:lumMod val="50000"/>
                  </a:srgbClr>
                </a:solidFill>
                <a:latin typeface="+mj-lt"/>
                <a:ea typeface="Arial-Rounded" panose="020B0500000000000000" pitchFamily="34" charset="0"/>
                <a:cs typeface="Arial-Rounded" panose="020B0500000000000000" pitchFamily="34" charset="0"/>
                <a:sym typeface="Arial"/>
              </a:rPr>
              <a:t>: </a:t>
            </a:r>
            <a:r>
              <a:rPr lang="vi-VN" sz="3200" kern="0" dirty="0">
                <a:solidFill>
                  <a:srgbClr val="FC7D77">
                    <a:lumMod val="50000"/>
                  </a:srgbClr>
                </a:solidFill>
                <a:latin typeface="+mj-lt"/>
                <a:ea typeface="Arial-Rounded" panose="020B0500000000000000" pitchFamily="34" charset="0"/>
                <a:cs typeface="Arial-Rounded" panose="020B0500000000000000" pitchFamily="34" charset="0"/>
                <a:sym typeface="Arial"/>
              </a:rPr>
              <a:t>một nhóm cỏ dại đứng chụm vào nhau.</a:t>
            </a:r>
            <a:endParaRPr lang="en-US" sz="3200" kern="0" dirty="0">
              <a:solidFill>
                <a:srgbClr val="FC7D77">
                  <a:lumMod val="50000"/>
                </a:srgbClr>
              </a:solidFill>
              <a:latin typeface="+mj-lt"/>
              <a:ea typeface="Arial-Rounded" panose="020B0500000000000000" pitchFamily="34" charset="0"/>
              <a:cs typeface="Arial-Rounded" panose="020B0500000000000000" pitchFamily="34" charset="0"/>
              <a:sym typeface="Arial"/>
            </a:endParaRPr>
          </a:p>
        </p:txBody>
      </p:sp>
      <p:pic>
        <p:nvPicPr>
          <p:cNvPr id="10" name="Picture 2" descr="Hình ảnh Cỏ, Cỏ, Cỏ, Cỏ miễn phí tải tập tin PNG PSDComment và Vector">
            <a:extLst>
              <a:ext uri="{FF2B5EF4-FFF2-40B4-BE49-F238E27FC236}">
                <a16:creationId xmlns:a16="http://schemas.microsoft.com/office/drawing/2014/main" id="{F9DF53E5-6D5A-4F1D-AED8-0E7E4BB03591}"/>
              </a:ext>
            </a:extLst>
          </p:cNvPr>
          <p:cNvPicPr>
            <a:picLocks noChangeAspect="1" noChangeArrowheads="1"/>
          </p:cNvPicPr>
          <p:nvPr/>
        </p:nvPicPr>
        <p:blipFill rotWithShape="1">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t="19747" b="31370"/>
          <a:stretch/>
        </p:blipFill>
        <p:spPr bwMode="auto">
          <a:xfrm>
            <a:off x="3602894" y="3043203"/>
            <a:ext cx="6292489" cy="3075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62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630967" y="115411"/>
            <a:ext cx="5797118" cy="4873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xinh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0" y="719339"/>
            <a:ext cx="121920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Voi em thích mặc đẹp và thích được khen xinh. Ở nhà, voi em luôn hỏi anh: “Em có xinh không?”. Voi anh bao giờ cũng khen: “Em xinh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Một hôm, gặp hươu, voi em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Em có xinh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Hươu ngắm voi rồi lắc đầu: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Chưa xinh lắm vì em không có đôi sừng giống 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Nghe vậy, voi nhặt vài cành cây khô, gài lên đầu rồi đi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Gặp dê, voi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Em có xinh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Không, vì cậu không có bộ râu giống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Voi liền nhổ một khóm cỏ dại bên đường, gắn vào cằm rồi về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Về nhà với đôi sừng và bộ râu giả, voi em hớn hở hỏi 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Em có xinh hơn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Voi anh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Trời ơi, sao em lại thêm sừng và râu thế này? Xấu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Voi em ngắm mình trong gương và thấy xấu thật. Sau khi bỏ sừng và râu đi, voi em thấy mình xinh đẹp hẳn lên. Giờ đây, voi em hiểu rằng mình chỉ xinh đẹp khi đúng là voi.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Voi em đi tìm tự tin)</a:t>
            </a:r>
            <a:endPar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9235849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88" descr="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084" y="1177326"/>
            <a:ext cx="11513574" cy="540580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F:\360安全浏览器下载\六一\Nipic_2531170_b95b5e79d8a6cffe\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12931" y="440024"/>
            <a:ext cx="2177371" cy="299134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D25C7C3-ED06-473F-B22C-1832C88A3413}"/>
              </a:ext>
            </a:extLst>
          </p:cNvPr>
          <p:cNvSpPr/>
          <p:nvPr/>
        </p:nvSpPr>
        <p:spPr>
          <a:xfrm>
            <a:off x="3826654" y="585733"/>
            <a:ext cx="5374433" cy="802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dài</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C27B5117-E092-4D2B-8C22-C0254D699400}"/>
              </a:ext>
            </a:extLst>
          </p:cNvPr>
          <p:cNvSpPr txBox="1"/>
          <p:nvPr/>
        </p:nvSpPr>
        <p:spPr>
          <a:xfrm>
            <a:off x="2467992" y="3268167"/>
            <a:ext cx="7585969" cy="1277914"/>
          </a:xfrm>
          <a:prstGeom prst="rect">
            <a:avLst/>
          </a:prstGeom>
          <a:noFill/>
        </p:spPr>
        <p:txBody>
          <a:bodyPr wrap="square">
            <a:spAutoFit/>
          </a:bodyPr>
          <a:lstStyle/>
          <a:p>
            <a:pPr algn="just">
              <a:lnSpc>
                <a:spcPct val="107000"/>
              </a:lnSpc>
              <a:spcAft>
                <a:spcPts val="0"/>
              </a:spcAft>
            </a:pPr>
            <a:r>
              <a:rPr lang="vi-VN" sz="3600" dirty="0">
                <a:effectLst/>
                <a:latin typeface="+mj-lt"/>
                <a:ea typeface="Arial-Rounded" panose="020B0500000000000000" pitchFamily="34" charset="0"/>
                <a:cs typeface="Arial-Rounded" panose="020B0500000000000000" pitchFamily="34" charset="0"/>
              </a:rPr>
              <a:t>Voi liền </a:t>
            </a:r>
            <a:r>
              <a:rPr lang="vi-VN" sz="3600" dirty="0" smtClean="0">
                <a:effectLst/>
                <a:latin typeface="+mj-lt"/>
                <a:ea typeface="Arial-Rounded" panose="020B0500000000000000" pitchFamily="34" charset="0"/>
                <a:cs typeface="Arial-Rounded" panose="020B0500000000000000" pitchFamily="34" charset="0"/>
              </a:rPr>
              <a:t>nhổ</a:t>
            </a:r>
            <a:r>
              <a:rPr lang="en-US" sz="3600" dirty="0">
                <a:solidFill>
                  <a:srgbClr val="FF0000"/>
                </a:solidFill>
                <a:latin typeface="+mj-lt"/>
                <a:ea typeface="Arial-Rounded" panose="020B0500000000000000" pitchFamily="34" charset="0"/>
                <a:cs typeface="Arial-Rounded" panose="020B0500000000000000" pitchFamily="34" charset="0"/>
              </a:rPr>
              <a:t> </a:t>
            </a:r>
            <a:r>
              <a:rPr lang="vi-VN" sz="3600" dirty="0" smtClean="0">
                <a:effectLst/>
                <a:latin typeface="+mj-lt"/>
                <a:ea typeface="Arial-Rounded" panose="020B0500000000000000" pitchFamily="34" charset="0"/>
                <a:cs typeface="Arial-Rounded" panose="020B0500000000000000" pitchFamily="34" charset="0"/>
              </a:rPr>
              <a:t>một </a:t>
            </a:r>
            <a:r>
              <a:rPr lang="vi-VN" sz="3600" dirty="0">
                <a:effectLst/>
                <a:latin typeface="+mj-lt"/>
                <a:ea typeface="Arial-Rounded" panose="020B0500000000000000" pitchFamily="34" charset="0"/>
                <a:cs typeface="Arial-Rounded" panose="020B0500000000000000" pitchFamily="34" charset="0"/>
              </a:rPr>
              <a:t>khóm cỏ </a:t>
            </a:r>
            <a:r>
              <a:rPr lang="vi-VN" sz="3600" dirty="0" smtClean="0">
                <a:effectLst/>
                <a:latin typeface="+mj-lt"/>
                <a:ea typeface="Arial-Rounded" panose="020B0500000000000000" pitchFamily="34" charset="0"/>
                <a:cs typeface="Arial-Rounded" panose="020B0500000000000000" pitchFamily="34" charset="0"/>
              </a:rPr>
              <a:t>dại</a:t>
            </a:r>
            <a:r>
              <a:rPr lang="en-US" sz="3600" dirty="0" smtClean="0">
                <a:effectLst/>
                <a:latin typeface="+mj-lt"/>
                <a:ea typeface="Arial-Rounded" panose="020B0500000000000000" pitchFamily="34" charset="0"/>
                <a:cs typeface="Arial-Rounded" panose="020B0500000000000000" pitchFamily="34" charset="0"/>
              </a:rPr>
              <a:t> </a:t>
            </a:r>
            <a:r>
              <a:rPr lang="vi-VN" sz="3600" dirty="0" smtClean="0">
                <a:effectLst/>
                <a:latin typeface="+mj-lt"/>
                <a:ea typeface="Arial-Rounded" panose="020B0500000000000000" pitchFamily="34" charset="0"/>
                <a:cs typeface="Arial-Rounded" panose="020B0500000000000000" pitchFamily="34" charset="0"/>
              </a:rPr>
              <a:t>bên </a:t>
            </a:r>
            <a:r>
              <a:rPr lang="vi-VN" sz="3600" dirty="0">
                <a:effectLst/>
                <a:latin typeface="+mj-lt"/>
                <a:ea typeface="Arial-Rounded" panose="020B0500000000000000" pitchFamily="34" charset="0"/>
                <a:cs typeface="Arial-Rounded" panose="020B0500000000000000" pitchFamily="34" charset="0"/>
              </a:rPr>
              <a:t>đường</a:t>
            </a:r>
            <a:r>
              <a:rPr lang="vi-VN" sz="3600" dirty="0" smtClean="0">
                <a:effectLst/>
                <a:latin typeface="+mj-lt"/>
                <a:ea typeface="Arial-Rounded" panose="020B0500000000000000" pitchFamily="34" charset="0"/>
                <a:cs typeface="Arial-Rounded" panose="020B0500000000000000" pitchFamily="34" charset="0"/>
              </a:rPr>
              <a:t>,</a:t>
            </a:r>
            <a:r>
              <a:rPr lang="vi-VN" sz="3600" dirty="0" smtClean="0">
                <a:solidFill>
                  <a:srgbClr val="FF0000"/>
                </a:solidFill>
                <a:effectLst/>
                <a:latin typeface="+mj-lt"/>
                <a:ea typeface="Arial-Rounded" panose="020B0500000000000000" pitchFamily="34" charset="0"/>
                <a:cs typeface="Arial-Rounded" panose="020B0500000000000000" pitchFamily="34" charset="0"/>
              </a:rPr>
              <a:t>/</a:t>
            </a:r>
            <a:r>
              <a:rPr lang="vi-VN" sz="3600" dirty="0" smtClean="0">
                <a:effectLst/>
                <a:latin typeface="+mj-lt"/>
                <a:ea typeface="Arial-Rounded" panose="020B0500000000000000" pitchFamily="34" charset="0"/>
                <a:cs typeface="Arial-Rounded" panose="020B0500000000000000" pitchFamily="34" charset="0"/>
              </a:rPr>
              <a:t>gắn </a:t>
            </a:r>
            <a:r>
              <a:rPr lang="vi-VN" sz="3600" dirty="0">
                <a:effectLst/>
                <a:latin typeface="+mj-lt"/>
                <a:ea typeface="Arial-Rounded" panose="020B0500000000000000" pitchFamily="34" charset="0"/>
                <a:cs typeface="Arial-Rounded" panose="020B0500000000000000" pitchFamily="34" charset="0"/>
              </a:rPr>
              <a:t>vào cằm rồi về nhà</a:t>
            </a:r>
            <a:r>
              <a:rPr lang="vi-VN" sz="3600" dirty="0" smtClean="0">
                <a:solidFill>
                  <a:srgbClr val="FF0000"/>
                </a:solidFill>
                <a:effectLst/>
                <a:latin typeface="+mj-lt"/>
                <a:ea typeface="Arial-Rounded" panose="020B0500000000000000" pitchFamily="34" charset="0"/>
                <a:cs typeface="Arial-Rounded" panose="020B0500000000000000" pitchFamily="34" charset="0"/>
              </a:rPr>
              <a:t>.// </a:t>
            </a:r>
            <a:endParaRPr lang="vi-VN" sz="3600" dirty="0">
              <a:solidFill>
                <a:srgbClr val="FF0000"/>
              </a:solidFill>
              <a:effectLst/>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9052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630967" y="115411"/>
            <a:ext cx="5797118" cy="4873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xinh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0" y="719339"/>
            <a:ext cx="121920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Voi em thích mặc đẹp và thích được khen xinh. Ở nhà, voi em luôn hỏi anh: “Em có xinh không?”. Voi anh bao giờ cũng khen: “Em xinh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Một hôm, gặp hươu, voi em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Em có xinh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Hươu ngắm voi rồi lắc đầu: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Chưa xinh lắm vì em không có đôi sừng giống 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Nghe vậy, voi nhặt vài cành cây khô, gài lên đầu rồi đi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Gặp dê, voi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Em có xinh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Không, vì cậu không có bộ râu giống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Voi liền nhổ một khóm cỏ dại bên đường, gắn vào cằm rồi về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Về nhà với đôi sừng và bộ râu giả, voi em hớn hở hỏi 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Em có xinh hơn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Voi anh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Trời ơi, sao em lại thêm sừng và râu thế này? Xấu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Voi em ngắm mình trong gương và thấy xấu thật. Sau khi bỏ sừng và râu đi, voi em thấy mình xinh đẹp hẳn lên. Giờ đây, voi em hiểu rằng mình chỉ xinh đẹp khi đúng là voi.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Voi em đi tìm tự tin)</a:t>
            </a:r>
            <a:endPar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6861121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209801" y="0"/>
            <a:ext cx="7772396" cy="4301328"/>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2757586" y="4057324"/>
            <a:ext cx="6676828"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6600">
                  <a:solidFill>
                    <a:srgbClr val="7030A0"/>
                  </a:solidFill>
                  <a:prstDash val="solid"/>
                </a:ln>
                <a:solidFill>
                  <a:srgbClr val="002060"/>
                </a:solidFill>
                <a:effectLst>
                  <a:outerShdw dist="38100" dir="2700000" algn="tl" rotWithShape="0">
                    <a:srgbClr val="ED7D31"/>
                  </a:outerShdw>
                </a:effectLst>
                <a:uLnTx/>
                <a:uFillTx/>
                <a:latin typeface="Times New Roman" panose="02020603050405020304" pitchFamily="18" charset="0"/>
                <a:ea typeface="Tahoma" panose="020B0604030504040204" pitchFamily="34" charset="0"/>
                <a:cs typeface="Times New Roman" panose="02020603050405020304" pitchFamily="18" charset="0"/>
              </a:rPr>
              <a:t>TRÒ CH</a:t>
            </a:r>
            <a:r>
              <a:rPr kumimoji="0" lang="vi-VN" sz="3600" b="1" i="0" u="none" strike="noStrike" kern="1200" cap="none" spc="0" normalizeH="0" baseline="0" noProof="0" dirty="0">
                <a:ln w="6600">
                  <a:solidFill>
                    <a:srgbClr val="7030A0"/>
                  </a:solidFill>
                  <a:prstDash val="solid"/>
                </a:ln>
                <a:solidFill>
                  <a:srgbClr val="002060"/>
                </a:solidFill>
                <a:effectLst>
                  <a:outerShdw dist="38100" dir="2700000" algn="tl" rotWithShape="0">
                    <a:srgbClr val="ED7D31"/>
                  </a:outerShdw>
                </a:effectLst>
                <a:uLnTx/>
                <a:uFillTx/>
                <a:latin typeface="Times New Roman" panose="02020603050405020304" pitchFamily="18" charset="0"/>
                <a:ea typeface="Tahoma" panose="020B0604030504040204" pitchFamily="34" charset="0"/>
                <a:cs typeface="Times New Roman" panose="02020603050405020304" pitchFamily="18" charset="0"/>
              </a:rPr>
              <a:t>Ơ</a:t>
            </a:r>
            <a:r>
              <a:rPr kumimoji="0" lang="en-US" sz="3600" b="1" i="0" u="none" strike="noStrike" kern="1200" cap="none" spc="0" normalizeH="0" baseline="0" noProof="0" dirty="0">
                <a:ln w="6600">
                  <a:solidFill>
                    <a:srgbClr val="7030A0"/>
                  </a:solidFill>
                  <a:prstDash val="solid"/>
                </a:ln>
                <a:solidFill>
                  <a:srgbClr val="002060"/>
                </a:solidFill>
                <a:effectLst>
                  <a:outerShdw dist="38100" dir="2700000" algn="tl" rotWithShape="0">
                    <a:srgbClr val="ED7D31"/>
                  </a:outerShdw>
                </a:effectLst>
                <a:uLnTx/>
                <a:uFillTx/>
                <a:latin typeface="Times New Roman" panose="02020603050405020304" pitchFamily="18" charset="0"/>
                <a:ea typeface="Tahoma" panose="020B0604030504040204" pitchFamily="34" charset="0"/>
                <a:cs typeface="Times New Roman" panose="02020603050405020304" pitchFamily="18" charset="0"/>
              </a:rPr>
              <a:t>I HỘP QUÀ BÍ MẬT</a:t>
            </a:r>
          </a:p>
        </p:txBody>
      </p:sp>
      <p:sp>
        <p:nvSpPr>
          <p:cNvPr id="5" name="Rectangle 4">
            <a:extLst>
              <a:ext uri="{FF2B5EF4-FFF2-40B4-BE49-F238E27FC236}">
                <a16:creationId xmlns:a16="http://schemas.microsoft.com/office/drawing/2014/main" id="{D5637220-8609-44A7-8DDD-910576BCA515}"/>
              </a:ext>
            </a:extLst>
          </p:cNvPr>
          <p:cNvSpPr/>
          <p:nvPr/>
        </p:nvSpPr>
        <p:spPr>
          <a:xfrm>
            <a:off x="5868643" y="4924753"/>
            <a:ext cx="446468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Gift box secret game</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61926" y="-800100"/>
            <a:ext cx="609600" cy="609600"/>
          </a:xfrm>
          <a:prstGeom prst="rect">
            <a:avLst/>
          </a:prstGeom>
        </p:spPr>
      </p:pic>
    </p:spTree>
    <p:extLst>
      <p:ext uri="{BB962C8B-B14F-4D97-AF65-F5344CB8AC3E}">
        <p14:creationId xmlns:p14="http://schemas.microsoft.com/office/powerpoint/2010/main" val="77295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839350"/>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id="{0DE8E057-79AF-4679-8F0F-5F578B85F19A}"/>
              </a:ext>
            </a:extLst>
          </p:cNvPr>
          <p:cNvSpPr/>
          <p:nvPr/>
        </p:nvSpPr>
        <p:spPr>
          <a:xfrm>
            <a:off x="0" y="5174659"/>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hlinkClick r:id="rId3"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57" y="930650"/>
            <a:ext cx="1969179" cy="1743607"/>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2" y="418541"/>
            <a:ext cx="2060627" cy="1383912"/>
          </a:xfrm>
          <a:prstGeom prst="rect">
            <a:avLst/>
          </a:prstGeom>
        </p:spPr>
      </p:pic>
      <p:pic>
        <p:nvPicPr>
          <p:cNvPr id="10" name="Picture 9">
            <a:hlinkClick r:id="rId6"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33399" y="930649"/>
            <a:ext cx="1969179" cy="1743607"/>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87674" y="418540"/>
            <a:ext cx="2060627" cy="1383912"/>
          </a:xfrm>
          <a:prstGeom prst="rect">
            <a:avLst/>
          </a:prstGeom>
        </p:spPr>
      </p:pic>
      <p:pic>
        <p:nvPicPr>
          <p:cNvPr id="12" name="Picture 11">
            <a:hlinkClick r:id="rId9"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4657" y="4391731"/>
            <a:ext cx="1969179" cy="1743607"/>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4657" y="3764023"/>
            <a:ext cx="2060627" cy="1383912"/>
          </a:xfrm>
          <a:prstGeom prst="rect">
            <a:avLst/>
          </a:prstGeom>
        </p:spPr>
      </p:pic>
      <p:pic>
        <p:nvPicPr>
          <p:cNvPr id="14" name="Picture 13">
            <a:hlinkClick r:id="rId12"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87674" y="4340180"/>
            <a:ext cx="1969179" cy="1743607"/>
          </a:xfrm>
          <a:prstGeom prst="rect">
            <a:avLst/>
          </a:prstGeom>
        </p:spPr>
      </p:pic>
      <p:pic>
        <p:nvPicPr>
          <p:cNvPr id="15" name="Picture 14">
            <a:extLst>
              <a:ext uri="{FF2B5EF4-FFF2-40B4-BE49-F238E27FC236}">
                <a16:creationId xmlns:a16="http://schemas.microsoft.com/office/drawing/2014/main" id="{AD65FD14-A8FF-49BD-BB2A-1A81849D35A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87674" y="3711499"/>
            <a:ext cx="2060627" cy="1383912"/>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 action="ppaction://noaction"/>
            <a:extLst>
              <a:ext uri="{FF2B5EF4-FFF2-40B4-BE49-F238E27FC236}">
                <a16:creationId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343936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3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Con </a:t>
            </a:r>
            <a:r>
              <a:rPr lang="vi-VN"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gì mào đỏ</a:t>
            </a:r>
            <a:r>
              <a:rPr lang="vi-VN"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vi-VN"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Bộ lông sặc sỡ. </a:t>
            </a:r>
            <a:endPar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vi-VN"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Mỗi </a:t>
            </a:r>
            <a:r>
              <a:rPr lang="vi-VN"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sáng tinh mơ. </a:t>
            </a:r>
            <a:endPar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vi-VN"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G</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ọi</a:t>
            </a:r>
            <a:r>
              <a:rPr lang="vi-VN"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vi-VN"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người thức giấc.</a:t>
            </a:r>
            <a:r>
              <a:rPr kumimoji="0" lang="vi-VN" sz="3200" b="0" i="0" u="none" strike="noStrike" kern="120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3200" b="0" i="0" u="none" strike="noStrike" kern="120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Là con gì?</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Con </a:t>
            </a:r>
            <a:r>
              <a:rPr lang="vi-VN"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gà trống</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53848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5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Trông xa tưởng là mèo. Lại gần hoá ra chim. Ban ngày ngủ lim dim. Ban đêm đi lùng chuột ?</a:t>
            </a:r>
            <a:r>
              <a:rPr kumimoji="0" lang="vi-VN" sz="32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vi-VN"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kumimoji="0" lang="vi-VN" sz="32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Là con gì ?</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Con cú mèo</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89847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7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Trong bài Làm việc thật là vui cây gì nở hoa cho sắc xuân thêm rực rỡ </a:t>
            </a:r>
            <a:r>
              <a:rPr kumimoji="0" lang="en-US" sz="3200" b="0" i="0" u="none" strike="noStrike" kern="120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smtClean="0">
                <a:solidFill>
                  <a:srgbClr val="002060"/>
                </a:solidFill>
                <a:latin typeface="Tahoma" panose="020B0604030504040204" pitchFamily="34" charset="0"/>
                <a:ea typeface="Tahoma" panose="020B0604030504040204" pitchFamily="34" charset="0"/>
                <a:cs typeface="Tahoma" panose="020B0604030504040204" pitchFamily="34" charset="0"/>
              </a:rPr>
              <a:t>Cành đào</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178444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2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Trong</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3200" b="0" i="0" u="none" strike="noStrike" kern="120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bài Làm việc thật là vui</a:t>
            </a:r>
            <a:r>
              <a:rPr kumimoji="0" lang="en-US" sz="3200" b="0" i="0" u="none" strike="noStrike" kern="120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3200" b="0" i="0" u="none" strike="noStrike" kern="120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Bé đã làm gì</a:t>
            </a:r>
            <a:r>
              <a:rPr kumimoji="0" lang="en-US" sz="3200" b="0" i="0" u="none" strike="noStrike" kern="120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Bé làm bài, Bé đi học, quét nhà, nhặt rau, chơi với em đỡ mẹ.</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160246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719988" y="-705351"/>
            <a:ext cx="3020116" cy="3146513"/>
          </a:xfrm>
          <a:prstGeom prst="rect">
            <a:avLst/>
          </a:prstGeom>
        </p:spPr>
      </p:pic>
      <p:pic>
        <p:nvPicPr>
          <p:cNvPr id="24" name="图片 23">
            <a:extLst>
              <a:ext uri="{FF2B5EF4-FFF2-40B4-BE49-F238E27FC236}">
                <a16:creationId xmlns:a16="http://schemas.microsoft.com/office/drawing/2014/main" id="{0C82CE93-B80A-4BC3-A986-4F4B527733DB}"/>
              </a:ext>
            </a:extLst>
          </p:cNvPr>
          <p:cNvPicPr>
            <a:picLocks noChangeAspect="1"/>
          </p:cNvPicPr>
          <p:nvPr/>
        </p:nvPicPr>
        <p:blipFill rotWithShape="1">
          <a:blip r:embed="rId4">
            <a:extLst>
              <a:ext uri="{28A0092B-C50C-407E-A947-70E740481C1C}">
                <a14:useLocalDpi xmlns:a14="http://schemas.microsoft.com/office/drawing/2010/main" val="0"/>
              </a:ext>
            </a:extLst>
          </a:blip>
          <a:srcRect l="3522" t="72885" r="51708" b="5978"/>
          <a:stretch/>
        </p:blipFill>
        <p:spPr>
          <a:xfrm>
            <a:off x="7807770" y="4200735"/>
            <a:ext cx="4574367" cy="2887228"/>
          </a:xfrm>
          <a:prstGeom prst="rect">
            <a:avLst/>
          </a:prstGeom>
        </p:spPr>
      </p:pic>
      <p:pic>
        <p:nvPicPr>
          <p:cNvPr id="7" name="Picture 6">
            <a:extLst>
              <a:ext uri="{FF2B5EF4-FFF2-40B4-BE49-F238E27FC236}">
                <a16:creationId xmlns:a16="http://schemas.microsoft.com/office/drawing/2014/main" id="{13F20963-950D-4981-B877-4EC38D4066F5}"/>
              </a:ext>
            </a:extLst>
          </p:cNvPr>
          <p:cNvPicPr>
            <a:picLocks noChangeAspect="1"/>
          </p:cNvPicPr>
          <p:nvPr/>
        </p:nvPicPr>
        <p:blipFill>
          <a:blip r:embed="rId5">
            <a:clrChange>
              <a:clrFrom>
                <a:srgbClr val="F5F5F5"/>
              </a:clrFrom>
              <a:clrTo>
                <a:srgbClr val="F5F5F5">
                  <a:alpha val="0"/>
                </a:srgbClr>
              </a:clrTo>
            </a:clrChange>
          </a:blip>
          <a:stretch>
            <a:fillRect/>
          </a:stretch>
        </p:blipFill>
        <p:spPr>
          <a:xfrm flipH="1">
            <a:off x="2314651" y="1454892"/>
            <a:ext cx="5874569" cy="4424361"/>
          </a:xfrm>
          <a:prstGeom prst="rect">
            <a:avLst/>
          </a:prstGeom>
        </p:spPr>
      </p:pic>
      <p:sp>
        <p:nvSpPr>
          <p:cNvPr id="8" name="TextBox 7">
            <a:extLst>
              <a:ext uri="{FF2B5EF4-FFF2-40B4-BE49-F238E27FC236}">
                <a16:creationId xmlns:a16="http://schemas.microsoft.com/office/drawing/2014/main" id="{954B5792-CD67-4D90-9841-DE335434F790}"/>
              </a:ext>
            </a:extLst>
          </p:cNvPr>
          <p:cNvSpPr txBox="1"/>
          <p:nvPr/>
        </p:nvSpPr>
        <p:spPr>
          <a:xfrm>
            <a:off x="4312259" y="4132183"/>
            <a:ext cx="2679664" cy="1301959"/>
          </a:xfrm>
          <a:prstGeom prst="rect">
            <a:avLst/>
          </a:prstGeom>
          <a:noFill/>
        </p:spPr>
        <p:txBody>
          <a:bodyPr wrap="square" rtlCol="0">
            <a:spAutoFit/>
          </a:bodyPr>
          <a:lstStyle/>
          <a:p>
            <a:pPr algn="ctr" defTabSz="1219170">
              <a:lnSpc>
                <a:spcPct val="150000"/>
              </a:lnSpc>
              <a:buClr>
                <a:srgbClr val="000000"/>
              </a:buClr>
            </a:pPr>
            <a:r>
              <a:rPr lang="vi-VN" sz="5867" b="1" kern="0" dirty="0">
                <a:solidFill>
                  <a:srgbClr val="17479D"/>
                </a:solidFill>
                <a:latin typeface="+mj-lt"/>
                <a:cs typeface="Arial"/>
                <a:sym typeface="Arial"/>
              </a:rPr>
              <a:t>ĐỌC</a:t>
            </a:r>
            <a:endParaRPr lang="en-US" sz="5867" b="1" kern="0" dirty="0">
              <a:solidFill>
                <a:srgbClr val="17479D"/>
              </a:solidFill>
              <a:latin typeface="+mj-lt"/>
              <a:cs typeface="Arial"/>
              <a:sym typeface="Arial"/>
            </a:endParaRPr>
          </a:p>
        </p:txBody>
      </p:sp>
      <p:sp>
        <p:nvSpPr>
          <p:cNvPr id="10" name="TextBox 9">
            <a:extLst>
              <a:ext uri="{FF2B5EF4-FFF2-40B4-BE49-F238E27FC236}">
                <a16:creationId xmlns:a16="http://schemas.microsoft.com/office/drawing/2014/main" id="{4E6F3ED9-AC98-453D-9E7F-0E21EAE00FE8}"/>
              </a:ext>
            </a:extLst>
          </p:cNvPr>
          <p:cNvSpPr txBox="1"/>
          <p:nvPr/>
        </p:nvSpPr>
        <p:spPr>
          <a:xfrm>
            <a:off x="3468021" y="3400323"/>
            <a:ext cx="4054679" cy="862031"/>
          </a:xfrm>
          <a:prstGeom prst="rect">
            <a:avLst/>
          </a:prstGeom>
          <a:noFill/>
        </p:spPr>
        <p:txBody>
          <a:bodyPr wrap="square" rtlCol="0">
            <a:spAutoFit/>
          </a:bodyPr>
          <a:lstStyle/>
          <a:p>
            <a:pPr algn="ctr" defTabSz="1219170">
              <a:lnSpc>
                <a:spcPct val="150000"/>
              </a:lnSpc>
              <a:buClr>
                <a:srgbClr val="000000"/>
              </a:buClr>
            </a:pPr>
            <a:r>
              <a:rPr lang="vi-VN" sz="3733" b="1" kern="0" dirty="0">
                <a:solidFill>
                  <a:srgbClr val="FFAB40">
                    <a:lumMod val="50000"/>
                  </a:srgbClr>
                </a:solidFill>
                <a:latin typeface="+mj-lt"/>
                <a:cs typeface="Arial"/>
                <a:sym typeface="Arial"/>
              </a:rPr>
              <a:t>TIẾT 1 </a:t>
            </a:r>
            <a:endParaRPr lang="en-US" sz="3733" b="1" kern="0" dirty="0">
              <a:solidFill>
                <a:srgbClr val="FFAB40">
                  <a:lumMod val="50000"/>
                </a:srgbClr>
              </a:solidFill>
              <a:latin typeface="+mj-lt"/>
              <a:cs typeface="Arial"/>
              <a:sym typeface="Arial"/>
            </a:endParaRPr>
          </a:p>
        </p:txBody>
      </p:sp>
      <p:sp>
        <p:nvSpPr>
          <p:cNvPr id="15" name="TextBox 14">
            <a:extLst>
              <a:ext uri="{FF2B5EF4-FFF2-40B4-BE49-F238E27FC236}">
                <a16:creationId xmlns:a16="http://schemas.microsoft.com/office/drawing/2014/main" id="{DA3B5D9E-199C-494A-BB7B-00FDCC05BA2A}"/>
              </a:ext>
            </a:extLst>
          </p:cNvPr>
          <p:cNvSpPr txBox="1"/>
          <p:nvPr/>
        </p:nvSpPr>
        <p:spPr>
          <a:xfrm>
            <a:off x="1882066" y="720969"/>
            <a:ext cx="9484485" cy="923330"/>
          </a:xfrm>
          <a:prstGeom prst="rect">
            <a:avLst/>
          </a:prstGeom>
          <a:noFill/>
        </p:spPr>
        <p:txBody>
          <a:bodyPr wrap="square" rtlCol="0">
            <a:spAutoFit/>
          </a:bodyPr>
          <a:lstStyle/>
          <a:p>
            <a:pPr defTabSz="1219170">
              <a:buClr>
                <a:srgbClr val="000000"/>
              </a:buClr>
            </a:pPr>
            <a:r>
              <a:rPr lang="en-US" sz="5200" b="1"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Bài</a:t>
            </a:r>
            <a:r>
              <a:rPr lang="en-US" sz="52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5: </a:t>
            </a:r>
            <a:r>
              <a:rPr lang="vi-VN" sz="52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EM CÓ XINH KHÔNG?</a:t>
            </a:r>
            <a:endParaRPr lang="en-US" sz="52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Tree>
    <p:extLst>
      <p:ext uri="{BB962C8B-B14F-4D97-AF65-F5344CB8AC3E}">
        <p14:creationId xmlns:p14="http://schemas.microsoft.com/office/powerpoint/2010/main" val="157787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79EE9E45-660C-4CFE-AE26-C5F4CC0F0270}"/>
              </a:ext>
            </a:extLst>
          </p:cNvPr>
          <p:cNvPicPr>
            <a:picLocks noChangeAspect="1"/>
          </p:cNvPicPr>
          <p:nvPr/>
        </p:nvPicPr>
        <p:blipFill>
          <a:blip r:embed="rId2">
            <a:clrChange>
              <a:clrFrom>
                <a:srgbClr val="FFFEFE"/>
              </a:clrFrom>
              <a:clrTo>
                <a:srgbClr val="FFFEFE">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635073" y="485804"/>
            <a:ext cx="1167093" cy="615090"/>
          </a:xfrm>
          <a:prstGeom prst="rect">
            <a:avLst/>
          </a:prstGeom>
        </p:spPr>
      </p:pic>
      <p:sp>
        <p:nvSpPr>
          <p:cNvPr id="26" name="TextBox 25">
            <a:extLst>
              <a:ext uri="{FF2B5EF4-FFF2-40B4-BE49-F238E27FC236}">
                <a16:creationId xmlns:a16="http://schemas.microsoft.com/office/drawing/2014/main" id="{58F5EE74-961A-4919-BD83-A779EA25FE0D}"/>
              </a:ext>
            </a:extLst>
          </p:cNvPr>
          <p:cNvSpPr txBox="1"/>
          <p:nvPr/>
        </p:nvSpPr>
        <p:spPr>
          <a:xfrm>
            <a:off x="2618913" y="430377"/>
            <a:ext cx="8998123" cy="999441"/>
          </a:xfrm>
          <a:prstGeom prst="rect">
            <a:avLst/>
          </a:prstGeom>
          <a:noFill/>
        </p:spPr>
        <p:txBody>
          <a:bodyPr wrap="square" rtlCol="0">
            <a:spAutoFit/>
          </a:bodyPr>
          <a:lstStyle/>
          <a:p>
            <a:pPr defTabSz="1219170">
              <a:lnSpc>
                <a:spcPct val="150000"/>
              </a:lnSpc>
              <a:buClr>
                <a:srgbClr val="000000"/>
              </a:buClr>
            </a:pPr>
            <a:r>
              <a:rPr lang="vi-VN" sz="4400" kern="0" dirty="0">
                <a:solidFill>
                  <a:srgbClr val="000000"/>
                </a:solidFill>
                <a:latin typeface="+mj-lt"/>
                <a:ea typeface="Arial-Rounded" panose="020B0500000000000000" pitchFamily="34" charset="0"/>
                <a:cs typeface="Arial-Rounded" panose="020B0500000000000000" pitchFamily="34" charset="0"/>
                <a:sym typeface="Arial"/>
              </a:rPr>
              <a:t>Em thích được khen về điều gì?</a:t>
            </a:r>
            <a:endParaRPr lang="en-US" sz="4400" kern="0" dirty="0">
              <a:solidFill>
                <a:srgbClr val="000000"/>
              </a:solidFill>
              <a:latin typeface="+mj-lt"/>
              <a:ea typeface="Arial-Rounded" panose="020B0500000000000000" pitchFamily="34" charset="0"/>
              <a:cs typeface="Arial-Rounded" panose="020B0500000000000000" pitchFamily="34" charset="0"/>
              <a:sym typeface="Arial"/>
            </a:endParaRPr>
          </a:p>
        </p:txBody>
      </p:sp>
      <p:pic>
        <p:nvPicPr>
          <p:cNvPr id="3" name="Picture 2">
            <a:extLst>
              <a:ext uri="{FF2B5EF4-FFF2-40B4-BE49-F238E27FC236}">
                <a16:creationId xmlns:a16="http://schemas.microsoft.com/office/drawing/2014/main" id="{2EA4EF4C-97FC-4656-AD14-9417D2FA4D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8256" y="1698727"/>
            <a:ext cx="9025864" cy="4071757"/>
          </a:xfrm>
          <a:prstGeom prst="rect">
            <a:avLst/>
          </a:prstGeom>
        </p:spPr>
      </p:pic>
    </p:spTree>
    <p:extLst>
      <p:ext uri="{BB962C8B-B14F-4D97-AF65-F5344CB8AC3E}">
        <p14:creationId xmlns:p14="http://schemas.microsoft.com/office/powerpoint/2010/main" val="136951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fade">
                                      <p:cBhvr>
                                        <p:cTn id="14" dur="1000"/>
                                        <p:tgtEl>
                                          <p:spTgt spid="26">
                                            <p:txEl>
                                              <p:pRg st="0" end="0"/>
                                            </p:txEl>
                                          </p:spTgt>
                                        </p:tgtEl>
                                      </p:cBhvr>
                                    </p:animEffect>
                                    <p:anim calcmode="lin" valueType="num">
                                      <p:cBhvr>
                                        <p:cTn id="15"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uiExpand="1" build="p"/>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271</TotalTime>
  <Words>1015</Words>
  <Application>Microsoft Office PowerPoint</Application>
  <PresentationFormat>Widescreen</PresentationFormat>
  <Paragraphs>99</Paragraphs>
  <Slides>14</Slides>
  <Notes>7</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14</vt:i4>
      </vt:variant>
    </vt:vector>
  </HeadingPairs>
  <TitlesOfParts>
    <vt:vector size="29" baseType="lpstr">
      <vt:lpstr>宋体</vt:lpstr>
      <vt:lpstr>Arial</vt:lpstr>
      <vt:lpstr>Arial-Rounded</vt:lpstr>
      <vt:lpstr>Calibri</vt:lpstr>
      <vt:lpstr>DengXian</vt:lpstr>
      <vt:lpstr>DengXian</vt:lpstr>
      <vt:lpstr>等线 Light</vt:lpstr>
      <vt:lpstr>Tahoma</vt:lpstr>
      <vt:lpstr>Times New Roman</vt:lpstr>
      <vt:lpstr>思源黑体 CN Regular</vt:lpstr>
      <vt:lpstr>Office 主题​​</vt:lpstr>
      <vt:lpstr>1_Office 主题​​</vt:lpstr>
      <vt:lpstr>Office 主题</vt:lpstr>
      <vt:lpstr>3_Office 主题</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46</cp:revision>
  <dcterms:created xsi:type="dcterms:W3CDTF">2021-07-24T10:09:37Z</dcterms:created>
  <dcterms:modified xsi:type="dcterms:W3CDTF">2025-09-19T02:46:16Z</dcterms:modified>
</cp:coreProperties>
</file>