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 id="2147483710" r:id="rId2"/>
    <p:sldMasterId id="2147483673" r:id="rId3"/>
    <p:sldMasterId id="2147483722" r:id="rId4"/>
  </p:sldMasterIdLst>
  <p:notesMasterIdLst>
    <p:notesMasterId r:id="rId35"/>
  </p:notesMasterIdLst>
  <p:sldIdLst>
    <p:sldId id="257" r:id="rId5"/>
    <p:sldId id="258" r:id="rId6"/>
    <p:sldId id="261" r:id="rId7"/>
    <p:sldId id="293" r:id="rId8"/>
    <p:sldId id="294" r:id="rId9"/>
    <p:sldId id="295" r:id="rId10"/>
    <p:sldId id="311" r:id="rId11"/>
    <p:sldId id="259" r:id="rId12"/>
    <p:sldId id="297" r:id="rId13"/>
    <p:sldId id="263" r:id="rId14"/>
    <p:sldId id="264" r:id="rId15"/>
    <p:sldId id="298" r:id="rId16"/>
    <p:sldId id="260" r:id="rId17"/>
    <p:sldId id="271" r:id="rId18"/>
    <p:sldId id="277" r:id="rId19"/>
    <p:sldId id="299" r:id="rId20"/>
    <p:sldId id="300" r:id="rId21"/>
    <p:sldId id="303" r:id="rId22"/>
    <p:sldId id="304" r:id="rId23"/>
    <p:sldId id="305" r:id="rId24"/>
    <p:sldId id="306" r:id="rId25"/>
    <p:sldId id="307" r:id="rId26"/>
    <p:sldId id="308" r:id="rId27"/>
    <p:sldId id="266" r:id="rId28"/>
    <p:sldId id="309" r:id="rId29"/>
    <p:sldId id="310" r:id="rId30"/>
    <p:sldId id="268" r:id="rId31"/>
    <p:sldId id="282" r:id="rId32"/>
    <p:sldId id="283" r:id="rId33"/>
    <p:sldId id="318" r:id="rId34"/>
  </p:sldIdLst>
  <p:sldSz cx="12192000" cy="6858000"/>
  <p:notesSz cx="6858000" cy="9144000"/>
  <p:embeddedFontLst>
    <p:embeddedFont>
      <p:font typeface="#9Slide07 Altus" panose="020B0604020202020204" charset="0"/>
      <p:regular r:id="rId36"/>
    </p:embeddedFont>
    <p:embeddedFont>
      <p:font typeface="#9Slide04 SFU Fenice Bold" panose="020B0604020202020204" charset="0"/>
      <p:bold r:id="rId37"/>
    </p:embeddedFont>
    <p:embeddedFont>
      <p:font typeface="Calibri Light" panose="020F0302020204030204" pitchFamily="34" charset="0"/>
      <p:regular r:id="rId38"/>
      <p:italic r:id="rId39"/>
    </p:embeddedFont>
    <p:embeddedFont>
      <p:font typeface="宋体" panose="02010600030101010101" pitchFamily="2" charset="-122"/>
      <p:regular r:id="rId40"/>
    </p:embeddedFont>
    <p:embeddedFont>
      <p:font typeface="#9Slide07 HoneyCream" panose="020B0604020202020204" charset="0"/>
      <p:regular r:id="rId41"/>
    </p:embeddedFont>
    <p:embeddedFont>
      <p:font typeface="#9Slide05 Authentica Regular" panose="020B0604020202020204" charset="0"/>
      <p:regular r:id="rId42"/>
    </p:embeddedFont>
    <p:embeddedFont>
      <p:font typeface="#9Slide03 AmpleSoft" panose="020B0604020202020204" charset="0"/>
      <p:regular r:id="rId43"/>
    </p:embeddedFont>
    <p:embeddedFont>
      <p:font typeface="#9Slide04 SFU Fenice Ultra" panose="020B0604020202020204" charset="0"/>
      <p:regular r:id="rId44"/>
    </p:embeddedFont>
    <p:embeddedFont>
      <p:font typeface="Microsoft YaHei" panose="020B0503020204020204" pitchFamily="34" charset="-122"/>
      <p:regular r:id="rId45"/>
      <p:bold r:id="rId46"/>
    </p:embeddedFont>
    <p:embeddedFont>
      <p:font typeface="Fredoka One" panose="020B0604020202020204" charset="0"/>
      <p:regular r:id="rId47"/>
    </p:embeddedFont>
    <p:embeddedFont>
      <p:font typeface="#9Slide07 IcielStormtrooper" panose="020B0604020202020204" charset="0"/>
      <p:regular r:id="rId48"/>
    </p:embeddedFont>
    <p:embeddedFont>
      <p:font typeface="Calibri" panose="020F0502020204030204" pitchFamily="34" charset="0"/>
      <p:regular r:id="rId49"/>
      <p:bold r:id="rId50"/>
      <p:italic r:id="rId51"/>
      <p:boldItalic r:id="rId52"/>
    </p:embeddedFont>
    <p:embeddedFont>
      <p:font typeface="#9Slide03 Kaleko 105 Round" panose="020B0604020202020204" charset="0"/>
      <p:regular r:id="rId5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37F61"/>
    <a:srgbClr val="EB8D7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92" d="100"/>
          <a:sy n="92" d="100"/>
        </p:scale>
        <p:origin x="96" y="396"/>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4.fntdata"/><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7.fntdata"/><Relationship Id="rId47" Type="http://schemas.openxmlformats.org/officeDocument/2006/relationships/font" Target="fonts/font12.fntdata"/><Relationship Id="rId50" Type="http://schemas.openxmlformats.org/officeDocument/2006/relationships/font" Target="fonts/font15.fntdata"/><Relationship Id="rId55"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font" Target="fonts/font3.fntdata"/><Relationship Id="rId46" Type="http://schemas.openxmlformats.org/officeDocument/2006/relationships/font" Target="fonts/font11.fntdata"/><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font" Target="fonts/font6.fntdata"/><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3" Type="http://schemas.openxmlformats.org/officeDocument/2006/relationships/font" Target="fonts/font18.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1.fntdata"/><Relationship Id="rId49" Type="http://schemas.openxmlformats.org/officeDocument/2006/relationships/font" Target="fonts/font14.fntdata"/><Relationship Id="rId57"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9.fntdata"/><Relationship Id="rId52" Type="http://schemas.openxmlformats.org/officeDocument/2006/relationships/font" Target="fonts/font17.fntdata"/><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43" Type="http://schemas.openxmlformats.org/officeDocument/2006/relationships/font" Target="fonts/font8.fntdata"/><Relationship Id="rId48" Type="http://schemas.openxmlformats.org/officeDocument/2006/relationships/font" Target="fonts/font13.fntdata"/><Relationship Id="rId56"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font" Target="fonts/font16.fntdata"/><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8C0DE2-A484-432C-80B6-D2F020168921}" type="datetimeFigureOut">
              <a:rPr lang="en-US" smtClean="0"/>
              <a:t>15/10/2025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4820452-AB37-48AB-9112-00C15EDA6077}" type="slidenum">
              <a:rPr lang="en-US" smtClean="0"/>
              <a:t>‹#›</a:t>
            </a:fld>
            <a:endParaRPr lang="en-US"/>
          </a:p>
        </p:txBody>
      </p:sp>
    </p:spTree>
    <p:extLst>
      <p:ext uri="{BB962C8B-B14F-4D97-AF65-F5344CB8AC3E}">
        <p14:creationId xmlns:p14="http://schemas.microsoft.com/office/powerpoint/2010/main" val="17886144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hyperlink" Target="http://www.1ppt.com/hangye/" TargetMode="Externa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dirty="0"/>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2025/10/15</a:t>
            </a:fld>
            <a:endParaRPr kumimoji="0" lang="zh-CN" altLang="en-US" sz="1200" b="0" i="0" u="none" strike="noStrike" kern="1200" cap="none" spc="0" normalizeH="0" baseline="0" noProof="0">
              <a:ln>
                <a:noFill/>
              </a:ln>
              <a:solidFill>
                <a:prstClr val="black">
                  <a:tint val="75000"/>
                </a:prstClr>
              </a:solidFill>
              <a:effectLst/>
              <a:uLnTx/>
              <a:uFillTx/>
              <a:latin typeface="微软雅黑"/>
              <a:ea typeface="微软雅黑"/>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a:ea typeface="微软雅黑"/>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a:ea typeface="微软雅黑"/>
              <a:cs typeface="+mn-cs"/>
            </a:endParaRPr>
          </a:p>
        </p:txBody>
      </p:sp>
    </p:spTree>
    <p:extLst>
      <p:ext uri="{BB962C8B-B14F-4D97-AF65-F5344CB8AC3E}">
        <p14:creationId xmlns:p14="http://schemas.microsoft.com/office/powerpoint/2010/main" val="38132363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2025/10/15</a:t>
            </a:fld>
            <a:endParaRPr kumimoji="0" lang="zh-CN" altLang="en-US" sz="1200" b="0" i="0" u="none" strike="noStrike" kern="1200" cap="none" spc="0" normalizeH="0" baseline="0" noProof="0">
              <a:ln>
                <a:noFill/>
              </a:ln>
              <a:solidFill>
                <a:prstClr val="black">
                  <a:tint val="75000"/>
                </a:prstClr>
              </a:solidFill>
              <a:effectLst/>
              <a:uLnTx/>
              <a:uFillTx/>
              <a:latin typeface="微软雅黑"/>
              <a:ea typeface="微软雅黑"/>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a:ea typeface="微软雅黑"/>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a:ea typeface="微软雅黑"/>
              <a:cs typeface="+mn-cs"/>
            </a:endParaRPr>
          </a:p>
        </p:txBody>
      </p:sp>
    </p:spTree>
    <p:extLst>
      <p:ext uri="{BB962C8B-B14F-4D97-AF65-F5344CB8AC3E}">
        <p14:creationId xmlns:p14="http://schemas.microsoft.com/office/powerpoint/2010/main" val="8373393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2025/10/15</a:t>
            </a:fld>
            <a:endParaRPr kumimoji="0" lang="zh-CN" altLang="en-US" sz="1200" b="0" i="0" u="none" strike="noStrike" kern="1200" cap="none" spc="0" normalizeH="0" baseline="0" noProof="0">
              <a:ln>
                <a:noFill/>
              </a:ln>
              <a:solidFill>
                <a:prstClr val="black">
                  <a:tint val="75000"/>
                </a:prstClr>
              </a:solidFill>
              <a:effectLst/>
              <a:uLnTx/>
              <a:uFillTx/>
              <a:latin typeface="微软雅黑"/>
              <a:ea typeface="微软雅黑"/>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a:ea typeface="微软雅黑"/>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a:ea typeface="微软雅黑"/>
              <a:cs typeface="+mn-cs"/>
            </a:endParaRPr>
          </a:p>
        </p:txBody>
      </p:sp>
    </p:spTree>
    <p:extLst>
      <p:ext uri="{BB962C8B-B14F-4D97-AF65-F5344CB8AC3E}">
        <p14:creationId xmlns:p14="http://schemas.microsoft.com/office/powerpoint/2010/main" val="3868359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2025/10/15</a:t>
            </a:fld>
            <a:endParaRPr kumimoji="0" lang="zh-CN" altLang="en-US" sz="1200" b="0" i="0" u="none" strike="noStrike" kern="1200" cap="none" spc="0" normalizeH="0" baseline="0" noProof="0">
              <a:ln>
                <a:noFill/>
              </a:ln>
              <a:solidFill>
                <a:prstClr val="black">
                  <a:tint val="75000"/>
                </a:prstClr>
              </a:solidFill>
              <a:effectLst/>
              <a:uLnTx/>
              <a:uFillTx/>
              <a:latin typeface="微软雅黑"/>
              <a:ea typeface="微软雅黑"/>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a:ea typeface="微软雅黑"/>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a:ea typeface="微软雅黑"/>
              <a:cs typeface="+mn-cs"/>
            </a:endParaRPr>
          </a:p>
        </p:txBody>
      </p:sp>
    </p:spTree>
    <p:extLst>
      <p:ext uri="{BB962C8B-B14F-4D97-AF65-F5344CB8AC3E}">
        <p14:creationId xmlns:p14="http://schemas.microsoft.com/office/powerpoint/2010/main" val="8720940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2025/10/15</a:t>
            </a:fld>
            <a:endParaRPr kumimoji="0" lang="zh-CN" altLang="en-US" sz="1200" b="0" i="0" u="none" strike="noStrike" kern="1200" cap="none" spc="0" normalizeH="0" baseline="0" noProof="0">
              <a:ln>
                <a:noFill/>
              </a:ln>
              <a:solidFill>
                <a:prstClr val="black">
                  <a:tint val="75000"/>
                </a:prstClr>
              </a:solidFill>
              <a:effectLst/>
              <a:uLnTx/>
              <a:uFillTx/>
              <a:latin typeface="微软雅黑"/>
              <a:ea typeface="微软雅黑"/>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a:ea typeface="微软雅黑"/>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a:ea typeface="微软雅黑"/>
              <a:cs typeface="+mn-cs"/>
            </a:endParaRPr>
          </a:p>
        </p:txBody>
      </p:sp>
    </p:spTree>
    <p:extLst>
      <p:ext uri="{BB962C8B-B14F-4D97-AF65-F5344CB8AC3E}">
        <p14:creationId xmlns:p14="http://schemas.microsoft.com/office/powerpoint/2010/main" val="41079600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8C234F4-AD29-4A7F-A151-3708C273D2A6}" type="datetimeFigureOut">
              <a:rPr lang="en-US" smtClean="0"/>
              <a:t>15/10/2025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A6DC533-CCBE-4AB5-B1D2-37E62124F891}" type="slidenum">
              <a:rPr lang="en-US" smtClean="0"/>
              <a:t>‹#›</a:t>
            </a:fld>
            <a:endParaRPr lang="en-US"/>
          </a:p>
        </p:txBody>
      </p:sp>
    </p:spTree>
    <p:extLst>
      <p:ext uri="{BB962C8B-B14F-4D97-AF65-F5344CB8AC3E}">
        <p14:creationId xmlns:p14="http://schemas.microsoft.com/office/powerpoint/2010/main" val="10196118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8C234F4-AD29-4A7F-A151-3708C273D2A6}" type="datetimeFigureOut">
              <a:rPr lang="en-US" smtClean="0"/>
              <a:t>15/10/2025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A6DC533-CCBE-4AB5-B1D2-37E62124F891}" type="slidenum">
              <a:rPr lang="en-US" smtClean="0"/>
              <a:t>‹#›</a:t>
            </a:fld>
            <a:endParaRPr lang="en-US"/>
          </a:p>
        </p:txBody>
      </p:sp>
    </p:spTree>
    <p:extLst>
      <p:ext uri="{BB962C8B-B14F-4D97-AF65-F5344CB8AC3E}">
        <p14:creationId xmlns:p14="http://schemas.microsoft.com/office/powerpoint/2010/main" val="22135667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8C234F4-AD29-4A7F-A151-3708C273D2A6}" type="datetimeFigureOut">
              <a:rPr lang="en-US" smtClean="0"/>
              <a:t>15/10/2025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A6DC533-CCBE-4AB5-B1D2-37E62124F891}" type="slidenum">
              <a:rPr lang="en-US" smtClean="0"/>
              <a:t>‹#›</a:t>
            </a:fld>
            <a:endParaRPr lang="en-US"/>
          </a:p>
        </p:txBody>
      </p:sp>
    </p:spTree>
    <p:extLst>
      <p:ext uri="{BB962C8B-B14F-4D97-AF65-F5344CB8AC3E}">
        <p14:creationId xmlns:p14="http://schemas.microsoft.com/office/powerpoint/2010/main" val="6330145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08C234F4-AD29-4A7F-A151-3708C273D2A6}" type="datetimeFigureOut">
              <a:rPr lang="en-US" smtClean="0"/>
              <a:t>15/10/2025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DA6DC533-CCBE-4AB5-B1D2-37E62124F891}" type="slidenum">
              <a:rPr lang="en-US" smtClean="0"/>
              <a:t>‹#›</a:t>
            </a:fld>
            <a:endParaRPr lang="en-US"/>
          </a:p>
        </p:txBody>
      </p:sp>
    </p:spTree>
    <p:extLst>
      <p:ext uri="{BB962C8B-B14F-4D97-AF65-F5344CB8AC3E}">
        <p14:creationId xmlns:p14="http://schemas.microsoft.com/office/powerpoint/2010/main" val="11347080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08C234F4-AD29-4A7F-A151-3708C273D2A6}" type="datetimeFigureOut">
              <a:rPr lang="en-US" smtClean="0"/>
              <a:t>15/10/2025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DA6DC533-CCBE-4AB5-B1D2-37E62124F891}" type="slidenum">
              <a:rPr lang="en-US" smtClean="0"/>
              <a:t>‹#›</a:t>
            </a:fld>
            <a:endParaRPr lang="en-US"/>
          </a:p>
        </p:txBody>
      </p:sp>
    </p:spTree>
    <p:extLst>
      <p:ext uri="{BB962C8B-B14F-4D97-AF65-F5344CB8AC3E}">
        <p14:creationId xmlns:p14="http://schemas.microsoft.com/office/powerpoint/2010/main" val="31313318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08C234F4-AD29-4A7F-A151-3708C273D2A6}" type="datetimeFigureOut">
              <a:rPr lang="en-US" smtClean="0"/>
              <a:t>15/10/2025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DA6DC533-CCBE-4AB5-B1D2-37E62124F891}" type="slidenum">
              <a:rPr lang="en-US" smtClean="0"/>
              <a:t>‹#›</a:t>
            </a:fld>
            <a:endParaRPr lang="en-US"/>
          </a:p>
        </p:txBody>
      </p:sp>
    </p:spTree>
    <p:extLst>
      <p:ext uri="{BB962C8B-B14F-4D97-AF65-F5344CB8AC3E}">
        <p14:creationId xmlns:p14="http://schemas.microsoft.com/office/powerpoint/2010/main" val="5473548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2025/10/15</a:t>
            </a:fld>
            <a:endParaRPr kumimoji="0" lang="zh-CN" altLang="en-US" sz="1200" b="0" i="0" u="none" strike="noStrike" kern="1200" cap="none" spc="0" normalizeH="0" baseline="0" noProof="0">
              <a:ln>
                <a:noFill/>
              </a:ln>
              <a:solidFill>
                <a:prstClr val="black">
                  <a:tint val="75000"/>
                </a:prstClr>
              </a:solidFill>
              <a:effectLst/>
              <a:uLnTx/>
              <a:uFillTx/>
              <a:latin typeface="微软雅黑"/>
              <a:ea typeface="微软雅黑"/>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a:ea typeface="微软雅黑"/>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a:ea typeface="微软雅黑"/>
              <a:cs typeface="+mn-cs"/>
            </a:endParaRPr>
          </a:p>
        </p:txBody>
      </p:sp>
    </p:spTree>
    <p:extLst>
      <p:ext uri="{BB962C8B-B14F-4D97-AF65-F5344CB8AC3E}">
        <p14:creationId xmlns:p14="http://schemas.microsoft.com/office/powerpoint/2010/main" val="4122414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8C234F4-AD29-4A7F-A151-3708C273D2A6}" type="datetimeFigureOut">
              <a:rPr lang="en-US" smtClean="0"/>
              <a:t>15/10/2025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DA6DC533-CCBE-4AB5-B1D2-37E62124F891}" type="slidenum">
              <a:rPr lang="en-US" smtClean="0"/>
              <a:t>‹#›</a:t>
            </a:fld>
            <a:endParaRPr lang="en-US"/>
          </a:p>
        </p:txBody>
      </p:sp>
    </p:spTree>
    <p:extLst>
      <p:ext uri="{BB962C8B-B14F-4D97-AF65-F5344CB8AC3E}">
        <p14:creationId xmlns:p14="http://schemas.microsoft.com/office/powerpoint/2010/main" val="16640880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08C234F4-AD29-4A7F-A151-3708C273D2A6}" type="datetimeFigureOut">
              <a:rPr lang="en-US" smtClean="0"/>
              <a:t>15/10/2025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DA6DC533-CCBE-4AB5-B1D2-37E62124F891}" type="slidenum">
              <a:rPr lang="en-US" smtClean="0"/>
              <a:t>‹#›</a:t>
            </a:fld>
            <a:endParaRPr lang="en-US"/>
          </a:p>
        </p:txBody>
      </p:sp>
    </p:spTree>
    <p:extLst>
      <p:ext uri="{BB962C8B-B14F-4D97-AF65-F5344CB8AC3E}">
        <p14:creationId xmlns:p14="http://schemas.microsoft.com/office/powerpoint/2010/main" val="37051998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08C234F4-AD29-4A7F-A151-3708C273D2A6}" type="datetimeFigureOut">
              <a:rPr lang="en-US" smtClean="0"/>
              <a:t>15/10/2025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DA6DC533-CCBE-4AB5-B1D2-37E62124F891}" type="slidenum">
              <a:rPr lang="en-US" smtClean="0"/>
              <a:t>‹#›</a:t>
            </a:fld>
            <a:endParaRPr lang="en-US"/>
          </a:p>
        </p:txBody>
      </p:sp>
    </p:spTree>
    <p:extLst>
      <p:ext uri="{BB962C8B-B14F-4D97-AF65-F5344CB8AC3E}">
        <p14:creationId xmlns:p14="http://schemas.microsoft.com/office/powerpoint/2010/main" val="2257279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8C234F4-AD29-4A7F-A151-3708C273D2A6}" type="datetimeFigureOut">
              <a:rPr lang="en-US" smtClean="0"/>
              <a:t>15/10/2025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A6DC533-CCBE-4AB5-B1D2-37E62124F891}" type="slidenum">
              <a:rPr lang="en-US" smtClean="0"/>
              <a:t>‹#›</a:t>
            </a:fld>
            <a:endParaRPr lang="en-US"/>
          </a:p>
        </p:txBody>
      </p:sp>
    </p:spTree>
    <p:extLst>
      <p:ext uri="{BB962C8B-B14F-4D97-AF65-F5344CB8AC3E}">
        <p14:creationId xmlns:p14="http://schemas.microsoft.com/office/powerpoint/2010/main" val="14647512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8C234F4-AD29-4A7F-A151-3708C273D2A6}" type="datetimeFigureOut">
              <a:rPr lang="en-US" smtClean="0"/>
              <a:t>15/10/2025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A6DC533-CCBE-4AB5-B1D2-37E62124F891}" type="slidenum">
              <a:rPr lang="en-US" smtClean="0"/>
              <a:t>‹#›</a:t>
            </a:fld>
            <a:endParaRPr lang="en-US"/>
          </a:p>
        </p:txBody>
      </p:sp>
    </p:spTree>
    <p:extLst>
      <p:ext uri="{BB962C8B-B14F-4D97-AF65-F5344CB8AC3E}">
        <p14:creationId xmlns:p14="http://schemas.microsoft.com/office/powerpoint/2010/main" val="40500721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E5758D-A3C3-4E88-8AC0-22500507BD7E}"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2025/10/15</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4E786F-588D-4932-A7B2-AE3451FA4ACA}"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293596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E5758D-A3C3-4E88-8AC0-22500507BD7E}"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2025/10/15</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4E786F-588D-4932-A7B2-AE3451FA4ACA}"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2580436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E5758D-A3C3-4E88-8AC0-22500507BD7E}"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2025/10/15</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4E786F-588D-4932-A7B2-AE3451FA4ACA}"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0405046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E5758D-A3C3-4E88-8AC0-22500507BD7E}"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2025/10/15</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4E786F-588D-4932-A7B2-AE3451FA4ACA}"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0466101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E5758D-A3C3-4E88-8AC0-22500507BD7E}"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2025/10/15</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4E786F-588D-4932-A7B2-AE3451FA4ACA}"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8704591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2025/10/15</a:t>
            </a:fld>
            <a:endParaRPr kumimoji="0" lang="zh-CN" altLang="en-US" sz="1200" b="0" i="0" u="none" strike="noStrike" kern="1200" cap="none" spc="0" normalizeH="0" baseline="0" noProof="0">
              <a:ln>
                <a:noFill/>
              </a:ln>
              <a:solidFill>
                <a:prstClr val="black">
                  <a:tint val="75000"/>
                </a:prstClr>
              </a:solidFill>
              <a:effectLst/>
              <a:uLnTx/>
              <a:uFillTx/>
              <a:latin typeface="微软雅黑"/>
              <a:ea typeface="微软雅黑"/>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a:ea typeface="微软雅黑"/>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a:ea typeface="微软雅黑"/>
              <a:cs typeface="+mn-cs"/>
            </a:endParaRPr>
          </a:p>
        </p:txBody>
      </p:sp>
    </p:spTree>
    <p:extLst>
      <p:ext uri="{BB962C8B-B14F-4D97-AF65-F5344CB8AC3E}">
        <p14:creationId xmlns:p14="http://schemas.microsoft.com/office/powerpoint/2010/main" val="20499841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E5758D-A3C3-4E88-8AC0-22500507BD7E}"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2025/10/15</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4E786F-588D-4932-A7B2-AE3451FA4ACA}"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2840362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E5758D-A3C3-4E88-8AC0-22500507BD7E}"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2025/10/15</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4E786F-588D-4932-A7B2-AE3451FA4ACA}"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1578539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E5758D-A3C3-4E88-8AC0-22500507BD7E}"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2025/10/15</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4E786F-588D-4932-A7B2-AE3451FA4ACA}"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1848812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5"/>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E5758D-A3C3-4E88-8AC0-22500507BD7E}"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2025/10/15</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4E786F-588D-4932-A7B2-AE3451FA4ACA}"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2480290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E5758D-A3C3-4E88-8AC0-22500507BD7E}"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2025/10/15</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4E786F-588D-4932-A7B2-AE3451FA4ACA}"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7475388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E5758D-A3C3-4E88-8AC0-22500507BD7E}"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2025/10/15</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4E786F-588D-4932-A7B2-AE3451FA4ACA}"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7654167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lank" type="blank">
  <p:cSld name="Blank">
    <p:bg>
      <p:bgPr>
        <a:blipFill dpi="0" rotWithShape="1">
          <a:blip r:embed="rId2">
            <a:lum/>
          </a:blip>
          <a:srcRect/>
          <a:stretch>
            <a:fillRect l="-6000" r="-6000"/>
          </a:stretch>
        </a:blipFill>
        <a:effectLst/>
      </p:bgPr>
    </p:bg>
    <p:spTree>
      <p:nvGrpSpPr>
        <p:cNvPr id="1" name="Shape 876"/>
        <p:cNvGrpSpPr/>
        <p:nvPr/>
      </p:nvGrpSpPr>
      <p:grpSpPr>
        <a:xfrm>
          <a:off x="0" y="0"/>
          <a:ext cx="0" cy="0"/>
          <a:chOff x="0" y="0"/>
          <a:chExt cx="0" cy="0"/>
        </a:xfrm>
      </p:grpSpPr>
    </p:spTree>
    <p:extLst>
      <p:ext uri="{BB962C8B-B14F-4D97-AF65-F5344CB8AC3E}">
        <p14:creationId xmlns:p14="http://schemas.microsoft.com/office/powerpoint/2010/main" val="391845287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9"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2"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7413315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2025/10/15</a:t>
            </a:fld>
            <a:endParaRPr kumimoji="0" lang="zh-CN" altLang="en-US" sz="1200" b="0" i="0" u="none" strike="noStrike" kern="1200" cap="none" spc="0" normalizeH="0" baseline="0" noProof="0">
              <a:ln>
                <a:noFill/>
              </a:ln>
              <a:solidFill>
                <a:prstClr val="black">
                  <a:tint val="75000"/>
                </a:prstClr>
              </a:solidFill>
              <a:effectLst/>
              <a:uLnTx/>
              <a:uFillTx/>
              <a:latin typeface="微软雅黑"/>
              <a:ea typeface="微软雅黑"/>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a:ea typeface="微软雅黑"/>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a:ea typeface="微软雅黑"/>
              <a:cs typeface="+mn-cs"/>
            </a:endParaRPr>
          </a:p>
        </p:txBody>
      </p:sp>
    </p:spTree>
    <p:extLst>
      <p:ext uri="{BB962C8B-B14F-4D97-AF65-F5344CB8AC3E}">
        <p14:creationId xmlns:p14="http://schemas.microsoft.com/office/powerpoint/2010/main" val="18356387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2025/10/15</a:t>
            </a:fld>
            <a:endParaRPr kumimoji="0" lang="zh-CN" altLang="en-US" sz="1200" b="0" i="0" u="none" strike="noStrike" kern="1200" cap="none" spc="0" normalizeH="0" baseline="0" noProof="0">
              <a:ln>
                <a:noFill/>
              </a:ln>
              <a:solidFill>
                <a:prstClr val="black">
                  <a:tint val="75000"/>
                </a:prstClr>
              </a:solidFill>
              <a:effectLst/>
              <a:uLnTx/>
              <a:uFillTx/>
              <a:latin typeface="微软雅黑"/>
              <a:ea typeface="微软雅黑"/>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a:ea typeface="微软雅黑"/>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a:ea typeface="微软雅黑"/>
              <a:cs typeface="+mn-cs"/>
            </a:endParaRPr>
          </a:p>
        </p:txBody>
      </p:sp>
    </p:spTree>
    <p:extLst>
      <p:ext uri="{BB962C8B-B14F-4D97-AF65-F5344CB8AC3E}">
        <p14:creationId xmlns:p14="http://schemas.microsoft.com/office/powerpoint/2010/main" val="25895066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1_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2025/10/15</a:t>
            </a:fld>
            <a:endParaRPr kumimoji="0" lang="zh-CN" altLang="en-US" sz="1200" b="0" i="0" u="none" strike="noStrike" kern="1200" cap="none" spc="0" normalizeH="0" baseline="0" noProof="0">
              <a:ln>
                <a:noFill/>
              </a:ln>
              <a:solidFill>
                <a:prstClr val="black">
                  <a:tint val="75000"/>
                </a:prstClr>
              </a:solidFill>
              <a:effectLst/>
              <a:uLnTx/>
              <a:uFillTx/>
              <a:latin typeface="微软雅黑"/>
              <a:ea typeface="微软雅黑"/>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a:ea typeface="微软雅黑"/>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a:ea typeface="微软雅黑"/>
              <a:cs typeface="+mn-cs"/>
            </a:endParaRPr>
          </a:p>
        </p:txBody>
      </p:sp>
      <p:sp>
        <p:nvSpPr>
          <p:cNvPr id="11" name="TextBox 10"/>
          <p:cNvSpPr txBox="1"/>
          <p:nvPr userDrawn="1"/>
        </p:nvSpPr>
        <p:spPr>
          <a:xfrm>
            <a:off x="2885604" y="6739570"/>
            <a:ext cx="1440159" cy="118430"/>
          </a:xfrm>
          <a:prstGeom prst="rect">
            <a:avLst/>
          </a:prstGeom>
          <a:noFill/>
        </p:spPr>
        <p:txBody>
          <a:bodyPr wrap="square" rtlCol="0">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zh-CN" altLang="en-US" sz="100" b="0" i="0" u="none" strike="noStrike" kern="0" cap="none" spc="0" normalizeH="0" baseline="0" noProof="0" dirty="0">
                <a:ln>
                  <a:noFill/>
                </a:ln>
                <a:solidFill>
                  <a:prstClr val="black"/>
                </a:solidFill>
                <a:effectLst/>
                <a:uLnTx/>
                <a:uFillTx/>
                <a:latin typeface="微软雅黑"/>
                <a:ea typeface="微软雅黑"/>
                <a:cs typeface="+mn-cs"/>
                <a:hlinkClick r:id="rId2"/>
              </a:rPr>
              <a:t>行业</a:t>
            </a:r>
            <a:r>
              <a:rPr kumimoji="0" lang="en-US" altLang="zh-CN" sz="100" b="0" i="0" u="none" strike="noStrike" kern="0" cap="none" spc="0" normalizeH="0" baseline="0" noProof="0" dirty="0">
                <a:ln>
                  <a:noFill/>
                </a:ln>
                <a:solidFill>
                  <a:prstClr val="black"/>
                </a:solidFill>
                <a:effectLst/>
                <a:uLnTx/>
                <a:uFillTx/>
                <a:latin typeface="微软雅黑"/>
                <a:ea typeface="微软雅黑"/>
                <a:cs typeface="+mn-cs"/>
                <a:hlinkClick r:id="rId2"/>
              </a:rPr>
              <a:t>PPT</a:t>
            </a:r>
            <a:r>
              <a:rPr kumimoji="0" lang="zh-CN" altLang="en-US" sz="100" b="0" i="0" u="none" strike="noStrike" kern="0" cap="none" spc="0" normalizeH="0" baseline="0" noProof="0" dirty="0">
                <a:ln>
                  <a:noFill/>
                </a:ln>
                <a:solidFill>
                  <a:prstClr val="black"/>
                </a:solidFill>
                <a:effectLst/>
                <a:uLnTx/>
                <a:uFillTx/>
                <a:latin typeface="微软雅黑"/>
                <a:ea typeface="微软雅黑"/>
                <a:cs typeface="+mn-cs"/>
                <a:hlinkClick r:id="rId2"/>
              </a:rPr>
              <a:t>模板</a:t>
            </a:r>
            <a:r>
              <a:rPr kumimoji="0" lang="en-US" altLang="zh-CN" sz="100" b="0" i="0" u="none" strike="noStrike" kern="0" cap="none" spc="0" normalizeH="0" baseline="0" noProof="0" dirty="0">
                <a:ln>
                  <a:noFill/>
                </a:ln>
                <a:solidFill>
                  <a:prstClr val="black"/>
                </a:solidFill>
                <a:effectLst/>
                <a:uLnTx/>
                <a:uFillTx/>
                <a:latin typeface="微软雅黑"/>
                <a:ea typeface="微软雅黑"/>
                <a:cs typeface="+mn-cs"/>
              </a:rPr>
              <a:t>http://www.1ppt.com/hangye/</a:t>
            </a:r>
          </a:p>
        </p:txBody>
      </p:sp>
    </p:spTree>
    <p:extLst>
      <p:ext uri="{BB962C8B-B14F-4D97-AF65-F5344CB8AC3E}">
        <p14:creationId xmlns:p14="http://schemas.microsoft.com/office/powerpoint/2010/main" val="24757406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2025/10/15</a:t>
            </a:fld>
            <a:endParaRPr kumimoji="0" lang="zh-CN" altLang="en-US" sz="1200" b="0" i="0" u="none" strike="noStrike" kern="1200" cap="none" spc="0" normalizeH="0" baseline="0" noProof="0">
              <a:ln>
                <a:noFill/>
              </a:ln>
              <a:solidFill>
                <a:prstClr val="black">
                  <a:tint val="75000"/>
                </a:prstClr>
              </a:solidFill>
              <a:effectLst/>
              <a:uLnTx/>
              <a:uFillTx/>
              <a:latin typeface="微软雅黑"/>
              <a:ea typeface="微软雅黑"/>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a:ea typeface="微软雅黑"/>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a:ea typeface="微软雅黑"/>
              <a:cs typeface="+mn-cs"/>
            </a:endParaRPr>
          </a:p>
        </p:txBody>
      </p:sp>
    </p:spTree>
    <p:extLst>
      <p:ext uri="{BB962C8B-B14F-4D97-AF65-F5344CB8AC3E}">
        <p14:creationId xmlns:p14="http://schemas.microsoft.com/office/powerpoint/2010/main" val="41821233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2025/10/15</a:t>
            </a:fld>
            <a:endParaRPr kumimoji="0" lang="zh-CN" altLang="en-US" sz="1200" b="0" i="0" u="none" strike="noStrike" kern="1200" cap="none" spc="0" normalizeH="0" baseline="0" noProof="0">
              <a:ln>
                <a:noFill/>
              </a:ln>
              <a:solidFill>
                <a:prstClr val="black">
                  <a:tint val="75000"/>
                </a:prstClr>
              </a:solidFill>
              <a:effectLst/>
              <a:uLnTx/>
              <a:uFillTx/>
              <a:latin typeface="微软雅黑"/>
              <a:ea typeface="微软雅黑"/>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a:ea typeface="微软雅黑"/>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a:ea typeface="微软雅黑"/>
              <a:cs typeface="+mn-cs"/>
            </a:endParaRPr>
          </a:p>
        </p:txBody>
      </p:sp>
    </p:spTree>
    <p:extLst>
      <p:ext uri="{BB962C8B-B14F-4D97-AF65-F5344CB8AC3E}">
        <p14:creationId xmlns:p14="http://schemas.microsoft.com/office/powerpoint/2010/main" val="35494820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2025/10/15</a:t>
            </a:fld>
            <a:endParaRPr kumimoji="0" lang="zh-CN" altLang="en-US" sz="1200" b="0" i="0" u="none" strike="noStrike" kern="1200" cap="none" spc="0" normalizeH="0" baseline="0" noProof="0">
              <a:ln>
                <a:noFill/>
              </a:ln>
              <a:solidFill>
                <a:prstClr val="black">
                  <a:tint val="75000"/>
                </a:prstClr>
              </a:solidFill>
              <a:effectLst/>
              <a:uLnTx/>
              <a:uFillTx/>
              <a:latin typeface="微软雅黑"/>
              <a:ea typeface="微软雅黑"/>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a:ea typeface="微软雅黑"/>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a:ea typeface="微软雅黑"/>
              <a:cs typeface="+mn-cs"/>
            </a:endParaRPr>
          </a:p>
        </p:txBody>
      </p:sp>
    </p:spTree>
    <p:extLst>
      <p:ext uri="{BB962C8B-B14F-4D97-AF65-F5344CB8AC3E}">
        <p14:creationId xmlns:p14="http://schemas.microsoft.com/office/powerpoint/2010/main" val="8043024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4.png"/><Relationship Id="rId3" Type="http://schemas.openxmlformats.org/officeDocument/2006/relationships/slideLayout" Target="../slideLayouts/slideLayout3.xml"/><Relationship Id="rId21" Type="http://schemas.openxmlformats.org/officeDocument/2006/relationships/hyperlink" Target="https://www.facebook.com/groups/629898828017053" TargetMode="Externa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png"/><Relationship Id="rId20"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image" Target="../media/image5.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7.png"/><Relationship Id="rId18" Type="http://schemas.openxmlformats.org/officeDocument/2006/relationships/hyperlink" Target="https://www.facebook.com/groups/629898828017053" TargetMode="Externa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17" Type="http://schemas.openxmlformats.org/officeDocument/2006/relationships/image" Target="../media/image6.png"/><Relationship Id="rId2" Type="http://schemas.openxmlformats.org/officeDocument/2006/relationships/slideLayout" Target="../slideLayouts/slideLayout15.xml"/><Relationship Id="rId16" Type="http://schemas.openxmlformats.org/officeDocument/2006/relationships/image" Target="../media/image5.png"/><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image" Target="../media/image3.png"/><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8.png"/><Relationship Id="rId18" Type="http://schemas.openxmlformats.org/officeDocument/2006/relationships/hyperlink" Target="https://www.facebook.com/groups/629898828017053" TargetMode="Externa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17" Type="http://schemas.openxmlformats.org/officeDocument/2006/relationships/image" Target="../media/image6.png"/><Relationship Id="rId2" Type="http://schemas.openxmlformats.org/officeDocument/2006/relationships/slideLayout" Target="../slideLayouts/slideLayout26.xml"/><Relationship Id="rId16" Type="http://schemas.openxmlformats.org/officeDocument/2006/relationships/image" Target="../media/image5.png"/><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image" Target="../media/image10.png"/><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9.png"/></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7" Type="http://schemas.openxmlformats.org/officeDocument/2006/relationships/image" Target="../media/image12.png"/><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hyperlink" Target="https://www.facebook.com/groups/629898828017053" TargetMode="External"/><Relationship Id="rId5" Type="http://schemas.openxmlformats.org/officeDocument/2006/relationships/image" Target="../media/image6.png"/><Relationship Id="rId4" Type="http://schemas.openxmlformats.org/officeDocument/2006/relationships/image" Target="../media/image1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5"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2025/10/15</a:t>
            </a:fld>
            <a:endParaRPr kumimoji="0" lang="zh-CN" altLang="en-US" sz="1200" b="0" i="0" u="none" strike="noStrike" kern="1200" cap="none" spc="0" normalizeH="0" baseline="0" noProof="0">
              <a:ln>
                <a:noFill/>
              </a:ln>
              <a:solidFill>
                <a:prstClr val="black">
                  <a:tint val="75000"/>
                </a:prstClr>
              </a:solidFill>
              <a:effectLst/>
              <a:uLnTx/>
              <a:uFillTx/>
              <a:latin typeface="微软雅黑"/>
              <a:ea typeface="微软雅黑"/>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a:ea typeface="微软雅黑"/>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a:ea typeface="微软雅黑"/>
              <a:cs typeface="+mn-cs"/>
            </a:endParaRPr>
          </a:p>
        </p:txBody>
      </p:sp>
      <p:pic>
        <p:nvPicPr>
          <p:cNvPr id="27" name="图片 26" descr="5453454353455b"/>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4445" y="575310"/>
            <a:ext cx="12190730" cy="6282690"/>
          </a:xfrm>
          <a:prstGeom prst="rect">
            <a:avLst/>
          </a:prstGeom>
        </p:spPr>
      </p:pic>
      <p:pic>
        <p:nvPicPr>
          <p:cNvPr id="26" name="图片 25" descr="C:/Users/ADMINI~1/AppData/Local/Temp/picturecompress_20210401144743/output_1.pngoutput_1"/>
          <p:cNvPicPr>
            <a:picLocks noChangeAspect="1"/>
          </p:cNvPicPr>
          <p:nvPr userDrawn="1"/>
        </p:nvPicPr>
        <p:blipFill>
          <a:blip r:embed="rId17" cstate="screen">
            <a:extLst>
              <a:ext uri="{28A0092B-C50C-407E-A947-70E740481C1C}">
                <a14:useLocalDpi xmlns:a14="http://schemas.microsoft.com/office/drawing/2010/main"/>
              </a:ext>
            </a:extLst>
          </a:blip>
          <a:srcRect/>
          <a:stretch>
            <a:fillRect/>
          </a:stretch>
        </p:blipFill>
        <p:spPr>
          <a:xfrm>
            <a:off x="6577965" y="5683885"/>
            <a:ext cx="5614035" cy="1190625"/>
          </a:xfrm>
          <a:prstGeom prst="rect">
            <a:avLst/>
          </a:prstGeom>
        </p:spPr>
      </p:pic>
      <p:pic>
        <p:nvPicPr>
          <p:cNvPr id="28" name="图片 27" descr="C:/Users/ADMINI~1/AppData/Local/Temp/picturecompress_20210401144743/output_1.pngoutput_1"/>
          <p:cNvPicPr>
            <a:picLocks noChangeAspect="1"/>
          </p:cNvPicPr>
          <p:nvPr userDrawn="1"/>
        </p:nvPicPr>
        <p:blipFill>
          <a:blip r:embed="rId17" cstate="screen">
            <a:extLst>
              <a:ext uri="{28A0092B-C50C-407E-A947-70E740481C1C}">
                <a14:useLocalDpi xmlns:a14="http://schemas.microsoft.com/office/drawing/2010/main"/>
              </a:ext>
            </a:extLst>
          </a:blip>
          <a:srcRect/>
          <a:stretch>
            <a:fillRect/>
          </a:stretch>
        </p:blipFill>
        <p:spPr>
          <a:xfrm flipH="1">
            <a:off x="18415" y="5660390"/>
            <a:ext cx="5614035" cy="1190625"/>
          </a:xfrm>
          <a:prstGeom prst="rect">
            <a:avLst/>
          </a:prstGeom>
        </p:spPr>
      </p:pic>
      <p:pic>
        <p:nvPicPr>
          <p:cNvPr id="7" name="图片 6" descr="春季预防流感-44445556--7"/>
          <p:cNvPicPr>
            <a:picLocks noChangeAspect="1"/>
          </p:cNvPicPr>
          <p:nvPr userDrawn="1"/>
        </p:nvPicPr>
        <p:blipFill>
          <a:blip r:embed="rId18" cstate="screen">
            <a:extLst>
              <a:ext uri="{28A0092B-C50C-407E-A947-70E740481C1C}">
                <a14:useLocalDpi xmlns:a14="http://schemas.microsoft.com/office/drawing/2010/main"/>
              </a:ext>
            </a:extLst>
          </a:blip>
          <a:srcRect/>
          <a:stretch>
            <a:fillRect/>
          </a:stretch>
        </p:blipFill>
        <p:spPr>
          <a:xfrm rot="16200000">
            <a:off x="3427730" y="-2117725"/>
            <a:ext cx="5382260" cy="10767695"/>
          </a:xfrm>
          <a:prstGeom prst="rect">
            <a:avLst/>
          </a:prstGeom>
        </p:spPr>
      </p:pic>
      <p:pic>
        <p:nvPicPr>
          <p:cNvPr id="9" name="Picture 8"/>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4129303" y="-20051487"/>
            <a:ext cx="1190663" cy="2024743"/>
          </a:xfrm>
          <a:prstGeom prst="rect">
            <a:avLst/>
          </a:prstGeom>
        </p:spPr>
      </p:pic>
      <p:pic>
        <p:nvPicPr>
          <p:cNvPr id="10" name="Picture 9"/>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44334925" y="-20051488"/>
            <a:ext cx="1190663" cy="2024743"/>
          </a:xfrm>
          <a:prstGeom prst="rect">
            <a:avLst/>
          </a:prstGeom>
        </p:spPr>
      </p:pic>
      <p:pic>
        <p:nvPicPr>
          <p:cNvPr id="11" name="Picture 10"/>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2938640" y="24906513"/>
            <a:ext cx="1190663" cy="2024743"/>
          </a:xfrm>
          <a:prstGeom prst="rect">
            <a:avLst/>
          </a:prstGeom>
        </p:spPr>
      </p:pic>
      <p:sp>
        <p:nvSpPr>
          <p:cNvPr id="12" name="TextBox 11"/>
          <p:cNvSpPr txBox="1"/>
          <p:nvPr userDrawn="1"/>
        </p:nvSpPr>
        <p:spPr>
          <a:xfrm>
            <a:off x="11434812" y="0"/>
            <a:ext cx="1238451"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200" b="0" i="0" u="none" strike="noStrike" kern="1200" cap="none" spc="0" normalizeH="0" baseline="0" noProof="0" dirty="0">
                <a:ln>
                  <a:noFill/>
                </a:ln>
                <a:solidFill>
                  <a:prstClr val="white">
                    <a:lumMod val="75000"/>
                  </a:prstClr>
                </a:solidFill>
                <a:effectLst/>
                <a:uLnTx/>
                <a:uFillTx/>
                <a:latin typeface="#9Slide07 Altus" pitchFamily="2" charset="0"/>
                <a:ea typeface="+mn-ea"/>
                <a:cs typeface="+mn-cs"/>
              </a:rPr>
              <a:t>MĂNG NON</a:t>
            </a:r>
            <a:endParaRPr kumimoji="0" lang="en-US" sz="1200" b="0" i="0" u="none" strike="noStrike" kern="1200" cap="none" spc="0" normalizeH="0" baseline="0" noProof="0" dirty="0">
              <a:ln>
                <a:noFill/>
              </a:ln>
              <a:solidFill>
                <a:prstClr val="white">
                  <a:lumMod val="75000"/>
                </a:prstClr>
              </a:solidFill>
              <a:effectLst/>
              <a:uLnTx/>
              <a:uFillTx/>
              <a:latin typeface="#9Slide07 Altus" pitchFamily="2" charset="0"/>
              <a:ea typeface="+mn-ea"/>
              <a:cs typeface="+mn-cs"/>
            </a:endParaRPr>
          </a:p>
        </p:txBody>
      </p:sp>
      <p:pic>
        <p:nvPicPr>
          <p:cNvPr id="13" name="Picture 12">
            <a:extLst>
              <a:ext uri="{FF2B5EF4-FFF2-40B4-BE49-F238E27FC236}">
                <a16:creationId xmlns="" xmlns:a16="http://schemas.microsoft.com/office/drawing/2014/main" id="{56EDD49C-554B-4C28-92F7-B784D7D8872A}"/>
              </a:ext>
            </a:extLst>
          </p:cNvPr>
          <p:cNvPicPr>
            <a:picLocks noChangeAspect="1"/>
          </p:cNvPicPr>
          <p:nvPr userDrawn="1"/>
        </p:nvPicPr>
        <p:blipFill rotWithShape="1">
          <a:blip r:embed="rId20"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4" name="TextBox 3">
            <a:extLst>
              <a:ext uri="{FF2B5EF4-FFF2-40B4-BE49-F238E27FC236}">
                <a16:creationId xmlns="" xmlns:a16="http://schemas.microsoft.com/office/drawing/2014/main" id="{F9034237-DA06-4066-849E-00A115FF4EA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21">
                  <a:extLst>
                    <a:ext uri="{A12FA001-AC4F-418D-AE19-62706E023703}">
                      <ahyp:hlinkClr xmlns=""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5" name="Title 1">
            <a:extLst>
              <a:ext uri="{FF2B5EF4-FFF2-40B4-BE49-F238E27FC236}">
                <a16:creationId xmlns="" xmlns:a16="http://schemas.microsoft.com/office/drawing/2014/main" id="{9E5F6F2C-DE77-4B3E-986A-23D69ABD84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6" name="Picture 15"/>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43144262" y="24383997"/>
            <a:ext cx="1190663" cy="2024743"/>
          </a:xfrm>
          <a:prstGeom prst="rect">
            <a:avLst/>
          </a:prstGeom>
        </p:spPr>
      </p:pic>
    </p:spTree>
    <p:extLst>
      <p:ext uri="{BB962C8B-B14F-4D97-AF65-F5344CB8AC3E}">
        <p14:creationId xmlns:p14="http://schemas.microsoft.com/office/powerpoint/2010/main" val="22723052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709" r:id="rId1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7"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2025/10/15</a:t>
            </a:fld>
            <a:endParaRPr kumimoji="0" lang="zh-CN" altLang="en-US" sz="1200" b="0" i="0" u="none" strike="noStrike" kern="1200" cap="none" spc="0" normalizeH="0" baseline="0" noProof="0">
              <a:ln>
                <a:noFill/>
              </a:ln>
              <a:solidFill>
                <a:prstClr val="black">
                  <a:tint val="75000"/>
                </a:prstClr>
              </a:solidFill>
              <a:effectLst/>
              <a:uLnTx/>
              <a:uFillTx/>
              <a:latin typeface="微软雅黑"/>
              <a:ea typeface="微软雅黑"/>
              <a:cs typeface="+mn-cs"/>
            </a:endParaRPr>
          </a:p>
        </p:txBody>
      </p:sp>
      <p:sp>
        <p:nvSpPr>
          <p:cNvPr id="8"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a:ea typeface="微软雅黑"/>
              <a:cs typeface="+mn-cs"/>
            </a:endParaRPr>
          </a:p>
        </p:txBody>
      </p:sp>
      <p:sp>
        <p:nvSpPr>
          <p:cNvPr id="9"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a:ea typeface="微软雅黑"/>
              <a:cs typeface="+mn-cs"/>
            </a:endParaRPr>
          </a:p>
        </p:txBody>
      </p:sp>
      <p:pic>
        <p:nvPicPr>
          <p:cNvPr id="10" name="图片 26" descr="5453454353455b"/>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4445" y="575310"/>
            <a:ext cx="12190730" cy="6282690"/>
          </a:xfrm>
          <a:prstGeom prst="rect">
            <a:avLst/>
          </a:prstGeom>
        </p:spPr>
      </p:pic>
      <p:pic>
        <p:nvPicPr>
          <p:cNvPr id="11" name="图片 25" descr="C:/Users/ADMINI~1/AppData/Local/Temp/picturecompress_20210401144743/output_1.pngoutput_1"/>
          <p:cNvPicPr>
            <a:picLocks noChangeAspect="1"/>
          </p:cNvPicPr>
          <p:nvPr userDrawn="1"/>
        </p:nvPicPr>
        <p:blipFill>
          <a:blip r:embed="rId15" cstate="screen">
            <a:extLst>
              <a:ext uri="{28A0092B-C50C-407E-A947-70E740481C1C}">
                <a14:useLocalDpi xmlns:a14="http://schemas.microsoft.com/office/drawing/2010/main"/>
              </a:ext>
            </a:extLst>
          </a:blip>
          <a:srcRect/>
          <a:stretch>
            <a:fillRect/>
          </a:stretch>
        </p:blipFill>
        <p:spPr>
          <a:xfrm>
            <a:off x="6577965" y="5683885"/>
            <a:ext cx="5614035" cy="1190625"/>
          </a:xfrm>
          <a:prstGeom prst="rect">
            <a:avLst/>
          </a:prstGeom>
        </p:spPr>
      </p:pic>
      <p:pic>
        <p:nvPicPr>
          <p:cNvPr id="12" name="图片 27" descr="C:/Users/ADMINI~1/AppData/Local/Temp/picturecompress_20210401144743/output_1.pngoutput_1"/>
          <p:cNvPicPr>
            <a:picLocks noChangeAspect="1"/>
          </p:cNvPicPr>
          <p:nvPr userDrawn="1"/>
        </p:nvPicPr>
        <p:blipFill>
          <a:blip r:embed="rId15" cstate="screen">
            <a:extLst>
              <a:ext uri="{28A0092B-C50C-407E-A947-70E740481C1C}">
                <a14:useLocalDpi xmlns:a14="http://schemas.microsoft.com/office/drawing/2010/main"/>
              </a:ext>
            </a:extLst>
          </a:blip>
          <a:srcRect/>
          <a:stretch>
            <a:fillRect/>
          </a:stretch>
        </p:blipFill>
        <p:spPr>
          <a:xfrm flipH="1">
            <a:off x="18415" y="5660390"/>
            <a:ext cx="5614035" cy="1190625"/>
          </a:xfrm>
          <a:prstGeom prst="rect">
            <a:avLst/>
          </a:prstGeom>
        </p:spPr>
      </p:pic>
      <p:pic>
        <p:nvPicPr>
          <p:cNvPr id="13" name="Picture 12"/>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4129303" y="-20051487"/>
            <a:ext cx="1190663" cy="2024743"/>
          </a:xfrm>
          <a:prstGeom prst="rect">
            <a:avLst/>
          </a:prstGeom>
        </p:spPr>
      </p:pic>
      <p:pic>
        <p:nvPicPr>
          <p:cNvPr id="14" name="Picture 13"/>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44334925" y="-20051488"/>
            <a:ext cx="1190663" cy="2024743"/>
          </a:xfrm>
          <a:prstGeom prst="rect">
            <a:avLst/>
          </a:prstGeom>
        </p:spPr>
      </p:pic>
      <p:pic>
        <p:nvPicPr>
          <p:cNvPr id="15" name="Picture 14"/>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2938640" y="24906513"/>
            <a:ext cx="1190663" cy="2024743"/>
          </a:xfrm>
          <a:prstGeom prst="rect">
            <a:avLst/>
          </a:prstGeom>
        </p:spPr>
      </p:pic>
      <p:sp>
        <p:nvSpPr>
          <p:cNvPr id="16" name="TextBox 15"/>
          <p:cNvSpPr txBox="1"/>
          <p:nvPr userDrawn="1"/>
        </p:nvSpPr>
        <p:spPr>
          <a:xfrm>
            <a:off x="11434812" y="0"/>
            <a:ext cx="1238451"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200" b="0" i="0" u="none" strike="noStrike" kern="1200" cap="none" spc="0" normalizeH="0" baseline="0" noProof="0" dirty="0">
                <a:ln>
                  <a:noFill/>
                </a:ln>
                <a:solidFill>
                  <a:prstClr val="white">
                    <a:lumMod val="75000"/>
                  </a:prstClr>
                </a:solidFill>
                <a:effectLst/>
                <a:uLnTx/>
                <a:uFillTx/>
                <a:latin typeface="#9Slide07 Altus" pitchFamily="2" charset="0"/>
                <a:ea typeface="+mn-ea"/>
                <a:cs typeface="+mn-cs"/>
              </a:rPr>
              <a:t>MĂNG NON</a:t>
            </a:r>
            <a:endParaRPr kumimoji="0" lang="en-US" sz="1200" b="0" i="0" u="none" strike="noStrike" kern="1200" cap="none" spc="0" normalizeH="0" baseline="0" noProof="0" dirty="0">
              <a:ln>
                <a:noFill/>
              </a:ln>
              <a:solidFill>
                <a:prstClr val="white">
                  <a:lumMod val="75000"/>
                </a:prstClr>
              </a:solidFill>
              <a:effectLst/>
              <a:uLnTx/>
              <a:uFillTx/>
              <a:latin typeface="#9Slide07 Altus" pitchFamily="2" charset="0"/>
              <a:ea typeface="+mn-ea"/>
              <a:cs typeface="+mn-cs"/>
            </a:endParaRPr>
          </a:p>
        </p:txBody>
      </p:sp>
      <p:pic>
        <p:nvPicPr>
          <p:cNvPr id="17" name="Picture 16">
            <a:extLst>
              <a:ext uri="{FF2B5EF4-FFF2-40B4-BE49-F238E27FC236}">
                <a16:creationId xmlns="" xmlns:a16="http://schemas.microsoft.com/office/drawing/2014/main" id="{56EDD49C-554B-4C28-92F7-B784D7D8872A}"/>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8" name="TextBox 3">
            <a:extLst>
              <a:ext uri="{FF2B5EF4-FFF2-40B4-BE49-F238E27FC236}">
                <a16:creationId xmlns="" xmlns:a16="http://schemas.microsoft.com/office/drawing/2014/main" id="{F9034237-DA06-4066-849E-00A115FF4EA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8">
                  <a:extLst>
                    <a:ext uri="{A12FA001-AC4F-418D-AE19-62706E023703}">
                      <ahyp:hlinkClr xmlns=""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9" name="Title 1">
            <a:extLst>
              <a:ext uri="{FF2B5EF4-FFF2-40B4-BE49-F238E27FC236}">
                <a16:creationId xmlns="" xmlns:a16="http://schemas.microsoft.com/office/drawing/2014/main" id="{9E5F6F2C-DE77-4B3E-986A-23D69ABD84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20" name="Picture 19"/>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43144262" y="24383997"/>
            <a:ext cx="1190663" cy="2024743"/>
          </a:xfrm>
          <a:prstGeom prst="rect">
            <a:avLst/>
          </a:prstGeom>
        </p:spPr>
      </p:pic>
    </p:spTree>
    <p:extLst>
      <p:ext uri="{BB962C8B-B14F-4D97-AF65-F5344CB8AC3E}">
        <p14:creationId xmlns:p14="http://schemas.microsoft.com/office/powerpoint/2010/main" val="2772485660"/>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17">
            <a:extLst>
              <a:ext uri="{FF2B5EF4-FFF2-40B4-BE49-F238E27FC236}">
                <a16:creationId xmlns="" xmlns:a16="http://schemas.microsoft.com/office/drawing/2014/main" id="{A0DC5073-0888-4EA8-ADA8-D0BF4EBD629C}"/>
              </a:ext>
            </a:extLst>
          </p:cNvPr>
          <p:cNvPicPr>
            <a:picLocks noChangeAspect="1"/>
          </p:cNvPicPr>
          <p:nvPr userDrawn="1"/>
        </p:nvPicPr>
        <p:blipFill rotWithShape="1">
          <a:blip r:embed="rId13" cstate="hqprint">
            <a:extLst>
              <a:ext uri="{28A0092B-C50C-407E-A947-70E740481C1C}">
                <a14:useLocalDpi xmlns:a14="http://schemas.microsoft.com/office/drawing/2010/main"/>
              </a:ext>
            </a:extLst>
          </a:blip>
          <a:srcRect t="28246"/>
          <a:stretch/>
        </p:blipFill>
        <p:spPr>
          <a:xfrm>
            <a:off x="0" y="1199213"/>
            <a:ext cx="12192000" cy="5673777"/>
          </a:xfrm>
          <a:prstGeom prst="rect">
            <a:avLst/>
          </a:prstGeom>
        </p:spPr>
      </p:pic>
      <p:pic>
        <p:nvPicPr>
          <p:cNvPr id="8" name="图片 18" descr="图片包含 轮廓&#10;&#10;描述已自动生成">
            <a:extLst>
              <a:ext uri="{FF2B5EF4-FFF2-40B4-BE49-F238E27FC236}">
                <a16:creationId xmlns="" xmlns:a16="http://schemas.microsoft.com/office/drawing/2014/main" id="{ADE54F39-1928-4F9C-A2C8-647D2AA890AB}"/>
              </a:ext>
            </a:extLst>
          </p:cNvPr>
          <p:cNvPicPr>
            <a:picLocks noChangeAspect="1"/>
          </p:cNvPicPr>
          <p:nvPr userDrawn="1"/>
        </p:nvPicPr>
        <p:blipFill rotWithShape="1">
          <a:blip r:embed="rId14" cstate="hqprint">
            <a:extLst>
              <a:ext uri="{28A0092B-C50C-407E-A947-70E740481C1C}">
                <a14:useLocalDpi xmlns:a14="http://schemas.microsoft.com/office/drawing/2010/main"/>
              </a:ext>
            </a:extLst>
          </a:blip>
          <a:srcRect/>
          <a:stretch/>
        </p:blipFill>
        <p:spPr>
          <a:xfrm>
            <a:off x="0" y="0"/>
            <a:ext cx="12192000" cy="4557010"/>
          </a:xfrm>
          <a:prstGeom prst="rect">
            <a:avLst/>
          </a:prstGeom>
        </p:spPr>
      </p:pic>
      <p:pic>
        <p:nvPicPr>
          <p:cNvPr id="9" name="图片 19">
            <a:extLst>
              <a:ext uri="{FF2B5EF4-FFF2-40B4-BE49-F238E27FC236}">
                <a16:creationId xmlns="" xmlns:a16="http://schemas.microsoft.com/office/drawing/2014/main" id="{72495E62-AA4D-4681-A26A-22530B506AFA}"/>
              </a:ext>
            </a:extLst>
          </p:cNvPr>
          <p:cNvPicPr>
            <a:picLocks noChangeAspect="1"/>
          </p:cNvPicPr>
          <p:nvPr userDrawn="1"/>
        </p:nvPicPr>
        <p:blipFill rotWithShape="1">
          <a:blip r:embed="rId15" cstate="hqprint">
            <a:extLst>
              <a:ext uri="{28A0092B-C50C-407E-A947-70E740481C1C}">
                <a14:useLocalDpi xmlns:a14="http://schemas.microsoft.com/office/drawing/2010/main"/>
              </a:ext>
            </a:extLst>
          </a:blip>
          <a:srcRect/>
          <a:stretch/>
        </p:blipFill>
        <p:spPr>
          <a:xfrm>
            <a:off x="232973" y="0"/>
            <a:ext cx="5143500" cy="1708879"/>
          </a:xfrm>
          <a:prstGeom prst="rect">
            <a:avLst/>
          </a:prstGeom>
        </p:spPr>
      </p:pic>
      <p:pic>
        <p:nvPicPr>
          <p:cNvPr id="10" name="Picture 9"/>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4129303" y="-20051487"/>
            <a:ext cx="1190663" cy="2024743"/>
          </a:xfrm>
          <a:prstGeom prst="rect">
            <a:avLst/>
          </a:prstGeom>
        </p:spPr>
      </p:pic>
      <p:pic>
        <p:nvPicPr>
          <p:cNvPr id="11" name="Picture 1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44334925" y="-20051488"/>
            <a:ext cx="1190663" cy="2024743"/>
          </a:xfrm>
          <a:prstGeom prst="rect">
            <a:avLst/>
          </a:prstGeom>
        </p:spPr>
      </p:pic>
      <p:pic>
        <p:nvPicPr>
          <p:cNvPr id="12" name="Picture 11"/>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2938640" y="24906513"/>
            <a:ext cx="1190663" cy="2024743"/>
          </a:xfrm>
          <a:prstGeom prst="rect">
            <a:avLst/>
          </a:prstGeom>
        </p:spPr>
      </p:pic>
      <p:sp>
        <p:nvSpPr>
          <p:cNvPr id="13" name="TextBox 12"/>
          <p:cNvSpPr txBox="1"/>
          <p:nvPr userDrawn="1"/>
        </p:nvSpPr>
        <p:spPr>
          <a:xfrm>
            <a:off x="11434812" y="0"/>
            <a:ext cx="1238451"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200" b="0" i="0" u="none" strike="noStrike" kern="1200" cap="none" spc="0" normalizeH="0" baseline="0" noProof="0" dirty="0">
                <a:ln>
                  <a:noFill/>
                </a:ln>
                <a:solidFill>
                  <a:prstClr val="white">
                    <a:lumMod val="75000"/>
                  </a:prstClr>
                </a:solidFill>
                <a:effectLst/>
                <a:uLnTx/>
                <a:uFillTx/>
                <a:latin typeface="#9Slide07 Altus" pitchFamily="2" charset="0"/>
                <a:ea typeface="+mn-ea"/>
                <a:cs typeface="+mn-cs"/>
              </a:rPr>
              <a:t>MĂNG NON</a:t>
            </a:r>
            <a:endParaRPr kumimoji="0" lang="en-US" sz="1200" b="0" i="0" u="none" strike="noStrike" kern="1200" cap="none" spc="0" normalizeH="0" baseline="0" noProof="0" dirty="0">
              <a:ln>
                <a:noFill/>
              </a:ln>
              <a:solidFill>
                <a:prstClr val="white">
                  <a:lumMod val="75000"/>
                </a:prstClr>
              </a:solidFill>
              <a:effectLst/>
              <a:uLnTx/>
              <a:uFillTx/>
              <a:latin typeface="#9Slide07 Altus" pitchFamily="2" charset="0"/>
              <a:ea typeface="+mn-ea"/>
              <a:cs typeface="+mn-cs"/>
            </a:endParaRPr>
          </a:p>
        </p:txBody>
      </p:sp>
      <p:pic>
        <p:nvPicPr>
          <p:cNvPr id="14" name="Picture 13">
            <a:extLst>
              <a:ext uri="{FF2B5EF4-FFF2-40B4-BE49-F238E27FC236}">
                <a16:creationId xmlns="" xmlns:a16="http://schemas.microsoft.com/office/drawing/2014/main" id="{56EDD49C-554B-4C28-92F7-B784D7D8872A}"/>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5" name="TextBox 3">
            <a:extLst>
              <a:ext uri="{FF2B5EF4-FFF2-40B4-BE49-F238E27FC236}">
                <a16:creationId xmlns="" xmlns:a16="http://schemas.microsoft.com/office/drawing/2014/main" id="{F9034237-DA06-4066-849E-00A115FF4EA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8">
                  <a:extLst>
                    <a:ext uri="{A12FA001-AC4F-418D-AE19-62706E023703}">
                      <ahyp:hlinkClr xmlns=""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6" name="Title 1">
            <a:extLst>
              <a:ext uri="{FF2B5EF4-FFF2-40B4-BE49-F238E27FC236}">
                <a16:creationId xmlns="" xmlns:a16="http://schemas.microsoft.com/office/drawing/2014/main" id="{9E5F6F2C-DE77-4B3E-986A-23D69ABD84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7" name="Picture 16"/>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43144262" y="24383997"/>
            <a:ext cx="1190663" cy="2024743"/>
          </a:xfrm>
          <a:prstGeom prst="rect">
            <a:avLst/>
          </a:prstGeom>
        </p:spPr>
      </p:pic>
    </p:spTree>
    <p:extLst>
      <p:ext uri="{BB962C8B-B14F-4D97-AF65-F5344CB8AC3E}">
        <p14:creationId xmlns:p14="http://schemas.microsoft.com/office/powerpoint/2010/main" val="4049209571"/>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1pPr>
            <a:lvl2pPr lvl="1">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2pPr>
            <a:lvl3pPr lvl="2">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3pPr>
            <a:lvl4pPr lvl="3">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4pPr>
            <a:lvl5pPr lvl="4">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5pPr>
            <a:lvl6pPr lvl="5">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6pPr>
            <a:lvl7pPr lvl="6">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7pPr>
            <a:lvl8pPr lvl="7">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8pPr>
            <a:lvl9pPr lvl="8">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1pPr>
            <a:lvl2pPr marL="914400" lvl="1"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2pPr>
            <a:lvl3pPr marL="1371600" lvl="2"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3pPr>
            <a:lvl4pPr marL="1828800" lvl="3"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4pPr>
            <a:lvl5pPr marL="2286000" lvl="4"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5pPr>
            <a:lvl6pPr marL="2743200" lvl="5"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6pPr>
            <a:lvl7pPr marL="3200400" lvl="6"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7pPr>
            <a:lvl8pPr marL="3657600" lvl="7"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8pPr>
            <a:lvl9pPr marL="4114800" lvl="8" indent="-317500">
              <a:lnSpc>
                <a:spcPct val="115000"/>
              </a:lnSpc>
              <a:spcBef>
                <a:spcPts val="1600"/>
              </a:spcBef>
              <a:spcAft>
                <a:spcPts val="160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pic>
        <p:nvPicPr>
          <p:cNvPr id="5" name="Picture 4">
            <a:extLst>
              <a:ext uri="{FF2B5EF4-FFF2-40B4-BE49-F238E27FC236}">
                <a16:creationId xmlns="" xmlns:a16="http://schemas.microsoft.com/office/drawing/2014/main" id="{DC41725A-66FC-ECC9-D741-C488264DA5C5}"/>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9" name="Picture 8">
            <a:extLst>
              <a:ext uri="{FF2B5EF4-FFF2-40B4-BE49-F238E27FC236}">
                <a16:creationId xmlns="" xmlns:a16="http://schemas.microsoft.com/office/drawing/2014/main" id="{10ECB967-163D-97A1-9542-86B164988CD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8142"/>
          <a:stretch/>
        </p:blipFill>
        <p:spPr>
          <a:xfrm>
            <a:off x="415602" y="6858002"/>
            <a:ext cx="2432012" cy="2669980"/>
          </a:xfrm>
          <a:prstGeom prst="rect">
            <a:avLst/>
          </a:prstGeom>
        </p:spPr>
      </p:pic>
      <p:sp>
        <p:nvSpPr>
          <p:cNvPr id="10" name="TextBox 3">
            <a:extLst>
              <a:ext uri="{FF2B5EF4-FFF2-40B4-BE49-F238E27FC236}">
                <a16:creationId xmlns="" xmlns:a16="http://schemas.microsoft.com/office/drawing/2014/main"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4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lang="en-US" sz="2400" b="1">
                <a:latin typeface="Times New Roman" panose="02020603050405020304" pitchFamily="18" charset="0"/>
                <a:cs typeface="Times New Roman" panose="02020603050405020304" pitchFamily="18" charset="0"/>
              </a:rPr>
              <a:t>Mời </a:t>
            </a:r>
            <a:r>
              <a:rPr lang="en-US" sz="2400" b="1" dirty="0" err="1">
                <a:latin typeface="Times New Roman" panose="02020603050405020304" pitchFamily="18" charset="0"/>
                <a:cs typeface="Times New Roman" panose="02020603050405020304" pitchFamily="18" charset="0"/>
              </a:rPr>
              <a:t>truy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cập</a:t>
            </a:r>
            <a:r>
              <a:rPr lang="en-US" sz="2400" b="1" dirty="0">
                <a:latin typeface="Times New Roman" panose="02020603050405020304" pitchFamily="18" charset="0"/>
                <a:cs typeface="Times New Roman" panose="02020603050405020304" pitchFamily="18" charset="0"/>
              </a:rPr>
              <a:t>: </a:t>
            </a:r>
            <a:r>
              <a:rPr lang="en-US" sz="2400"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 xmlns:ahyp="http://schemas.microsoft.com/office/drawing/2018/hyperlinkcolor" val="tx"/>
                    </a:ext>
                  </a:extLst>
                </a:hlinkClick>
              </a:rPr>
              <a:t>MĂNG NON- TÀI LIỆU TIỂU HỌC | Facebook</a:t>
            </a:r>
            <a:endParaRPr lang="en-US" sz="2400" dirty="0">
              <a:solidFill>
                <a:srgbClr val="FF0066"/>
              </a:solidFill>
              <a:latin typeface="SVN-Newton" panose="02040603050506020204" pitchFamily="18" charset="0"/>
              <a:cs typeface="Times New Roman" panose="02020603050405020304" pitchFamily="18" charset="0"/>
            </a:endParaRPr>
          </a:p>
          <a:p>
            <a:pPr algn="ctr"/>
            <a:r>
              <a:rPr lang="en-US" sz="2400" b="1" dirty="0">
                <a:solidFill>
                  <a:srgbClr val="0D4370"/>
                </a:solidFill>
                <a:latin typeface="SVN-Newton" panose="02040603050506020204" pitchFamily="18" charset="0"/>
                <a:cs typeface="Times New Roman" panose="02020603050405020304" pitchFamily="18" charset="0"/>
              </a:rPr>
              <a:t>SĐT ZALO : </a:t>
            </a:r>
            <a:r>
              <a:rPr lang="en-US" sz="2400" b="1" u="sng" dirty="0">
                <a:solidFill>
                  <a:srgbClr val="0D4370"/>
                </a:solidFill>
                <a:latin typeface="SVN-Newton" panose="02040603050506020204" pitchFamily="18" charset="0"/>
              </a:rPr>
              <a:t>0382348780</a:t>
            </a:r>
            <a:r>
              <a:rPr lang="en-US" sz="2400" b="1" dirty="0">
                <a:solidFill>
                  <a:srgbClr val="0D4370"/>
                </a:solidFill>
                <a:latin typeface="SVN-Newton" panose="02040603050506020204" pitchFamily="18" charset="0"/>
              </a:rPr>
              <a:t> - </a:t>
            </a:r>
            <a:r>
              <a:rPr lang="en-US" sz="2400" b="1" u="sng" dirty="0">
                <a:solidFill>
                  <a:srgbClr val="0D4370"/>
                </a:solidFill>
                <a:latin typeface="SVN-Newton" panose="02040603050506020204" pitchFamily="18" charset="0"/>
              </a:rPr>
              <a:t>0984848929</a:t>
            </a:r>
            <a:endParaRPr lang="en-US" sz="2400" b="1" dirty="0">
              <a:solidFill>
                <a:srgbClr val="0D4370"/>
              </a:solidFill>
              <a:latin typeface="SVN-Newton" panose="02040603050506020204" pitchFamily="18" charset="0"/>
              <a:cs typeface="Times New Roman" panose="02020603050405020304" pitchFamily="18" charset="0"/>
            </a:endParaRPr>
          </a:p>
        </p:txBody>
      </p:sp>
      <p:sp>
        <p:nvSpPr>
          <p:cNvPr id="11" name="Title 1">
            <a:extLst>
              <a:ext uri="{FF2B5EF4-FFF2-40B4-BE49-F238E27FC236}">
                <a16:creationId xmlns="" xmlns:a16="http://schemas.microsoft.com/office/drawing/2014/main" id="{839CB496-B064-1976-8A73-F5C96C8179F1}"/>
              </a:ext>
            </a:extLst>
          </p:cNvPr>
          <p:cNvSpPr txBox="1">
            <a:spLocks/>
          </p:cNvSpPr>
          <p:nvPr userDrawn="1"/>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tx2">
                    <a:lumMod val="20000"/>
                    <a:lumOff val="80000"/>
                  </a:schemeClr>
                </a:solidFill>
                <a:latin typeface="#9Slide07 HoneyCream" pitchFamily="2" charset="0"/>
              </a:rPr>
              <a:t>Măng Non</a:t>
            </a:r>
            <a:endParaRPr lang="en-US" sz="3200" b="0" dirty="0">
              <a:solidFill>
                <a:schemeClr val="tx2">
                  <a:lumMod val="20000"/>
                  <a:lumOff val="80000"/>
                </a:schemeClr>
              </a:solidFill>
              <a:latin typeface="#9Slide07 HoneyCream" pitchFamily="2" charset="0"/>
            </a:endParaRPr>
          </a:p>
        </p:txBody>
      </p:sp>
      <p:sp>
        <p:nvSpPr>
          <p:cNvPr id="12" name="Title 1">
            <a:extLst>
              <a:ext uri="{FF2B5EF4-FFF2-40B4-BE49-F238E27FC236}">
                <a16:creationId xmlns="" xmlns:a16="http://schemas.microsoft.com/office/drawing/2014/main"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a:solidFill>
                  <a:srgbClr val="2C9430"/>
                </a:solidFill>
                <a:latin typeface="#9Slide07 HoneyCream" pitchFamily="2" charset="0"/>
              </a:rPr>
              <a:t>Măng Non</a:t>
            </a:r>
            <a:endParaRPr lang="en-US" sz="4267" b="0" dirty="0">
              <a:solidFill>
                <a:srgbClr val="2C9430"/>
              </a:solidFill>
              <a:latin typeface="#9Slide07 HoneyCream" pitchFamily="2" charset="0"/>
            </a:endParaRPr>
          </a:p>
        </p:txBody>
      </p:sp>
      <p:sp>
        <p:nvSpPr>
          <p:cNvPr id="14" name="Title 1">
            <a:extLst>
              <a:ext uri="{FF2B5EF4-FFF2-40B4-BE49-F238E27FC236}">
                <a16:creationId xmlns="" xmlns:a16="http://schemas.microsoft.com/office/drawing/2014/main"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a:solidFill>
                  <a:schemeClr val="tx2">
                    <a:lumMod val="20000"/>
                    <a:lumOff val="80000"/>
                  </a:schemeClr>
                </a:solidFill>
                <a:latin typeface="#9Slide07 HoneyCream" pitchFamily="2" charset="0"/>
              </a:rPr>
              <a:t>Măng Non</a:t>
            </a:r>
            <a:endParaRPr lang="en-US" sz="2400" b="0" dirty="0">
              <a:solidFill>
                <a:schemeClr val="tx2">
                  <a:lumMod val="20000"/>
                  <a:lumOff val="80000"/>
                </a:schemeClr>
              </a:solidFill>
              <a:latin typeface="#9Slide07 HoneyCream" pitchFamily="2" charset="0"/>
            </a:endParaRPr>
          </a:p>
        </p:txBody>
      </p:sp>
      <p:pic>
        <p:nvPicPr>
          <p:cNvPr id="15" name="Picture 14">
            <a:extLst>
              <a:ext uri="{FF2B5EF4-FFF2-40B4-BE49-F238E27FC236}">
                <a16:creationId xmlns="" xmlns:a16="http://schemas.microsoft.com/office/drawing/2014/main" id="{31214003-03FC-7C19-38B7-EEB5CFD5508C}"/>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16" name="Picture 15">
            <a:extLst>
              <a:ext uri="{FF2B5EF4-FFF2-40B4-BE49-F238E27FC236}">
                <a16:creationId xmlns="" xmlns:a16="http://schemas.microsoft.com/office/drawing/2014/main" id="{51728834-2BDF-F93F-4AD5-61289A5A0951}"/>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59348133" y="31562423"/>
            <a:ext cx="4836708" cy="6348893"/>
          </a:xfrm>
          <a:prstGeom prst="rect">
            <a:avLst/>
          </a:prstGeom>
        </p:spPr>
      </p:pic>
      <p:pic>
        <p:nvPicPr>
          <p:cNvPr id="17" name="Picture 16">
            <a:extLst>
              <a:ext uri="{FF2B5EF4-FFF2-40B4-BE49-F238E27FC236}">
                <a16:creationId xmlns="" xmlns:a16="http://schemas.microsoft.com/office/drawing/2014/main" id="{8CF45EE3-5EA9-4D9F-6F60-095E1FD0689B}"/>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8" name="Picture 17">
            <a:extLst>
              <a:ext uri="{FF2B5EF4-FFF2-40B4-BE49-F238E27FC236}">
                <a16:creationId xmlns="" xmlns:a16="http://schemas.microsoft.com/office/drawing/2014/main" id="{8AB2AF07-4A1F-056A-E6D0-606BDE2FF58F}"/>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70318579" y="31562423"/>
            <a:ext cx="4836708" cy="6348893"/>
          </a:xfrm>
          <a:prstGeom prst="rect">
            <a:avLst/>
          </a:prstGeom>
        </p:spPr>
      </p:pic>
      <p:sp>
        <p:nvSpPr>
          <p:cNvPr id="19" name="TextBox 18">
            <a:extLst>
              <a:ext uri="{FF2B5EF4-FFF2-40B4-BE49-F238E27FC236}">
                <a16:creationId xmlns="" xmlns:a16="http://schemas.microsoft.com/office/drawing/2014/main" id="{A9185F81-9F4C-9E1A-DA28-FF4DF54F9336}"/>
              </a:ext>
            </a:extLst>
          </p:cNvPr>
          <p:cNvSpPr txBox="1"/>
          <p:nvPr userDrawn="1"/>
        </p:nvSpPr>
        <p:spPr>
          <a:xfrm>
            <a:off x="-3496166" y="2549368"/>
            <a:ext cx="4434780" cy="707886"/>
          </a:xfrm>
          <a:prstGeom prst="rect">
            <a:avLst/>
          </a:prstGeom>
          <a:noFill/>
        </p:spPr>
        <p:txBody>
          <a:bodyPr wrap="square" rtlCol="0">
            <a:spAutoFit/>
          </a:bodyPr>
          <a:lstStyle/>
          <a:p>
            <a:pPr algn="ctr"/>
            <a:r>
              <a:rPr lang="en-US" sz="4000" b="0" cap="none" spc="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9Slide07 HoneyCream" pitchFamily="2" charset="0"/>
                <a:cs typeface="#9Slide05 Bodega Script" pitchFamily="2" charset="0"/>
              </a:rPr>
              <a:t>Măng</a:t>
            </a:r>
            <a:r>
              <a:rPr lang="en-US" sz="4000" b="0" cap="none" spc="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9Slide07 HoneyCream" pitchFamily="2" charset="0"/>
                <a:cs typeface="#9Slide05 Bodega Script" pitchFamily="2" charset="0"/>
              </a:rPr>
              <a:t> Non</a:t>
            </a:r>
            <a:endParaRPr lang="id-ID" sz="4000" b="0" cap="none" spc="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21" name="TextBox 20">
            <a:extLst>
              <a:ext uri="{FF2B5EF4-FFF2-40B4-BE49-F238E27FC236}">
                <a16:creationId xmlns="" xmlns:a16="http://schemas.microsoft.com/office/drawing/2014/main" id="{6BE93520-6E9F-4C6B-1BDC-F5F4B404C88B}"/>
              </a:ext>
            </a:extLst>
          </p:cNvPr>
          <p:cNvSpPr txBox="1"/>
          <p:nvPr userDrawn="1"/>
        </p:nvSpPr>
        <p:spPr>
          <a:xfrm>
            <a:off x="605095" y="9963312"/>
            <a:ext cx="1172545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800" b="1">
                <a:solidFill>
                  <a:srgbClr val="C00000"/>
                </a:solidFill>
                <a:latin typeface="UTM Avo" panose="02040603050506020204" pitchFamily="18" charset="0"/>
              </a:rPr>
              <a:t>Sản phẩm của Măng Non – Tài liệu Tiểu học.</a:t>
            </a:r>
          </a:p>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800" b="1">
                <a:solidFill>
                  <a:srgbClr val="C00000"/>
                </a:solidFill>
                <a:latin typeface="UTM Avo" panose="02040603050506020204" pitchFamily="18" charset="0"/>
              </a:rPr>
              <a:t> Nghiêm cấm buôn bán, sao chép và chỉnh sửa để thu lợi nhuận.</a:t>
            </a:r>
          </a:p>
        </p:txBody>
      </p:sp>
    </p:spTree>
    <p:extLst>
      <p:ext uri="{BB962C8B-B14F-4D97-AF65-F5344CB8AC3E}">
        <p14:creationId xmlns:p14="http://schemas.microsoft.com/office/powerpoint/2010/main" val="2854097911"/>
      </p:ext>
    </p:extLst>
  </p:cSld>
  <p:clrMap bg1="lt1" tx1="dk1" bg2="dk2" tx2="lt2" accent1="accent1" accent2="accent2" accent3="accent3" accent4="accent4" accent5="accent5" accent6="accent6" hlink="hlink" folHlink="folHlink"/>
  <p:sldLayoutIdLst>
    <p:sldLayoutId id="2147483723" r:id="rId1"/>
    <p:sldLayoutId id="2147483724" r:id="rId2"/>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750" fill="hold"/>
                                        <p:tgtEl>
                                          <p:spTgt spid="19"/>
                                        </p:tgtEl>
                                        <p:attrNameLst>
                                          <p:attrName>ppt_w</p:attrName>
                                        </p:attrNameLst>
                                      </p:cBhvr>
                                      <p:tavLst>
                                        <p:tav tm="0">
                                          <p:val>
                                            <p:fltVal val="0"/>
                                          </p:val>
                                        </p:tav>
                                        <p:tav tm="100000">
                                          <p:val>
                                            <p:strVal val="#ppt_w"/>
                                          </p:val>
                                        </p:tav>
                                      </p:tavLst>
                                    </p:anim>
                                    <p:anim calcmode="lin" valueType="num">
                                      <p:cBhvr>
                                        <p:cTn id="8" dur="1750" fill="hold"/>
                                        <p:tgtEl>
                                          <p:spTgt spid="19"/>
                                        </p:tgtEl>
                                        <p:attrNameLst>
                                          <p:attrName>ppt_h</p:attrName>
                                        </p:attrNameLst>
                                      </p:cBhvr>
                                      <p:tavLst>
                                        <p:tav tm="0">
                                          <p:val>
                                            <p:fltVal val="0"/>
                                          </p:val>
                                        </p:tav>
                                        <p:tav tm="100000">
                                          <p:val>
                                            <p:strVal val="#ppt_h"/>
                                          </p:val>
                                        </p:tav>
                                      </p:tavLst>
                                    </p:anim>
                                    <p:animEffect transition="in" filter="fade">
                                      <p:cBhvr>
                                        <p:cTn id="9" dur="1750"/>
                                        <p:tgtEl>
                                          <p:spTgt spid="19"/>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9"/>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jpg"/><Relationship Id="rId3" Type="http://schemas.openxmlformats.org/officeDocument/2006/relationships/image" Target="../media/image2.png"/><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1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png"/><Relationship Id="rId1" Type="http://schemas.openxmlformats.org/officeDocument/2006/relationships/slideLayout" Target="../slideLayouts/slideLayout2.xml"/><Relationship Id="rId5" Type="http://schemas.microsoft.com/office/2007/relationships/hdphoto" Target="../media/hdphoto10.wdp"/><Relationship Id="rId4" Type="http://schemas.openxmlformats.org/officeDocument/2006/relationships/image" Target="../media/image46.png"/></Relationships>
</file>

<file path=ppt/slides/_rels/slide1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1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1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56.GIF"/><Relationship Id="rId4" Type="http://schemas.openxmlformats.org/officeDocument/2006/relationships/image" Target="../media/image55.png"/></Relationships>
</file>

<file path=ppt/slides/_rels/slide1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png"/><Relationship Id="rId7" Type="http://schemas.openxmlformats.org/officeDocument/2006/relationships/image" Target="../media/image16.png"/><Relationship Id="rId12" Type="http://schemas.openxmlformats.org/officeDocument/2006/relationships/image" Target="../media/image35.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15.png"/><Relationship Id="rId11" Type="http://schemas.openxmlformats.org/officeDocument/2006/relationships/image" Target="../media/image21.png"/><Relationship Id="rId5" Type="http://schemas.openxmlformats.org/officeDocument/2006/relationships/image" Target="../media/image14.png"/><Relationship Id="rId10" Type="http://schemas.openxmlformats.org/officeDocument/2006/relationships/image" Target="../media/image20.png"/><Relationship Id="rId4" Type="http://schemas.openxmlformats.org/officeDocument/2006/relationships/image" Target="../media/image2.png"/><Relationship Id="rId9"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57.png"/><Relationship Id="rId1" Type="http://schemas.openxmlformats.org/officeDocument/2006/relationships/slideLayout" Target="../slideLayouts/slideLayout20.xml"/><Relationship Id="rId5" Type="http://schemas.openxmlformats.org/officeDocument/2006/relationships/image" Target="../media/image59.png"/><Relationship Id="rId4" Type="http://schemas.openxmlformats.org/officeDocument/2006/relationships/image" Target="../media/image58.png"/></Relationships>
</file>

<file path=ppt/slides/_rels/slide18.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31.xml"/></Relationships>
</file>

<file path=ppt/slides/_rels/slide19.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31.xml"/></Relationships>
</file>

<file path=ppt/slides/_rels/slide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2.png"/><Relationship Id="rId7" Type="http://schemas.openxmlformats.org/officeDocument/2006/relationships/image" Target="../media/image17.png"/><Relationship Id="rId12"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2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31.xml"/><Relationship Id="rId6" Type="http://schemas.microsoft.com/office/2007/relationships/hdphoto" Target="../media/hdphoto13.wdp"/><Relationship Id="rId5" Type="http://schemas.openxmlformats.org/officeDocument/2006/relationships/image" Target="../media/image64.png"/><Relationship Id="rId4" Type="http://schemas.microsoft.com/office/2007/relationships/hdphoto" Target="../media/hdphoto12.wdp"/></Relationships>
</file>

<file path=ppt/slides/_rels/slide21.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31.xml"/></Relationships>
</file>

<file path=ppt/slides/_rels/slide2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2.png"/><Relationship Id="rId1" Type="http://schemas.openxmlformats.org/officeDocument/2006/relationships/slideLayout" Target="../slideLayouts/slideLayout31.xml"/></Relationships>
</file>

<file path=ppt/slides/_rels/slide2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31.xml"/></Relationships>
</file>

<file path=ppt/slides/_rels/slide2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68.png"/><Relationship Id="rId1" Type="http://schemas.openxmlformats.org/officeDocument/2006/relationships/slideLayout" Target="../slideLayouts/slideLayout31.xml"/></Relationships>
</file>

<file path=ppt/slides/_rels/slide26.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68.png"/><Relationship Id="rId1" Type="http://schemas.openxmlformats.org/officeDocument/2006/relationships/slideLayout" Target="../slideLayouts/slideLayout31.xml"/></Relationships>
</file>

<file path=ppt/slides/_rels/slide2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2.png"/><Relationship Id="rId3" Type="http://schemas.openxmlformats.org/officeDocument/2006/relationships/image" Target="../media/image2.png"/><Relationship Id="rId7" Type="http://schemas.openxmlformats.org/officeDocument/2006/relationships/image" Target="../media/image17.png"/><Relationship Id="rId12"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 Id="rId14" Type="http://schemas.openxmlformats.org/officeDocument/2006/relationships/image" Target="../media/image23.jp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70.png"/><Relationship Id="rId1" Type="http://schemas.openxmlformats.org/officeDocument/2006/relationships/slideLayout" Target="../slideLayouts/slideLayout37.xml"/><Relationship Id="rId5" Type="http://schemas.openxmlformats.org/officeDocument/2006/relationships/image" Target="../media/image72.png"/><Relationship Id="rId4" Type="http://schemas.openxmlformats.org/officeDocument/2006/relationships/image" Target="../media/image71.pn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7.png"/><Relationship Id="rId1" Type="http://schemas.openxmlformats.org/officeDocument/2006/relationships/slideLayout" Target="../slideLayouts/slideLayout20.xml"/><Relationship Id="rId5" Type="http://schemas.microsoft.com/office/2007/relationships/hdphoto" Target="../media/hdphoto2.wdp"/><Relationship Id="rId4" Type="http://schemas.openxmlformats.org/officeDocument/2006/relationships/image" Target="../media/image28.png"/></Relationships>
</file>

<file path=ppt/slides/_rels/slide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20.xml"/><Relationship Id="rId6" Type="http://schemas.microsoft.com/office/2007/relationships/hdphoto" Target="../media/hdphoto3.wdp"/><Relationship Id="rId5" Type="http://schemas.openxmlformats.org/officeDocument/2006/relationships/image" Target="../media/image30.png"/><Relationship Id="rId4" Type="http://schemas.openxmlformats.org/officeDocument/2006/relationships/image" Target="../media/image29.png"/></Relationships>
</file>

<file path=ppt/slides/_rels/slide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audio" Target="../media/audio2.wav"/><Relationship Id="rId7" Type="http://schemas.openxmlformats.org/officeDocument/2006/relationships/image" Target="../media/image30.png"/><Relationship Id="rId2" Type="http://schemas.openxmlformats.org/officeDocument/2006/relationships/audio" Target="../media/audio1.wav"/><Relationship Id="rId1" Type="http://schemas.openxmlformats.org/officeDocument/2006/relationships/slideLayout" Target="../slideLayouts/slideLayout20.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7.png"/><Relationship Id="rId1" Type="http://schemas.openxmlformats.org/officeDocument/2006/relationships/slideLayout" Target="../slideLayouts/slideLayout31.xml"/><Relationship Id="rId5" Type="http://schemas.microsoft.com/office/2007/relationships/hdphoto" Target="../media/hdphoto4.wdp"/><Relationship Id="rId4" Type="http://schemas.openxmlformats.org/officeDocument/2006/relationships/image" Target="../media/image34.png"/></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png"/><Relationship Id="rId7" Type="http://schemas.openxmlformats.org/officeDocument/2006/relationships/image" Target="../media/image16.png"/><Relationship Id="rId12" Type="http://schemas.openxmlformats.org/officeDocument/2006/relationships/image" Target="../media/image35.png"/><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15.png"/><Relationship Id="rId11" Type="http://schemas.openxmlformats.org/officeDocument/2006/relationships/image" Target="../media/image21.png"/><Relationship Id="rId5" Type="http://schemas.openxmlformats.org/officeDocument/2006/relationships/image" Target="../media/image14.png"/><Relationship Id="rId10" Type="http://schemas.openxmlformats.org/officeDocument/2006/relationships/image" Target="../media/image20.png"/><Relationship Id="rId4" Type="http://schemas.openxmlformats.org/officeDocument/2006/relationships/image" Target="../media/image2.png"/><Relationship Id="rId9" Type="http://schemas.openxmlformats.org/officeDocument/2006/relationships/image" Target="../media/image19.png"/></Relationships>
</file>

<file path=ppt/slides/_rels/slide9.xml.rels><?xml version="1.0" encoding="UTF-8" standalone="yes"?>
<Relationships xmlns="http://schemas.openxmlformats.org/package/2006/relationships"><Relationship Id="rId8" Type="http://schemas.microsoft.com/office/2007/relationships/hdphoto" Target="../media/hdphoto7.wdp"/><Relationship Id="rId13" Type="http://schemas.microsoft.com/office/2007/relationships/hdphoto" Target="../media/hdphoto9.wdp"/><Relationship Id="rId3" Type="http://schemas.microsoft.com/office/2007/relationships/hdphoto" Target="../media/hdphoto5.wdp"/><Relationship Id="rId7" Type="http://schemas.openxmlformats.org/officeDocument/2006/relationships/image" Target="../media/image39.png"/><Relationship Id="rId12" Type="http://schemas.openxmlformats.org/officeDocument/2006/relationships/image" Target="../media/image42.png"/><Relationship Id="rId2" Type="http://schemas.openxmlformats.org/officeDocument/2006/relationships/image" Target="../media/image36.png"/><Relationship Id="rId1" Type="http://schemas.openxmlformats.org/officeDocument/2006/relationships/slideLayout" Target="../slideLayouts/slideLayout31.xml"/><Relationship Id="rId6" Type="http://schemas.microsoft.com/office/2007/relationships/hdphoto" Target="../media/hdphoto6.wdp"/><Relationship Id="rId11" Type="http://schemas.microsoft.com/office/2007/relationships/hdphoto" Target="../media/hdphoto8.wdp"/><Relationship Id="rId5" Type="http://schemas.openxmlformats.org/officeDocument/2006/relationships/image" Target="../media/image38.png"/><Relationship Id="rId10" Type="http://schemas.openxmlformats.org/officeDocument/2006/relationships/image" Target="../media/image41.png"/><Relationship Id="rId4" Type="http://schemas.openxmlformats.org/officeDocument/2006/relationships/image" Target="../media/image37.png"/><Relationship Id="rId9"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rotWithShape="1">
          <a:blip r:embed="rId2"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pic>
        <p:nvPicPr>
          <p:cNvPr id="27" name="图片 26" descr="5453454353455b"/>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415" y="575310"/>
            <a:ext cx="12190730" cy="6282690"/>
          </a:xfrm>
          <a:prstGeom prst="rect">
            <a:avLst/>
          </a:prstGeom>
        </p:spPr>
      </p:pic>
      <p:pic>
        <p:nvPicPr>
          <p:cNvPr id="26" name="图片 25" descr="C:/Users/ADMINI~1/AppData/Local/Temp/picturecompress_20210401144743/output_1.pngoutput_1"/>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6577965" y="5062220"/>
            <a:ext cx="5614035" cy="1812290"/>
          </a:xfrm>
          <a:prstGeom prst="rect">
            <a:avLst/>
          </a:prstGeom>
        </p:spPr>
      </p:pic>
      <p:pic>
        <p:nvPicPr>
          <p:cNvPr id="4" name="图片 3" descr="434234234234234234bb"/>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0"/>
            <a:ext cx="12190095" cy="5027295"/>
          </a:xfrm>
          <a:prstGeom prst="rect">
            <a:avLst/>
          </a:prstGeom>
        </p:spPr>
      </p:pic>
      <p:pic>
        <p:nvPicPr>
          <p:cNvPr id="5" name="图片 4" descr="春季预防流感-44445556--7"/>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rot="16200000">
            <a:off x="4113530" y="-1929765"/>
            <a:ext cx="4039235" cy="10059035"/>
          </a:xfrm>
          <a:prstGeom prst="rect">
            <a:avLst/>
          </a:prstGeom>
        </p:spPr>
      </p:pic>
      <p:pic>
        <p:nvPicPr>
          <p:cNvPr id="6" name="图片 5" descr="招生展板8999999"/>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00660" y="-233680"/>
            <a:ext cx="11648440" cy="5748655"/>
          </a:xfrm>
          <a:prstGeom prst="rect">
            <a:avLst/>
          </a:prstGeom>
        </p:spPr>
      </p:pic>
      <p:pic>
        <p:nvPicPr>
          <p:cNvPr id="19" name="图片 18" descr="人口普查--4445566"/>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a:xfrm>
            <a:off x="635" y="-85725"/>
            <a:ext cx="1560195" cy="1644650"/>
          </a:xfrm>
          <a:prstGeom prst="rect">
            <a:avLst/>
          </a:prstGeom>
        </p:spPr>
      </p:pic>
      <p:pic>
        <p:nvPicPr>
          <p:cNvPr id="14" name="图片 13" descr="444444444444444444444a"/>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a:xfrm>
            <a:off x="10400030" y="1355090"/>
            <a:ext cx="1090295" cy="694055"/>
          </a:xfrm>
          <a:prstGeom prst="rect">
            <a:avLst/>
          </a:prstGeom>
        </p:spPr>
      </p:pic>
      <p:pic>
        <p:nvPicPr>
          <p:cNvPr id="25" name="图片 24" descr="C:/Users/ADMINI~1/AppData/Local/Temp/picturecompress_20210401144715/output_1.pngoutput_1"/>
          <p:cNvPicPr>
            <a:picLocks noChangeAspect="1"/>
          </p:cNvPicPr>
          <p:nvPr/>
        </p:nvPicPr>
        <p:blipFill>
          <a:blip r:embed="rId10" cstate="screen">
            <a:extLst>
              <a:ext uri="{28A0092B-C50C-407E-A947-70E740481C1C}">
                <a14:useLocalDpi xmlns:a14="http://schemas.microsoft.com/office/drawing/2010/main"/>
              </a:ext>
            </a:extLst>
          </a:blip>
          <a:srcRect/>
          <a:stretch>
            <a:fillRect/>
          </a:stretch>
        </p:blipFill>
        <p:spPr>
          <a:xfrm>
            <a:off x="9510395" y="4373880"/>
            <a:ext cx="2476500" cy="2484120"/>
          </a:xfrm>
          <a:prstGeom prst="rect">
            <a:avLst/>
          </a:prstGeom>
        </p:spPr>
      </p:pic>
      <p:pic>
        <p:nvPicPr>
          <p:cNvPr id="28" name="图片 27" descr="C:/Users/ADMINI~1/AppData/Local/Temp/picturecompress_20210401144743/output_1.pngoutput_1"/>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flipH="1">
            <a:off x="18415" y="5038725"/>
            <a:ext cx="5614035" cy="1812290"/>
          </a:xfrm>
          <a:prstGeom prst="rect">
            <a:avLst/>
          </a:prstGeom>
        </p:spPr>
      </p:pic>
      <p:pic>
        <p:nvPicPr>
          <p:cNvPr id="29" name="图片 28" descr="51miz-E956255-373959F1"/>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flipH="1">
            <a:off x="-142240" y="3866515"/>
            <a:ext cx="3253740" cy="2991485"/>
          </a:xfrm>
          <a:prstGeom prst="rect">
            <a:avLst/>
          </a:prstGeom>
        </p:spPr>
      </p:pic>
      <p:pic>
        <p:nvPicPr>
          <p:cNvPr id="32" name="图片 31" descr="a5450dec_E379667_849070cd"/>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9671050" y="4854575"/>
            <a:ext cx="264795" cy="299720"/>
          </a:xfrm>
          <a:prstGeom prst="rect">
            <a:avLst/>
          </a:prstGeom>
        </p:spPr>
      </p:pic>
      <p:grpSp>
        <p:nvGrpSpPr>
          <p:cNvPr id="7" name="Group 6"/>
          <p:cNvGrpSpPr/>
          <p:nvPr/>
        </p:nvGrpSpPr>
        <p:grpSpPr>
          <a:xfrm>
            <a:off x="1762564" y="1822827"/>
            <a:ext cx="8432361" cy="2354491"/>
            <a:chOff x="2200975" y="1034266"/>
            <a:chExt cx="6715743" cy="2354491"/>
          </a:xfrm>
        </p:grpSpPr>
        <p:sp>
          <p:nvSpPr>
            <p:cNvPr id="33" name="TextBox 32"/>
            <p:cNvSpPr txBox="1"/>
            <p:nvPr/>
          </p:nvSpPr>
          <p:spPr>
            <a:xfrm>
              <a:off x="2228535" y="1034266"/>
              <a:ext cx="6688183" cy="235449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UTM Bustamalaka" panose="02040603050506020204"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1500" b="0" i="0" u="none" strike="noStrike" kern="1200" cap="none" spc="0" normalizeH="0" baseline="0" noProof="0" dirty="0">
                  <a:ln w="571500">
                    <a:solidFill>
                      <a:srgbClr val="E7E6E6">
                        <a:lumMod val="10000"/>
                      </a:srgbClr>
                    </a:solidFill>
                  </a:ln>
                  <a:solidFill>
                    <a:prstClr val="black">
                      <a:alpha val="0"/>
                    </a:prstClr>
                  </a:solidFill>
                  <a:effectLst>
                    <a:outerShdw blurRad="50800" dist="50800" dir="5400000" sx="1000" sy="1000" algn="ctr" rotWithShape="0">
                      <a:prstClr val="black"/>
                    </a:outerShdw>
                  </a:effectLst>
                  <a:uLnTx/>
                  <a:uFillTx/>
                  <a:latin typeface="UTM Guanine" panose="02040603050506020204" pitchFamily="18" charset="0"/>
                  <a:ea typeface="+mn-ea"/>
                  <a:cs typeface="+mn-cs"/>
                </a:rPr>
                <a:t>NGỘ</a:t>
              </a:r>
              <a:r>
                <a:rPr kumimoji="0" lang="vi-VN" sz="11500" b="0" i="0" u="none" strike="noStrike" kern="1200" cap="none" spc="0" normalizeH="0" noProof="0" dirty="0">
                  <a:ln w="571500">
                    <a:solidFill>
                      <a:srgbClr val="E7E6E6">
                        <a:lumMod val="10000"/>
                      </a:srgbClr>
                    </a:solidFill>
                  </a:ln>
                  <a:solidFill>
                    <a:prstClr val="black">
                      <a:alpha val="0"/>
                    </a:prstClr>
                  </a:solidFill>
                  <a:effectLst>
                    <a:outerShdw blurRad="50800" dist="50800" dir="5400000" sx="1000" sy="1000" algn="ctr" rotWithShape="0">
                      <a:prstClr val="black"/>
                    </a:outerShdw>
                  </a:effectLst>
                  <a:uLnTx/>
                  <a:uFillTx/>
                  <a:latin typeface="UTM Guanine" panose="02040603050506020204" pitchFamily="18" charset="0"/>
                  <a:ea typeface="+mn-ea"/>
                  <a:cs typeface="+mn-cs"/>
                </a:rPr>
                <a:t> ĐỘC</a:t>
              </a:r>
              <a:endParaRPr kumimoji="0" lang="en-US" sz="11500" b="0" i="0" u="none" strike="noStrike" kern="1200" cap="none" spc="0" normalizeH="0" baseline="0" noProof="0" dirty="0">
                <a:ln w="571500">
                  <a:solidFill>
                    <a:srgbClr val="E7E6E6">
                      <a:lumMod val="10000"/>
                    </a:srgbClr>
                  </a:solidFill>
                </a:ln>
                <a:solidFill>
                  <a:prstClr val="black">
                    <a:alpha val="0"/>
                  </a:prstClr>
                </a:solidFill>
                <a:effectLst>
                  <a:outerShdw blurRad="50800" dist="50800" dir="5400000" sx="1000" sy="1000" algn="ctr" rotWithShape="0">
                    <a:prstClr val="black"/>
                  </a:outerShdw>
                </a:effectLst>
                <a:uLnTx/>
                <a:uFillTx/>
                <a:latin typeface="UTM Guanine" panose="02040603050506020204" pitchFamily="18" charset="0"/>
                <a:ea typeface="+mn-ea"/>
                <a:cs typeface="+mn-cs"/>
              </a:endParaRPr>
            </a:p>
          </p:txBody>
        </p:sp>
        <p:sp>
          <p:nvSpPr>
            <p:cNvPr id="34" name="TextBox 33"/>
            <p:cNvSpPr txBox="1"/>
            <p:nvPr/>
          </p:nvSpPr>
          <p:spPr>
            <a:xfrm>
              <a:off x="2200975" y="1433165"/>
              <a:ext cx="6688183" cy="18620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1500" b="0" i="0" u="none" strike="noStrike" kern="1200" cap="none" spc="0" normalizeH="0" baseline="0" noProof="0" dirty="0">
                  <a:ln>
                    <a:noFill/>
                  </a:ln>
                  <a:blipFill>
                    <a:blip r:embed="rId13"/>
                    <a:stretch>
                      <a:fillRect/>
                    </a:stretch>
                  </a:blipFill>
                  <a:effectLst/>
                  <a:uLnTx/>
                  <a:uFillTx/>
                  <a:latin typeface="Times New Roman" panose="02020603050405020304" pitchFamily="18" charset="0"/>
                  <a:cs typeface="Times New Roman" panose="02020603050405020304" pitchFamily="18" charset="0"/>
                </a:rPr>
                <a:t>NGỘ</a:t>
              </a:r>
              <a:r>
                <a:rPr kumimoji="0" lang="en-US" sz="11500" b="0" i="0" u="none" strike="noStrike" kern="1200" cap="none" spc="0" normalizeH="0" baseline="0" noProof="0" dirty="0">
                  <a:ln>
                    <a:noFill/>
                  </a:ln>
                  <a:blipFill>
                    <a:blip r:embed="rId13"/>
                    <a:stretch>
                      <a:fillRect/>
                    </a:stretch>
                  </a:blipFill>
                  <a:effectLst/>
                  <a:uLnTx/>
                  <a:uFillTx/>
                  <a:latin typeface="Times New Roman" panose="02020603050405020304" pitchFamily="18" charset="0"/>
                  <a:cs typeface="Times New Roman" panose="02020603050405020304" pitchFamily="18" charset="0"/>
                </a:rPr>
                <a:t> </a:t>
              </a:r>
              <a:r>
                <a:rPr lang="vi-VN" sz="11500" dirty="0">
                  <a:blipFill>
                    <a:blip r:embed="rId13"/>
                    <a:stretch>
                      <a:fillRect/>
                    </a:stretch>
                  </a:blipFill>
                  <a:latin typeface="Times New Roman" panose="02020603050405020304" pitchFamily="18" charset="0"/>
                  <a:cs typeface="Times New Roman" panose="02020603050405020304" pitchFamily="18" charset="0"/>
                </a:rPr>
                <a:t>ĐỘC</a:t>
              </a:r>
              <a:endParaRPr kumimoji="0" lang="en-US" sz="11500" b="0" i="0" u="none" strike="noStrike" kern="1200" cap="none" spc="0" normalizeH="0" baseline="0" noProof="0" dirty="0">
                <a:ln>
                  <a:noFill/>
                </a:ln>
                <a:blipFill>
                  <a:blip r:embed="rId13"/>
                  <a:stretch>
                    <a:fillRect/>
                  </a:stretch>
                </a:blipFill>
                <a:effectLst/>
                <a:uLnTx/>
                <a:uFillTx/>
                <a:latin typeface="Times New Roman" panose="02020603050405020304" pitchFamily="18" charset="0"/>
                <a:cs typeface="Times New Roman" panose="02020603050405020304" pitchFamily="18" charset="0"/>
              </a:endParaRPr>
            </a:p>
          </p:txBody>
        </p:sp>
      </p:grpSp>
      <p:sp>
        <p:nvSpPr>
          <p:cNvPr id="3" name="Rectangle 2"/>
          <p:cNvSpPr/>
          <p:nvPr/>
        </p:nvSpPr>
        <p:spPr>
          <a:xfrm>
            <a:off x="5804101" y="4079741"/>
            <a:ext cx="5176417" cy="1569660"/>
          </a:xfrm>
          <a:prstGeom prst="rect">
            <a:avLst/>
          </a:prstGeom>
        </p:spPr>
        <p:txBody>
          <a:bodyPr wrap="none">
            <a:spAutoFit/>
          </a:bodyPr>
          <a:lstStyle/>
          <a:p>
            <a:pPr lvl="0">
              <a:defRPr/>
            </a:pPr>
            <a:r>
              <a:rPr lang="vi-VN" sz="9600" b="1" dirty="0">
                <a:solidFill>
                  <a:srgbClr val="EB8D71"/>
                </a:solidFill>
                <a:latin typeface="Times New Roman" panose="02020603050405020304" pitchFamily="18" charset="0"/>
                <a:cs typeface="Times New Roman" panose="02020603050405020304" pitchFamily="18" charset="0"/>
              </a:rPr>
              <a:t>khi ở nhà</a:t>
            </a:r>
            <a:endParaRPr lang="en-US" sz="7200" b="1" dirty="0">
              <a:solidFill>
                <a:srgbClr val="EB8D71"/>
              </a:solidFill>
              <a:latin typeface="Times New Roman" panose="02020603050405020304" pitchFamily="18" charset="0"/>
              <a:cs typeface="Times New Roman" panose="02020603050405020304" pitchFamily="18" charset="0"/>
            </a:endParaRPr>
          </a:p>
        </p:txBody>
      </p:sp>
      <p:grpSp>
        <p:nvGrpSpPr>
          <p:cNvPr id="37" name="Group 36"/>
          <p:cNvGrpSpPr/>
          <p:nvPr/>
        </p:nvGrpSpPr>
        <p:grpSpPr>
          <a:xfrm>
            <a:off x="1804306" y="667555"/>
            <a:ext cx="7999141" cy="1250731"/>
            <a:chOff x="2176147" y="2783679"/>
            <a:chExt cx="7999141" cy="1250731"/>
          </a:xfrm>
        </p:grpSpPr>
        <p:sp>
          <p:nvSpPr>
            <p:cNvPr id="38" name="文本框 9"/>
            <p:cNvSpPr txBox="1"/>
            <p:nvPr/>
          </p:nvSpPr>
          <p:spPr>
            <a:xfrm>
              <a:off x="2176147" y="2834081"/>
              <a:ext cx="7979348" cy="1200329"/>
            </a:xfrm>
            <a:prstGeom prst="rect">
              <a:avLst/>
            </a:prstGeom>
            <a:noFill/>
          </p:spPr>
          <p:txBody>
            <a:bodyPr wrap="square" rtlCol="0">
              <a:spAutoFit/>
            </a:bodyPr>
            <a:lstStyle/>
            <a:p>
              <a:pPr algn="ctr"/>
              <a:r>
                <a:rPr lang="vi-VN" altLang="en-US" sz="7200" i="1" dirty="0">
                  <a:solidFill>
                    <a:schemeClr val="accent2">
                      <a:lumMod val="50000"/>
                    </a:schemeClr>
                  </a:solidFill>
                  <a:latin typeface="UTM American Sans" panose="02040603050506020204" pitchFamily="18" charset="0"/>
                  <a:cs typeface="Arial" panose="020B0604020202020204" pitchFamily="34" charset="0"/>
                </a:rPr>
                <a:t>PHÒNG TRÁNH</a:t>
              </a:r>
              <a:endParaRPr lang="zh-CN" altLang="en-US" sz="7200" i="1" dirty="0">
                <a:solidFill>
                  <a:schemeClr val="accent2">
                    <a:lumMod val="50000"/>
                  </a:schemeClr>
                </a:solidFill>
                <a:latin typeface="UTM American Sans" panose="02040603050506020204" pitchFamily="18" charset="0"/>
                <a:ea typeface="微软雅黑 Light" panose="020B0502040204020203" pitchFamily="34" charset="-122"/>
              </a:endParaRPr>
            </a:p>
          </p:txBody>
        </p:sp>
        <p:sp>
          <p:nvSpPr>
            <p:cNvPr id="39" name="文本框 9"/>
            <p:cNvSpPr txBox="1"/>
            <p:nvPr/>
          </p:nvSpPr>
          <p:spPr>
            <a:xfrm>
              <a:off x="2195940" y="2783679"/>
              <a:ext cx="7979348" cy="1200329"/>
            </a:xfrm>
            <a:prstGeom prst="rect">
              <a:avLst/>
            </a:prstGeom>
            <a:noFill/>
          </p:spPr>
          <p:txBody>
            <a:bodyPr wrap="square" rtlCol="0">
              <a:spAutoFit/>
            </a:bodyPr>
            <a:lstStyle/>
            <a:p>
              <a:pPr algn="ctr"/>
              <a:r>
                <a:rPr lang="vi-VN" altLang="en-US" sz="7200" i="1" dirty="0">
                  <a:solidFill>
                    <a:srgbClr val="FFC000"/>
                  </a:solidFill>
                  <a:latin typeface="Times New Roman" panose="02020603050405020304" pitchFamily="18" charset="0"/>
                  <a:cs typeface="Times New Roman" panose="02020603050405020304" pitchFamily="18" charset="0"/>
                </a:rPr>
                <a:t>PHÒNG TRÁNH</a:t>
              </a:r>
              <a:endParaRPr lang="zh-CN" altLang="en-US" sz="7200" i="1" dirty="0">
                <a:solidFill>
                  <a:srgbClr val="FFC000"/>
                </a:solidFill>
                <a:latin typeface="Times New Roman" panose="02020603050405020304" pitchFamily="18" charset="0"/>
                <a:ea typeface="微软雅黑 Light" panose="020B0502040204020203" pitchFamily="34" charset="-122"/>
                <a:cs typeface="Times New Roman" panose="02020603050405020304" pitchFamily="18" charset="0"/>
              </a:endParaRPr>
            </a:p>
          </p:txBody>
        </p:sp>
      </p:grpSp>
      <p:sp>
        <p:nvSpPr>
          <p:cNvPr id="9" name="Rectangle 8">
            <a:extLst>
              <a:ext uri="{FF2B5EF4-FFF2-40B4-BE49-F238E27FC236}">
                <a16:creationId xmlns="" xmlns:a16="http://schemas.microsoft.com/office/drawing/2014/main" id="{829D7F08-6E49-2070-7491-80C2259906B7}"/>
              </a:ext>
            </a:extLst>
          </p:cNvPr>
          <p:cNvSpPr/>
          <p:nvPr/>
        </p:nvSpPr>
        <p:spPr>
          <a:xfrm>
            <a:off x="4601898" y="5130818"/>
            <a:ext cx="2448427" cy="923330"/>
          </a:xfrm>
          <a:prstGeom prst="rect">
            <a:avLst/>
          </a:prstGeom>
        </p:spPr>
        <p:txBody>
          <a:bodyPr wrap="none">
            <a:spAutoFit/>
          </a:bodyPr>
          <a:lstStyle/>
          <a:p>
            <a:pPr lvl="0">
              <a:defRPr/>
            </a:pPr>
            <a:r>
              <a:rPr lang="en-US" sz="5400" b="1" dirty="0">
                <a:latin typeface="UTM Bustamalaka" panose="02040603050506020204" pitchFamily="18" charset="0"/>
              </a:rPr>
              <a:t>(</a:t>
            </a:r>
            <a:r>
              <a:rPr lang="en-US" sz="5400" b="1" dirty="0" err="1">
                <a:latin typeface="Times New Roman" panose="02020603050405020304" pitchFamily="18" charset="0"/>
                <a:cs typeface="Times New Roman" panose="02020603050405020304" pitchFamily="18" charset="0"/>
              </a:rPr>
              <a:t>Tiết</a:t>
            </a:r>
            <a:r>
              <a:rPr lang="en-US" sz="5400" b="1" dirty="0">
                <a:latin typeface="Times New Roman" panose="02020603050405020304" pitchFamily="18" charset="0"/>
                <a:cs typeface="Times New Roman" panose="02020603050405020304" pitchFamily="18" charset="0"/>
              </a:rPr>
              <a:t> 1</a:t>
            </a:r>
            <a:r>
              <a:rPr lang="en-US" sz="5400" b="1" dirty="0">
                <a:latin typeface="UTM Bustamalaka" panose="02040603050506020204" pitchFamily="18" charset="0"/>
              </a:rPr>
              <a:t>)</a:t>
            </a:r>
            <a:endParaRPr lang="en-US" sz="4000" b="1" dirty="0">
              <a:latin typeface="UTM Bustamalaka" panose="02040603050506020204" pitchFamily="18" charset="0"/>
            </a:endParaRPr>
          </a:p>
        </p:txBody>
      </p:sp>
    </p:spTree>
    <p:extLst>
      <p:ext uri="{BB962C8B-B14F-4D97-AF65-F5344CB8AC3E}">
        <p14:creationId xmlns:p14="http://schemas.microsoft.com/office/powerpoint/2010/main" val="40159005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1000"/>
                                        <p:tgtEl>
                                          <p:spTgt spid="19"/>
                                        </p:tgtEl>
                                      </p:cBhvr>
                                    </p:animEffect>
                                    <p:anim calcmode="lin" valueType="num">
                                      <p:cBhvr>
                                        <p:cTn id="14" dur="1000" fill="hold"/>
                                        <p:tgtEl>
                                          <p:spTgt spid="19"/>
                                        </p:tgtEl>
                                        <p:attrNameLst>
                                          <p:attrName>ppt_x</p:attrName>
                                        </p:attrNameLst>
                                      </p:cBhvr>
                                      <p:tavLst>
                                        <p:tav tm="0">
                                          <p:val>
                                            <p:strVal val="#ppt_x"/>
                                          </p:val>
                                        </p:tav>
                                        <p:tav tm="100000">
                                          <p:val>
                                            <p:strVal val="#ppt_x"/>
                                          </p:val>
                                        </p:tav>
                                      </p:tavLst>
                                    </p:anim>
                                    <p:anim calcmode="lin" valueType="num">
                                      <p:cBhvr>
                                        <p:cTn id="15" dur="1000" fill="hold"/>
                                        <p:tgtEl>
                                          <p:spTgt spid="19"/>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 presetClass="entr" presetSubtype="0"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par>
                          <p:cTn id="19" fill="hold">
                            <p:stCondLst>
                              <p:cond delay="2000"/>
                            </p:stCondLst>
                            <p:childTnLst>
                              <p:par>
                                <p:cTn id="20" presetID="42" presetClass="entr" presetSubtype="0" fill="hold" nodeType="after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1000"/>
                                        <p:tgtEl>
                                          <p:spTgt spid="27"/>
                                        </p:tgtEl>
                                      </p:cBhvr>
                                    </p:animEffect>
                                    <p:anim calcmode="lin" valueType="num">
                                      <p:cBhvr>
                                        <p:cTn id="23" dur="1000" fill="hold"/>
                                        <p:tgtEl>
                                          <p:spTgt spid="27"/>
                                        </p:tgtEl>
                                        <p:attrNameLst>
                                          <p:attrName>ppt_x</p:attrName>
                                        </p:attrNameLst>
                                      </p:cBhvr>
                                      <p:tavLst>
                                        <p:tav tm="0">
                                          <p:val>
                                            <p:strVal val="#ppt_x"/>
                                          </p:val>
                                        </p:tav>
                                        <p:tav tm="100000">
                                          <p:val>
                                            <p:strVal val="#ppt_x"/>
                                          </p:val>
                                        </p:tav>
                                      </p:tavLst>
                                    </p:anim>
                                    <p:anim calcmode="lin" valueType="num">
                                      <p:cBhvr>
                                        <p:cTn id="24" dur="1000" fill="hold"/>
                                        <p:tgtEl>
                                          <p:spTgt spid="27"/>
                                        </p:tgtEl>
                                        <p:attrNameLst>
                                          <p:attrName>ppt_y</p:attrName>
                                        </p:attrNameLst>
                                      </p:cBhvr>
                                      <p:tavLst>
                                        <p:tav tm="0">
                                          <p:val>
                                            <p:strVal val="#ppt_y+.1"/>
                                          </p:val>
                                        </p:tav>
                                        <p:tav tm="100000">
                                          <p:val>
                                            <p:strVal val="#ppt_y"/>
                                          </p:val>
                                        </p:tav>
                                      </p:tavLst>
                                    </p:anim>
                                  </p:childTnLst>
                                </p:cTn>
                              </p:par>
                            </p:childTnLst>
                          </p:cTn>
                        </p:par>
                        <p:par>
                          <p:cTn id="25" fill="hold">
                            <p:stCondLst>
                              <p:cond delay="3000"/>
                            </p:stCondLst>
                            <p:childTnLst>
                              <p:par>
                                <p:cTn id="26" presetID="42" presetClass="entr" presetSubtype="0" fill="hold" nodeType="after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1000"/>
                                        <p:tgtEl>
                                          <p:spTgt spid="28"/>
                                        </p:tgtEl>
                                      </p:cBhvr>
                                    </p:animEffect>
                                    <p:anim calcmode="lin" valueType="num">
                                      <p:cBhvr>
                                        <p:cTn id="29" dur="1000" fill="hold"/>
                                        <p:tgtEl>
                                          <p:spTgt spid="28"/>
                                        </p:tgtEl>
                                        <p:attrNameLst>
                                          <p:attrName>ppt_x</p:attrName>
                                        </p:attrNameLst>
                                      </p:cBhvr>
                                      <p:tavLst>
                                        <p:tav tm="0">
                                          <p:val>
                                            <p:strVal val="#ppt_x"/>
                                          </p:val>
                                        </p:tav>
                                        <p:tav tm="100000">
                                          <p:val>
                                            <p:strVal val="#ppt_x"/>
                                          </p:val>
                                        </p:tav>
                                      </p:tavLst>
                                    </p:anim>
                                    <p:anim calcmode="lin" valueType="num">
                                      <p:cBhvr>
                                        <p:cTn id="30" dur="1000" fill="hold"/>
                                        <p:tgtEl>
                                          <p:spTgt spid="28"/>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fade">
                                      <p:cBhvr>
                                        <p:cTn id="33" dur="1000"/>
                                        <p:tgtEl>
                                          <p:spTgt spid="26"/>
                                        </p:tgtEl>
                                      </p:cBhvr>
                                    </p:animEffect>
                                    <p:anim calcmode="lin" valueType="num">
                                      <p:cBhvr>
                                        <p:cTn id="34" dur="1000" fill="hold"/>
                                        <p:tgtEl>
                                          <p:spTgt spid="26"/>
                                        </p:tgtEl>
                                        <p:attrNameLst>
                                          <p:attrName>ppt_x</p:attrName>
                                        </p:attrNameLst>
                                      </p:cBhvr>
                                      <p:tavLst>
                                        <p:tav tm="0">
                                          <p:val>
                                            <p:strVal val="#ppt_x"/>
                                          </p:val>
                                        </p:tav>
                                        <p:tav tm="100000">
                                          <p:val>
                                            <p:strVal val="#ppt_x"/>
                                          </p:val>
                                        </p:tav>
                                      </p:tavLst>
                                    </p:anim>
                                    <p:anim calcmode="lin" valueType="num">
                                      <p:cBhvr>
                                        <p:cTn id="35" dur="1000" fill="hold"/>
                                        <p:tgtEl>
                                          <p:spTgt spid="26"/>
                                        </p:tgtEl>
                                        <p:attrNameLst>
                                          <p:attrName>ppt_y</p:attrName>
                                        </p:attrNameLst>
                                      </p:cBhvr>
                                      <p:tavLst>
                                        <p:tav tm="0">
                                          <p:val>
                                            <p:strVal val="#ppt_y+.1"/>
                                          </p:val>
                                        </p:tav>
                                        <p:tav tm="100000">
                                          <p:val>
                                            <p:strVal val="#ppt_y"/>
                                          </p:val>
                                        </p:tav>
                                      </p:tavLst>
                                    </p:anim>
                                  </p:childTnLst>
                                </p:cTn>
                              </p:par>
                            </p:childTnLst>
                          </p:cTn>
                        </p:par>
                        <p:par>
                          <p:cTn id="36" fill="hold">
                            <p:stCondLst>
                              <p:cond delay="4000"/>
                            </p:stCondLst>
                            <p:childTnLst>
                              <p:par>
                                <p:cTn id="37" presetID="42" presetClass="entr" presetSubtype="0" fill="hold" nodeType="after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fade">
                                      <p:cBhvr>
                                        <p:cTn id="39" dur="1000"/>
                                        <p:tgtEl>
                                          <p:spTgt spid="29"/>
                                        </p:tgtEl>
                                      </p:cBhvr>
                                    </p:animEffect>
                                    <p:anim calcmode="lin" valueType="num">
                                      <p:cBhvr>
                                        <p:cTn id="40" dur="1000" fill="hold"/>
                                        <p:tgtEl>
                                          <p:spTgt spid="29"/>
                                        </p:tgtEl>
                                        <p:attrNameLst>
                                          <p:attrName>ppt_x</p:attrName>
                                        </p:attrNameLst>
                                      </p:cBhvr>
                                      <p:tavLst>
                                        <p:tav tm="0">
                                          <p:val>
                                            <p:strVal val="#ppt_x"/>
                                          </p:val>
                                        </p:tav>
                                        <p:tav tm="100000">
                                          <p:val>
                                            <p:strVal val="#ppt_x"/>
                                          </p:val>
                                        </p:tav>
                                      </p:tavLst>
                                    </p:anim>
                                    <p:anim calcmode="lin" valueType="num">
                                      <p:cBhvr>
                                        <p:cTn id="41" dur="1000" fill="hold"/>
                                        <p:tgtEl>
                                          <p:spTgt spid="29"/>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fade">
                                      <p:cBhvr>
                                        <p:cTn id="44" dur="1000"/>
                                        <p:tgtEl>
                                          <p:spTgt spid="25"/>
                                        </p:tgtEl>
                                      </p:cBhvr>
                                    </p:animEffect>
                                    <p:anim calcmode="lin" valueType="num">
                                      <p:cBhvr>
                                        <p:cTn id="45" dur="1000" fill="hold"/>
                                        <p:tgtEl>
                                          <p:spTgt spid="25"/>
                                        </p:tgtEl>
                                        <p:attrNameLst>
                                          <p:attrName>ppt_x</p:attrName>
                                        </p:attrNameLst>
                                      </p:cBhvr>
                                      <p:tavLst>
                                        <p:tav tm="0">
                                          <p:val>
                                            <p:strVal val="#ppt_x"/>
                                          </p:val>
                                        </p:tav>
                                        <p:tav tm="100000">
                                          <p:val>
                                            <p:strVal val="#ppt_x"/>
                                          </p:val>
                                        </p:tav>
                                      </p:tavLst>
                                    </p:anim>
                                    <p:anim calcmode="lin" valueType="num">
                                      <p:cBhvr>
                                        <p:cTn id="46" dur="1000" fill="hold"/>
                                        <p:tgtEl>
                                          <p:spTgt spid="25"/>
                                        </p:tgtEl>
                                        <p:attrNameLst>
                                          <p:attrName>ppt_y</p:attrName>
                                        </p:attrNameLst>
                                      </p:cBhvr>
                                      <p:tavLst>
                                        <p:tav tm="0">
                                          <p:val>
                                            <p:strVal val="#ppt_y+.1"/>
                                          </p:val>
                                        </p:tav>
                                        <p:tav tm="100000">
                                          <p:val>
                                            <p:strVal val="#ppt_y"/>
                                          </p:val>
                                        </p:tav>
                                      </p:tavLst>
                                    </p:anim>
                                  </p:childTnLst>
                                </p:cTn>
                              </p:par>
                            </p:childTnLst>
                          </p:cTn>
                        </p:par>
                        <p:par>
                          <p:cTn id="47" fill="hold">
                            <p:stCondLst>
                              <p:cond delay="5000"/>
                            </p:stCondLst>
                            <p:childTnLst>
                              <p:par>
                                <p:cTn id="48" presetID="47" presetClass="entr" presetSubtype="0" fill="hold" nodeType="after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fade">
                                      <p:cBhvr>
                                        <p:cTn id="50" dur="1000"/>
                                        <p:tgtEl>
                                          <p:spTgt spid="5"/>
                                        </p:tgtEl>
                                      </p:cBhvr>
                                    </p:animEffect>
                                    <p:anim calcmode="lin" valueType="num">
                                      <p:cBhvr>
                                        <p:cTn id="51" dur="1000" fill="hold"/>
                                        <p:tgtEl>
                                          <p:spTgt spid="5"/>
                                        </p:tgtEl>
                                        <p:attrNameLst>
                                          <p:attrName>ppt_x</p:attrName>
                                        </p:attrNameLst>
                                      </p:cBhvr>
                                      <p:tavLst>
                                        <p:tav tm="0">
                                          <p:val>
                                            <p:strVal val="#ppt_x"/>
                                          </p:val>
                                        </p:tav>
                                        <p:tav tm="100000">
                                          <p:val>
                                            <p:strVal val="#ppt_x"/>
                                          </p:val>
                                        </p:tav>
                                      </p:tavLst>
                                    </p:anim>
                                    <p:anim calcmode="lin" valueType="num">
                                      <p:cBhvr>
                                        <p:cTn id="52" dur="1000" fill="hold"/>
                                        <p:tgtEl>
                                          <p:spTgt spid="5"/>
                                        </p:tgtEl>
                                        <p:attrNameLst>
                                          <p:attrName>ppt_y</p:attrName>
                                        </p:attrNameLst>
                                      </p:cBhvr>
                                      <p:tavLst>
                                        <p:tav tm="0">
                                          <p:val>
                                            <p:strVal val="#ppt_y-.1"/>
                                          </p:val>
                                        </p:tav>
                                        <p:tav tm="100000">
                                          <p:val>
                                            <p:strVal val="#ppt_y"/>
                                          </p:val>
                                        </p:tav>
                                      </p:tavLst>
                                    </p:anim>
                                  </p:childTnLst>
                                </p:cTn>
                              </p:par>
                            </p:childTnLst>
                          </p:cTn>
                        </p:par>
                        <p:par>
                          <p:cTn id="53" fill="hold">
                            <p:stCondLst>
                              <p:cond delay="6000"/>
                            </p:stCondLst>
                            <p:childTnLst>
                              <p:par>
                                <p:cTn id="54" presetID="1" presetClass="entr" presetSubtype="0" fill="hold" nodeType="afterEffect">
                                  <p:stCondLst>
                                    <p:cond delay="0"/>
                                  </p:stCondLst>
                                  <p:childTnLst>
                                    <p:set>
                                      <p:cBhvr>
                                        <p:cTn id="55" dur="1" fill="hold">
                                          <p:stCondLst>
                                            <p:cond delay="0"/>
                                          </p:stCondLst>
                                        </p:cTn>
                                        <p:tgtEl>
                                          <p:spTgt spid="32"/>
                                        </p:tgtEl>
                                        <p:attrNameLst>
                                          <p:attrName>style.visibility</p:attrName>
                                        </p:attrNameLst>
                                      </p:cBhvr>
                                      <p:to>
                                        <p:strVal val="visible"/>
                                      </p:to>
                                    </p:set>
                                  </p:childTnLst>
                                </p:cTn>
                              </p:par>
                            </p:childTnLst>
                          </p:cTn>
                        </p:par>
                        <p:par>
                          <p:cTn id="56" fill="hold">
                            <p:stCondLst>
                              <p:cond delay="6000"/>
                            </p:stCondLst>
                            <p:childTnLst>
                              <p:par>
                                <p:cTn id="57" presetID="45" presetClass="entr" presetSubtype="0" fill="hold" nodeType="afterEffect">
                                  <p:stCondLst>
                                    <p:cond delay="0"/>
                                  </p:stCondLst>
                                  <p:childTnLst>
                                    <p:set>
                                      <p:cBhvr>
                                        <p:cTn id="58" dur="1" fill="hold">
                                          <p:stCondLst>
                                            <p:cond delay="0"/>
                                          </p:stCondLst>
                                        </p:cTn>
                                        <p:tgtEl>
                                          <p:spTgt spid="37"/>
                                        </p:tgtEl>
                                        <p:attrNameLst>
                                          <p:attrName>style.visibility</p:attrName>
                                        </p:attrNameLst>
                                      </p:cBhvr>
                                      <p:to>
                                        <p:strVal val="visible"/>
                                      </p:to>
                                    </p:set>
                                    <p:animEffect transition="in" filter="fade">
                                      <p:cBhvr>
                                        <p:cTn id="59" dur="2000"/>
                                        <p:tgtEl>
                                          <p:spTgt spid="37"/>
                                        </p:tgtEl>
                                      </p:cBhvr>
                                    </p:animEffect>
                                    <p:anim calcmode="lin" valueType="num">
                                      <p:cBhvr>
                                        <p:cTn id="60" dur="2000" fill="hold"/>
                                        <p:tgtEl>
                                          <p:spTgt spid="37"/>
                                        </p:tgtEl>
                                        <p:attrNameLst>
                                          <p:attrName>ppt_w</p:attrName>
                                        </p:attrNameLst>
                                      </p:cBhvr>
                                      <p:tavLst>
                                        <p:tav tm="0" fmla="#ppt_w*sin(2.5*pi*$)">
                                          <p:val>
                                            <p:fltVal val="0"/>
                                          </p:val>
                                        </p:tav>
                                        <p:tav tm="100000">
                                          <p:val>
                                            <p:fltVal val="1"/>
                                          </p:val>
                                        </p:tav>
                                      </p:tavLst>
                                    </p:anim>
                                    <p:anim calcmode="lin" valueType="num">
                                      <p:cBhvr>
                                        <p:cTn id="61" dur="2000" fill="hold"/>
                                        <p:tgtEl>
                                          <p:spTgt spid="37"/>
                                        </p:tgtEl>
                                        <p:attrNameLst>
                                          <p:attrName>ppt_h</p:attrName>
                                        </p:attrNameLst>
                                      </p:cBhvr>
                                      <p:tavLst>
                                        <p:tav tm="0">
                                          <p:val>
                                            <p:strVal val="#ppt_h"/>
                                          </p:val>
                                        </p:tav>
                                        <p:tav tm="100000">
                                          <p:val>
                                            <p:strVal val="#ppt_h"/>
                                          </p:val>
                                        </p:tav>
                                      </p:tavLst>
                                    </p:anim>
                                  </p:childTnLst>
                                </p:cTn>
                              </p:par>
                            </p:childTnLst>
                          </p:cTn>
                        </p:par>
                        <p:par>
                          <p:cTn id="62" fill="hold">
                            <p:stCondLst>
                              <p:cond delay="8000"/>
                            </p:stCondLst>
                            <p:childTnLst>
                              <p:par>
                                <p:cTn id="63" presetID="53" presetClass="entr" presetSubtype="16" fill="hold" nodeType="afterEffect">
                                  <p:stCondLst>
                                    <p:cond delay="0"/>
                                  </p:stCondLst>
                                  <p:childTnLst>
                                    <p:set>
                                      <p:cBhvr>
                                        <p:cTn id="64" dur="1" fill="hold">
                                          <p:stCondLst>
                                            <p:cond delay="0"/>
                                          </p:stCondLst>
                                        </p:cTn>
                                        <p:tgtEl>
                                          <p:spTgt spid="7"/>
                                        </p:tgtEl>
                                        <p:attrNameLst>
                                          <p:attrName>style.visibility</p:attrName>
                                        </p:attrNameLst>
                                      </p:cBhvr>
                                      <p:to>
                                        <p:strVal val="visible"/>
                                      </p:to>
                                    </p:set>
                                    <p:anim calcmode="lin" valueType="num">
                                      <p:cBhvr>
                                        <p:cTn id="65" dur="500" fill="hold"/>
                                        <p:tgtEl>
                                          <p:spTgt spid="7"/>
                                        </p:tgtEl>
                                        <p:attrNameLst>
                                          <p:attrName>ppt_w</p:attrName>
                                        </p:attrNameLst>
                                      </p:cBhvr>
                                      <p:tavLst>
                                        <p:tav tm="0">
                                          <p:val>
                                            <p:fltVal val="0"/>
                                          </p:val>
                                        </p:tav>
                                        <p:tav tm="100000">
                                          <p:val>
                                            <p:strVal val="#ppt_w"/>
                                          </p:val>
                                        </p:tav>
                                      </p:tavLst>
                                    </p:anim>
                                    <p:anim calcmode="lin" valueType="num">
                                      <p:cBhvr>
                                        <p:cTn id="66" dur="500" fill="hold"/>
                                        <p:tgtEl>
                                          <p:spTgt spid="7"/>
                                        </p:tgtEl>
                                        <p:attrNameLst>
                                          <p:attrName>ppt_h</p:attrName>
                                        </p:attrNameLst>
                                      </p:cBhvr>
                                      <p:tavLst>
                                        <p:tav tm="0">
                                          <p:val>
                                            <p:fltVal val="0"/>
                                          </p:val>
                                        </p:tav>
                                        <p:tav tm="100000">
                                          <p:val>
                                            <p:strVal val="#ppt_h"/>
                                          </p:val>
                                        </p:tav>
                                      </p:tavLst>
                                    </p:anim>
                                    <p:animEffect transition="in" filter="fade">
                                      <p:cBhvr>
                                        <p:cTn id="67" dur="500"/>
                                        <p:tgtEl>
                                          <p:spTgt spid="7"/>
                                        </p:tgtEl>
                                      </p:cBhvr>
                                    </p:animEffect>
                                  </p:childTnLst>
                                </p:cTn>
                              </p:par>
                            </p:childTnLst>
                          </p:cTn>
                        </p:par>
                        <p:par>
                          <p:cTn id="68" fill="hold">
                            <p:stCondLst>
                              <p:cond delay="8500"/>
                            </p:stCondLst>
                            <p:childTnLst>
                              <p:par>
                                <p:cTn id="69" presetID="26" presetClass="entr" presetSubtype="0" fill="hold" grpId="0" nodeType="afterEffect">
                                  <p:stCondLst>
                                    <p:cond delay="0"/>
                                  </p:stCondLst>
                                  <p:childTnLst>
                                    <p:set>
                                      <p:cBhvr>
                                        <p:cTn id="70" dur="1" fill="hold">
                                          <p:stCondLst>
                                            <p:cond delay="0"/>
                                          </p:stCondLst>
                                        </p:cTn>
                                        <p:tgtEl>
                                          <p:spTgt spid="3"/>
                                        </p:tgtEl>
                                        <p:attrNameLst>
                                          <p:attrName>style.visibility</p:attrName>
                                        </p:attrNameLst>
                                      </p:cBhvr>
                                      <p:to>
                                        <p:strVal val="visible"/>
                                      </p:to>
                                    </p:set>
                                    <p:animEffect transition="in" filter="wipe(down)">
                                      <p:cBhvr>
                                        <p:cTn id="71" dur="580">
                                          <p:stCondLst>
                                            <p:cond delay="0"/>
                                          </p:stCondLst>
                                        </p:cTn>
                                        <p:tgtEl>
                                          <p:spTgt spid="3"/>
                                        </p:tgtEl>
                                      </p:cBhvr>
                                    </p:animEffect>
                                    <p:anim calcmode="lin" valueType="num">
                                      <p:cBhvr>
                                        <p:cTn id="72"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73"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74"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75"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76"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77" dur="26">
                                          <p:stCondLst>
                                            <p:cond delay="650"/>
                                          </p:stCondLst>
                                        </p:cTn>
                                        <p:tgtEl>
                                          <p:spTgt spid="3"/>
                                        </p:tgtEl>
                                      </p:cBhvr>
                                      <p:to x="100000" y="60000"/>
                                    </p:animScale>
                                    <p:animScale>
                                      <p:cBhvr>
                                        <p:cTn id="78" dur="166" decel="50000">
                                          <p:stCondLst>
                                            <p:cond delay="676"/>
                                          </p:stCondLst>
                                        </p:cTn>
                                        <p:tgtEl>
                                          <p:spTgt spid="3"/>
                                        </p:tgtEl>
                                      </p:cBhvr>
                                      <p:to x="100000" y="100000"/>
                                    </p:animScale>
                                    <p:animScale>
                                      <p:cBhvr>
                                        <p:cTn id="79" dur="26">
                                          <p:stCondLst>
                                            <p:cond delay="1312"/>
                                          </p:stCondLst>
                                        </p:cTn>
                                        <p:tgtEl>
                                          <p:spTgt spid="3"/>
                                        </p:tgtEl>
                                      </p:cBhvr>
                                      <p:to x="100000" y="80000"/>
                                    </p:animScale>
                                    <p:animScale>
                                      <p:cBhvr>
                                        <p:cTn id="80" dur="166" decel="50000">
                                          <p:stCondLst>
                                            <p:cond delay="1338"/>
                                          </p:stCondLst>
                                        </p:cTn>
                                        <p:tgtEl>
                                          <p:spTgt spid="3"/>
                                        </p:tgtEl>
                                      </p:cBhvr>
                                      <p:to x="100000" y="100000"/>
                                    </p:animScale>
                                    <p:animScale>
                                      <p:cBhvr>
                                        <p:cTn id="81" dur="26">
                                          <p:stCondLst>
                                            <p:cond delay="1642"/>
                                          </p:stCondLst>
                                        </p:cTn>
                                        <p:tgtEl>
                                          <p:spTgt spid="3"/>
                                        </p:tgtEl>
                                      </p:cBhvr>
                                      <p:to x="100000" y="90000"/>
                                    </p:animScale>
                                    <p:animScale>
                                      <p:cBhvr>
                                        <p:cTn id="82" dur="166" decel="50000">
                                          <p:stCondLst>
                                            <p:cond delay="1668"/>
                                          </p:stCondLst>
                                        </p:cTn>
                                        <p:tgtEl>
                                          <p:spTgt spid="3"/>
                                        </p:tgtEl>
                                      </p:cBhvr>
                                      <p:to x="100000" y="100000"/>
                                    </p:animScale>
                                    <p:animScale>
                                      <p:cBhvr>
                                        <p:cTn id="83" dur="26">
                                          <p:stCondLst>
                                            <p:cond delay="1808"/>
                                          </p:stCondLst>
                                        </p:cTn>
                                        <p:tgtEl>
                                          <p:spTgt spid="3"/>
                                        </p:tgtEl>
                                      </p:cBhvr>
                                      <p:to x="100000" y="95000"/>
                                    </p:animScale>
                                    <p:animScale>
                                      <p:cBhvr>
                                        <p:cTn id="84" dur="166" decel="50000">
                                          <p:stCondLst>
                                            <p:cond delay="1834"/>
                                          </p:stCondLst>
                                        </p:cTn>
                                        <p:tgtEl>
                                          <p:spTgt spid="3"/>
                                        </p:tgtEl>
                                      </p:cBhvr>
                                      <p:to x="100000" y="100000"/>
                                    </p:animScale>
                                  </p:childTnLst>
                                </p:cTn>
                              </p:par>
                            </p:childTnLst>
                          </p:cTn>
                        </p:par>
                        <p:par>
                          <p:cTn id="85" fill="hold">
                            <p:stCondLst>
                              <p:cond delay="10500"/>
                            </p:stCondLst>
                            <p:childTnLst>
                              <p:par>
                                <p:cTn id="86" presetID="26" presetClass="entr" presetSubtype="0" fill="hold" grpId="0" nodeType="afterEffect">
                                  <p:stCondLst>
                                    <p:cond delay="0"/>
                                  </p:stCondLst>
                                  <p:childTnLst>
                                    <p:set>
                                      <p:cBhvr>
                                        <p:cTn id="87" dur="1" fill="hold">
                                          <p:stCondLst>
                                            <p:cond delay="0"/>
                                          </p:stCondLst>
                                        </p:cTn>
                                        <p:tgtEl>
                                          <p:spTgt spid="9"/>
                                        </p:tgtEl>
                                        <p:attrNameLst>
                                          <p:attrName>style.visibility</p:attrName>
                                        </p:attrNameLst>
                                      </p:cBhvr>
                                      <p:to>
                                        <p:strVal val="visible"/>
                                      </p:to>
                                    </p:set>
                                    <p:animEffect transition="in" filter="wipe(down)">
                                      <p:cBhvr>
                                        <p:cTn id="88" dur="580">
                                          <p:stCondLst>
                                            <p:cond delay="0"/>
                                          </p:stCondLst>
                                        </p:cTn>
                                        <p:tgtEl>
                                          <p:spTgt spid="9"/>
                                        </p:tgtEl>
                                      </p:cBhvr>
                                    </p:animEffect>
                                    <p:anim calcmode="lin" valueType="num">
                                      <p:cBhvr>
                                        <p:cTn id="89"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0"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91"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92"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93"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94" dur="26">
                                          <p:stCondLst>
                                            <p:cond delay="650"/>
                                          </p:stCondLst>
                                        </p:cTn>
                                        <p:tgtEl>
                                          <p:spTgt spid="9"/>
                                        </p:tgtEl>
                                      </p:cBhvr>
                                      <p:to x="100000" y="60000"/>
                                    </p:animScale>
                                    <p:animScale>
                                      <p:cBhvr>
                                        <p:cTn id="95" dur="166" decel="50000">
                                          <p:stCondLst>
                                            <p:cond delay="676"/>
                                          </p:stCondLst>
                                        </p:cTn>
                                        <p:tgtEl>
                                          <p:spTgt spid="9"/>
                                        </p:tgtEl>
                                      </p:cBhvr>
                                      <p:to x="100000" y="100000"/>
                                    </p:animScale>
                                    <p:animScale>
                                      <p:cBhvr>
                                        <p:cTn id="96" dur="26">
                                          <p:stCondLst>
                                            <p:cond delay="1312"/>
                                          </p:stCondLst>
                                        </p:cTn>
                                        <p:tgtEl>
                                          <p:spTgt spid="9"/>
                                        </p:tgtEl>
                                      </p:cBhvr>
                                      <p:to x="100000" y="80000"/>
                                    </p:animScale>
                                    <p:animScale>
                                      <p:cBhvr>
                                        <p:cTn id="97" dur="166" decel="50000">
                                          <p:stCondLst>
                                            <p:cond delay="1338"/>
                                          </p:stCondLst>
                                        </p:cTn>
                                        <p:tgtEl>
                                          <p:spTgt spid="9"/>
                                        </p:tgtEl>
                                      </p:cBhvr>
                                      <p:to x="100000" y="100000"/>
                                    </p:animScale>
                                    <p:animScale>
                                      <p:cBhvr>
                                        <p:cTn id="98" dur="26">
                                          <p:stCondLst>
                                            <p:cond delay="1642"/>
                                          </p:stCondLst>
                                        </p:cTn>
                                        <p:tgtEl>
                                          <p:spTgt spid="9"/>
                                        </p:tgtEl>
                                      </p:cBhvr>
                                      <p:to x="100000" y="90000"/>
                                    </p:animScale>
                                    <p:animScale>
                                      <p:cBhvr>
                                        <p:cTn id="99" dur="166" decel="50000">
                                          <p:stCondLst>
                                            <p:cond delay="1668"/>
                                          </p:stCondLst>
                                        </p:cTn>
                                        <p:tgtEl>
                                          <p:spTgt spid="9"/>
                                        </p:tgtEl>
                                      </p:cBhvr>
                                      <p:to x="100000" y="100000"/>
                                    </p:animScale>
                                    <p:animScale>
                                      <p:cBhvr>
                                        <p:cTn id="100" dur="26">
                                          <p:stCondLst>
                                            <p:cond delay="1808"/>
                                          </p:stCondLst>
                                        </p:cTn>
                                        <p:tgtEl>
                                          <p:spTgt spid="9"/>
                                        </p:tgtEl>
                                      </p:cBhvr>
                                      <p:to x="100000" y="95000"/>
                                    </p:animScale>
                                    <p:animScale>
                                      <p:cBhvr>
                                        <p:cTn id="101"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13" name="任意多边形 12"/>
          <p:cNvSpPr/>
          <p:nvPr/>
        </p:nvSpPr>
        <p:spPr>
          <a:xfrm>
            <a:off x="1965960" y="1684654"/>
            <a:ext cx="9197340" cy="3893185"/>
          </a:xfrm>
          <a:custGeom>
            <a:avLst/>
            <a:gdLst>
              <a:gd name="connisteX0" fmla="*/ 766776 w 4465660"/>
              <a:gd name="connsiteY0" fmla="*/ 1024 h 1287496"/>
              <a:gd name="connisteX1" fmla="*/ 2336496 w 4465660"/>
              <a:gd name="connsiteY1" fmla="*/ 31504 h 1287496"/>
              <a:gd name="connisteX2" fmla="*/ 3936696 w 4465660"/>
              <a:gd name="connsiteY2" fmla="*/ 61984 h 1287496"/>
              <a:gd name="connisteX3" fmla="*/ 4454856 w 4465660"/>
              <a:gd name="connsiteY3" fmla="*/ 595384 h 1287496"/>
              <a:gd name="connisteX4" fmla="*/ 4150056 w 4465660"/>
              <a:gd name="connsiteY4" fmla="*/ 1204984 h 1287496"/>
              <a:gd name="connisteX5" fmla="*/ 3113736 w 4465660"/>
              <a:gd name="connsiteY5" fmla="*/ 1265944 h 1287496"/>
              <a:gd name="connisteX6" fmla="*/ 1589736 w 4465660"/>
              <a:gd name="connsiteY6" fmla="*/ 1281184 h 1287496"/>
              <a:gd name="connisteX7" fmla="*/ 553416 w 4465660"/>
              <a:gd name="connsiteY7" fmla="*/ 1189744 h 1287496"/>
              <a:gd name="connisteX8" fmla="*/ 172416 w 4465660"/>
              <a:gd name="connsiteY8" fmla="*/ 1052584 h 1287496"/>
              <a:gd name="connisteX9" fmla="*/ 4776 w 4465660"/>
              <a:gd name="connsiteY9" fmla="*/ 641104 h 1287496"/>
              <a:gd name="connisteX10" fmla="*/ 80976 w 4465660"/>
              <a:gd name="connsiteY10" fmla="*/ 336304 h 1287496"/>
              <a:gd name="connisteX11" fmla="*/ 294336 w 4465660"/>
              <a:gd name="connsiteY11" fmla="*/ 61984 h 1287496"/>
              <a:gd name="connisteX12" fmla="*/ 766776 w 4465660"/>
              <a:gd name="connsiteY12" fmla="*/ 1024 h 1287496"/>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Lst>
            <a:rect l="l" t="t" r="r" b="b"/>
            <a:pathLst>
              <a:path w="4465660" h="1287497">
                <a:moveTo>
                  <a:pt x="766776" y="1024"/>
                </a:moveTo>
                <a:cubicBezTo>
                  <a:pt x="1175081" y="-5326"/>
                  <a:pt x="1702766" y="19439"/>
                  <a:pt x="2336496" y="31504"/>
                </a:cubicBezTo>
                <a:cubicBezTo>
                  <a:pt x="2970226" y="43569"/>
                  <a:pt x="3513151" y="-51046"/>
                  <a:pt x="3936696" y="61984"/>
                </a:cubicBezTo>
                <a:cubicBezTo>
                  <a:pt x="4360241" y="175014"/>
                  <a:pt x="4412311" y="366784"/>
                  <a:pt x="4454856" y="595384"/>
                </a:cubicBezTo>
                <a:cubicBezTo>
                  <a:pt x="4497401" y="823984"/>
                  <a:pt x="4418026" y="1070999"/>
                  <a:pt x="4150056" y="1204984"/>
                </a:cubicBezTo>
                <a:cubicBezTo>
                  <a:pt x="3882086" y="1338969"/>
                  <a:pt x="3625546" y="1250704"/>
                  <a:pt x="3113736" y="1265944"/>
                </a:cubicBezTo>
                <a:cubicBezTo>
                  <a:pt x="2601926" y="1281184"/>
                  <a:pt x="2101546" y="1296424"/>
                  <a:pt x="1589736" y="1281184"/>
                </a:cubicBezTo>
                <a:cubicBezTo>
                  <a:pt x="1077926" y="1265944"/>
                  <a:pt x="836626" y="1235464"/>
                  <a:pt x="553416" y="1189744"/>
                </a:cubicBezTo>
                <a:cubicBezTo>
                  <a:pt x="270206" y="1144024"/>
                  <a:pt x="282271" y="1162439"/>
                  <a:pt x="172416" y="1052584"/>
                </a:cubicBezTo>
                <a:cubicBezTo>
                  <a:pt x="62561" y="942729"/>
                  <a:pt x="23191" y="784614"/>
                  <a:pt x="4776" y="641104"/>
                </a:cubicBezTo>
                <a:cubicBezTo>
                  <a:pt x="-13639" y="497594"/>
                  <a:pt x="23191" y="451874"/>
                  <a:pt x="80976" y="336304"/>
                </a:cubicBezTo>
                <a:cubicBezTo>
                  <a:pt x="138761" y="220734"/>
                  <a:pt x="157176" y="129294"/>
                  <a:pt x="294336" y="61984"/>
                </a:cubicBezTo>
                <a:cubicBezTo>
                  <a:pt x="431496" y="-5326"/>
                  <a:pt x="358471" y="7374"/>
                  <a:pt x="766776" y="1024"/>
                </a:cubicBezTo>
                <a:close/>
              </a:path>
            </a:pathLst>
          </a:custGeom>
          <a:solidFill>
            <a:schemeClr val="bg1"/>
          </a:solidFill>
          <a:ln w="25400">
            <a:solidFill>
              <a:srgbClr val="346939"/>
            </a:solidFill>
            <a:prstDash val="sys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ea"/>
              <a:sym typeface="+mn-lt"/>
            </a:endParaRPr>
          </a:p>
        </p:txBody>
      </p:sp>
      <p:pic>
        <p:nvPicPr>
          <p:cNvPr id="3" name="图片 2" descr="51miz-E1043208-54F22D8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2954" y="2331761"/>
            <a:ext cx="3951605" cy="3951605"/>
          </a:xfrm>
          <a:prstGeom prst="rect">
            <a:avLst/>
          </a:prstGeom>
        </p:spPr>
      </p:pic>
      <p:pic>
        <p:nvPicPr>
          <p:cNvPr id="11" name="图片 31" descr="a5450dec_E379667_849070cd"/>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528300" y="969010"/>
            <a:ext cx="497205" cy="562610"/>
          </a:xfrm>
          <a:prstGeom prst="rect">
            <a:avLst/>
          </a:prstGeom>
        </p:spPr>
      </p:pic>
      <p:sp>
        <p:nvSpPr>
          <p:cNvPr id="5" name="Rectangle 4"/>
          <p:cNvSpPr/>
          <p:nvPr/>
        </p:nvSpPr>
        <p:spPr>
          <a:xfrm>
            <a:off x="3600450" y="1954371"/>
            <a:ext cx="6927850" cy="954107"/>
          </a:xfrm>
          <a:prstGeom prst="rect">
            <a:avLst/>
          </a:prstGeom>
        </p:spPr>
        <p:txBody>
          <a:bodyPr wrap="square">
            <a:spAutoFit/>
          </a:bodyPr>
          <a:lstStyle/>
          <a:p>
            <a:pPr algn="ctr"/>
            <a:r>
              <a:rPr lang="vi-VN" sz="2800" dirty="0">
                <a:latin typeface="#9Slide03 Kaleko 105 Round" pitchFamily="2" charset="0"/>
              </a:rPr>
              <a:t>Vì sao nhiều người lại bị ngộ độc qua đường ăn uống?</a:t>
            </a:r>
            <a:endParaRPr lang="en-US" sz="2800" dirty="0">
              <a:latin typeface="#9Slide03 Kaleko 105 Round" pitchFamily="2" charset="0"/>
            </a:endParaRPr>
          </a:p>
        </p:txBody>
      </p:sp>
      <p:sp>
        <p:nvSpPr>
          <p:cNvPr id="12" name="Rectangle 11"/>
          <p:cNvSpPr/>
          <p:nvPr/>
        </p:nvSpPr>
        <p:spPr>
          <a:xfrm>
            <a:off x="4164013" y="3228450"/>
            <a:ext cx="6999288" cy="954107"/>
          </a:xfrm>
          <a:prstGeom prst="rect">
            <a:avLst/>
          </a:prstGeom>
        </p:spPr>
        <p:txBody>
          <a:bodyPr wrap="square">
            <a:spAutoFit/>
          </a:bodyPr>
          <a:lstStyle/>
          <a:p>
            <a:pPr algn="ctr"/>
            <a:r>
              <a:rPr lang="vi-VN" sz="2800" dirty="0">
                <a:latin typeface="#9Slide03 Kaleko 105 Round" pitchFamily="2" charset="0"/>
              </a:rPr>
              <a:t>Uống nước ngọt để qua đêm thường đau bụng, vì sao?</a:t>
            </a:r>
            <a:endParaRPr lang="en-US" sz="2800" dirty="0">
              <a:latin typeface="#9Slide03 Kaleko 105 Round" pitchFamily="2" charset="0"/>
            </a:endParaRPr>
          </a:p>
        </p:txBody>
      </p:sp>
      <p:sp>
        <p:nvSpPr>
          <p:cNvPr id="14" name="Rectangle 13"/>
          <p:cNvSpPr/>
          <p:nvPr/>
        </p:nvSpPr>
        <p:spPr>
          <a:xfrm>
            <a:off x="4656772" y="4475463"/>
            <a:ext cx="6506528" cy="954107"/>
          </a:xfrm>
          <a:prstGeom prst="rect">
            <a:avLst/>
          </a:prstGeom>
        </p:spPr>
        <p:txBody>
          <a:bodyPr wrap="square">
            <a:spAutoFit/>
          </a:bodyPr>
          <a:lstStyle/>
          <a:p>
            <a:pPr algn="ctr"/>
            <a:r>
              <a:rPr lang="vi-VN" sz="2800" dirty="0">
                <a:latin typeface="#9Slide03 Kaleko 105 Round" pitchFamily="2" charset="0"/>
              </a:rPr>
              <a:t>Vì sao thuốc phải để xa tầm tay của trẻ em?</a:t>
            </a:r>
            <a:endParaRPr lang="en-US" sz="2800" dirty="0">
              <a:latin typeface="#9Slide03 Kaleko 105 Round" pitchFamily="2" charset="0"/>
            </a:endParaRPr>
          </a:p>
        </p:txBody>
      </p:sp>
      <p:pic>
        <p:nvPicPr>
          <p:cNvPr id="15" name="图片 31" descr="a5450dec_E379667_849070cd"/>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03245" y="1980405"/>
            <a:ext cx="497205" cy="562610"/>
          </a:xfrm>
          <a:prstGeom prst="rect">
            <a:avLst/>
          </a:prstGeom>
        </p:spPr>
      </p:pic>
      <p:pic>
        <p:nvPicPr>
          <p:cNvPr id="16" name="图片 31" descr="a5450dec_E379667_849070cd"/>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81993" y="3228450"/>
            <a:ext cx="497205" cy="562610"/>
          </a:xfrm>
          <a:prstGeom prst="rect">
            <a:avLst/>
          </a:prstGeom>
        </p:spPr>
      </p:pic>
      <p:pic>
        <p:nvPicPr>
          <p:cNvPr id="17" name="图片 31" descr="a5450dec_E379667_849070cd"/>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08169" y="4655506"/>
            <a:ext cx="497205" cy="562610"/>
          </a:xfrm>
          <a:prstGeom prst="rect">
            <a:avLst/>
          </a:prstGeom>
        </p:spPr>
      </p:pic>
      <p:grpSp>
        <p:nvGrpSpPr>
          <p:cNvPr id="19" name="组合 11"/>
          <p:cNvGrpSpPr/>
          <p:nvPr/>
        </p:nvGrpSpPr>
        <p:grpSpPr>
          <a:xfrm rot="807464">
            <a:off x="92103" y="33938"/>
            <a:ext cx="3886566" cy="2470682"/>
            <a:chOff x="306172" y="1819055"/>
            <a:chExt cx="1681564" cy="1491542"/>
          </a:xfrm>
        </p:grpSpPr>
        <p:pic>
          <p:nvPicPr>
            <p:cNvPr id="20"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851105">
              <a:off x="320315" y="1819055"/>
              <a:ext cx="1667421" cy="1491542"/>
            </a:xfrm>
            <a:prstGeom prst="rect">
              <a:avLst/>
            </a:prstGeom>
          </p:spPr>
        </p:pic>
        <p:sp>
          <p:nvSpPr>
            <p:cNvPr id="21" name="文本框 10"/>
            <p:cNvSpPr txBox="1"/>
            <p:nvPr/>
          </p:nvSpPr>
          <p:spPr>
            <a:xfrm rot="20179413">
              <a:off x="306172" y="1995273"/>
              <a:ext cx="1572106" cy="8273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800" b="1" i="0" u="none" strike="noStrike" kern="1200" cap="none" spc="0" normalizeH="0" baseline="0" noProof="0" dirty="0">
                  <a:ln>
                    <a:noFill/>
                  </a:ln>
                  <a:solidFill>
                    <a:prstClr val="black"/>
                  </a:solidFill>
                  <a:effectLst/>
                  <a:uLnTx/>
                  <a:uFillTx/>
                  <a:latin typeface="Arial" panose="020B0604020202020204" pitchFamily="34" charset="0"/>
                  <a:ea typeface="微软雅黑 Light" panose="020B0502040204020203" pitchFamily="34" charset="-122"/>
                  <a:cs typeface="Arial" panose="020B0604020202020204" pitchFamily="34" charset="0"/>
                </a:rPr>
                <a:t>Bây</a:t>
              </a:r>
              <a:r>
                <a:rPr kumimoji="0" lang="vi-VN" altLang="zh-CN" sz="2800" b="1" i="0" u="none" strike="noStrike" kern="1200" cap="none" spc="0" normalizeH="0" noProof="0" dirty="0">
                  <a:ln>
                    <a:noFill/>
                  </a:ln>
                  <a:solidFill>
                    <a:prstClr val="black"/>
                  </a:solidFill>
                  <a:effectLst/>
                  <a:uLnTx/>
                  <a:uFillTx/>
                  <a:latin typeface="Arial" panose="020B0604020202020204" pitchFamily="34" charset="0"/>
                  <a:ea typeface="微软雅黑 Light" panose="020B0502040204020203" pitchFamily="34" charset="-122"/>
                  <a:cs typeface="Arial" panose="020B0604020202020204" pitchFamily="34" charset="0"/>
                </a:rPr>
                <a:t> giờ, các bạn hãy thảo luận nhóm 4 và trả lời các câu hỏi sau nhé!</a:t>
              </a:r>
              <a:endParaRPr kumimoji="0" lang="zh-CN" altLang="en-US" sz="3200" b="1" i="0" u="none" strike="noStrike" kern="1200" cap="none" spc="0" normalizeH="0" baseline="0" noProof="0" dirty="0">
                <a:ln>
                  <a:noFill/>
                </a:ln>
                <a:solidFill>
                  <a:prstClr val="black"/>
                </a:solidFill>
                <a:effectLst/>
                <a:uLnTx/>
                <a:uFillTx/>
                <a:latin typeface="Arial" panose="020B0604020202020204" pitchFamily="34" charset="0"/>
                <a:ea typeface="微软雅黑 Light" panose="020B0502040204020203" pitchFamily="34" charset="-122"/>
                <a:cs typeface="Arial" panose="020B0604020202020204" pitchFamily="34" charset="0"/>
              </a:endParaRPr>
            </a:p>
          </p:txBody>
        </p:sp>
      </p:grpSp>
    </p:spTree>
    <p:extLst>
      <p:ext uri="{BB962C8B-B14F-4D97-AF65-F5344CB8AC3E}">
        <p14:creationId xmlns:p14="http://schemas.microsoft.com/office/powerpoint/2010/main" val="33116754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childTnLst>
                                </p:cTn>
                              </p:par>
                            </p:childTnLst>
                          </p:cTn>
                        </p:par>
                        <p:par>
                          <p:cTn id="13" fill="hold">
                            <p:stCondLst>
                              <p:cond delay="500"/>
                            </p:stCondLst>
                            <p:childTnLst>
                              <p:par>
                                <p:cTn id="14" presetID="53" presetClass="entr" presetSubtype="16" fill="hold" nodeType="afterEffect">
                                  <p:stCondLst>
                                    <p:cond delay="0"/>
                                  </p:stCondLst>
                                  <p:childTnLst>
                                    <p:set>
                                      <p:cBhvr>
                                        <p:cTn id="15" dur="1" fill="hold">
                                          <p:stCondLst>
                                            <p:cond delay="0"/>
                                          </p:stCondLst>
                                        </p:cTn>
                                        <p:tgtEl>
                                          <p:spTgt spid="19"/>
                                        </p:tgtEl>
                                        <p:attrNameLst>
                                          <p:attrName>style.visibility</p:attrName>
                                        </p:attrNameLst>
                                      </p:cBhvr>
                                      <p:to>
                                        <p:strVal val="visible"/>
                                      </p:to>
                                    </p:set>
                                    <p:anim calcmode="lin" valueType="num">
                                      <p:cBhvr>
                                        <p:cTn id="16" dur="500" fill="hold"/>
                                        <p:tgtEl>
                                          <p:spTgt spid="19"/>
                                        </p:tgtEl>
                                        <p:attrNameLst>
                                          <p:attrName>ppt_w</p:attrName>
                                        </p:attrNameLst>
                                      </p:cBhvr>
                                      <p:tavLst>
                                        <p:tav tm="0">
                                          <p:val>
                                            <p:fltVal val="0"/>
                                          </p:val>
                                        </p:tav>
                                        <p:tav tm="100000">
                                          <p:val>
                                            <p:strVal val="#ppt_w"/>
                                          </p:val>
                                        </p:tav>
                                      </p:tavLst>
                                    </p:anim>
                                    <p:anim calcmode="lin" valueType="num">
                                      <p:cBhvr>
                                        <p:cTn id="17" dur="500" fill="hold"/>
                                        <p:tgtEl>
                                          <p:spTgt spid="19"/>
                                        </p:tgtEl>
                                        <p:attrNameLst>
                                          <p:attrName>ppt_h</p:attrName>
                                        </p:attrNameLst>
                                      </p:cBhvr>
                                      <p:tavLst>
                                        <p:tav tm="0">
                                          <p:val>
                                            <p:fltVal val="0"/>
                                          </p:val>
                                        </p:tav>
                                        <p:tav tm="100000">
                                          <p:val>
                                            <p:strVal val="#ppt_h"/>
                                          </p:val>
                                        </p:tav>
                                      </p:tavLst>
                                    </p:anim>
                                    <p:animEffect transition="in" filter="fade">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p:cTn id="23" dur="500" fill="hold"/>
                                        <p:tgtEl>
                                          <p:spTgt spid="15"/>
                                        </p:tgtEl>
                                        <p:attrNameLst>
                                          <p:attrName>ppt_w</p:attrName>
                                        </p:attrNameLst>
                                      </p:cBhvr>
                                      <p:tavLst>
                                        <p:tav tm="0">
                                          <p:val>
                                            <p:fltVal val="0"/>
                                          </p:val>
                                        </p:tav>
                                        <p:tav tm="100000">
                                          <p:val>
                                            <p:strVal val="#ppt_w"/>
                                          </p:val>
                                        </p:tav>
                                      </p:tavLst>
                                    </p:anim>
                                    <p:anim calcmode="lin" valueType="num">
                                      <p:cBhvr>
                                        <p:cTn id="24" dur="500" fill="hold"/>
                                        <p:tgtEl>
                                          <p:spTgt spid="15"/>
                                        </p:tgtEl>
                                        <p:attrNameLst>
                                          <p:attrName>ppt_h</p:attrName>
                                        </p:attrNameLst>
                                      </p:cBhvr>
                                      <p:tavLst>
                                        <p:tav tm="0">
                                          <p:val>
                                            <p:fltVal val="0"/>
                                          </p:val>
                                        </p:tav>
                                        <p:tav tm="100000">
                                          <p:val>
                                            <p:strVal val="#ppt_h"/>
                                          </p:val>
                                        </p:tav>
                                      </p:tavLst>
                                    </p:anim>
                                    <p:animEffect transition="in" filter="fade">
                                      <p:cBhvr>
                                        <p:cTn id="25" dur="500"/>
                                        <p:tgtEl>
                                          <p:spTgt spid="15"/>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p:cTn id="28" dur="500" fill="hold"/>
                                        <p:tgtEl>
                                          <p:spTgt spid="5"/>
                                        </p:tgtEl>
                                        <p:attrNameLst>
                                          <p:attrName>ppt_w</p:attrName>
                                        </p:attrNameLst>
                                      </p:cBhvr>
                                      <p:tavLst>
                                        <p:tav tm="0">
                                          <p:val>
                                            <p:fltVal val="0"/>
                                          </p:val>
                                        </p:tav>
                                        <p:tav tm="100000">
                                          <p:val>
                                            <p:strVal val="#ppt_w"/>
                                          </p:val>
                                        </p:tav>
                                      </p:tavLst>
                                    </p:anim>
                                    <p:anim calcmode="lin" valueType="num">
                                      <p:cBhvr>
                                        <p:cTn id="29" dur="500" fill="hold"/>
                                        <p:tgtEl>
                                          <p:spTgt spid="5"/>
                                        </p:tgtEl>
                                        <p:attrNameLst>
                                          <p:attrName>ppt_h</p:attrName>
                                        </p:attrNameLst>
                                      </p:cBhvr>
                                      <p:tavLst>
                                        <p:tav tm="0">
                                          <p:val>
                                            <p:fltVal val="0"/>
                                          </p:val>
                                        </p:tav>
                                        <p:tav tm="100000">
                                          <p:val>
                                            <p:strVal val="#ppt_h"/>
                                          </p:val>
                                        </p:tav>
                                      </p:tavLst>
                                    </p:anim>
                                    <p:animEffect transition="in" filter="fade">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p:cTn id="35" dur="500" fill="hold"/>
                                        <p:tgtEl>
                                          <p:spTgt spid="16"/>
                                        </p:tgtEl>
                                        <p:attrNameLst>
                                          <p:attrName>ppt_w</p:attrName>
                                        </p:attrNameLst>
                                      </p:cBhvr>
                                      <p:tavLst>
                                        <p:tav tm="0">
                                          <p:val>
                                            <p:fltVal val="0"/>
                                          </p:val>
                                        </p:tav>
                                        <p:tav tm="100000">
                                          <p:val>
                                            <p:strVal val="#ppt_w"/>
                                          </p:val>
                                        </p:tav>
                                      </p:tavLst>
                                    </p:anim>
                                    <p:anim calcmode="lin" valueType="num">
                                      <p:cBhvr>
                                        <p:cTn id="36" dur="500" fill="hold"/>
                                        <p:tgtEl>
                                          <p:spTgt spid="16"/>
                                        </p:tgtEl>
                                        <p:attrNameLst>
                                          <p:attrName>ppt_h</p:attrName>
                                        </p:attrNameLst>
                                      </p:cBhvr>
                                      <p:tavLst>
                                        <p:tav tm="0">
                                          <p:val>
                                            <p:fltVal val="0"/>
                                          </p:val>
                                        </p:tav>
                                        <p:tav tm="100000">
                                          <p:val>
                                            <p:strVal val="#ppt_h"/>
                                          </p:val>
                                        </p:tav>
                                      </p:tavLst>
                                    </p:anim>
                                    <p:animEffect transition="in" filter="fade">
                                      <p:cBhvr>
                                        <p:cTn id="37" dur="500"/>
                                        <p:tgtEl>
                                          <p:spTgt spid="16"/>
                                        </p:tgtEl>
                                      </p:cBhvr>
                                    </p:animEffect>
                                  </p:childTnLst>
                                </p:cTn>
                              </p:par>
                              <p:par>
                                <p:cTn id="38" presetID="53" presetClass="entr" presetSubtype="16" fill="hold" grpId="0" nodeType="withEffect">
                                  <p:stCondLst>
                                    <p:cond delay="0"/>
                                  </p:stCondLst>
                                  <p:childTnLst>
                                    <p:set>
                                      <p:cBhvr>
                                        <p:cTn id="39" dur="1" fill="hold">
                                          <p:stCondLst>
                                            <p:cond delay="0"/>
                                          </p:stCondLst>
                                        </p:cTn>
                                        <p:tgtEl>
                                          <p:spTgt spid="12"/>
                                        </p:tgtEl>
                                        <p:attrNameLst>
                                          <p:attrName>style.visibility</p:attrName>
                                        </p:attrNameLst>
                                      </p:cBhvr>
                                      <p:to>
                                        <p:strVal val="visible"/>
                                      </p:to>
                                    </p:set>
                                    <p:anim calcmode="lin" valueType="num">
                                      <p:cBhvr>
                                        <p:cTn id="40" dur="500" fill="hold"/>
                                        <p:tgtEl>
                                          <p:spTgt spid="12"/>
                                        </p:tgtEl>
                                        <p:attrNameLst>
                                          <p:attrName>ppt_w</p:attrName>
                                        </p:attrNameLst>
                                      </p:cBhvr>
                                      <p:tavLst>
                                        <p:tav tm="0">
                                          <p:val>
                                            <p:fltVal val="0"/>
                                          </p:val>
                                        </p:tav>
                                        <p:tav tm="100000">
                                          <p:val>
                                            <p:strVal val="#ppt_w"/>
                                          </p:val>
                                        </p:tav>
                                      </p:tavLst>
                                    </p:anim>
                                    <p:anim calcmode="lin" valueType="num">
                                      <p:cBhvr>
                                        <p:cTn id="41" dur="500" fill="hold"/>
                                        <p:tgtEl>
                                          <p:spTgt spid="12"/>
                                        </p:tgtEl>
                                        <p:attrNameLst>
                                          <p:attrName>ppt_h</p:attrName>
                                        </p:attrNameLst>
                                      </p:cBhvr>
                                      <p:tavLst>
                                        <p:tav tm="0">
                                          <p:val>
                                            <p:fltVal val="0"/>
                                          </p:val>
                                        </p:tav>
                                        <p:tav tm="100000">
                                          <p:val>
                                            <p:strVal val="#ppt_h"/>
                                          </p:val>
                                        </p:tav>
                                      </p:tavLst>
                                    </p:anim>
                                    <p:animEffect transition="in" filter="fade">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nodeType="clickEffect">
                                  <p:stCondLst>
                                    <p:cond delay="0"/>
                                  </p:stCondLst>
                                  <p:childTnLst>
                                    <p:set>
                                      <p:cBhvr>
                                        <p:cTn id="46" dur="1" fill="hold">
                                          <p:stCondLst>
                                            <p:cond delay="0"/>
                                          </p:stCondLst>
                                        </p:cTn>
                                        <p:tgtEl>
                                          <p:spTgt spid="17"/>
                                        </p:tgtEl>
                                        <p:attrNameLst>
                                          <p:attrName>style.visibility</p:attrName>
                                        </p:attrNameLst>
                                      </p:cBhvr>
                                      <p:to>
                                        <p:strVal val="visible"/>
                                      </p:to>
                                    </p:set>
                                    <p:anim calcmode="lin" valueType="num">
                                      <p:cBhvr>
                                        <p:cTn id="47" dur="500" fill="hold"/>
                                        <p:tgtEl>
                                          <p:spTgt spid="17"/>
                                        </p:tgtEl>
                                        <p:attrNameLst>
                                          <p:attrName>ppt_w</p:attrName>
                                        </p:attrNameLst>
                                      </p:cBhvr>
                                      <p:tavLst>
                                        <p:tav tm="0">
                                          <p:val>
                                            <p:fltVal val="0"/>
                                          </p:val>
                                        </p:tav>
                                        <p:tav tm="100000">
                                          <p:val>
                                            <p:strVal val="#ppt_w"/>
                                          </p:val>
                                        </p:tav>
                                      </p:tavLst>
                                    </p:anim>
                                    <p:anim calcmode="lin" valueType="num">
                                      <p:cBhvr>
                                        <p:cTn id="48" dur="500" fill="hold"/>
                                        <p:tgtEl>
                                          <p:spTgt spid="17"/>
                                        </p:tgtEl>
                                        <p:attrNameLst>
                                          <p:attrName>ppt_h</p:attrName>
                                        </p:attrNameLst>
                                      </p:cBhvr>
                                      <p:tavLst>
                                        <p:tav tm="0">
                                          <p:val>
                                            <p:fltVal val="0"/>
                                          </p:val>
                                        </p:tav>
                                        <p:tav tm="100000">
                                          <p:val>
                                            <p:strVal val="#ppt_h"/>
                                          </p:val>
                                        </p:tav>
                                      </p:tavLst>
                                    </p:anim>
                                    <p:animEffect transition="in" filter="fade">
                                      <p:cBhvr>
                                        <p:cTn id="49" dur="500"/>
                                        <p:tgtEl>
                                          <p:spTgt spid="17"/>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14"/>
                                        </p:tgtEl>
                                        <p:attrNameLst>
                                          <p:attrName>style.visibility</p:attrName>
                                        </p:attrNameLst>
                                      </p:cBhvr>
                                      <p:to>
                                        <p:strVal val="visible"/>
                                      </p:to>
                                    </p:set>
                                    <p:anim calcmode="lin" valueType="num">
                                      <p:cBhvr>
                                        <p:cTn id="52" dur="500" fill="hold"/>
                                        <p:tgtEl>
                                          <p:spTgt spid="14"/>
                                        </p:tgtEl>
                                        <p:attrNameLst>
                                          <p:attrName>ppt_w</p:attrName>
                                        </p:attrNameLst>
                                      </p:cBhvr>
                                      <p:tavLst>
                                        <p:tav tm="0">
                                          <p:val>
                                            <p:fltVal val="0"/>
                                          </p:val>
                                        </p:tav>
                                        <p:tav tm="100000">
                                          <p:val>
                                            <p:strVal val="#ppt_w"/>
                                          </p:val>
                                        </p:tav>
                                      </p:tavLst>
                                    </p:anim>
                                    <p:anim calcmode="lin" valueType="num">
                                      <p:cBhvr>
                                        <p:cTn id="53" dur="500" fill="hold"/>
                                        <p:tgtEl>
                                          <p:spTgt spid="14"/>
                                        </p:tgtEl>
                                        <p:attrNameLst>
                                          <p:attrName>ppt_h</p:attrName>
                                        </p:attrNameLst>
                                      </p:cBhvr>
                                      <p:tavLst>
                                        <p:tav tm="0">
                                          <p:val>
                                            <p:fltVal val="0"/>
                                          </p:val>
                                        </p:tav>
                                        <p:tav tm="100000">
                                          <p:val>
                                            <p:strVal val="#ppt_h"/>
                                          </p:val>
                                        </p:tav>
                                      </p:tavLst>
                                    </p:anim>
                                    <p:animEffect transition="in" filter="fade">
                                      <p:cBhvr>
                                        <p:cTn id="5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5" grpId="0"/>
      <p:bldP spid="12"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13" name="任意多边形 12"/>
          <p:cNvSpPr/>
          <p:nvPr/>
        </p:nvSpPr>
        <p:spPr>
          <a:xfrm>
            <a:off x="814704" y="342900"/>
            <a:ext cx="5376545" cy="1006475"/>
          </a:xfrm>
          <a:custGeom>
            <a:avLst/>
            <a:gdLst>
              <a:gd name="connisteX0" fmla="*/ 766776 w 4465660"/>
              <a:gd name="connsiteY0" fmla="*/ 1024 h 1287496"/>
              <a:gd name="connisteX1" fmla="*/ 2336496 w 4465660"/>
              <a:gd name="connsiteY1" fmla="*/ 31504 h 1287496"/>
              <a:gd name="connisteX2" fmla="*/ 3936696 w 4465660"/>
              <a:gd name="connsiteY2" fmla="*/ 61984 h 1287496"/>
              <a:gd name="connisteX3" fmla="*/ 4454856 w 4465660"/>
              <a:gd name="connsiteY3" fmla="*/ 595384 h 1287496"/>
              <a:gd name="connisteX4" fmla="*/ 4150056 w 4465660"/>
              <a:gd name="connsiteY4" fmla="*/ 1204984 h 1287496"/>
              <a:gd name="connisteX5" fmla="*/ 3113736 w 4465660"/>
              <a:gd name="connsiteY5" fmla="*/ 1265944 h 1287496"/>
              <a:gd name="connisteX6" fmla="*/ 1589736 w 4465660"/>
              <a:gd name="connsiteY6" fmla="*/ 1281184 h 1287496"/>
              <a:gd name="connisteX7" fmla="*/ 553416 w 4465660"/>
              <a:gd name="connsiteY7" fmla="*/ 1189744 h 1287496"/>
              <a:gd name="connisteX8" fmla="*/ 172416 w 4465660"/>
              <a:gd name="connsiteY8" fmla="*/ 1052584 h 1287496"/>
              <a:gd name="connisteX9" fmla="*/ 4776 w 4465660"/>
              <a:gd name="connsiteY9" fmla="*/ 641104 h 1287496"/>
              <a:gd name="connisteX10" fmla="*/ 80976 w 4465660"/>
              <a:gd name="connsiteY10" fmla="*/ 336304 h 1287496"/>
              <a:gd name="connisteX11" fmla="*/ 294336 w 4465660"/>
              <a:gd name="connsiteY11" fmla="*/ 61984 h 1287496"/>
              <a:gd name="connisteX12" fmla="*/ 766776 w 4465660"/>
              <a:gd name="connsiteY12" fmla="*/ 1024 h 1287496"/>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Lst>
            <a:rect l="l" t="t" r="r" b="b"/>
            <a:pathLst>
              <a:path w="4465660" h="1287497">
                <a:moveTo>
                  <a:pt x="766776" y="1024"/>
                </a:moveTo>
                <a:cubicBezTo>
                  <a:pt x="1175081" y="-5326"/>
                  <a:pt x="1702766" y="19439"/>
                  <a:pt x="2336496" y="31504"/>
                </a:cubicBezTo>
                <a:cubicBezTo>
                  <a:pt x="2970226" y="43569"/>
                  <a:pt x="3513151" y="-51046"/>
                  <a:pt x="3936696" y="61984"/>
                </a:cubicBezTo>
                <a:cubicBezTo>
                  <a:pt x="4360241" y="175014"/>
                  <a:pt x="4412311" y="366784"/>
                  <a:pt x="4454856" y="595384"/>
                </a:cubicBezTo>
                <a:cubicBezTo>
                  <a:pt x="4497401" y="823984"/>
                  <a:pt x="4418026" y="1070999"/>
                  <a:pt x="4150056" y="1204984"/>
                </a:cubicBezTo>
                <a:cubicBezTo>
                  <a:pt x="3882086" y="1338969"/>
                  <a:pt x="3625546" y="1250704"/>
                  <a:pt x="3113736" y="1265944"/>
                </a:cubicBezTo>
                <a:cubicBezTo>
                  <a:pt x="2601926" y="1281184"/>
                  <a:pt x="2101546" y="1296424"/>
                  <a:pt x="1589736" y="1281184"/>
                </a:cubicBezTo>
                <a:cubicBezTo>
                  <a:pt x="1077926" y="1265944"/>
                  <a:pt x="836626" y="1235464"/>
                  <a:pt x="553416" y="1189744"/>
                </a:cubicBezTo>
                <a:cubicBezTo>
                  <a:pt x="270206" y="1144024"/>
                  <a:pt x="282271" y="1162439"/>
                  <a:pt x="172416" y="1052584"/>
                </a:cubicBezTo>
                <a:cubicBezTo>
                  <a:pt x="62561" y="942729"/>
                  <a:pt x="23191" y="784614"/>
                  <a:pt x="4776" y="641104"/>
                </a:cubicBezTo>
                <a:cubicBezTo>
                  <a:pt x="-13639" y="497594"/>
                  <a:pt x="23191" y="451874"/>
                  <a:pt x="80976" y="336304"/>
                </a:cubicBezTo>
                <a:cubicBezTo>
                  <a:pt x="138761" y="220734"/>
                  <a:pt x="157176" y="129294"/>
                  <a:pt x="294336" y="61984"/>
                </a:cubicBezTo>
                <a:cubicBezTo>
                  <a:pt x="431496" y="-5326"/>
                  <a:pt x="358471" y="7374"/>
                  <a:pt x="766776" y="1024"/>
                </a:cubicBezTo>
                <a:close/>
              </a:path>
            </a:pathLst>
          </a:custGeom>
          <a:solidFill>
            <a:schemeClr val="bg1"/>
          </a:solidFill>
          <a:ln w="25400">
            <a:solidFill>
              <a:srgbClr val="346939"/>
            </a:solidFill>
            <a:prstDash val="sys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ea"/>
              <a:sym typeface="+mn-lt"/>
            </a:endParaRPr>
          </a:p>
        </p:txBody>
      </p:sp>
      <p:pic>
        <p:nvPicPr>
          <p:cNvPr id="8" name="图片 7" descr="51miz-E1098662-6FD43CD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96075" y="1044962"/>
            <a:ext cx="4019550" cy="4019550"/>
          </a:xfrm>
          <a:prstGeom prst="rect">
            <a:avLst/>
          </a:prstGeom>
        </p:spPr>
      </p:pic>
      <p:sp>
        <p:nvSpPr>
          <p:cNvPr id="12" name="Rectangle 11"/>
          <p:cNvSpPr/>
          <p:nvPr/>
        </p:nvSpPr>
        <p:spPr>
          <a:xfrm>
            <a:off x="-752475" y="584527"/>
            <a:ext cx="8705850" cy="523220"/>
          </a:xfrm>
          <a:prstGeom prst="rect">
            <a:avLst/>
          </a:prstGeom>
        </p:spPr>
        <p:txBody>
          <a:bodyPr wrap="square">
            <a:spAutoFit/>
          </a:bodyPr>
          <a:lstStyle/>
          <a:p>
            <a:pPr algn="ctr"/>
            <a:r>
              <a:rPr lang="vi-VN" sz="2800" dirty="0">
                <a:solidFill>
                  <a:srgbClr val="C00000"/>
                </a:solidFill>
                <a:latin typeface="#9Slide05 Authentica Regular" pitchFamily="2" charset="0"/>
              </a:rPr>
              <a:t>Những lí do ngộ độc qua đường ăn uống: </a:t>
            </a:r>
            <a:endParaRPr lang="en-US" sz="2800" dirty="0">
              <a:solidFill>
                <a:srgbClr val="C00000"/>
              </a:solidFill>
              <a:latin typeface="#9Slide05 Authentica Regular" pitchFamily="2" charset="0"/>
            </a:endParaRPr>
          </a:p>
        </p:txBody>
      </p:sp>
      <p:sp>
        <p:nvSpPr>
          <p:cNvPr id="15" name="Rectangle 14"/>
          <p:cNvSpPr/>
          <p:nvPr/>
        </p:nvSpPr>
        <p:spPr>
          <a:xfrm>
            <a:off x="6745204" y="4523007"/>
            <a:ext cx="3921292" cy="954107"/>
          </a:xfrm>
          <a:prstGeom prst="rect">
            <a:avLst/>
          </a:prstGeom>
        </p:spPr>
        <p:txBody>
          <a:bodyPr wrap="square">
            <a:spAutoFit/>
          </a:bodyPr>
          <a:lstStyle/>
          <a:p>
            <a:pPr algn="ctr"/>
            <a:r>
              <a:rPr lang="vi-VN" sz="2800" dirty="0">
                <a:latin typeface="#9Slide03 Kaleko 105 Round" pitchFamily="2" charset="0"/>
              </a:rPr>
              <a:t>Do uống thuốc không đúng cách.</a:t>
            </a:r>
            <a:endParaRPr lang="en-US" sz="2800" dirty="0">
              <a:latin typeface="#9Slide03 Kaleko 105 Round" pitchFamily="2" charset="0"/>
            </a:endParaRPr>
          </a:p>
        </p:txBody>
      </p:sp>
      <p:sp>
        <p:nvSpPr>
          <p:cNvPr id="16" name="Rectangle 15"/>
          <p:cNvSpPr/>
          <p:nvPr/>
        </p:nvSpPr>
        <p:spPr>
          <a:xfrm>
            <a:off x="2009571" y="4523008"/>
            <a:ext cx="3475522" cy="954107"/>
          </a:xfrm>
          <a:prstGeom prst="rect">
            <a:avLst/>
          </a:prstGeom>
        </p:spPr>
        <p:txBody>
          <a:bodyPr wrap="square">
            <a:spAutoFit/>
          </a:bodyPr>
          <a:lstStyle/>
          <a:p>
            <a:pPr algn="ctr"/>
            <a:r>
              <a:rPr lang="vi-VN" sz="2800" dirty="0">
                <a:latin typeface="#9Slide03 Kaleko 105 Round" pitchFamily="2" charset="0"/>
              </a:rPr>
              <a:t>Do ăn thức ăn quá hạn sử dụng.</a:t>
            </a:r>
            <a:endParaRPr lang="en-US" sz="2800" dirty="0">
              <a:latin typeface="#9Slide03 Kaleko 105 Round" pitchFamily="2" charset="0"/>
            </a:endParaRPr>
          </a:p>
        </p:txBody>
      </p:sp>
      <p:pic>
        <p:nvPicPr>
          <p:cNvPr id="1028" name="Picture 4" descr="Hoá ra đồ ăn hết hạn sử dụng vẫn còn dùng được nếu có dấu hiệu này mà chúng  ta không biết bấy lâu nay"/>
          <p:cNvPicPr>
            <a:picLocks noChangeAspect="1" noChangeArrowheads="1"/>
          </p:cNvPicPr>
          <p:nvPr/>
        </p:nvPicPr>
        <p:blipFill>
          <a:blip r:embed="rId4">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421096" y="1744290"/>
            <a:ext cx="4652473" cy="262089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56309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028"/>
                                        </p:tgtEl>
                                        <p:attrNameLst>
                                          <p:attrName>style.visibility</p:attrName>
                                        </p:attrNameLst>
                                      </p:cBhvr>
                                      <p:to>
                                        <p:strVal val="visible"/>
                                      </p:to>
                                    </p:set>
                                    <p:animEffect transition="in" filter="wipe(down)">
                                      <p:cBhvr>
                                        <p:cTn id="14" dur="500"/>
                                        <p:tgtEl>
                                          <p:spTgt spid="1028"/>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ppt_w</p:attrName>
                                        </p:attrNameLst>
                                      </p:cBhvr>
                                      <p:tavLst>
                                        <p:tav tm="0">
                                          <p:val>
                                            <p:fltVal val="0"/>
                                          </p:val>
                                        </p:tav>
                                        <p:tav tm="100000">
                                          <p:val>
                                            <p:strVal val="#ppt_w"/>
                                          </p:val>
                                        </p:tav>
                                      </p:tavLst>
                                    </p:anim>
                                    <p:anim calcmode="lin" valueType="num">
                                      <p:cBhvr>
                                        <p:cTn id="18" dur="500" fill="hold"/>
                                        <p:tgtEl>
                                          <p:spTgt spid="16"/>
                                        </p:tgtEl>
                                        <p:attrNameLst>
                                          <p:attrName>ppt_h</p:attrName>
                                        </p:attrNameLst>
                                      </p:cBhvr>
                                      <p:tavLst>
                                        <p:tav tm="0">
                                          <p:val>
                                            <p:fltVal val="0"/>
                                          </p:val>
                                        </p:tav>
                                        <p:tav tm="100000">
                                          <p:val>
                                            <p:strVal val="#ppt_h"/>
                                          </p:val>
                                        </p:tav>
                                      </p:tavLst>
                                    </p:anim>
                                    <p:animEffect transition="in" filter="fade">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par>
                                <p:cTn id="27" presetID="53" presetClass="entr" presetSubtype="16"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p:cTn id="29" dur="500" fill="hold"/>
                                        <p:tgtEl>
                                          <p:spTgt spid="15"/>
                                        </p:tgtEl>
                                        <p:attrNameLst>
                                          <p:attrName>ppt_w</p:attrName>
                                        </p:attrNameLst>
                                      </p:cBhvr>
                                      <p:tavLst>
                                        <p:tav tm="0">
                                          <p:val>
                                            <p:fltVal val="0"/>
                                          </p:val>
                                        </p:tav>
                                        <p:tav tm="100000">
                                          <p:val>
                                            <p:strVal val="#ppt_w"/>
                                          </p:val>
                                        </p:tav>
                                      </p:tavLst>
                                    </p:anim>
                                    <p:anim calcmode="lin" valueType="num">
                                      <p:cBhvr>
                                        <p:cTn id="30" dur="500" fill="hold"/>
                                        <p:tgtEl>
                                          <p:spTgt spid="15"/>
                                        </p:tgtEl>
                                        <p:attrNameLst>
                                          <p:attrName>ppt_h</p:attrName>
                                        </p:attrNameLst>
                                      </p:cBhvr>
                                      <p:tavLst>
                                        <p:tav tm="0">
                                          <p:val>
                                            <p:fltVal val="0"/>
                                          </p:val>
                                        </p:tav>
                                        <p:tav tm="100000">
                                          <p:val>
                                            <p:strVal val="#ppt_h"/>
                                          </p:val>
                                        </p:tav>
                                      </p:tavLst>
                                    </p:anim>
                                    <p:animEffect transition="in" filter="fade">
                                      <p:cBhvr>
                                        <p:cTn id="3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2"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13" name="任意多边形 12"/>
          <p:cNvSpPr/>
          <p:nvPr/>
        </p:nvSpPr>
        <p:spPr>
          <a:xfrm>
            <a:off x="814704" y="92644"/>
            <a:ext cx="5376545" cy="1006475"/>
          </a:xfrm>
          <a:custGeom>
            <a:avLst/>
            <a:gdLst>
              <a:gd name="connisteX0" fmla="*/ 766776 w 4465660"/>
              <a:gd name="connsiteY0" fmla="*/ 1024 h 1287496"/>
              <a:gd name="connisteX1" fmla="*/ 2336496 w 4465660"/>
              <a:gd name="connsiteY1" fmla="*/ 31504 h 1287496"/>
              <a:gd name="connisteX2" fmla="*/ 3936696 w 4465660"/>
              <a:gd name="connsiteY2" fmla="*/ 61984 h 1287496"/>
              <a:gd name="connisteX3" fmla="*/ 4454856 w 4465660"/>
              <a:gd name="connsiteY3" fmla="*/ 595384 h 1287496"/>
              <a:gd name="connisteX4" fmla="*/ 4150056 w 4465660"/>
              <a:gd name="connsiteY4" fmla="*/ 1204984 h 1287496"/>
              <a:gd name="connisteX5" fmla="*/ 3113736 w 4465660"/>
              <a:gd name="connsiteY5" fmla="*/ 1265944 h 1287496"/>
              <a:gd name="connisteX6" fmla="*/ 1589736 w 4465660"/>
              <a:gd name="connsiteY6" fmla="*/ 1281184 h 1287496"/>
              <a:gd name="connisteX7" fmla="*/ 553416 w 4465660"/>
              <a:gd name="connsiteY7" fmla="*/ 1189744 h 1287496"/>
              <a:gd name="connisteX8" fmla="*/ 172416 w 4465660"/>
              <a:gd name="connsiteY8" fmla="*/ 1052584 h 1287496"/>
              <a:gd name="connisteX9" fmla="*/ 4776 w 4465660"/>
              <a:gd name="connsiteY9" fmla="*/ 641104 h 1287496"/>
              <a:gd name="connisteX10" fmla="*/ 80976 w 4465660"/>
              <a:gd name="connsiteY10" fmla="*/ 336304 h 1287496"/>
              <a:gd name="connisteX11" fmla="*/ 294336 w 4465660"/>
              <a:gd name="connsiteY11" fmla="*/ 61984 h 1287496"/>
              <a:gd name="connisteX12" fmla="*/ 766776 w 4465660"/>
              <a:gd name="connsiteY12" fmla="*/ 1024 h 1287496"/>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Lst>
            <a:rect l="l" t="t" r="r" b="b"/>
            <a:pathLst>
              <a:path w="4465660" h="1287497">
                <a:moveTo>
                  <a:pt x="766776" y="1024"/>
                </a:moveTo>
                <a:cubicBezTo>
                  <a:pt x="1175081" y="-5326"/>
                  <a:pt x="1702766" y="19439"/>
                  <a:pt x="2336496" y="31504"/>
                </a:cubicBezTo>
                <a:cubicBezTo>
                  <a:pt x="2970226" y="43569"/>
                  <a:pt x="3513151" y="-51046"/>
                  <a:pt x="3936696" y="61984"/>
                </a:cubicBezTo>
                <a:cubicBezTo>
                  <a:pt x="4360241" y="175014"/>
                  <a:pt x="4412311" y="366784"/>
                  <a:pt x="4454856" y="595384"/>
                </a:cubicBezTo>
                <a:cubicBezTo>
                  <a:pt x="4497401" y="823984"/>
                  <a:pt x="4418026" y="1070999"/>
                  <a:pt x="4150056" y="1204984"/>
                </a:cubicBezTo>
                <a:cubicBezTo>
                  <a:pt x="3882086" y="1338969"/>
                  <a:pt x="3625546" y="1250704"/>
                  <a:pt x="3113736" y="1265944"/>
                </a:cubicBezTo>
                <a:cubicBezTo>
                  <a:pt x="2601926" y="1281184"/>
                  <a:pt x="2101546" y="1296424"/>
                  <a:pt x="1589736" y="1281184"/>
                </a:cubicBezTo>
                <a:cubicBezTo>
                  <a:pt x="1077926" y="1265944"/>
                  <a:pt x="836626" y="1235464"/>
                  <a:pt x="553416" y="1189744"/>
                </a:cubicBezTo>
                <a:cubicBezTo>
                  <a:pt x="270206" y="1144024"/>
                  <a:pt x="282271" y="1162439"/>
                  <a:pt x="172416" y="1052584"/>
                </a:cubicBezTo>
                <a:cubicBezTo>
                  <a:pt x="62561" y="942729"/>
                  <a:pt x="23191" y="784614"/>
                  <a:pt x="4776" y="641104"/>
                </a:cubicBezTo>
                <a:cubicBezTo>
                  <a:pt x="-13639" y="497594"/>
                  <a:pt x="23191" y="451874"/>
                  <a:pt x="80976" y="336304"/>
                </a:cubicBezTo>
                <a:cubicBezTo>
                  <a:pt x="138761" y="220734"/>
                  <a:pt x="157176" y="129294"/>
                  <a:pt x="294336" y="61984"/>
                </a:cubicBezTo>
                <a:cubicBezTo>
                  <a:pt x="431496" y="-5326"/>
                  <a:pt x="358471" y="7374"/>
                  <a:pt x="766776" y="1024"/>
                </a:cubicBezTo>
                <a:close/>
              </a:path>
            </a:pathLst>
          </a:custGeom>
          <a:solidFill>
            <a:schemeClr val="bg1"/>
          </a:solidFill>
          <a:ln w="25400">
            <a:solidFill>
              <a:srgbClr val="346939"/>
            </a:solidFill>
            <a:prstDash val="sys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ea"/>
              <a:sym typeface="+mn-lt"/>
            </a:endParaRPr>
          </a:p>
        </p:txBody>
      </p:sp>
      <p:sp>
        <p:nvSpPr>
          <p:cNvPr id="12" name="Rectangle 11"/>
          <p:cNvSpPr/>
          <p:nvPr/>
        </p:nvSpPr>
        <p:spPr>
          <a:xfrm>
            <a:off x="-752475" y="334271"/>
            <a:ext cx="8705850" cy="523220"/>
          </a:xfrm>
          <a:prstGeom prst="rect">
            <a:avLst/>
          </a:prstGeom>
        </p:spPr>
        <p:txBody>
          <a:bodyPr wrap="square">
            <a:spAutoFit/>
          </a:bodyPr>
          <a:lstStyle/>
          <a:p>
            <a:pPr algn="ctr"/>
            <a:r>
              <a:rPr lang="vi-VN" sz="2800" dirty="0">
                <a:solidFill>
                  <a:srgbClr val="C00000"/>
                </a:solidFill>
                <a:latin typeface="#9Slide05 Authentica Regular" pitchFamily="2" charset="0"/>
              </a:rPr>
              <a:t>Những lí do ngộ độc qua đường ăn uống: </a:t>
            </a:r>
            <a:endParaRPr lang="en-US" sz="2800" dirty="0">
              <a:solidFill>
                <a:srgbClr val="C00000"/>
              </a:solidFill>
              <a:latin typeface="#9Slide05 Authentica Regular" pitchFamily="2" charset="0"/>
            </a:endParaRPr>
          </a:p>
        </p:txBody>
      </p:sp>
      <p:sp>
        <p:nvSpPr>
          <p:cNvPr id="14" name="Rectangle 13"/>
          <p:cNvSpPr/>
          <p:nvPr/>
        </p:nvSpPr>
        <p:spPr>
          <a:xfrm>
            <a:off x="1089209" y="4434598"/>
            <a:ext cx="4305936" cy="954107"/>
          </a:xfrm>
          <a:prstGeom prst="rect">
            <a:avLst/>
          </a:prstGeom>
        </p:spPr>
        <p:txBody>
          <a:bodyPr wrap="square">
            <a:spAutoFit/>
          </a:bodyPr>
          <a:lstStyle/>
          <a:p>
            <a:pPr algn="ctr"/>
            <a:r>
              <a:rPr lang="vi-VN" sz="2800" dirty="0">
                <a:latin typeface="#9Slide03 Kaleko 105 Round" pitchFamily="2" charset="0"/>
              </a:rPr>
              <a:t>Do ăn phải thức ăn bị ruồi, muỗi,... đậu vào.</a:t>
            </a:r>
            <a:endParaRPr lang="en-US" sz="2800" dirty="0">
              <a:latin typeface="#9Slide03 Kaleko 105 Round" pitchFamily="2" charset="0"/>
            </a:endParaRPr>
          </a:p>
        </p:txBody>
      </p:sp>
      <p:sp>
        <p:nvSpPr>
          <p:cNvPr id="17" name="Rectangle 16"/>
          <p:cNvSpPr/>
          <p:nvPr/>
        </p:nvSpPr>
        <p:spPr>
          <a:xfrm>
            <a:off x="6294923" y="4499636"/>
            <a:ext cx="5162584" cy="1384995"/>
          </a:xfrm>
          <a:prstGeom prst="rect">
            <a:avLst/>
          </a:prstGeom>
        </p:spPr>
        <p:txBody>
          <a:bodyPr wrap="square">
            <a:spAutoFit/>
          </a:bodyPr>
          <a:lstStyle/>
          <a:p>
            <a:pPr algn="ctr"/>
            <a:r>
              <a:rPr lang="vi-VN" sz="2800" dirty="0">
                <a:latin typeface="#9Slide03 Kaleko 105 Round" pitchFamily="2" charset="0"/>
              </a:rPr>
              <a:t>Do ăn thức ăn chứa chất độc: mầm khoai tây, cá nóc, nấm độc,...</a:t>
            </a:r>
            <a:endParaRPr lang="en-US" sz="2800" dirty="0">
              <a:latin typeface="#9Slide03 Kaleko 105 Round" pitchFamily="2" charset="0"/>
            </a:endParaRPr>
          </a:p>
        </p:txBody>
      </p:sp>
      <p:pic>
        <p:nvPicPr>
          <p:cNvPr id="1026" name="Picture 2" descr="Ruồi bâu vào thức ăn thì có nên vứt đi? Đáp án không đơn giản đâu nhé!"/>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3525" y="1794777"/>
            <a:ext cx="4077304" cy="237127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0" name="Picture 2" descr="Tại sao khoai tây mọc mầm gây độc cho cơ thể?"/>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627417">
            <a:off x="8090373" y="868126"/>
            <a:ext cx="2944896" cy="288607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052" name="Picture 4" descr="Đà Nẵng chế biến xuất khẩu cá nóc"/>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0795782">
            <a:off x="6134365" y="1002506"/>
            <a:ext cx="2380214" cy="147501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054" name="Picture 6" descr="Bác sĩ chống độc chỉ rõ 3 sai lầm khiến người dân ăn phải nấm độc"/>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19762" y="2623820"/>
            <a:ext cx="2445575" cy="183418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3653938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026"/>
                                        </p:tgtEl>
                                        <p:attrNameLst>
                                          <p:attrName>style.visibility</p:attrName>
                                        </p:attrNameLst>
                                      </p:cBhvr>
                                      <p:to>
                                        <p:strVal val="visible"/>
                                      </p:to>
                                    </p:set>
                                    <p:animEffect transition="in" filter="fade">
                                      <p:cBhvr>
                                        <p:cTn id="14" dur="500"/>
                                        <p:tgtEl>
                                          <p:spTgt spid="1026"/>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fltVal val="0"/>
                                          </p:val>
                                        </p:tav>
                                        <p:tav tm="100000">
                                          <p:val>
                                            <p:strVal val="#ppt_w"/>
                                          </p:val>
                                        </p:tav>
                                      </p:tavLst>
                                    </p:anim>
                                    <p:anim calcmode="lin" valueType="num">
                                      <p:cBhvr>
                                        <p:cTn id="18" dur="500" fill="hold"/>
                                        <p:tgtEl>
                                          <p:spTgt spid="14"/>
                                        </p:tgtEl>
                                        <p:attrNameLst>
                                          <p:attrName>ppt_h</p:attrName>
                                        </p:attrNameLst>
                                      </p:cBhvr>
                                      <p:tavLst>
                                        <p:tav tm="0">
                                          <p:val>
                                            <p:fltVal val="0"/>
                                          </p:val>
                                        </p:tav>
                                        <p:tav tm="100000">
                                          <p:val>
                                            <p:strVal val="#ppt_h"/>
                                          </p:val>
                                        </p:tav>
                                      </p:tavLst>
                                    </p:anim>
                                    <p:animEffect transition="in" filter="fade">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2052"/>
                                        </p:tgtEl>
                                        <p:attrNameLst>
                                          <p:attrName>style.visibility</p:attrName>
                                        </p:attrNameLst>
                                      </p:cBhvr>
                                      <p:to>
                                        <p:strVal val="visible"/>
                                      </p:to>
                                    </p:set>
                                    <p:anim calcmode="lin" valueType="num">
                                      <p:cBhvr>
                                        <p:cTn id="24" dur="500" fill="hold"/>
                                        <p:tgtEl>
                                          <p:spTgt spid="2052"/>
                                        </p:tgtEl>
                                        <p:attrNameLst>
                                          <p:attrName>ppt_w</p:attrName>
                                        </p:attrNameLst>
                                      </p:cBhvr>
                                      <p:tavLst>
                                        <p:tav tm="0">
                                          <p:val>
                                            <p:fltVal val="0"/>
                                          </p:val>
                                        </p:tav>
                                        <p:tav tm="100000">
                                          <p:val>
                                            <p:strVal val="#ppt_w"/>
                                          </p:val>
                                        </p:tav>
                                      </p:tavLst>
                                    </p:anim>
                                    <p:anim calcmode="lin" valueType="num">
                                      <p:cBhvr>
                                        <p:cTn id="25" dur="500" fill="hold"/>
                                        <p:tgtEl>
                                          <p:spTgt spid="2052"/>
                                        </p:tgtEl>
                                        <p:attrNameLst>
                                          <p:attrName>ppt_h</p:attrName>
                                        </p:attrNameLst>
                                      </p:cBhvr>
                                      <p:tavLst>
                                        <p:tav tm="0">
                                          <p:val>
                                            <p:fltVal val="0"/>
                                          </p:val>
                                        </p:tav>
                                        <p:tav tm="100000">
                                          <p:val>
                                            <p:strVal val="#ppt_h"/>
                                          </p:val>
                                        </p:tav>
                                      </p:tavLst>
                                    </p:anim>
                                    <p:animEffect transition="in" filter="fade">
                                      <p:cBhvr>
                                        <p:cTn id="26" dur="500"/>
                                        <p:tgtEl>
                                          <p:spTgt spid="2052"/>
                                        </p:tgtEl>
                                      </p:cBhvr>
                                    </p:animEffect>
                                  </p:childTnLst>
                                </p:cTn>
                              </p:par>
                              <p:par>
                                <p:cTn id="27" presetID="53" presetClass="entr" presetSubtype="16" fill="hold" nodeType="withEffect">
                                  <p:stCondLst>
                                    <p:cond delay="0"/>
                                  </p:stCondLst>
                                  <p:childTnLst>
                                    <p:set>
                                      <p:cBhvr>
                                        <p:cTn id="28" dur="1" fill="hold">
                                          <p:stCondLst>
                                            <p:cond delay="0"/>
                                          </p:stCondLst>
                                        </p:cTn>
                                        <p:tgtEl>
                                          <p:spTgt spid="2050"/>
                                        </p:tgtEl>
                                        <p:attrNameLst>
                                          <p:attrName>style.visibility</p:attrName>
                                        </p:attrNameLst>
                                      </p:cBhvr>
                                      <p:to>
                                        <p:strVal val="visible"/>
                                      </p:to>
                                    </p:set>
                                    <p:anim calcmode="lin" valueType="num">
                                      <p:cBhvr>
                                        <p:cTn id="29" dur="500" fill="hold"/>
                                        <p:tgtEl>
                                          <p:spTgt spid="2050"/>
                                        </p:tgtEl>
                                        <p:attrNameLst>
                                          <p:attrName>ppt_w</p:attrName>
                                        </p:attrNameLst>
                                      </p:cBhvr>
                                      <p:tavLst>
                                        <p:tav tm="0">
                                          <p:val>
                                            <p:fltVal val="0"/>
                                          </p:val>
                                        </p:tav>
                                        <p:tav tm="100000">
                                          <p:val>
                                            <p:strVal val="#ppt_w"/>
                                          </p:val>
                                        </p:tav>
                                      </p:tavLst>
                                    </p:anim>
                                    <p:anim calcmode="lin" valueType="num">
                                      <p:cBhvr>
                                        <p:cTn id="30" dur="500" fill="hold"/>
                                        <p:tgtEl>
                                          <p:spTgt spid="2050"/>
                                        </p:tgtEl>
                                        <p:attrNameLst>
                                          <p:attrName>ppt_h</p:attrName>
                                        </p:attrNameLst>
                                      </p:cBhvr>
                                      <p:tavLst>
                                        <p:tav tm="0">
                                          <p:val>
                                            <p:fltVal val="0"/>
                                          </p:val>
                                        </p:tav>
                                        <p:tav tm="100000">
                                          <p:val>
                                            <p:strVal val="#ppt_h"/>
                                          </p:val>
                                        </p:tav>
                                      </p:tavLst>
                                    </p:anim>
                                    <p:animEffect transition="in" filter="fade">
                                      <p:cBhvr>
                                        <p:cTn id="31" dur="500"/>
                                        <p:tgtEl>
                                          <p:spTgt spid="2050"/>
                                        </p:tgtEl>
                                      </p:cBhvr>
                                    </p:animEffect>
                                  </p:childTnLst>
                                </p:cTn>
                              </p:par>
                              <p:par>
                                <p:cTn id="32" presetID="53" presetClass="entr" presetSubtype="16" fill="hold" nodeType="withEffect">
                                  <p:stCondLst>
                                    <p:cond delay="0"/>
                                  </p:stCondLst>
                                  <p:childTnLst>
                                    <p:set>
                                      <p:cBhvr>
                                        <p:cTn id="33" dur="1" fill="hold">
                                          <p:stCondLst>
                                            <p:cond delay="0"/>
                                          </p:stCondLst>
                                        </p:cTn>
                                        <p:tgtEl>
                                          <p:spTgt spid="2054"/>
                                        </p:tgtEl>
                                        <p:attrNameLst>
                                          <p:attrName>style.visibility</p:attrName>
                                        </p:attrNameLst>
                                      </p:cBhvr>
                                      <p:to>
                                        <p:strVal val="visible"/>
                                      </p:to>
                                    </p:set>
                                    <p:anim calcmode="lin" valueType="num">
                                      <p:cBhvr>
                                        <p:cTn id="34" dur="500" fill="hold"/>
                                        <p:tgtEl>
                                          <p:spTgt spid="2054"/>
                                        </p:tgtEl>
                                        <p:attrNameLst>
                                          <p:attrName>ppt_w</p:attrName>
                                        </p:attrNameLst>
                                      </p:cBhvr>
                                      <p:tavLst>
                                        <p:tav tm="0">
                                          <p:val>
                                            <p:fltVal val="0"/>
                                          </p:val>
                                        </p:tav>
                                        <p:tav tm="100000">
                                          <p:val>
                                            <p:strVal val="#ppt_w"/>
                                          </p:val>
                                        </p:tav>
                                      </p:tavLst>
                                    </p:anim>
                                    <p:anim calcmode="lin" valueType="num">
                                      <p:cBhvr>
                                        <p:cTn id="35" dur="500" fill="hold"/>
                                        <p:tgtEl>
                                          <p:spTgt spid="2054"/>
                                        </p:tgtEl>
                                        <p:attrNameLst>
                                          <p:attrName>ppt_h</p:attrName>
                                        </p:attrNameLst>
                                      </p:cBhvr>
                                      <p:tavLst>
                                        <p:tav tm="0">
                                          <p:val>
                                            <p:fltVal val="0"/>
                                          </p:val>
                                        </p:tav>
                                        <p:tav tm="100000">
                                          <p:val>
                                            <p:strVal val="#ppt_h"/>
                                          </p:val>
                                        </p:tav>
                                      </p:tavLst>
                                    </p:anim>
                                    <p:animEffect transition="in" filter="fade">
                                      <p:cBhvr>
                                        <p:cTn id="36" dur="500"/>
                                        <p:tgtEl>
                                          <p:spTgt spid="2054"/>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anim calcmode="lin" valueType="num">
                                      <p:cBhvr>
                                        <p:cTn id="39" dur="500" fill="hold"/>
                                        <p:tgtEl>
                                          <p:spTgt spid="17"/>
                                        </p:tgtEl>
                                        <p:attrNameLst>
                                          <p:attrName>ppt_w</p:attrName>
                                        </p:attrNameLst>
                                      </p:cBhvr>
                                      <p:tavLst>
                                        <p:tav tm="0">
                                          <p:val>
                                            <p:fltVal val="0"/>
                                          </p:val>
                                        </p:tav>
                                        <p:tav tm="100000">
                                          <p:val>
                                            <p:strVal val="#ppt_w"/>
                                          </p:val>
                                        </p:tav>
                                      </p:tavLst>
                                    </p:anim>
                                    <p:anim calcmode="lin" valueType="num">
                                      <p:cBhvr>
                                        <p:cTn id="40" dur="500" fill="hold"/>
                                        <p:tgtEl>
                                          <p:spTgt spid="17"/>
                                        </p:tgtEl>
                                        <p:attrNameLst>
                                          <p:attrName>ppt_h</p:attrName>
                                        </p:attrNameLst>
                                      </p:cBhvr>
                                      <p:tavLst>
                                        <p:tav tm="0">
                                          <p:val>
                                            <p:fltVal val="0"/>
                                          </p:val>
                                        </p:tav>
                                        <p:tav tm="100000">
                                          <p:val>
                                            <p:strVal val="#ppt_h"/>
                                          </p:val>
                                        </p:tav>
                                      </p:tavLst>
                                    </p:anim>
                                    <p:animEffect transition="in" filter="fade">
                                      <p:cBhvr>
                                        <p:cTn id="4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2"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pic>
        <p:nvPicPr>
          <p:cNvPr id="6" name="图片 5" descr="51miz-E900449-9833A6E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43915" y="2366010"/>
            <a:ext cx="2945765" cy="3409315"/>
          </a:xfrm>
          <a:prstGeom prst="rect">
            <a:avLst/>
          </a:prstGeom>
        </p:spPr>
      </p:pic>
      <p:sp>
        <p:nvSpPr>
          <p:cNvPr id="18" name="Rectangle 17"/>
          <p:cNvSpPr/>
          <p:nvPr/>
        </p:nvSpPr>
        <p:spPr>
          <a:xfrm>
            <a:off x="1658938" y="971025"/>
            <a:ext cx="6999288" cy="954107"/>
          </a:xfrm>
          <a:prstGeom prst="rect">
            <a:avLst/>
          </a:prstGeom>
        </p:spPr>
        <p:txBody>
          <a:bodyPr wrap="square">
            <a:spAutoFit/>
          </a:bodyPr>
          <a:lstStyle/>
          <a:p>
            <a:pPr algn="ctr"/>
            <a:r>
              <a:rPr lang="vi-VN" sz="2800" dirty="0">
                <a:solidFill>
                  <a:srgbClr val="C00000"/>
                </a:solidFill>
                <a:latin typeface="#9Slide03 Kaleko 105 Round" pitchFamily="2" charset="0"/>
              </a:rPr>
              <a:t>Uống nước ngọt để qua đêm thường đau bụng, vì sao?</a:t>
            </a:r>
            <a:endParaRPr lang="en-US" sz="2800" dirty="0">
              <a:solidFill>
                <a:srgbClr val="C00000"/>
              </a:solidFill>
              <a:latin typeface="#9Slide03 Kaleko 105 Round" pitchFamily="2" charset="0"/>
            </a:endParaRPr>
          </a:p>
        </p:txBody>
      </p:sp>
      <p:pic>
        <p:nvPicPr>
          <p:cNvPr id="19" name="图片 31" descr="a5450dec_E379667_849070cd"/>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61733" y="1009403"/>
            <a:ext cx="497205" cy="562610"/>
          </a:xfrm>
          <a:prstGeom prst="rect">
            <a:avLst/>
          </a:prstGeom>
        </p:spPr>
      </p:pic>
      <p:sp>
        <p:nvSpPr>
          <p:cNvPr id="21" name="任意多边形 12"/>
          <p:cNvSpPr/>
          <p:nvPr/>
        </p:nvSpPr>
        <p:spPr>
          <a:xfrm>
            <a:off x="4267990" y="2325370"/>
            <a:ext cx="6380961" cy="3449955"/>
          </a:xfrm>
          <a:custGeom>
            <a:avLst/>
            <a:gdLst>
              <a:gd name="connisteX0" fmla="*/ 766776 w 4465660"/>
              <a:gd name="connsiteY0" fmla="*/ 1024 h 1287496"/>
              <a:gd name="connisteX1" fmla="*/ 2336496 w 4465660"/>
              <a:gd name="connsiteY1" fmla="*/ 31504 h 1287496"/>
              <a:gd name="connisteX2" fmla="*/ 3936696 w 4465660"/>
              <a:gd name="connsiteY2" fmla="*/ 61984 h 1287496"/>
              <a:gd name="connisteX3" fmla="*/ 4454856 w 4465660"/>
              <a:gd name="connsiteY3" fmla="*/ 595384 h 1287496"/>
              <a:gd name="connisteX4" fmla="*/ 4150056 w 4465660"/>
              <a:gd name="connsiteY4" fmla="*/ 1204984 h 1287496"/>
              <a:gd name="connisteX5" fmla="*/ 3113736 w 4465660"/>
              <a:gd name="connsiteY5" fmla="*/ 1265944 h 1287496"/>
              <a:gd name="connisteX6" fmla="*/ 1589736 w 4465660"/>
              <a:gd name="connsiteY6" fmla="*/ 1281184 h 1287496"/>
              <a:gd name="connisteX7" fmla="*/ 553416 w 4465660"/>
              <a:gd name="connsiteY7" fmla="*/ 1189744 h 1287496"/>
              <a:gd name="connisteX8" fmla="*/ 172416 w 4465660"/>
              <a:gd name="connsiteY8" fmla="*/ 1052584 h 1287496"/>
              <a:gd name="connisteX9" fmla="*/ 4776 w 4465660"/>
              <a:gd name="connsiteY9" fmla="*/ 641104 h 1287496"/>
              <a:gd name="connisteX10" fmla="*/ 80976 w 4465660"/>
              <a:gd name="connsiteY10" fmla="*/ 336304 h 1287496"/>
              <a:gd name="connisteX11" fmla="*/ 294336 w 4465660"/>
              <a:gd name="connsiteY11" fmla="*/ 61984 h 1287496"/>
              <a:gd name="connisteX12" fmla="*/ 766776 w 4465660"/>
              <a:gd name="connsiteY12" fmla="*/ 1024 h 1287496"/>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Lst>
            <a:rect l="l" t="t" r="r" b="b"/>
            <a:pathLst>
              <a:path w="4465660" h="1287497">
                <a:moveTo>
                  <a:pt x="766776" y="1024"/>
                </a:moveTo>
                <a:cubicBezTo>
                  <a:pt x="1175081" y="-5326"/>
                  <a:pt x="1702766" y="19439"/>
                  <a:pt x="2336496" y="31504"/>
                </a:cubicBezTo>
                <a:cubicBezTo>
                  <a:pt x="2970226" y="43569"/>
                  <a:pt x="3513151" y="-51046"/>
                  <a:pt x="3936696" y="61984"/>
                </a:cubicBezTo>
                <a:cubicBezTo>
                  <a:pt x="4360241" y="175014"/>
                  <a:pt x="4412311" y="366784"/>
                  <a:pt x="4454856" y="595384"/>
                </a:cubicBezTo>
                <a:cubicBezTo>
                  <a:pt x="4497401" y="823984"/>
                  <a:pt x="4418026" y="1070999"/>
                  <a:pt x="4150056" y="1204984"/>
                </a:cubicBezTo>
                <a:cubicBezTo>
                  <a:pt x="3882086" y="1338969"/>
                  <a:pt x="3625546" y="1250704"/>
                  <a:pt x="3113736" y="1265944"/>
                </a:cubicBezTo>
                <a:cubicBezTo>
                  <a:pt x="2601926" y="1281184"/>
                  <a:pt x="2101546" y="1296424"/>
                  <a:pt x="1589736" y="1281184"/>
                </a:cubicBezTo>
                <a:cubicBezTo>
                  <a:pt x="1077926" y="1265944"/>
                  <a:pt x="836626" y="1235464"/>
                  <a:pt x="553416" y="1189744"/>
                </a:cubicBezTo>
                <a:cubicBezTo>
                  <a:pt x="270206" y="1144024"/>
                  <a:pt x="282271" y="1162439"/>
                  <a:pt x="172416" y="1052584"/>
                </a:cubicBezTo>
                <a:cubicBezTo>
                  <a:pt x="62561" y="942729"/>
                  <a:pt x="23191" y="784614"/>
                  <a:pt x="4776" y="641104"/>
                </a:cubicBezTo>
                <a:cubicBezTo>
                  <a:pt x="-13639" y="497594"/>
                  <a:pt x="23191" y="451874"/>
                  <a:pt x="80976" y="336304"/>
                </a:cubicBezTo>
                <a:cubicBezTo>
                  <a:pt x="138761" y="220734"/>
                  <a:pt x="157176" y="129294"/>
                  <a:pt x="294336" y="61984"/>
                </a:cubicBezTo>
                <a:cubicBezTo>
                  <a:pt x="431496" y="-5326"/>
                  <a:pt x="358471" y="7374"/>
                  <a:pt x="766776" y="1024"/>
                </a:cubicBezTo>
                <a:close/>
              </a:path>
            </a:pathLst>
          </a:custGeom>
          <a:solidFill>
            <a:schemeClr val="bg1"/>
          </a:solidFill>
          <a:ln w="25400">
            <a:solidFill>
              <a:srgbClr val="346939"/>
            </a:solidFill>
            <a:prstDash val="sys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ea"/>
              <a:sym typeface="+mn-lt"/>
            </a:endParaRPr>
          </a:p>
        </p:txBody>
      </p:sp>
      <p:sp>
        <p:nvSpPr>
          <p:cNvPr id="23" name="Rectangle 22"/>
          <p:cNvSpPr/>
          <p:nvPr/>
        </p:nvSpPr>
        <p:spPr>
          <a:xfrm>
            <a:off x="4739082" y="2496075"/>
            <a:ext cx="5438776" cy="3108543"/>
          </a:xfrm>
          <a:prstGeom prst="rect">
            <a:avLst/>
          </a:prstGeom>
        </p:spPr>
        <p:txBody>
          <a:bodyPr wrap="square">
            <a:spAutoFit/>
          </a:bodyPr>
          <a:lstStyle/>
          <a:p>
            <a:pPr algn="just"/>
            <a:r>
              <a:rPr lang="vi-VN" sz="2800" dirty="0">
                <a:latin typeface="#9Slide03 Kaleko 105 Round" pitchFamily="2" charset="0"/>
              </a:rPr>
              <a:t>Nước ngọt có gas đã mở nắp để quá lâu sẽ biến thành nước đường lạnh. Đây là môi trường tốt để vi khuẩn sinh sôi, phát triển. Để càng lâu, vi khuẩn sẽ càng tăng lên rất nhiều.</a:t>
            </a:r>
            <a:endParaRPr lang="en-US" sz="2800" dirty="0">
              <a:latin typeface="#9Slide03 Kaleko 105 Round" pitchFamily="2" charset="0"/>
            </a:endParaRPr>
          </a:p>
        </p:txBody>
      </p:sp>
    </p:spTree>
    <p:extLst>
      <p:ext uri="{BB962C8B-B14F-4D97-AF65-F5344CB8AC3E}">
        <p14:creationId xmlns:p14="http://schemas.microsoft.com/office/powerpoint/2010/main" val="26819497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p:cTn id="13" dur="500" fill="hold"/>
                                        <p:tgtEl>
                                          <p:spTgt spid="19"/>
                                        </p:tgtEl>
                                        <p:attrNameLst>
                                          <p:attrName>ppt_w</p:attrName>
                                        </p:attrNameLst>
                                      </p:cBhvr>
                                      <p:tavLst>
                                        <p:tav tm="0">
                                          <p:val>
                                            <p:fltVal val="0"/>
                                          </p:val>
                                        </p:tav>
                                        <p:tav tm="100000">
                                          <p:val>
                                            <p:strVal val="#ppt_w"/>
                                          </p:val>
                                        </p:tav>
                                      </p:tavLst>
                                    </p:anim>
                                    <p:anim calcmode="lin" valueType="num">
                                      <p:cBhvr>
                                        <p:cTn id="14" dur="500" fill="hold"/>
                                        <p:tgtEl>
                                          <p:spTgt spid="19"/>
                                        </p:tgtEl>
                                        <p:attrNameLst>
                                          <p:attrName>ppt_h</p:attrName>
                                        </p:attrNameLst>
                                      </p:cBhvr>
                                      <p:tavLst>
                                        <p:tav tm="0">
                                          <p:val>
                                            <p:fltVal val="0"/>
                                          </p:val>
                                        </p:tav>
                                        <p:tav tm="100000">
                                          <p:val>
                                            <p:strVal val="#ppt_h"/>
                                          </p:val>
                                        </p:tav>
                                      </p:tavLst>
                                    </p:anim>
                                    <p:animEffect transition="in" filter="fade">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p:cTn id="20" dur="500" fill="hold"/>
                                        <p:tgtEl>
                                          <p:spTgt spid="18"/>
                                        </p:tgtEl>
                                        <p:attrNameLst>
                                          <p:attrName>ppt_w</p:attrName>
                                        </p:attrNameLst>
                                      </p:cBhvr>
                                      <p:tavLst>
                                        <p:tav tm="0">
                                          <p:val>
                                            <p:fltVal val="0"/>
                                          </p:val>
                                        </p:tav>
                                        <p:tav tm="100000">
                                          <p:val>
                                            <p:strVal val="#ppt_w"/>
                                          </p:val>
                                        </p:tav>
                                      </p:tavLst>
                                    </p:anim>
                                    <p:anim calcmode="lin" valueType="num">
                                      <p:cBhvr>
                                        <p:cTn id="21" dur="500" fill="hold"/>
                                        <p:tgtEl>
                                          <p:spTgt spid="18"/>
                                        </p:tgtEl>
                                        <p:attrNameLst>
                                          <p:attrName>ppt_h</p:attrName>
                                        </p:attrNameLst>
                                      </p:cBhvr>
                                      <p:tavLst>
                                        <p:tav tm="0">
                                          <p:val>
                                            <p:fltVal val="0"/>
                                          </p:val>
                                        </p:tav>
                                        <p:tav tm="100000">
                                          <p:val>
                                            <p:strVal val="#ppt_h"/>
                                          </p:val>
                                        </p:tav>
                                      </p:tavLst>
                                    </p:anim>
                                    <p:animEffect transition="in" filter="fade">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p:cTn id="30" dur="500" fill="hold"/>
                                        <p:tgtEl>
                                          <p:spTgt spid="23"/>
                                        </p:tgtEl>
                                        <p:attrNameLst>
                                          <p:attrName>ppt_w</p:attrName>
                                        </p:attrNameLst>
                                      </p:cBhvr>
                                      <p:tavLst>
                                        <p:tav tm="0">
                                          <p:val>
                                            <p:fltVal val="0"/>
                                          </p:val>
                                        </p:tav>
                                        <p:tav tm="100000">
                                          <p:val>
                                            <p:strVal val="#ppt_w"/>
                                          </p:val>
                                        </p:tav>
                                      </p:tavLst>
                                    </p:anim>
                                    <p:anim calcmode="lin" valueType="num">
                                      <p:cBhvr>
                                        <p:cTn id="31" dur="500" fill="hold"/>
                                        <p:tgtEl>
                                          <p:spTgt spid="23"/>
                                        </p:tgtEl>
                                        <p:attrNameLst>
                                          <p:attrName>ppt_h</p:attrName>
                                        </p:attrNameLst>
                                      </p:cBhvr>
                                      <p:tavLst>
                                        <p:tav tm="0">
                                          <p:val>
                                            <p:fltVal val="0"/>
                                          </p:val>
                                        </p:tav>
                                        <p:tav tm="100000">
                                          <p:val>
                                            <p:strVal val="#ppt_h"/>
                                          </p:val>
                                        </p:tav>
                                      </p:tavLst>
                                    </p:anim>
                                    <p:animEffect transition="in" filter="fade">
                                      <p:cBhvr>
                                        <p:cTn id="3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1" grpId="0" animBg="1"/>
      <p:bldP spid="2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2"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17" name="任意多边形 12"/>
          <p:cNvSpPr/>
          <p:nvPr/>
        </p:nvSpPr>
        <p:spPr>
          <a:xfrm>
            <a:off x="3563140" y="2990505"/>
            <a:ext cx="6380961" cy="2551430"/>
          </a:xfrm>
          <a:custGeom>
            <a:avLst/>
            <a:gdLst>
              <a:gd name="connisteX0" fmla="*/ 766776 w 4465660"/>
              <a:gd name="connsiteY0" fmla="*/ 1024 h 1287496"/>
              <a:gd name="connisteX1" fmla="*/ 2336496 w 4465660"/>
              <a:gd name="connsiteY1" fmla="*/ 31504 h 1287496"/>
              <a:gd name="connisteX2" fmla="*/ 3936696 w 4465660"/>
              <a:gd name="connsiteY2" fmla="*/ 61984 h 1287496"/>
              <a:gd name="connisteX3" fmla="*/ 4454856 w 4465660"/>
              <a:gd name="connsiteY3" fmla="*/ 595384 h 1287496"/>
              <a:gd name="connisteX4" fmla="*/ 4150056 w 4465660"/>
              <a:gd name="connsiteY4" fmla="*/ 1204984 h 1287496"/>
              <a:gd name="connisteX5" fmla="*/ 3113736 w 4465660"/>
              <a:gd name="connsiteY5" fmla="*/ 1265944 h 1287496"/>
              <a:gd name="connisteX6" fmla="*/ 1589736 w 4465660"/>
              <a:gd name="connsiteY6" fmla="*/ 1281184 h 1287496"/>
              <a:gd name="connisteX7" fmla="*/ 553416 w 4465660"/>
              <a:gd name="connsiteY7" fmla="*/ 1189744 h 1287496"/>
              <a:gd name="connisteX8" fmla="*/ 172416 w 4465660"/>
              <a:gd name="connsiteY8" fmla="*/ 1052584 h 1287496"/>
              <a:gd name="connisteX9" fmla="*/ 4776 w 4465660"/>
              <a:gd name="connsiteY9" fmla="*/ 641104 h 1287496"/>
              <a:gd name="connisteX10" fmla="*/ 80976 w 4465660"/>
              <a:gd name="connsiteY10" fmla="*/ 336304 h 1287496"/>
              <a:gd name="connisteX11" fmla="*/ 294336 w 4465660"/>
              <a:gd name="connsiteY11" fmla="*/ 61984 h 1287496"/>
              <a:gd name="connisteX12" fmla="*/ 766776 w 4465660"/>
              <a:gd name="connsiteY12" fmla="*/ 1024 h 1287496"/>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Lst>
            <a:rect l="l" t="t" r="r" b="b"/>
            <a:pathLst>
              <a:path w="4465660" h="1287497">
                <a:moveTo>
                  <a:pt x="766776" y="1024"/>
                </a:moveTo>
                <a:cubicBezTo>
                  <a:pt x="1175081" y="-5326"/>
                  <a:pt x="1702766" y="19439"/>
                  <a:pt x="2336496" y="31504"/>
                </a:cubicBezTo>
                <a:cubicBezTo>
                  <a:pt x="2970226" y="43569"/>
                  <a:pt x="3513151" y="-51046"/>
                  <a:pt x="3936696" y="61984"/>
                </a:cubicBezTo>
                <a:cubicBezTo>
                  <a:pt x="4360241" y="175014"/>
                  <a:pt x="4412311" y="366784"/>
                  <a:pt x="4454856" y="595384"/>
                </a:cubicBezTo>
                <a:cubicBezTo>
                  <a:pt x="4497401" y="823984"/>
                  <a:pt x="4418026" y="1070999"/>
                  <a:pt x="4150056" y="1204984"/>
                </a:cubicBezTo>
                <a:cubicBezTo>
                  <a:pt x="3882086" y="1338969"/>
                  <a:pt x="3625546" y="1250704"/>
                  <a:pt x="3113736" y="1265944"/>
                </a:cubicBezTo>
                <a:cubicBezTo>
                  <a:pt x="2601926" y="1281184"/>
                  <a:pt x="2101546" y="1296424"/>
                  <a:pt x="1589736" y="1281184"/>
                </a:cubicBezTo>
                <a:cubicBezTo>
                  <a:pt x="1077926" y="1265944"/>
                  <a:pt x="836626" y="1235464"/>
                  <a:pt x="553416" y="1189744"/>
                </a:cubicBezTo>
                <a:cubicBezTo>
                  <a:pt x="270206" y="1144024"/>
                  <a:pt x="282271" y="1162439"/>
                  <a:pt x="172416" y="1052584"/>
                </a:cubicBezTo>
                <a:cubicBezTo>
                  <a:pt x="62561" y="942729"/>
                  <a:pt x="23191" y="784614"/>
                  <a:pt x="4776" y="641104"/>
                </a:cubicBezTo>
                <a:cubicBezTo>
                  <a:pt x="-13639" y="497594"/>
                  <a:pt x="23191" y="451874"/>
                  <a:pt x="80976" y="336304"/>
                </a:cubicBezTo>
                <a:cubicBezTo>
                  <a:pt x="138761" y="220734"/>
                  <a:pt x="157176" y="129294"/>
                  <a:pt x="294336" y="61984"/>
                </a:cubicBezTo>
                <a:cubicBezTo>
                  <a:pt x="431496" y="-5326"/>
                  <a:pt x="358471" y="7374"/>
                  <a:pt x="766776" y="1024"/>
                </a:cubicBezTo>
                <a:close/>
              </a:path>
            </a:pathLst>
          </a:custGeom>
          <a:solidFill>
            <a:schemeClr val="bg1"/>
          </a:solidFill>
          <a:ln w="25400">
            <a:solidFill>
              <a:srgbClr val="346939"/>
            </a:solidFill>
            <a:prstDash val="sys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ea"/>
              <a:sym typeface="+mn-lt"/>
            </a:endParaRPr>
          </a:p>
        </p:txBody>
      </p:sp>
      <p:sp>
        <p:nvSpPr>
          <p:cNvPr id="18" name="Rectangle 17"/>
          <p:cNvSpPr/>
          <p:nvPr/>
        </p:nvSpPr>
        <p:spPr>
          <a:xfrm>
            <a:off x="4034232" y="3161209"/>
            <a:ext cx="5438776" cy="2246769"/>
          </a:xfrm>
          <a:prstGeom prst="rect">
            <a:avLst/>
          </a:prstGeom>
        </p:spPr>
        <p:txBody>
          <a:bodyPr wrap="square">
            <a:spAutoFit/>
          </a:bodyPr>
          <a:lstStyle/>
          <a:p>
            <a:pPr algn="just"/>
            <a:r>
              <a:rPr lang="vi-VN" sz="2800" dirty="0">
                <a:latin typeface="#9Slide03 Kaleko 105 Round" pitchFamily="2" charset="0"/>
              </a:rPr>
              <a:t>Vì các em bé chưa phân biệt được thuốc và các loại đồ uống khác nên dễ lấy và cho vào miệng, như thế rất nguy hiểm.</a:t>
            </a:r>
            <a:endParaRPr lang="en-US" sz="2800" dirty="0">
              <a:latin typeface="#9Slide03 Kaleko 105 Round" pitchFamily="2" charset="0"/>
            </a:endParaRPr>
          </a:p>
        </p:txBody>
      </p:sp>
      <p:pic>
        <p:nvPicPr>
          <p:cNvPr id="7" name="图片 6" descr="51miz-E1136958-F157FCBF"/>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1257935" y="2508885"/>
            <a:ext cx="3219450" cy="3219450"/>
          </a:xfrm>
          <a:prstGeom prst="rect">
            <a:avLst/>
          </a:prstGeom>
        </p:spPr>
      </p:pic>
      <p:sp>
        <p:nvSpPr>
          <p:cNvPr id="13" name="Rectangle 12"/>
          <p:cNvSpPr/>
          <p:nvPr/>
        </p:nvSpPr>
        <p:spPr>
          <a:xfrm>
            <a:off x="1257935" y="722613"/>
            <a:ext cx="6506528" cy="954107"/>
          </a:xfrm>
          <a:prstGeom prst="rect">
            <a:avLst/>
          </a:prstGeom>
        </p:spPr>
        <p:txBody>
          <a:bodyPr wrap="square">
            <a:spAutoFit/>
          </a:bodyPr>
          <a:lstStyle/>
          <a:p>
            <a:pPr algn="ctr"/>
            <a:r>
              <a:rPr lang="vi-VN" sz="2800" dirty="0">
                <a:solidFill>
                  <a:srgbClr val="C00000"/>
                </a:solidFill>
                <a:latin typeface="#9Slide03 Kaleko 105 Round" pitchFamily="2" charset="0"/>
              </a:rPr>
              <a:t>Vì sao thuốc phải để xa tầm tay của trẻ em?</a:t>
            </a:r>
            <a:endParaRPr lang="en-US" sz="2800" dirty="0">
              <a:solidFill>
                <a:srgbClr val="C00000"/>
              </a:solidFill>
              <a:latin typeface="#9Slide03 Kaleko 105 Round" pitchFamily="2" charset="0"/>
            </a:endParaRPr>
          </a:p>
        </p:txBody>
      </p:sp>
      <p:pic>
        <p:nvPicPr>
          <p:cNvPr id="14" name="图片 31" descr="a5450dec_E379667_849070cd"/>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09332" y="902656"/>
            <a:ext cx="497205" cy="562610"/>
          </a:xfrm>
          <a:prstGeom prst="rect">
            <a:avLst/>
          </a:prstGeom>
        </p:spPr>
      </p:pic>
      <p:pic>
        <p:nvPicPr>
          <p:cNvPr id="3074" name="Picture 2" descr="Cách giúp trẻ uống thuố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745201">
            <a:off x="7927680" y="1089039"/>
            <a:ext cx="3613572" cy="189475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9525497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53" presetClass="entr" presetSubtype="16"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p:cTn id="21" dur="500" fill="hold"/>
                                        <p:tgtEl>
                                          <p:spTgt spid="18"/>
                                        </p:tgtEl>
                                        <p:attrNameLst>
                                          <p:attrName>ppt_w</p:attrName>
                                        </p:attrNameLst>
                                      </p:cBhvr>
                                      <p:tavLst>
                                        <p:tav tm="0">
                                          <p:val>
                                            <p:fltVal val="0"/>
                                          </p:val>
                                        </p:tav>
                                        <p:tav tm="100000">
                                          <p:val>
                                            <p:strVal val="#ppt_w"/>
                                          </p:val>
                                        </p:tav>
                                      </p:tavLst>
                                    </p:anim>
                                    <p:anim calcmode="lin" valueType="num">
                                      <p:cBhvr>
                                        <p:cTn id="22" dur="500" fill="hold"/>
                                        <p:tgtEl>
                                          <p:spTgt spid="18"/>
                                        </p:tgtEl>
                                        <p:attrNameLst>
                                          <p:attrName>ppt_h</p:attrName>
                                        </p:attrNameLst>
                                      </p:cBhvr>
                                      <p:tavLst>
                                        <p:tav tm="0">
                                          <p:val>
                                            <p:fltVal val="0"/>
                                          </p:val>
                                        </p:tav>
                                        <p:tav tm="100000">
                                          <p:val>
                                            <p:strVal val="#ppt_h"/>
                                          </p:val>
                                        </p:tav>
                                      </p:tavLst>
                                    </p:anim>
                                    <p:animEffect transition="in" filter="fade">
                                      <p:cBhvr>
                                        <p:cTn id="23" dur="5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074"/>
                                        </p:tgtEl>
                                        <p:attrNameLst>
                                          <p:attrName>style.visibility</p:attrName>
                                        </p:attrNameLst>
                                      </p:cBhvr>
                                      <p:to>
                                        <p:strVal val="visible"/>
                                      </p:to>
                                    </p:set>
                                    <p:animEffect transition="in" filter="fade">
                                      <p:cBhvr>
                                        <p:cTn id="28"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2"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11814" y="1192602"/>
            <a:ext cx="8980186" cy="4487045"/>
          </a:xfrm>
          <a:prstGeom prst="rect">
            <a:avLst/>
          </a:prstGeom>
        </p:spPr>
      </p:pic>
      <p:pic>
        <p:nvPicPr>
          <p:cNvPr id="2" name="图片 1" descr="51miz-E781989-472350C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38481" y="1412239"/>
            <a:ext cx="3992245" cy="2177415"/>
          </a:xfrm>
          <a:prstGeom prst="rect">
            <a:avLst/>
          </a:prstGeom>
        </p:spPr>
      </p:pic>
      <p:sp>
        <p:nvSpPr>
          <p:cNvPr id="12" name="Rectangle 15"/>
          <p:cNvSpPr>
            <a:spLocks noChangeArrowheads="1"/>
          </p:cNvSpPr>
          <p:nvPr/>
        </p:nvSpPr>
        <p:spPr bwMode="auto">
          <a:xfrm>
            <a:off x="4949663" y="2133394"/>
            <a:ext cx="5831174" cy="3539430"/>
          </a:xfrm>
          <a:prstGeom prst="rect">
            <a:avLst/>
          </a:prstGeom>
          <a:noFill/>
          <a:ln w="9525">
            <a:noFill/>
            <a:miter lim="800000"/>
            <a:headEnd/>
            <a:tailEnd/>
          </a:ln>
          <a:effectLst>
            <a:prstShdw prst="shdw17" dist="17961" dir="2700000">
              <a:schemeClr val="bg2"/>
            </a:prstShdw>
          </a:effectLst>
        </p:spPr>
        <p:txBody>
          <a:bodyPr wrap="square">
            <a:spAutoFit/>
          </a:bodyPr>
          <a:lstStyle/>
          <a:p>
            <a:pPr algn="just" eaLnBrk="1" hangingPunct="1"/>
            <a:r>
              <a:rPr lang="vi-VN" sz="3200" b="1" dirty="0">
                <a:solidFill>
                  <a:srgbClr val="000099"/>
                </a:solidFill>
                <a:latin typeface="Times New Roman" panose="02020603050405020304" pitchFamily="18" charset="0"/>
                <a:cs typeface="Times New Roman" panose="02020603050405020304" pitchFamily="18" charset="0"/>
              </a:rPr>
              <a:t>Có nhiều nguyên nhân gây ngộ độc qua đường ăn uống: Ăn phải thức ăn ôi thiu, bảo quản không đúng cách, thức ăn, đồ uống quá hạn sử dụng; uống thuốc không đúng chỉ dẫn của bác sĩ.</a:t>
            </a:r>
            <a:endParaRPr lang="en-US" sz="3200" b="1" dirty="0">
              <a:solidFill>
                <a:srgbClr val="000099"/>
              </a:solidFill>
              <a:latin typeface="Times New Roman" panose="02020603050405020304" pitchFamily="18" charset="0"/>
              <a:cs typeface="Times New Roman" panose="02020603050405020304" pitchFamily="18" charset="0"/>
            </a:endParaRPr>
          </a:p>
        </p:txBody>
      </p:sp>
      <p:sp>
        <p:nvSpPr>
          <p:cNvPr id="14" name="TextBox 13"/>
          <p:cNvSpPr txBox="1"/>
          <p:nvPr/>
        </p:nvSpPr>
        <p:spPr>
          <a:xfrm rot="19888646">
            <a:off x="1213593" y="3414982"/>
            <a:ext cx="2155448" cy="1569660"/>
          </a:xfrm>
          <a:prstGeom prst="rect">
            <a:avLst/>
          </a:prstGeom>
          <a:noFill/>
        </p:spPr>
        <p:txBody>
          <a:bodyPr wrap="square" rtlCol="0">
            <a:spAutoFit/>
          </a:bodyPr>
          <a:lstStyle/>
          <a:p>
            <a:pPr algn="ctr"/>
            <a:r>
              <a:rPr lang="vi-VN" sz="4800" b="1" dirty="0">
                <a:solidFill>
                  <a:srgbClr val="237F61"/>
                </a:solidFill>
                <a:latin typeface="Times New Roman" panose="02020603050405020304" pitchFamily="18" charset="0"/>
                <a:cs typeface="Times New Roman" panose="02020603050405020304" pitchFamily="18" charset="0"/>
              </a:rPr>
              <a:t>Kết luận</a:t>
            </a:r>
            <a:endParaRPr lang="en-US" sz="4800" b="1" dirty="0">
              <a:solidFill>
                <a:srgbClr val="237F61"/>
              </a:solidFill>
              <a:latin typeface="Times New Roman" panose="02020603050405020304" pitchFamily="18" charset="0"/>
              <a:cs typeface="Times New Roman" panose="02020603050405020304" pitchFamily="18" charset="0"/>
            </a:endParaRPr>
          </a:p>
        </p:txBody>
      </p:sp>
      <p:pic>
        <p:nvPicPr>
          <p:cNvPr id="16" name="Picture 15" descr="Icon&#10;&#10;Description automatically generated"/>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68604" y="44608"/>
            <a:ext cx="2088786" cy="2088786"/>
          </a:xfrm>
          <a:prstGeom prst="rect">
            <a:avLst/>
          </a:prstGeom>
        </p:spPr>
      </p:pic>
    </p:spTree>
    <p:extLst>
      <p:ext uri="{BB962C8B-B14F-4D97-AF65-F5344CB8AC3E}">
        <p14:creationId xmlns:p14="http://schemas.microsoft.com/office/powerpoint/2010/main" val="19276417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anim calcmode="lin" valueType="num">
                                      <p:cBhvr>
                                        <p:cTn id="14" dur="1000" fill="hold"/>
                                        <p:tgtEl>
                                          <p:spTgt spid="16"/>
                                        </p:tgtEl>
                                        <p:attrNameLst>
                                          <p:attrName>ppt_x</p:attrName>
                                        </p:attrNameLst>
                                      </p:cBhvr>
                                      <p:tavLst>
                                        <p:tav tm="0">
                                          <p:val>
                                            <p:strVal val="#ppt_x"/>
                                          </p:val>
                                        </p:tav>
                                        <p:tav tm="100000">
                                          <p:val>
                                            <p:strVal val="#ppt_x"/>
                                          </p:val>
                                        </p:tav>
                                      </p:tavLst>
                                    </p:anim>
                                    <p:anim calcmode="lin" valueType="num">
                                      <p:cBhvr>
                                        <p:cTn id="1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additive="base">
                                        <p:cTn id="24" dur="500" fill="hold"/>
                                        <p:tgtEl>
                                          <p:spTgt spid="15"/>
                                        </p:tgtEl>
                                        <p:attrNameLst>
                                          <p:attrName>ppt_x</p:attrName>
                                        </p:attrNameLst>
                                      </p:cBhvr>
                                      <p:tavLst>
                                        <p:tav tm="0">
                                          <p:val>
                                            <p:strVal val="#ppt_x"/>
                                          </p:val>
                                        </p:tav>
                                        <p:tav tm="100000">
                                          <p:val>
                                            <p:strVal val="#ppt_x"/>
                                          </p:val>
                                        </p:tav>
                                      </p:tavLst>
                                    </p:anim>
                                    <p:anim calcmode="lin" valueType="num">
                                      <p:cBhvr additive="base">
                                        <p:cTn id="25"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nodeType="clickEffect">
                                  <p:stCondLst>
                                    <p:cond delay="0"/>
                                  </p:stCondLst>
                                  <p:childTnLst>
                                    <p:set>
                                      <p:cBhvr>
                                        <p:cTn id="29" dur="1" fill="hold">
                                          <p:stCondLst>
                                            <p:cond delay="0"/>
                                          </p:stCondLst>
                                        </p:cTn>
                                        <p:tgtEl>
                                          <p:spTgt spid="12">
                                            <p:txEl>
                                              <p:pRg st="0" end="0"/>
                                            </p:txEl>
                                          </p:spTgt>
                                        </p:tgtEl>
                                        <p:attrNameLst>
                                          <p:attrName>style.visibility</p:attrName>
                                        </p:attrNameLst>
                                      </p:cBhvr>
                                      <p:to>
                                        <p:strVal val="visible"/>
                                      </p:to>
                                    </p:set>
                                    <p:animEffect transition="in" filter="blinds(horizontal)">
                                      <p:cBhvr>
                                        <p:cTn id="30" dur="500"/>
                                        <p:tgtEl>
                                          <p:spTgt spid="12">
                                            <p:txEl>
                                              <p:pRg st="0" end="0"/>
                                            </p:txEl>
                                          </p:spTgt>
                                        </p:tgtEl>
                                      </p:cBhvr>
                                    </p:animEffect>
                                  </p:childTnLst>
                                </p:cTn>
                              </p:par>
                              <p:par>
                                <p:cTn id="31" presetID="3" presetClass="entr" presetSubtype="10" fill="hold" grpId="0" nodeType="withEffect">
                                  <p:stCondLst>
                                    <p:cond delay="0"/>
                                  </p:stCondLst>
                                  <p:childTnLst>
                                    <p:set>
                                      <p:cBhvr>
                                        <p:cTn id="32" dur="1" fill="hold">
                                          <p:stCondLst>
                                            <p:cond delay="0"/>
                                          </p:stCondLst>
                                        </p:cTn>
                                        <p:tgtEl>
                                          <p:spTgt spid="12">
                                            <p:txEl>
                                              <p:pRg st="0" end="0"/>
                                            </p:txEl>
                                          </p:spTgt>
                                        </p:tgtEl>
                                        <p:attrNameLst>
                                          <p:attrName>style.visibility</p:attrName>
                                        </p:attrNameLst>
                                      </p:cBhvr>
                                      <p:to>
                                        <p:strVal val="visible"/>
                                      </p:to>
                                    </p:set>
                                    <p:animEffect transition="in" filter="blinds(horizontal)">
                                      <p:cBhvr>
                                        <p:cTn id="33"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build="allAtOnce"/>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rotWithShape="1">
          <a:blip r:embed="rId3"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pic>
        <p:nvPicPr>
          <p:cNvPr id="27" name="图片 26" descr="5453454353455b"/>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415" y="575310"/>
            <a:ext cx="12190730" cy="6282690"/>
          </a:xfrm>
          <a:prstGeom prst="rect">
            <a:avLst/>
          </a:prstGeom>
        </p:spPr>
      </p:pic>
      <p:pic>
        <p:nvPicPr>
          <p:cNvPr id="26" name="图片 25" descr="C:/Users/ADMINI~1/AppData/Local/Temp/picturecompress_20210401144743/output_1.pngoutput_1"/>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6577965" y="5062220"/>
            <a:ext cx="5614035" cy="1812290"/>
          </a:xfrm>
          <a:prstGeom prst="rect">
            <a:avLst/>
          </a:prstGeom>
        </p:spPr>
      </p:pic>
      <p:pic>
        <p:nvPicPr>
          <p:cNvPr id="4" name="图片 3" descr="434234234234234234bb"/>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0"/>
            <a:ext cx="12190095" cy="5027295"/>
          </a:xfrm>
          <a:prstGeom prst="rect">
            <a:avLst/>
          </a:prstGeom>
        </p:spPr>
      </p:pic>
      <p:pic>
        <p:nvPicPr>
          <p:cNvPr id="5" name="图片 4" descr="春季预防流感-44445556--7"/>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rot="16200000">
            <a:off x="4136065" y="-1610013"/>
            <a:ext cx="4039235" cy="10059035"/>
          </a:xfrm>
          <a:prstGeom prst="rect">
            <a:avLst/>
          </a:prstGeom>
        </p:spPr>
      </p:pic>
      <p:pic>
        <p:nvPicPr>
          <p:cNvPr id="19" name="图片 18" descr="人口普查--4445566"/>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a:xfrm>
            <a:off x="635" y="-85725"/>
            <a:ext cx="1560195" cy="1644650"/>
          </a:xfrm>
          <a:prstGeom prst="rect">
            <a:avLst/>
          </a:prstGeom>
        </p:spPr>
      </p:pic>
      <p:pic>
        <p:nvPicPr>
          <p:cNvPr id="14" name="图片 13" descr="444444444444444444444a"/>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a:xfrm>
            <a:off x="10400030" y="1355090"/>
            <a:ext cx="1090295" cy="694055"/>
          </a:xfrm>
          <a:prstGeom prst="rect">
            <a:avLst/>
          </a:prstGeom>
        </p:spPr>
      </p:pic>
      <p:pic>
        <p:nvPicPr>
          <p:cNvPr id="25" name="图片 24" descr="C:/Users/ADMINI~1/AppData/Local/Temp/picturecompress_20210401144715/output_1.pngoutput_1"/>
          <p:cNvPicPr>
            <a:picLocks noChangeAspect="1"/>
          </p:cNvPicPr>
          <p:nvPr/>
        </p:nvPicPr>
        <p:blipFill>
          <a:blip r:embed="rId10" cstate="screen">
            <a:extLst>
              <a:ext uri="{28A0092B-C50C-407E-A947-70E740481C1C}">
                <a14:useLocalDpi xmlns:a14="http://schemas.microsoft.com/office/drawing/2010/main"/>
              </a:ext>
            </a:extLst>
          </a:blip>
          <a:srcRect/>
          <a:stretch>
            <a:fillRect/>
          </a:stretch>
        </p:blipFill>
        <p:spPr>
          <a:xfrm>
            <a:off x="9510395" y="4373880"/>
            <a:ext cx="2476500" cy="2484120"/>
          </a:xfrm>
          <a:prstGeom prst="rect">
            <a:avLst/>
          </a:prstGeom>
        </p:spPr>
      </p:pic>
      <p:pic>
        <p:nvPicPr>
          <p:cNvPr id="28" name="图片 27" descr="C:/Users/ADMINI~1/AppData/Local/Temp/picturecompress_20210401144743/output_1.pngoutput_1"/>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flipH="1">
            <a:off x="18415" y="5038725"/>
            <a:ext cx="5614035" cy="1812290"/>
          </a:xfrm>
          <a:prstGeom prst="rect">
            <a:avLst/>
          </a:prstGeom>
        </p:spPr>
      </p:pic>
      <p:pic>
        <p:nvPicPr>
          <p:cNvPr id="29" name="图片 28" descr="51miz-E956255-373959F1"/>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flipH="1">
            <a:off x="-267677" y="3883025"/>
            <a:ext cx="3253740" cy="2991485"/>
          </a:xfrm>
          <a:prstGeom prst="rect">
            <a:avLst/>
          </a:prstGeom>
        </p:spPr>
      </p:pic>
      <p:sp>
        <p:nvSpPr>
          <p:cNvPr id="20" name="MH_Number_1"/>
          <p:cNvSpPr/>
          <p:nvPr>
            <p:custDataLst>
              <p:tags r:id="rId1"/>
            </p:custDataLst>
          </p:nvPr>
        </p:nvSpPr>
        <p:spPr>
          <a:xfrm>
            <a:off x="5142912" y="15127"/>
            <a:ext cx="2025542" cy="2034018"/>
          </a:xfrm>
          <a:prstGeom prst="ellipse">
            <a:avLst/>
          </a:prstGeom>
          <a:solidFill>
            <a:srgbClr val="33909B"/>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hangingPunct="1">
              <a:defRPr/>
            </a:pPr>
            <a:r>
              <a:rPr lang="vi-VN" altLang="zh-CN" sz="13800" b="1" noProof="1">
                <a:solidFill>
                  <a:schemeClr val="bg1"/>
                </a:solidFill>
                <a:effectLst>
                  <a:outerShdw blurRad="38100" dist="38100" dir="2700000" algn="tl">
                    <a:srgbClr val="000000">
                      <a:alpha val="43137"/>
                    </a:srgbClr>
                  </a:outerShdw>
                </a:effectLst>
                <a:latin typeface="UTM American Sans" panose="02040603050506020204" pitchFamily="18" charset="0"/>
                <a:ea typeface="微软雅黑" panose="020B0503020204020204" pitchFamily="34" charset="-122"/>
                <a:cs typeface="Times New Roman" panose="02020603050405020304" pitchFamily="18" charset="0"/>
                <a:sym typeface="Arial" panose="020B0604020202020204" pitchFamily="34" charset="0"/>
              </a:rPr>
              <a:t>2</a:t>
            </a:r>
            <a:endParaRPr lang="en-US" altLang="zh-CN" sz="4800" b="1" noProof="1">
              <a:solidFill>
                <a:schemeClr val="bg1"/>
              </a:solidFill>
              <a:effectLst>
                <a:outerShdw blurRad="38100" dist="38100" dir="2700000" algn="tl">
                  <a:srgbClr val="000000">
                    <a:alpha val="43137"/>
                  </a:srgbClr>
                </a:outerShdw>
              </a:effectLst>
              <a:latin typeface="UTM American Sans" panose="02040603050506020204" pitchFamily="18" charset="0"/>
              <a:ea typeface="微软雅黑" panose="020B0503020204020204" pitchFamily="34" charset="-122"/>
              <a:cs typeface="Times New Roman" panose="02020603050405020304" pitchFamily="18" charset="0"/>
              <a:sym typeface="Arial" panose="020B0604020202020204" pitchFamily="34" charset="0"/>
            </a:endParaRPr>
          </a:p>
        </p:txBody>
      </p:sp>
      <p:pic>
        <p:nvPicPr>
          <p:cNvPr id="21" name="图片 2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9061022">
            <a:off x="4554754" y="-167310"/>
            <a:ext cx="1504759" cy="2149654"/>
          </a:xfrm>
          <a:prstGeom prst="rect">
            <a:avLst/>
          </a:prstGeom>
        </p:spPr>
      </p:pic>
      <p:sp>
        <p:nvSpPr>
          <p:cNvPr id="23" name="Rectangle 22"/>
          <p:cNvSpPr/>
          <p:nvPr/>
        </p:nvSpPr>
        <p:spPr>
          <a:xfrm>
            <a:off x="2095708" y="2330510"/>
            <a:ext cx="7645570" cy="2123658"/>
          </a:xfrm>
          <a:prstGeom prst="rect">
            <a:avLst/>
          </a:prstGeom>
        </p:spPr>
        <p:txBody>
          <a:bodyPr wrap="square">
            <a:spAutoFit/>
          </a:bodyPr>
          <a:lstStyle/>
          <a:p>
            <a:pPr algn="ctr"/>
            <a:r>
              <a:rPr lang="vi-VN" altLang="en-US" sz="6600" dirty="0">
                <a:solidFill>
                  <a:srgbClr val="FAC000"/>
                </a:solidFill>
                <a:latin typeface="UTM American Sans" panose="02040603050506020204" pitchFamily="18" charset="0"/>
              </a:rPr>
              <a:t>Dấu hiệu để biết thức ăn bị hỏng</a:t>
            </a:r>
            <a:endParaRPr lang="en-US" sz="6600" dirty="0">
              <a:solidFill>
                <a:srgbClr val="FAC000"/>
              </a:solidFill>
              <a:latin typeface="UTM American Sans" panose="02040603050506020204" pitchFamily="18" charset="0"/>
            </a:endParaRPr>
          </a:p>
        </p:txBody>
      </p:sp>
    </p:spTree>
    <p:extLst>
      <p:ext uri="{BB962C8B-B14F-4D97-AF65-F5344CB8AC3E}">
        <p14:creationId xmlns:p14="http://schemas.microsoft.com/office/powerpoint/2010/main" val="9238820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42" presetClass="entr" presetSubtype="0" fill="hold" nodeType="with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1000"/>
                                            <p:tgtEl>
                                              <p:spTgt spid="27"/>
                                            </p:tgtEl>
                                          </p:cBhvr>
                                        </p:animEffect>
                                        <p:anim calcmode="lin" valueType="num">
                                          <p:cBhvr>
                                            <p:cTn id="20" dur="1000" fill="hold"/>
                                            <p:tgtEl>
                                              <p:spTgt spid="27"/>
                                            </p:tgtEl>
                                            <p:attrNameLst>
                                              <p:attrName>ppt_x</p:attrName>
                                            </p:attrNameLst>
                                          </p:cBhvr>
                                          <p:tavLst>
                                            <p:tav tm="0">
                                              <p:val>
                                                <p:strVal val="#ppt_x"/>
                                              </p:val>
                                            </p:tav>
                                            <p:tav tm="100000">
                                              <p:val>
                                                <p:strVal val="#ppt_x"/>
                                              </p:val>
                                            </p:tav>
                                          </p:tavLst>
                                        </p:anim>
                                        <p:anim calcmode="lin" valueType="num">
                                          <p:cBhvr>
                                            <p:cTn id="21" dur="1000" fill="hold"/>
                                            <p:tgtEl>
                                              <p:spTgt spid="27"/>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fade">
                                          <p:cBhvr>
                                            <p:cTn id="24" dur="1000"/>
                                            <p:tgtEl>
                                              <p:spTgt spid="28"/>
                                            </p:tgtEl>
                                          </p:cBhvr>
                                        </p:animEffect>
                                        <p:anim calcmode="lin" valueType="num">
                                          <p:cBhvr>
                                            <p:cTn id="25" dur="1000" fill="hold"/>
                                            <p:tgtEl>
                                              <p:spTgt spid="28"/>
                                            </p:tgtEl>
                                            <p:attrNameLst>
                                              <p:attrName>ppt_x</p:attrName>
                                            </p:attrNameLst>
                                          </p:cBhvr>
                                          <p:tavLst>
                                            <p:tav tm="0">
                                              <p:val>
                                                <p:strVal val="#ppt_x"/>
                                              </p:val>
                                            </p:tav>
                                            <p:tav tm="100000">
                                              <p:val>
                                                <p:strVal val="#ppt_x"/>
                                              </p:val>
                                            </p:tav>
                                          </p:tavLst>
                                        </p:anim>
                                        <p:anim calcmode="lin" valueType="num">
                                          <p:cBhvr>
                                            <p:cTn id="26" dur="1000" fill="hold"/>
                                            <p:tgtEl>
                                              <p:spTgt spid="28"/>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fade">
                                          <p:cBhvr>
                                            <p:cTn id="29" dur="1000"/>
                                            <p:tgtEl>
                                              <p:spTgt spid="26"/>
                                            </p:tgtEl>
                                          </p:cBhvr>
                                        </p:animEffect>
                                        <p:anim calcmode="lin" valueType="num">
                                          <p:cBhvr>
                                            <p:cTn id="30" dur="1000" fill="hold"/>
                                            <p:tgtEl>
                                              <p:spTgt spid="26"/>
                                            </p:tgtEl>
                                            <p:attrNameLst>
                                              <p:attrName>ppt_x</p:attrName>
                                            </p:attrNameLst>
                                          </p:cBhvr>
                                          <p:tavLst>
                                            <p:tav tm="0">
                                              <p:val>
                                                <p:strVal val="#ppt_x"/>
                                              </p:val>
                                            </p:tav>
                                            <p:tav tm="100000">
                                              <p:val>
                                                <p:strVal val="#ppt_x"/>
                                              </p:val>
                                            </p:tav>
                                          </p:tavLst>
                                        </p:anim>
                                        <p:anim calcmode="lin" valueType="num">
                                          <p:cBhvr>
                                            <p:cTn id="31" dur="1000" fill="hold"/>
                                            <p:tgtEl>
                                              <p:spTgt spid="26"/>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fade">
                                          <p:cBhvr>
                                            <p:cTn id="34" dur="1000"/>
                                            <p:tgtEl>
                                              <p:spTgt spid="29"/>
                                            </p:tgtEl>
                                          </p:cBhvr>
                                        </p:animEffect>
                                        <p:anim calcmode="lin" valueType="num">
                                          <p:cBhvr>
                                            <p:cTn id="35" dur="1000" fill="hold"/>
                                            <p:tgtEl>
                                              <p:spTgt spid="29"/>
                                            </p:tgtEl>
                                            <p:attrNameLst>
                                              <p:attrName>ppt_x</p:attrName>
                                            </p:attrNameLst>
                                          </p:cBhvr>
                                          <p:tavLst>
                                            <p:tav tm="0">
                                              <p:val>
                                                <p:strVal val="#ppt_x"/>
                                              </p:val>
                                            </p:tav>
                                            <p:tav tm="100000">
                                              <p:val>
                                                <p:strVal val="#ppt_x"/>
                                              </p:val>
                                            </p:tav>
                                          </p:tavLst>
                                        </p:anim>
                                        <p:anim calcmode="lin" valueType="num">
                                          <p:cBhvr>
                                            <p:cTn id="36" dur="1000" fill="hold"/>
                                            <p:tgtEl>
                                              <p:spTgt spid="29"/>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fade">
                                          <p:cBhvr>
                                            <p:cTn id="39" dur="1000"/>
                                            <p:tgtEl>
                                              <p:spTgt spid="25"/>
                                            </p:tgtEl>
                                          </p:cBhvr>
                                        </p:animEffect>
                                        <p:anim calcmode="lin" valueType="num">
                                          <p:cBhvr>
                                            <p:cTn id="40" dur="1000" fill="hold"/>
                                            <p:tgtEl>
                                              <p:spTgt spid="25"/>
                                            </p:tgtEl>
                                            <p:attrNameLst>
                                              <p:attrName>ppt_x</p:attrName>
                                            </p:attrNameLst>
                                          </p:cBhvr>
                                          <p:tavLst>
                                            <p:tav tm="0">
                                              <p:val>
                                                <p:strVal val="#ppt_x"/>
                                              </p:val>
                                            </p:tav>
                                            <p:tav tm="100000">
                                              <p:val>
                                                <p:strVal val="#ppt_x"/>
                                              </p:val>
                                            </p:tav>
                                          </p:tavLst>
                                        </p:anim>
                                        <p:anim calcmode="lin" valueType="num">
                                          <p:cBhvr>
                                            <p:cTn id="41" dur="1000" fill="hold"/>
                                            <p:tgtEl>
                                              <p:spTgt spid="25"/>
                                            </p:tgtEl>
                                            <p:attrNameLst>
                                              <p:attrName>ppt_y</p:attrName>
                                            </p:attrNameLst>
                                          </p:cBhvr>
                                          <p:tavLst>
                                            <p:tav tm="0">
                                              <p:val>
                                                <p:strVal val="#ppt_y+.1"/>
                                              </p:val>
                                            </p:tav>
                                            <p:tav tm="100000">
                                              <p:val>
                                                <p:strVal val="#ppt_y"/>
                                              </p:val>
                                            </p:tav>
                                          </p:tavLst>
                                        </p:anim>
                                      </p:childTnLst>
                                    </p:cTn>
                                  </p:par>
                                  <p:par>
                                    <p:cTn id="42" presetID="47" presetClass="entr" presetSubtype="0" fill="hold" nodeType="with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fade">
                                          <p:cBhvr>
                                            <p:cTn id="44" dur="1000"/>
                                            <p:tgtEl>
                                              <p:spTgt spid="5"/>
                                            </p:tgtEl>
                                          </p:cBhvr>
                                        </p:animEffect>
                                        <p:anim calcmode="lin" valueType="num">
                                          <p:cBhvr>
                                            <p:cTn id="45" dur="1000" fill="hold"/>
                                            <p:tgtEl>
                                              <p:spTgt spid="5"/>
                                            </p:tgtEl>
                                            <p:attrNameLst>
                                              <p:attrName>ppt_x</p:attrName>
                                            </p:attrNameLst>
                                          </p:cBhvr>
                                          <p:tavLst>
                                            <p:tav tm="0">
                                              <p:val>
                                                <p:strVal val="#ppt_x"/>
                                              </p:val>
                                            </p:tav>
                                            <p:tav tm="100000">
                                              <p:val>
                                                <p:strVal val="#ppt_x"/>
                                              </p:val>
                                            </p:tav>
                                          </p:tavLst>
                                        </p:anim>
                                        <p:anim calcmode="lin" valueType="num">
                                          <p:cBhvr>
                                            <p:cTn id="46" dur="1000" fill="hold"/>
                                            <p:tgtEl>
                                              <p:spTgt spid="5"/>
                                            </p:tgtEl>
                                            <p:attrNameLst>
                                              <p:attrName>ppt_y</p:attrName>
                                            </p:attrNameLst>
                                          </p:cBhvr>
                                          <p:tavLst>
                                            <p:tav tm="0">
                                              <p:val>
                                                <p:strVal val="#ppt_y-.1"/>
                                              </p:val>
                                            </p:tav>
                                            <p:tav tm="100000">
                                              <p:val>
                                                <p:strVal val="#ppt_y"/>
                                              </p:val>
                                            </p:tav>
                                          </p:tavLst>
                                        </p:anim>
                                      </p:childTnLst>
                                    </p:cTn>
                                  </p:par>
                                  <p:par>
                                    <p:cTn id="47" presetID="53" presetClass="entr" presetSubtype="16" fill="hold" grpId="0" nodeType="withEffect">
                                      <p:stCondLst>
                                        <p:cond delay="0"/>
                                      </p:stCondLst>
                                      <p:childTnLst>
                                        <p:set>
                                          <p:cBhvr>
                                            <p:cTn id="48" dur="1" fill="hold">
                                              <p:stCondLst>
                                                <p:cond delay="0"/>
                                              </p:stCondLst>
                                            </p:cTn>
                                            <p:tgtEl>
                                              <p:spTgt spid="20"/>
                                            </p:tgtEl>
                                            <p:attrNameLst>
                                              <p:attrName>style.visibility</p:attrName>
                                            </p:attrNameLst>
                                          </p:cBhvr>
                                          <p:to>
                                            <p:strVal val="visible"/>
                                          </p:to>
                                        </p:set>
                                        <p:anim calcmode="lin" valueType="num">
                                          <p:cBhvr>
                                            <p:cTn id="49" dur="1000" fill="hold"/>
                                            <p:tgtEl>
                                              <p:spTgt spid="20"/>
                                            </p:tgtEl>
                                            <p:attrNameLst>
                                              <p:attrName>ppt_w</p:attrName>
                                            </p:attrNameLst>
                                          </p:cBhvr>
                                          <p:tavLst>
                                            <p:tav tm="0">
                                              <p:val>
                                                <p:fltVal val="0"/>
                                              </p:val>
                                            </p:tav>
                                            <p:tav tm="100000">
                                              <p:val>
                                                <p:strVal val="#ppt_w"/>
                                              </p:val>
                                            </p:tav>
                                          </p:tavLst>
                                        </p:anim>
                                        <p:anim calcmode="lin" valueType="num">
                                          <p:cBhvr>
                                            <p:cTn id="50" dur="1000" fill="hold"/>
                                            <p:tgtEl>
                                              <p:spTgt spid="20"/>
                                            </p:tgtEl>
                                            <p:attrNameLst>
                                              <p:attrName>ppt_h</p:attrName>
                                            </p:attrNameLst>
                                          </p:cBhvr>
                                          <p:tavLst>
                                            <p:tav tm="0">
                                              <p:val>
                                                <p:fltVal val="0"/>
                                              </p:val>
                                            </p:tav>
                                            <p:tav tm="100000">
                                              <p:val>
                                                <p:strVal val="#ppt_h"/>
                                              </p:val>
                                            </p:tav>
                                          </p:tavLst>
                                        </p:anim>
                                        <p:animEffect transition="in" filter="fade">
                                          <p:cBhvr>
                                            <p:cTn id="51" dur="1000"/>
                                            <p:tgtEl>
                                              <p:spTgt spid="20"/>
                                            </p:tgtEl>
                                          </p:cBhvr>
                                        </p:animEffect>
                                      </p:childTnLst>
                                    </p:cTn>
                                  </p:par>
                                  <p:par>
                                    <p:cTn id="52" presetID="2" presetClass="entr" presetSubtype="1" fill="hold" nodeType="withEffect" p14:presetBounceEnd="50000">
                                      <p:stCondLst>
                                        <p:cond delay="0"/>
                                      </p:stCondLst>
                                      <p:childTnLst>
                                        <p:set>
                                          <p:cBhvr>
                                            <p:cTn id="53" dur="1" fill="hold">
                                              <p:stCondLst>
                                                <p:cond delay="0"/>
                                              </p:stCondLst>
                                            </p:cTn>
                                            <p:tgtEl>
                                              <p:spTgt spid="21"/>
                                            </p:tgtEl>
                                            <p:attrNameLst>
                                              <p:attrName>style.visibility</p:attrName>
                                            </p:attrNameLst>
                                          </p:cBhvr>
                                          <p:to>
                                            <p:strVal val="visible"/>
                                          </p:to>
                                        </p:set>
                                        <p:anim calcmode="lin" valueType="num" p14:bounceEnd="50000">
                                          <p:cBhvr additive="base">
                                            <p:cTn id="54" dur="1000" fill="hold"/>
                                            <p:tgtEl>
                                              <p:spTgt spid="21"/>
                                            </p:tgtEl>
                                            <p:attrNameLst>
                                              <p:attrName>ppt_x</p:attrName>
                                            </p:attrNameLst>
                                          </p:cBhvr>
                                          <p:tavLst>
                                            <p:tav tm="0">
                                              <p:val>
                                                <p:strVal val="#ppt_x"/>
                                              </p:val>
                                            </p:tav>
                                            <p:tav tm="100000">
                                              <p:val>
                                                <p:strVal val="#ppt_x"/>
                                              </p:val>
                                            </p:tav>
                                          </p:tavLst>
                                        </p:anim>
                                        <p:anim calcmode="lin" valueType="num" p14:bounceEnd="50000">
                                          <p:cBhvr additive="base">
                                            <p:cTn id="55" dur="1000" fill="hold"/>
                                            <p:tgtEl>
                                              <p:spTgt spid="21"/>
                                            </p:tgtEl>
                                            <p:attrNameLst>
                                              <p:attrName>ppt_y</p:attrName>
                                            </p:attrNameLst>
                                          </p:cBhvr>
                                          <p:tavLst>
                                            <p:tav tm="0">
                                              <p:val>
                                                <p:strVal val="0-#ppt_h/2"/>
                                              </p:val>
                                            </p:tav>
                                            <p:tav tm="100000">
                                              <p:val>
                                                <p:strVal val="#ppt_y"/>
                                              </p:val>
                                            </p:tav>
                                          </p:tavLst>
                                        </p:anim>
                                      </p:childTnLst>
                                    </p:cTn>
                                  </p:par>
                                  <p:par>
                                    <p:cTn id="56" presetID="16" presetClass="entr" presetSubtype="21" fill="hold" grpId="0" nodeType="with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barn(inVertical)">
                                          <p:cBhvr>
                                            <p:cTn id="58"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42" presetClass="entr" presetSubtype="0" fill="hold" nodeType="with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1000"/>
                                            <p:tgtEl>
                                              <p:spTgt spid="27"/>
                                            </p:tgtEl>
                                          </p:cBhvr>
                                        </p:animEffect>
                                        <p:anim calcmode="lin" valueType="num">
                                          <p:cBhvr>
                                            <p:cTn id="20" dur="1000" fill="hold"/>
                                            <p:tgtEl>
                                              <p:spTgt spid="27"/>
                                            </p:tgtEl>
                                            <p:attrNameLst>
                                              <p:attrName>ppt_x</p:attrName>
                                            </p:attrNameLst>
                                          </p:cBhvr>
                                          <p:tavLst>
                                            <p:tav tm="0">
                                              <p:val>
                                                <p:strVal val="#ppt_x"/>
                                              </p:val>
                                            </p:tav>
                                            <p:tav tm="100000">
                                              <p:val>
                                                <p:strVal val="#ppt_x"/>
                                              </p:val>
                                            </p:tav>
                                          </p:tavLst>
                                        </p:anim>
                                        <p:anim calcmode="lin" valueType="num">
                                          <p:cBhvr>
                                            <p:cTn id="21" dur="1000" fill="hold"/>
                                            <p:tgtEl>
                                              <p:spTgt spid="27"/>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fade">
                                          <p:cBhvr>
                                            <p:cTn id="24" dur="1000"/>
                                            <p:tgtEl>
                                              <p:spTgt spid="28"/>
                                            </p:tgtEl>
                                          </p:cBhvr>
                                        </p:animEffect>
                                        <p:anim calcmode="lin" valueType="num">
                                          <p:cBhvr>
                                            <p:cTn id="25" dur="1000" fill="hold"/>
                                            <p:tgtEl>
                                              <p:spTgt spid="28"/>
                                            </p:tgtEl>
                                            <p:attrNameLst>
                                              <p:attrName>ppt_x</p:attrName>
                                            </p:attrNameLst>
                                          </p:cBhvr>
                                          <p:tavLst>
                                            <p:tav tm="0">
                                              <p:val>
                                                <p:strVal val="#ppt_x"/>
                                              </p:val>
                                            </p:tav>
                                            <p:tav tm="100000">
                                              <p:val>
                                                <p:strVal val="#ppt_x"/>
                                              </p:val>
                                            </p:tav>
                                          </p:tavLst>
                                        </p:anim>
                                        <p:anim calcmode="lin" valueType="num">
                                          <p:cBhvr>
                                            <p:cTn id="26" dur="1000" fill="hold"/>
                                            <p:tgtEl>
                                              <p:spTgt spid="28"/>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fade">
                                          <p:cBhvr>
                                            <p:cTn id="29" dur="1000"/>
                                            <p:tgtEl>
                                              <p:spTgt spid="26"/>
                                            </p:tgtEl>
                                          </p:cBhvr>
                                        </p:animEffect>
                                        <p:anim calcmode="lin" valueType="num">
                                          <p:cBhvr>
                                            <p:cTn id="30" dur="1000" fill="hold"/>
                                            <p:tgtEl>
                                              <p:spTgt spid="26"/>
                                            </p:tgtEl>
                                            <p:attrNameLst>
                                              <p:attrName>ppt_x</p:attrName>
                                            </p:attrNameLst>
                                          </p:cBhvr>
                                          <p:tavLst>
                                            <p:tav tm="0">
                                              <p:val>
                                                <p:strVal val="#ppt_x"/>
                                              </p:val>
                                            </p:tav>
                                            <p:tav tm="100000">
                                              <p:val>
                                                <p:strVal val="#ppt_x"/>
                                              </p:val>
                                            </p:tav>
                                          </p:tavLst>
                                        </p:anim>
                                        <p:anim calcmode="lin" valueType="num">
                                          <p:cBhvr>
                                            <p:cTn id="31" dur="1000" fill="hold"/>
                                            <p:tgtEl>
                                              <p:spTgt spid="26"/>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fade">
                                          <p:cBhvr>
                                            <p:cTn id="34" dur="1000"/>
                                            <p:tgtEl>
                                              <p:spTgt spid="29"/>
                                            </p:tgtEl>
                                          </p:cBhvr>
                                        </p:animEffect>
                                        <p:anim calcmode="lin" valueType="num">
                                          <p:cBhvr>
                                            <p:cTn id="35" dur="1000" fill="hold"/>
                                            <p:tgtEl>
                                              <p:spTgt spid="29"/>
                                            </p:tgtEl>
                                            <p:attrNameLst>
                                              <p:attrName>ppt_x</p:attrName>
                                            </p:attrNameLst>
                                          </p:cBhvr>
                                          <p:tavLst>
                                            <p:tav tm="0">
                                              <p:val>
                                                <p:strVal val="#ppt_x"/>
                                              </p:val>
                                            </p:tav>
                                            <p:tav tm="100000">
                                              <p:val>
                                                <p:strVal val="#ppt_x"/>
                                              </p:val>
                                            </p:tav>
                                          </p:tavLst>
                                        </p:anim>
                                        <p:anim calcmode="lin" valueType="num">
                                          <p:cBhvr>
                                            <p:cTn id="36" dur="1000" fill="hold"/>
                                            <p:tgtEl>
                                              <p:spTgt spid="29"/>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fade">
                                          <p:cBhvr>
                                            <p:cTn id="39" dur="1000"/>
                                            <p:tgtEl>
                                              <p:spTgt spid="25"/>
                                            </p:tgtEl>
                                          </p:cBhvr>
                                        </p:animEffect>
                                        <p:anim calcmode="lin" valueType="num">
                                          <p:cBhvr>
                                            <p:cTn id="40" dur="1000" fill="hold"/>
                                            <p:tgtEl>
                                              <p:spTgt spid="25"/>
                                            </p:tgtEl>
                                            <p:attrNameLst>
                                              <p:attrName>ppt_x</p:attrName>
                                            </p:attrNameLst>
                                          </p:cBhvr>
                                          <p:tavLst>
                                            <p:tav tm="0">
                                              <p:val>
                                                <p:strVal val="#ppt_x"/>
                                              </p:val>
                                            </p:tav>
                                            <p:tav tm="100000">
                                              <p:val>
                                                <p:strVal val="#ppt_x"/>
                                              </p:val>
                                            </p:tav>
                                          </p:tavLst>
                                        </p:anim>
                                        <p:anim calcmode="lin" valueType="num">
                                          <p:cBhvr>
                                            <p:cTn id="41" dur="1000" fill="hold"/>
                                            <p:tgtEl>
                                              <p:spTgt spid="25"/>
                                            </p:tgtEl>
                                            <p:attrNameLst>
                                              <p:attrName>ppt_y</p:attrName>
                                            </p:attrNameLst>
                                          </p:cBhvr>
                                          <p:tavLst>
                                            <p:tav tm="0">
                                              <p:val>
                                                <p:strVal val="#ppt_y+.1"/>
                                              </p:val>
                                            </p:tav>
                                            <p:tav tm="100000">
                                              <p:val>
                                                <p:strVal val="#ppt_y"/>
                                              </p:val>
                                            </p:tav>
                                          </p:tavLst>
                                        </p:anim>
                                      </p:childTnLst>
                                    </p:cTn>
                                  </p:par>
                                  <p:par>
                                    <p:cTn id="42" presetID="47" presetClass="entr" presetSubtype="0" fill="hold" nodeType="with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fade">
                                          <p:cBhvr>
                                            <p:cTn id="44" dur="1000"/>
                                            <p:tgtEl>
                                              <p:spTgt spid="5"/>
                                            </p:tgtEl>
                                          </p:cBhvr>
                                        </p:animEffect>
                                        <p:anim calcmode="lin" valueType="num">
                                          <p:cBhvr>
                                            <p:cTn id="45" dur="1000" fill="hold"/>
                                            <p:tgtEl>
                                              <p:spTgt spid="5"/>
                                            </p:tgtEl>
                                            <p:attrNameLst>
                                              <p:attrName>ppt_x</p:attrName>
                                            </p:attrNameLst>
                                          </p:cBhvr>
                                          <p:tavLst>
                                            <p:tav tm="0">
                                              <p:val>
                                                <p:strVal val="#ppt_x"/>
                                              </p:val>
                                            </p:tav>
                                            <p:tav tm="100000">
                                              <p:val>
                                                <p:strVal val="#ppt_x"/>
                                              </p:val>
                                            </p:tav>
                                          </p:tavLst>
                                        </p:anim>
                                        <p:anim calcmode="lin" valueType="num">
                                          <p:cBhvr>
                                            <p:cTn id="46" dur="1000" fill="hold"/>
                                            <p:tgtEl>
                                              <p:spTgt spid="5"/>
                                            </p:tgtEl>
                                            <p:attrNameLst>
                                              <p:attrName>ppt_y</p:attrName>
                                            </p:attrNameLst>
                                          </p:cBhvr>
                                          <p:tavLst>
                                            <p:tav tm="0">
                                              <p:val>
                                                <p:strVal val="#ppt_y-.1"/>
                                              </p:val>
                                            </p:tav>
                                            <p:tav tm="100000">
                                              <p:val>
                                                <p:strVal val="#ppt_y"/>
                                              </p:val>
                                            </p:tav>
                                          </p:tavLst>
                                        </p:anim>
                                      </p:childTnLst>
                                    </p:cTn>
                                  </p:par>
                                  <p:par>
                                    <p:cTn id="47" presetID="53" presetClass="entr" presetSubtype="16" fill="hold" grpId="0" nodeType="withEffect">
                                      <p:stCondLst>
                                        <p:cond delay="0"/>
                                      </p:stCondLst>
                                      <p:childTnLst>
                                        <p:set>
                                          <p:cBhvr>
                                            <p:cTn id="48" dur="1" fill="hold">
                                              <p:stCondLst>
                                                <p:cond delay="0"/>
                                              </p:stCondLst>
                                            </p:cTn>
                                            <p:tgtEl>
                                              <p:spTgt spid="20"/>
                                            </p:tgtEl>
                                            <p:attrNameLst>
                                              <p:attrName>style.visibility</p:attrName>
                                            </p:attrNameLst>
                                          </p:cBhvr>
                                          <p:to>
                                            <p:strVal val="visible"/>
                                          </p:to>
                                        </p:set>
                                        <p:anim calcmode="lin" valueType="num">
                                          <p:cBhvr>
                                            <p:cTn id="49" dur="1000" fill="hold"/>
                                            <p:tgtEl>
                                              <p:spTgt spid="20"/>
                                            </p:tgtEl>
                                            <p:attrNameLst>
                                              <p:attrName>ppt_w</p:attrName>
                                            </p:attrNameLst>
                                          </p:cBhvr>
                                          <p:tavLst>
                                            <p:tav tm="0">
                                              <p:val>
                                                <p:fltVal val="0"/>
                                              </p:val>
                                            </p:tav>
                                            <p:tav tm="100000">
                                              <p:val>
                                                <p:strVal val="#ppt_w"/>
                                              </p:val>
                                            </p:tav>
                                          </p:tavLst>
                                        </p:anim>
                                        <p:anim calcmode="lin" valueType="num">
                                          <p:cBhvr>
                                            <p:cTn id="50" dur="1000" fill="hold"/>
                                            <p:tgtEl>
                                              <p:spTgt spid="20"/>
                                            </p:tgtEl>
                                            <p:attrNameLst>
                                              <p:attrName>ppt_h</p:attrName>
                                            </p:attrNameLst>
                                          </p:cBhvr>
                                          <p:tavLst>
                                            <p:tav tm="0">
                                              <p:val>
                                                <p:fltVal val="0"/>
                                              </p:val>
                                            </p:tav>
                                            <p:tav tm="100000">
                                              <p:val>
                                                <p:strVal val="#ppt_h"/>
                                              </p:val>
                                            </p:tav>
                                          </p:tavLst>
                                        </p:anim>
                                        <p:animEffect transition="in" filter="fade">
                                          <p:cBhvr>
                                            <p:cTn id="51" dur="1000"/>
                                            <p:tgtEl>
                                              <p:spTgt spid="20"/>
                                            </p:tgtEl>
                                          </p:cBhvr>
                                        </p:animEffect>
                                      </p:childTnLst>
                                    </p:cTn>
                                  </p:par>
                                  <p:par>
                                    <p:cTn id="52" presetID="2" presetClass="entr" presetSubtype="1" fill="hold" nodeType="withEffect">
                                      <p:stCondLst>
                                        <p:cond delay="0"/>
                                      </p:stCondLst>
                                      <p:childTnLst>
                                        <p:set>
                                          <p:cBhvr>
                                            <p:cTn id="53" dur="1" fill="hold">
                                              <p:stCondLst>
                                                <p:cond delay="0"/>
                                              </p:stCondLst>
                                            </p:cTn>
                                            <p:tgtEl>
                                              <p:spTgt spid="21"/>
                                            </p:tgtEl>
                                            <p:attrNameLst>
                                              <p:attrName>style.visibility</p:attrName>
                                            </p:attrNameLst>
                                          </p:cBhvr>
                                          <p:to>
                                            <p:strVal val="visible"/>
                                          </p:to>
                                        </p:set>
                                        <p:anim calcmode="lin" valueType="num">
                                          <p:cBhvr additive="base">
                                            <p:cTn id="54" dur="1000" fill="hold"/>
                                            <p:tgtEl>
                                              <p:spTgt spid="21"/>
                                            </p:tgtEl>
                                            <p:attrNameLst>
                                              <p:attrName>ppt_x</p:attrName>
                                            </p:attrNameLst>
                                          </p:cBhvr>
                                          <p:tavLst>
                                            <p:tav tm="0">
                                              <p:val>
                                                <p:strVal val="#ppt_x"/>
                                              </p:val>
                                            </p:tav>
                                            <p:tav tm="100000">
                                              <p:val>
                                                <p:strVal val="#ppt_x"/>
                                              </p:val>
                                            </p:tav>
                                          </p:tavLst>
                                        </p:anim>
                                        <p:anim calcmode="lin" valueType="num">
                                          <p:cBhvr additive="base">
                                            <p:cTn id="55" dur="1000" fill="hold"/>
                                            <p:tgtEl>
                                              <p:spTgt spid="21"/>
                                            </p:tgtEl>
                                            <p:attrNameLst>
                                              <p:attrName>ppt_y</p:attrName>
                                            </p:attrNameLst>
                                          </p:cBhvr>
                                          <p:tavLst>
                                            <p:tav tm="0">
                                              <p:val>
                                                <p:strVal val="0-#ppt_h/2"/>
                                              </p:val>
                                            </p:tav>
                                            <p:tav tm="100000">
                                              <p:val>
                                                <p:strVal val="#ppt_y"/>
                                              </p:val>
                                            </p:tav>
                                          </p:tavLst>
                                        </p:anim>
                                      </p:childTnLst>
                                    </p:cTn>
                                  </p:par>
                                  <p:par>
                                    <p:cTn id="56" presetID="16" presetClass="entr" presetSubtype="21" fill="hold" grpId="0" nodeType="with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barn(inVertical)">
                                          <p:cBhvr>
                                            <p:cTn id="58"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3" grpId="0"/>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0" y="-1"/>
            <a:ext cx="16075794" cy="797980"/>
            <a:chOff x="0" y="-1"/>
            <a:chExt cx="16075794" cy="797980"/>
          </a:xfrm>
        </p:grpSpPr>
        <p:pic>
          <p:nvPicPr>
            <p:cNvPr id="4" name="图片 4"/>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contrast="12000"/>
                      </a14:imgEffect>
                    </a14:imgLayer>
                  </a14:imgProps>
                </a:ext>
                <a:ext uri="{28A0092B-C50C-407E-A947-70E740481C1C}">
                  <a14:useLocalDpi xmlns:a14="http://schemas.microsoft.com/office/drawing/2010/main" val="0"/>
                </a:ext>
              </a:extLst>
            </a:blip>
            <a:srcRect b="3228"/>
            <a:stretch>
              <a:fillRect/>
            </a:stretch>
          </p:blipFill>
          <p:spPr>
            <a:xfrm flipV="1">
              <a:off x="0" y="0"/>
              <a:ext cx="9185483" cy="797979"/>
            </a:xfrm>
            <a:prstGeom prst="rect">
              <a:avLst/>
            </a:prstGeom>
          </p:spPr>
        </p:pic>
        <p:pic>
          <p:nvPicPr>
            <p:cNvPr id="5" name="图片 4"/>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contrast="12000"/>
                      </a14:imgEffect>
                    </a14:imgLayer>
                  </a14:imgProps>
                </a:ext>
                <a:ext uri="{28A0092B-C50C-407E-A947-70E740481C1C}">
                  <a14:useLocalDpi xmlns:a14="http://schemas.microsoft.com/office/drawing/2010/main" val="0"/>
                </a:ext>
              </a:extLst>
            </a:blip>
            <a:srcRect b="3228"/>
            <a:stretch>
              <a:fillRect/>
            </a:stretch>
          </p:blipFill>
          <p:spPr>
            <a:xfrm flipH="1" flipV="1">
              <a:off x="9185483" y="-1"/>
              <a:ext cx="6890311" cy="797979"/>
            </a:xfrm>
            <a:prstGeom prst="rect">
              <a:avLst/>
            </a:prstGeom>
          </p:spPr>
        </p:pic>
      </p:gr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9015" y="96253"/>
            <a:ext cx="12406964" cy="6212018"/>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4585" y="2386633"/>
            <a:ext cx="4471367" cy="4471367"/>
          </a:xfrm>
          <a:prstGeom prst="rect">
            <a:avLst/>
          </a:prstGeom>
        </p:spPr>
      </p:pic>
      <p:sp>
        <p:nvSpPr>
          <p:cNvPr id="19" name="Google Shape;707;p27">
            <a:extLst>
              <a:ext uri="{FF2B5EF4-FFF2-40B4-BE49-F238E27FC236}">
                <a16:creationId xmlns="" xmlns:a16="http://schemas.microsoft.com/office/drawing/2014/main" id="{0A2BA513-33F0-46C9-BBC6-AD20F2D2A268}"/>
              </a:ext>
            </a:extLst>
          </p:cNvPr>
          <p:cNvSpPr txBox="1">
            <a:spLocks/>
          </p:cNvSpPr>
          <p:nvPr/>
        </p:nvSpPr>
        <p:spPr>
          <a:xfrm>
            <a:off x="1090252" y="2061939"/>
            <a:ext cx="10332150" cy="1447800"/>
          </a:xfrm>
          <a:prstGeom prst="rect">
            <a:avLst/>
          </a:prstGeom>
        </p:spPr>
        <p:txBody>
          <a:bodyPr spcFirstLastPara="1" vert="horz" wrap="square" lIns="91425" tIns="91425" rIns="91425" bIns="91425" rtlCol="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pPr>
            <a:r>
              <a:rPr lang="vi-VN" sz="8000" dirty="0">
                <a:solidFill>
                  <a:srgbClr val="C00000"/>
                </a:solidFill>
                <a:latin typeface="#9Slide07 IcielStormtrooper" panose="020B0500000000000000" pitchFamily="34" charset="0"/>
              </a:rPr>
              <a:t>Nhanh mắt đoán nội dung</a:t>
            </a:r>
            <a:endParaRPr lang="en-US" sz="8000" dirty="0">
              <a:solidFill>
                <a:srgbClr val="C00000"/>
              </a:solidFill>
              <a:latin typeface="#9Slide07 IcielStormtrooper" panose="020B0500000000000000" pitchFamily="34" charset="0"/>
            </a:endParaRPr>
          </a:p>
        </p:txBody>
      </p:sp>
    </p:spTree>
    <p:extLst>
      <p:ext uri="{BB962C8B-B14F-4D97-AF65-F5344CB8AC3E}">
        <p14:creationId xmlns:p14="http://schemas.microsoft.com/office/powerpoint/2010/main" val="3915620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withEffect">
                                  <p:stCondLst>
                                    <p:cond delay="500"/>
                                  </p:stCondLst>
                                  <p:iterate type="lt">
                                    <p:tmPct val="50000"/>
                                  </p:iterate>
                                  <p:childTnLst>
                                    <p:set>
                                      <p:cBhvr>
                                        <p:cTn id="6" dur="1" fill="hold">
                                          <p:stCondLst>
                                            <p:cond delay="0"/>
                                          </p:stCondLst>
                                        </p:cTn>
                                        <p:tgtEl>
                                          <p:spTgt spid="19"/>
                                        </p:tgtEl>
                                        <p:attrNameLst>
                                          <p:attrName>style.visibility</p:attrName>
                                        </p:attrNameLst>
                                      </p:cBhvr>
                                      <p:to>
                                        <p:strVal val="visible"/>
                                      </p:to>
                                    </p:set>
                                    <p:set>
                                      <p:cBhvr>
                                        <p:cTn id="7" dur="455" fill="hold">
                                          <p:stCondLst>
                                            <p:cond delay="0"/>
                                          </p:stCondLst>
                                        </p:cTn>
                                        <p:tgtEl>
                                          <p:spTgt spid="19"/>
                                        </p:tgtEl>
                                        <p:attrNameLst>
                                          <p:attrName>style.rotation</p:attrName>
                                        </p:attrNameLst>
                                      </p:cBhvr>
                                      <p:to>
                                        <p:strVal val="-45.0"/>
                                      </p:to>
                                    </p:set>
                                    <p:anim calcmode="lin" valueType="num">
                                      <p:cBhvr>
                                        <p:cTn id="8" dur="455" fill="hold">
                                          <p:stCondLst>
                                            <p:cond delay="455"/>
                                          </p:stCondLst>
                                        </p:cTn>
                                        <p:tgtEl>
                                          <p:spTgt spid="19"/>
                                        </p:tgtEl>
                                        <p:attrNameLst>
                                          <p:attrName>style.rotation</p:attrName>
                                        </p:attrNameLst>
                                      </p:cBhvr>
                                      <p:tavLst>
                                        <p:tav tm="0">
                                          <p:val>
                                            <p:fltVal val="-45"/>
                                          </p:val>
                                        </p:tav>
                                        <p:tav tm="69900">
                                          <p:val>
                                            <p:fltVal val="45"/>
                                          </p:val>
                                        </p:tav>
                                        <p:tav tm="100000">
                                          <p:val>
                                            <p:fltVal val="0"/>
                                          </p:val>
                                        </p:tav>
                                      </p:tavLst>
                                    </p:anim>
                                    <p:anim calcmode="lin" valueType="num">
                                      <p:cBhvr>
                                        <p:cTn id="9" dur="455" fill="hold">
                                          <p:stCondLst>
                                            <p:cond delay="0"/>
                                          </p:stCondLst>
                                        </p:cTn>
                                        <p:tgtEl>
                                          <p:spTgt spid="19"/>
                                        </p:tgtEl>
                                        <p:attrNameLst>
                                          <p:attrName>ppt_y</p:attrName>
                                        </p:attrNameLst>
                                      </p:cBhvr>
                                      <p:tavLst>
                                        <p:tav tm="0">
                                          <p:val>
                                            <p:strVal val="#ppt_y-1"/>
                                          </p:val>
                                        </p:tav>
                                        <p:tav tm="100000">
                                          <p:val>
                                            <p:strVal val="#ppt_y-(0.354*#ppt_w-0.172*#ppt_h)"/>
                                          </p:val>
                                        </p:tav>
                                      </p:tavLst>
                                    </p:anim>
                                    <p:anim calcmode="lin" valueType="num">
                                      <p:cBhvr>
                                        <p:cTn id="10" dur="156" decel="50000" autoRev="1" fill="hold">
                                          <p:stCondLst>
                                            <p:cond delay="455"/>
                                          </p:stCondLst>
                                        </p:cTn>
                                        <p:tgtEl>
                                          <p:spTgt spid="19"/>
                                        </p:tgtEl>
                                        <p:attrNameLst>
                                          <p:attrName>ppt_y</p:attrName>
                                        </p:attrNameLst>
                                      </p:cBhvr>
                                      <p:tavLst>
                                        <p:tav tm="0">
                                          <p:val>
                                            <p:strVal val="#ppt_y-(0.354*#ppt_w-0.172*#ppt_h)"/>
                                          </p:val>
                                        </p:tav>
                                        <p:tav tm="100000">
                                          <p:val>
                                            <p:strVal val="#ppt_y-(0.354*#ppt_w-0.172*#ppt_h)-#ppt_h/2"/>
                                          </p:val>
                                        </p:tav>
                                      </p:tavLst>
                                    </p:anim>
                                    <p:anim calcmode="lin" valueType="num">
                                      <p:cBhvr>
                                        <p:cTn id="11" dur="136" fill="hold">
                                          <p:stCondLst>
                                            <p:cond delay="864"/>
                                          </p:stCondLst>
                                        </p:cTn>
                                        <p:tgtEl>
                                          <p:spTgt spid="19"/>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7 ẩn họa hại sức khỏe từ tủ lạ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1249428">
            <a:off x="1642629" y="1238971"/>
            <a:ext cx="5146098" cy="460861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grpSp>
        <p:nvGrpSpPr>
          <p:cNvPr id="13" name="组合 20">
            <a:extLst>
              <a:ext uri="{FF2B5EF4-FFF2-40B4-BE49-F238E27FC236}">
                <a16:creationId xmlns="" xmlns:a16="http://schemas.microsoft.com/office/drawing/2014/main" id="{3B8C6329-2286-45CC-A1B7-77EC661ECEF1}"/>
              </a:ext>
            </a:extLst>
          </p:cNvPr>
          <p:cNvGrpSpPr/>
          <p:nvPr/>
        </p:nvGrpSpPr>
        <p:grpSpPr>
          <a:xfrm>
            <a:off x="159855" y="587426"/>
            <a:ext cx="7277265" cy="5911708"/>
            <a:chOff x="2246898" y="972460"/>
            <a:chExt cx="7698203" cy="3497470"/>
          </a:xfrm>
          <a:solidFill>
            <a:schemeClr val="tx1"/>
          </a:solidFill>
        </p:grpSpPr>
        <p:sp>
          <p:nvSpPr>
            <p:cNvPr id="14" name="圆角矩形 13">
              <a:extLst>
                <a:ext uri="{FF2B5EF4-FFF2-40B4-BE49-F238E27FC236}">
                  <a16:creationId xmlns="" xmlns:a16="http://schemas.microsoft.com/office/drawing/2014/main" id="{A14CF9F2-5FB3-4F65-9683-AC7AB5EFE08F}"/>
                </a:ext>
              </a:extLst>
            </p:cNvPr>
            <p:cNvSpPr/>
            <p:nvPr userDrawn="1"/>
          </p:nvSpPr>
          <p:spPr>
            <a:xfrm>
              <a:off x="2246898" y="972460"/>
              <a:ext cx="7698203" cy="3497470"/>
            </a:xfrm>
            <a:prstGeom prst="roundRect">
              <a:avLst/>
            </a:prstGeom>
            <a:grpFill/>
            <a:ln w="1270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字魂70号-灵悦黑体" panose="00000500000000000000" pitchFamily="2" charset="-122"/>
                <a:ea typeface="字魂70号-灵悦黑体" panose="00000500000000000000" pitchFamily="2" charset="-122"/>
              </a:endParaRPr>
            </a:p>
          </p:txBody>
        </p:sp>
        <p:sp>
          <p:nvSpPr>
            <p:cNvPr id="15" name="圆角矩形 14">
              <a:extLst>
                <a:ext uri="{FF2B5EF4-FFF2-40B4-BE49-F238E27FC236}">
                  <a16:creationId xmlns="" xmlns:a16="http://schemas.microsoft.com/office/drawing/2014/main" id="{72BDB0AF-BFD3-423C-86A3-3444BD0B1E8B}"/>
                </a:ext>
              </a:extLst>
            </p:cNvPr>
            <p:cNvSpPr/>
            <p:nvPr userDrawn="1"/>
          </p:nvSpPr>
          <p:spPr>
            <a:xfrm>
              <a:off x="2399599" y="1105418"/>
              <a:ext cx="7371740" cy="3240061"/>
            </a:xfrm>
            <a:prstGeom prst="roundRect">
              <a:avLst/>
            </a:prstGeom>
            <a:grpFill/>
            <a:ln w="25400">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字魂70号-灵悦黑体" panose="00000500000000000000" pitchFamily="2" charset="-122"/>
                <a:ea typeface="字魂70号-灵悦黑体" panose="00000500000000000000" pitchFamily="2" charset="-122"/>
              </a:endParaRPr>
            </a:p>
          </p:txBody>
        </p:sp>
      </p:grpSp>
      <p:sp>
        <p:nvSpPr>
          <p:cNvPr id="16" name="Rounded Rectangle 11">
            <a:extLst>
              <a:ext uri="{FF2B5EF4-FFF2-40B4-BE49-F238E27FC236}">
                <a16:creationId xmlns="" xmlns:a16="http://schemas.microsoft.com/office/drawing/2014/main" id="{9E1BB714-DD68-4359-A592-755FC85F2C0C}"/>
              </a:ext>
            </a:extLst>
          </p:cNvPr>
          <p:cNvSpPr/>
          <p:nvPr/>
        </p:nvSpPr>
        <p:spPr>
          <a:xfrm>
            <a:off x="7923011" y="1756861"/>
            <a:ext cx="3807375" cy="3295776"/>
          </a:xfrm>
          <a:prstGeom prst="roundRect">
            <a:avLst/>
          </a:prstGeom>
          <a:solidFill>
            <a:schemeClr val="bg1">
              <a:alpha val="68000"/>
            </a:schemeClr>
          </a:solidFill>
          <a:ln>
            <a:prstDash val="lgDashDot"/>
          </a:ln>
          <a:effectLst>
            <a:outerShdw blurRad="50800" dist="38100" dir="2700000" algn="tl" rotWithShape="0">
              <a:prstClr val="black">
                <a:alpha val="40000"/>
              </a:prstClr>
            </a:outerShdw>
            <a:reflection blurRad="6350" stA="52000" endA="300" endPos="35000" dir="5400000" sy="-100000" algn="bl" rotWithShape="0"/>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 xmlns:a16="http://schemas.microsoft.com/office/drawing/2014/main" id="{554370C2-E50C-4400-BA65-D1E26892560E}"/>
              </a:ext>
            </a:extLst>
          </p:cNvPr>
          <p:cNvSpPr/>
          <p:nvPr/>
        </p:nvSpPr>
        <p:spPr>
          <a:xfrm>
            <a:off x="7997107" y="2435253"/>
            <a:ext cx="3659184" cy="1938992"/>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vi-VN" sz="6000" b="1" cap="none" spc="0" dirty="0">
                <a:ln>
                  <a:prstDash val="sysDash"/>
                </a:ln>
                <a:solidFill>
                  <a:schemeClr val="accent6">
                    <a:lumMod val="50000"/>
                  </a:schemeClr>
                </a:solidFill>
                <a:effectLst>
                  <a:glow rad="139700">
                    <a:schemeClr val="accent6">
                      <a:satMod val="175000"/>
                      <a:alpha val="40000"/>
                    </a:schemeClr>
                  </a:glow>
                </a:effectLst>
                <a:latin typeface="UVN Bai Sau Nang" panose="04030905020802020C03" pitchFamily="82" charset="0"/>
              </a:rPr>
              <a:t>Trái cây bị hỏng</a:t>
            </a:r>
            <a:endParaRPr lang="en-US" sz="6000" b="1" cap="none" spc="0" dirty="0">
              <a:ln>
                <a:prstDash val="sysDash"/>
              </a:ln>
              <a:solidFill>
                <a:schemeClr val="accent6">
                  <a:lumMod val="50000"/>
                </a:schemeClr>
              </a:solidFill>
              <a:effectLst>
                <a:glow rad="139700">
                  <a:schemeClr val="accent6">
                    <a:satMod val="175000"/>
                    <a:alpha val="40000"/>
                  </a:schemeClr>
                </a:glow>
              </a:effectLst>
              <a:latin typeface="UVN Bai Sau Nang" panose="04030905020802020C03" pitchFamily="82" charset="0"/>
            </a:endParaRPr>
          </a:p>
        </p:txBody>
      </p:sp>
    </p:spTree>
    <p:extLst>
      <p:ext uri="{BB962C8B-B14F-4D97-AF65-F5344CB8AC3E}">
        <p14:creationId xmlns:p14="http://schemas.microsoft.com/office/powerpoint/2010/main" val="10992336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xit" presetSubtype="0" fill="hold" nodeType="clickEffect">
                                  <p:stCondLst>
                                    <p:cond delay="0"/>
                                  </p:stCondLst>
                                  <p:childTnLst>
                                    <p:animEffect transition="out" filter="wipe(down)">
                                      <p:cBhvr>
                                        <p:cTn id="6" dur="180" accel="50000">
                                          <p:stCondLst>
                                            <p:cond delay="1820"/>
                                          </p:stCondLst>
                                        </p:cTn>
                                        <p:tgtEl>
                                          <p:spTgt spid="13"/>
                                        </p:tgtEl>
                                      </p:cBhvr>
                                    </p:animEffect>
                                    <p:anim calcmode="lin" valueType="num">
                                      <p:cBhvr>
                                        <p:cTn id="7" dur="1822" tmFilter="0,0; 0.14,0.31; 0.43,0.73; 0.71,0.91; 1.0,1.0">
                                          <p:stCondLst>
                                            <p:cond delay="0"/>
                                          </p:stCondLst>
                                        </p:cTn>
                                        <p:tgtEl>
                                          <p:spTgt spid="13"/>
                                        </p:tgtEl>
                                        <p:attrNameLst>
                                          <p:attrName>ppt_x</p:attrName>
                                        </p:attrNameLst>
                                      </p:cBhvr>
                                      <p:tavLst>
                                        <p:tav tm="0">
                                          <p:val>
                                            <p:strVal val="ppt_x"/>
                                          </p:val>
                                        </p:tav>
                                        <p:tav tm="100000">
                                          <p:val>
                                            <p:strVal val="#ppt_x+0.25"/>
                                          </p:val>
                                        </p:tav>
                                      </p:tavLst>
                                    </p:anim>
                                    <p:anim calcmode="lin" valueType="num">
                                      <p:cBhvr>
                                        <p:cTn id="8" dur="178">
                                          <p:stCondLst>
                                            <p:cond delay="1822"/>
                                          </p:stCondLst>
                                        </p:cTn>
                                        <p:tgtEl>
                                          <p:spTgt spid="13"/>
                                        </p:tgtEl>
                                        <p:attrNameLst>
                                          <p:attrName>ppt_x</p:attrName>
                                        </p:attrNameLst>
                                      </p:cBhvr>
                                      <p:tavLst>
                                        <p:tav tm="0">
                                          <p:val>
                                            <p:strVal val="ppt_x"/>
                                          </p:val>
                                        </p:tav>
                                        <p:tav tm="100000">
                                          <p:val>
                                            <p:strVal val="ppt_x"/>
                                          </p:val>
                                        </p:tav>
                                      </p:tavLst>
                                    </p:anim>
                                    <p:anim calcmode="lin" valueType="num">
                                      <p:cBhvr>
                                        <p:cTn id="9" dur="664" tmFilter="0.0,0.0;0.25,0.07;0.50,0.2;0.75,0.467;1.0,1.0">
                                          <p:stCondLst>
                                            <p:cond delay="0"/>
                                          </p:stCondLst>
                                        </p:cTn>
                                        <p:tgtEl>
                                          <p:spTgt spid="13"/>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10" dur="664" tmFilter="0, 0; 0.125,0.2665; 0.25,0.4; 0.375,0.465; 0.5,0.5;  0.625,0.535; 0.75,0.6; 0.875,0.7335; 1,1">
                                          <p:stCondLst>
                                            <p:cond delay="664"/>
                                          </p:stCondLst>
                                        </p:cTn>
                                        <p:tgtEl>
                                          <p:spTgt spid="13"/>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11" dur="332" tmFilter="0, 0; 0.125,0.2665; 0.25,0.4; 0.375,0.465; 0.5,0.5;  0.625,0.535; 0.75,0.6; 0.875,0.7335; 1,1">
                                          <p:stCondLst>
                                            <p:cond delay="1324"/>
                                          </p:stCondLst>
                                        </p:cTn>
                                        <p:tgtEl>
                                          <p:spTgt spid="13"/>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12" dur="164" tmFilter="0, 0; 0.125,0.2665; 0.25,0.4; 0.375,0.465; 0.5,0.5;  0.625,0.535; 0.75,0.6; 0.875,0.7335; 1,1">
                                          <p:stCondLst>
                                            <p:cond delay="1656"/>
                                          </p:stCondLst>
                                        </p:cTn>
                                        <p:tgtEl>
                                          <p:spTgt spid="13"/>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13" dur="180" accel="50000">
                                          <p:stCondLst>
                                            <p:cond delay="1820"/>
                                          </p:stCondLst>
                                        </p:cTn>
                                        <p:tgtEl>
                                          <p:spTgt spid="13"/>
                                        </p:tgtEl>
                                        <p:attrNameLst>
                                          <p:attrName>ppt_y</p:attrName>
                                        </p:attrNameLst>
                                      </p:cBhvr>
                                      <p:tavLst>
                                        <p:tav tm="0">
                                          <p:val>
                                            <p:strVal val="ppt_y"/>
                                          </p:val>
                                        </p:tav>
                                        <p:tav tm="100000">
                                          <p:val>
                                            <p:strVal val="ppt_y+ppt_h"/>
                                          </p:val>
                                        </p:tav>
                                      </p:tavLst>
                                    </p:anim>
                                    <p:animScale>
                                      <p:cBhvr>
                                        <p:cTn id="14" dur="26">
                                          <p:stCondLst>
                                            <p:cond delay="620"/>
                                          </p:stCondLst>
                                        </p:cTn>
                                        <p:tgtEl>
                                          <p:spTgt spid="13"/>
                                        </p:tgtEl>
                                      </p:cBhvr>
                                      <p:to x="100000" y="60000"/>
                                    </p:animScale>
                                    <p:animScale>
                                      <p:cBhvr>
                                        <p:cTn id="15" dur="166" decel="50000">
                                          <p:stCondLst>
                                            <p:cond delay="646"/>
                                          </p:stCondLst>
                                        </p:cTn>
                                        <p:tgtEl>
                                          <p:spTgt spid="13"/>
                                        </p:tgtEl>
                                      </p:cBhvr>
                                      <p:to x="100000" y="100000"/>
                                    </p:animScale>
                                    <p:animScale>
                                      <p:cBhvr>
                                        <p:cTn id="16" dur="26">
                                          <p:stCondLst>
                                            <p:cond delay="1312"/>
                                          </p:stCondLst>
                                        </p:cTn>
                                        <p:tgtEl>
                                          <p:spTgt spid="13"/>
                                        </p:tgtEl>
                                      </p:cBhvr>
                                      <p:to x="100000" y="80000"/>
                                    </p:animScale>
                                    <p:animScale>
                                      <p:cBhvr>
                                        <p:cTn id="17" dur="166" decel="50000">
                                          <p:stCondLst>
                                            <p:cond delay="1338"/>
                                          </p:stCondLst>
                                        </p:cTn>
                                        <p:tgtEl>
                                          <p:spTgt spid="13"/>
                                        </p:tgtEl>
                                      </p:cBhvr>
                                      <p:to x="100000" y="100000"/>
                                    </p:animScale>
                                    <p:animScale>
                                      <p:cBhvr>
                                        <p:cTn id="18" dur="26">
                                          <p:stCondLst>
                                            <p:cond delay="1642"/>
                                          </p:stCondLst>
                                        </p:cTn>
                                        <p:tgtEl>
                                          <p:spTgt spid="13"/>
                                        </p:tgtEl>
                                      </p:cBhvr>
                                      <p:to x="100000" y="90000"/>
                                    </p:animScale>
                                    <p:animScale>
                                      <p:cBhvr>
                                        <p:cTn id="19" dur="166" decel="50000">
                                          <p:stCondLst>
                                            <p:cond delay="1668"/>
                                          </p:stCondLst>
                                        </p:cTn>
                                        <p:tgtEl>
                                          <p:spTgt spid="13"/>
                                        </p:tgtEl>
                                      </p:cBhvr>
                                      <p:to x="100000" y="100000"/>
                                    </p:animScale>
                                    <p:animScale>
                                      <p:cBhvr>
                                        <p:cTn id="20" dur="26">
                                          <p:stCondLst>
                                            <p:cond delay="1808"/>
                                          </p:stCondLst>
                                        </p:cTn>
                                        <p:tgtEl>
                                          <p:spTgt spid="13"/>
                                        </p:tgtEl>
                                      </p:cBhvr>
                                      <p:to x="100000" y="95000"/>
                                    </p:animScale>
                                    <p:animScale>
                                      <p:cBhvr>
                                        <p:cTn id="21" dur="166" decel="50000">
                                          <p:stCondLst>
                                            <p:cond delay="1834"/>
                                          </p:stCondLst>
                                        </p:cTn>
                                        <p:tgtEl>
                                          <p:spTgt spid="13"/>
                                        </p:tgtEl>
                                      </p:cBhvr>
                                      <p:to x="100000" y="100000"/>
                                    </p:animScale>
                                    <p:set>
                                      <p:cBhvr>
                                        <p:cTn id="22" dur="1" fill="hold">
                                          <p:stCondLst>
                                            <p:cond delay="1999"/>
                                          </p:stCondLst>
                                        </p:cTn>
                                        <p:tgtEl>
                                          <p:spTgt spid="13"/>
                                        </p:tgtEl>
                                        <p:attrNameLst>
                                          <p:attrName>style.visibility</p:attrName>
                                        </p:attrNameLst>
                                      </p:cBhvr>
                                      <p:to>
                                        <p:strVal val="hidden"/>
                                      </p:to>
                                    </p:set>
                                  </p:childTnLst>
                                </p:cTn>
                              </p:par>
                              <p:par>
                                <p:cTn id="23" presetID="3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p:cTn id="25" dur="1000" fill="hold"/>
                                        <p:tgtEl>
                                          <p:spTgt spid="16"/>
                                        </p:tgtEl>
                                        <p:attrNameLst>
                                          <p:attrName>ppt_w</p:attrName>
                                        </p:attrNameLst>
                                      </p:cBhvr>
                                      <p:tavLst>
                                        <p:tav tm="0">
                                          <p:val>
                                            <p:fltVal val="0"/>
                                          </p:val>
                                        </p:tav>
                                        <p:tav tm="100000">
                                          <p:val>
                                            <p:strVal val="#ppt_w"/>
                                          </p:val>
                                        </p:tav>
                                      </p:tavLst>
                                    </p:anim>
                                    <p:anim calcmode="lin" valueType="num">
                                      <p:cBhvr>
                                        <p:cTn id="26" dur="1000" fill="hold"/>
                                        <p:tgtEl>
                                          <p:spTgt spid="16"/>
                                        </p:tgtEl>
                                        <p:attrNameLst>
                                          <p:attrName>ppt_h</p:attrName>
                                        </p:attrNameLst>
                                      </p:cBhvr>
                                      <p:tavLst>
                                        <p:tav tm="0">
                                          <p:val>
                                            <p:fltVal val="0"/>
                                          </p:val>
                                        </p:tav>
                                        <p:tav tm="100000">
                                          <p:val>
                                            <p:strVal val="#ppt_h"/>
                                          </p:val>
                                        </p:tav>
                                      </p:tavLst>
                                    </p:anim>
                                    <p:anim calcmode="lin" valueType="num">
                                      <p:cBhvr>
                                        <p:cTn id="27" dur="1000" fill="hold"/>
                                        <p:tgtEl>
                                          <p:spTgt spid="16"/>
                                        </p:tgtEl>
                                        <p:attrNameLst>
                                          <p:attrName>style.rotation</p:attrName>
                                        </p:attrNameLst>
                                      </p:cBhvr>
                                      <p:tavLst>
                                        <p:tav tm="0">
                                          <p:val>
                                            <p:fltVal val="90"/>
                                          </p:val>
                                        </p:tav>
                                        <p:tav tm="100000">
                                          <p:val>
                                            <p:fltVal val="0"/>
                                          </p:val>
                                        </p:tav>
                                      </p:tavLst>
                                    </p:anim>
                                    <p:animEffect transition="in" filter="fade">
                                      <p:cBhvr>
                                        <p:cTn id="28" dur="10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56" presetClass="entr" presetSubtype="0" fill="hold" grpId="0" nodeType="clickEffect">
                                  <p:stCondLst>
                                    <p:cond delay="0"/>
                                  </p:stCondLst>
                                  <p:iterate type="lt">
                                    <p:tmPct val="10000"/>
                                  </p:iterate>
                                  <p:childTnLst>
                                    <p:set>
                                      <p:cBhvr>
                                        <p:cTn id="32" dur="1" fill="hold">
                                          <p:stCondLst>
                                            <p:cond delay="0"/>
                                          </p:stCondLst>
                                        </p:cTn>
                                        <p:tgtEl>
                                          <p:spTgt spid="17"/>
                                        </p:tgtEl>
                                        <p:attrNameLst>
                                          <p:attrName>style.visibility</p:attrName>
                                        </p:attrNameLst>
                                      </p:cBhvr>
                                      <p:to>
                                        <p:strVal val="visible"/>
                                      </p:to>
                                    </p:set>
                                    <p:anim by="(-#ppt_w*2)" calcmode="lin" valueType="num">
                                      <p:cBhvr rctx="PPT">
                                        <p:cTn id="33" dur="250" autoRev="1" fill="hold">
                                          <p:stCondLst>
                                            <p:cond delay="0"/>
                                          </p:stCondLst>
                                        </p:cTn>
                                        <p:tgtEl>
                                          <p:spTgt spid="17"/>
                                        </p:tgtEl>
                                        <p:attrNameLst>
                                          <p:attrName>ppt_w</p:attrName>
                                        </p:attrNameLst>
                                      </p:cBhvr>
                                    </p:anim>
                                    <p:anim by="(#ppt_w*0.50)" calcmode="lin" valueType="num">
                                      <p:cBhvr>
                                        <p:cTn id="34" dur="250" decel="50000" autoRev="1" fill="hold">
                                          <p:stCondLst>
                                            <p:cond delay="0"/>
                                          </p:stCondLst>
                                        </p:cTn>
                                        <p:tgtEl>
                                          <p:spTgt spid="17"/>
                                        </p:tgtEl>
                                        <p:attrNameLst>
                                          <p:attrName>ppt_x</p:attrName>
                                        </p:attrNameLst>
                                      </p:cBhvr>
                                    </p:anim>
                                    <p:anim from="(-#ppt_h/2)" to="(#ppt_y)" calcmode="lin" valueType="num">
                                      <p:cBhvr>
                                        <p:cTn id="35" dur="500" fill="hold">
                                          <p:stCondLst>
                                            <p:cond delay="0"/>
                                          </p:stCondLst>
                                        </p:cTn>
                                        <p:tgtEl>
                                          <p:spTgt spid="17"/>
                                        </p:tgtEl>
                                        <p:attrNameLst>
                                          <p:attrName>ppt_y</p:attrName>
                                        </p:attrNameLst>
                                      </p:cBhvr>
                                    </p:anim>
                                    <p:animRot by="21600000">
                                      <p:cBhvr>
                                        <p:cTn id="36" dur="500" fill="hold">
                                          <p:stCondLst>
                                            <p:cond delay="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Thực phẩm bị mốc: Nên vứt hay giữ lại ăn tiế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1261302">
            <a:off x="883473" y="1375881"/>
            <a:ext cx="5638800" cy="460360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grpSp>
        <p:nvGrpSpPr>
          <p:cNvPr id="13" name="组合 20">
            <a:extLst>
              <a:ext uri="{FF2B5EF4-FFF2-40B4-BE49-F238E27FC236}">
                <a16:creationId xmlns="" xmlns:a16="http://schemas.microsoft.com/office/drawing/2014/main" id="{3B8C6329-2286-45CC-A1B7-77EC661ECEF1}"/>
              </a:ext>
            </a:extLst>
          </p:cNvPr>
          <p:cNvGrpSpPr/>
          <p:nvPr/>
        </p:nvGrpSpPr>
        <p:grpSpPr>
          <a:xfrm>
            <a:off x="141384" y="823472"/>
            <a:ext cx="7277265" cy="5911708"/>
            <a:chOff x="2246898" y="972460"/>
            <a:chExt cx="7698203" cy="3497470"/>
          </a:xfrm>
          <a:solidFill>
            <a:schemeClr val="tx1"/>
          </a:solidFill>
        </p:grpSpPr>
        <p:sp>
          <p:nvSpPr>
            <p:cNvPr id="14" name="圆角矩形 13">
              <a:extLst>
                <a:ext uri="{FF2B5EF4-FFF2-40B4-BE49-F238E27FC236}">
                  <a16:creationId xmlns="" xmlns:a16="http://schemas.microsoft.com/office/drawing/2014/main" id="{A14CF9F2-5FB3-4F65-9683-AC7AB5EFE08F}"/>
                </a:ext>
              </a:extLst>
            </p:cNvPr>
            <p:cNvSpPr/>
            <p:nvPr userDrawn="1"/>
          </p:nvSpPr>
          <p:spPr>
            <a:xfrm>
              <a:off x="2246898" y="972460"/>
              <a:ext cx="7698203" cy="3497470"/>
            </a:xfrm>
            <a:prstGeom prst="roundRect">
              <a:avLst/>
            </a:prstGeom>
            <a:grpFill/>
            <a:ln w="1270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字魂70号-灵悦黑体" panose="00000500000000000000" pitchFamily="2" charset="-122"/>
                <a:ea typeface="字魂70号-灵悦黑体" panose="00000500000000000000" pitchFamily="2" charset="-122"/>
              </a:endParaRPr>
            </a:p>
          </p:txBody>
        </p:sp>
        <p:sp>
          <p:nvSpPr>
            <p:cNvPr id="15" name="圆角矩形 14">
              <a:extLst>
                <a:ext uri="{FF2B5EF4-FFF2-40B4-BE49-F238E27FC236}">
                  <a16:creationId xmlns="" xmlns:a16="http://schemas.microsoft.com/office/drawing/2014/main" id="{72BDB0AF-BFD3-423C-86A3-3444BD0B1E8B}"/>
                </a:ext>
              </a:extLst>
            </p:cNvPr>
            <p:cNvSpPr/>
            <p:nvPr userDrawn="1"/>
          </p:nvSpPr>
          <p:spPr>
            <a:xfrm>
              <a:off x="2399599" y="1105418"/>
              <a:ext cx="7371740" cy="3240061"/>
            </a:xfrm>
            <a:prstGeom prst="roundRect">
              <a:avLst/>
            </a:prstGeom>
            <a:grpFill/>
            <a:ln w="25400">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字魂70号-灵悦黑体" panose="00000500000000000000" pitchFamily="2" charset="-122"/>
                <a:ea typeface="字魂70号-灵悦黑体" panose="00000500000000000000" pitchFamily="2" charset="-122"/>
              </a:endParaRPr>
            </a:p>
          </p:txBody>
        </p:sp>
      </p:grpSp>
      <p:sp>
        <p:nvSpPr>
          <p:cNvPr id="16" name="Rounded Rectangle 11">
            <a:extLst>
              <a:ext uri="{FF2B5EF4-FFF2-40B4-BE49-F238E27FC236}">
                <a16:creationId xmlns="" xmlns:a16="http://schemas.microsoft.com/office/drawing/2014/main" id="{9E1BB714-DD68-4359-A592-755FC85F2C0C}"/>
              </a:ext>
            </a:extLst>
          </p:cNvPr>
          <p:cNvSpPr/>
          <p:nvPr/>
        </p:nvSpPr>
        <p:spPr>
          <a:xfrm>
            <a:off x="7765993" y="1756861"/>
            <a:ext cx="3807375" cy="3295776"/>
          </a:xfrm>
          <a:prstGeom prst="roundRect">
            <a:avLst/>
          </a:prstGeom>
          <a:solidFill>
            <a:schemeClr val="bg1">
              <a:alpha val="68000"/>
            </a:schemeClr>
          </a:solidFill>
          <a:ln>
            <a:prstDash val="lgDashDot"/>
          </a:ln>
          <a:effectLst>
            <a:outerShdw blurRad="50800" dist="38100" dir="2700000" algn="tl" rotWithShape="0">
              <a:prstClr val="black">
                <a:alpha val="40000"/>
              </a:prstClr>
            </a:outerShdw>
            <a:reflection blurRad="6350" stA="52000" endA="300" endPos="35000" dir="5400000" sy="-100000" algn="bl" rotWithShape="0"/>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 xmlns:a16="http://schemas.microsoft.com/office/drawing/2014/main" id="{554370C2-E50C-4400-BA65-D1E26892560E}"/>
              </a:ext>
            </a:extLst>
          </p:cNvPr>
          <p:cNvSpPr/>
          <p:nvPr/>
        </p:nvSpPr>
        <p:spPr>
          <a:xfrm>
            <a:off x="7997107" y="2435253"/>
            <a:ext cx="3659184" cy="1938992"/>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vi-VN" sz="6000" b="1" cap="none" spc="0" dirty="0">
                <a:ln>
                  <a:prstDash val="sysDash"/>
                </a:ln>
                <a:solidFill>
                  <a:schemeClr val="accent6">
                    <a:lumMod val="50000"/>
                  </a:schemeClr>
                </a:solidFill>
                <a:effectLst>
                  <a:glow rad="139700">
                    <a:schemeClr val="accent6">
                      <a:satMod val="175000"/>
                      <a:alpha val="40000"/>
                    </a:schemeClr>
                  </a:glow>
                </a:effectLst>
                <a:latin typeface="UVN Bai Sau Nang" panose="04030905020802020C03" pitchFamily="82" charset="0"/>
              </a:rPr>
              <a:t>Bánh mì bị mốc</a:t>
            </a:r>
            <a:endParaRPr lang="en-US" sz="6000" b="1" cap="none" spc="0" dirty="0">
              <a:ln>
                <a:prstDash val="sysDash"/>
              </a:ln>
              <a:solidFill>
                <a:schemeClr val="accent6">
                  <a:lumMod val="50000"/>
                </a:schemeClr>
              </a:solidFill>
              <a:effectLst>
                <a:glow rad="139700">
                  <a:schemeClr val="accent6">
                    <a:satMod val="175000"/>
                    <a:alpha val="40000"/>
                  </a:schemeClr>
                </a:glow>
              </a:effectLst>
              <a:latin typeface="UVN Bai Sau Nang" panose="04030905020802020C03" pitchFamily="82" charset="0"/>
            </a:endParaRPr>
          </a:p>
        </p:txBody>
      </p:sp>
    </p:spTree>
    <p:extLst>
      <p:ext uri="{BB962C8B-B14F-4D97-AF65-F5344CB8AC3E}">
        <p14:creationId xmlns:p14="http://schemas.microsoft.com/office/powerpoint/2010/main" val="15186135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xit" presetSubtype="0" fill="hold" nodeType="clickEffect">
                                  <p:stCondLst>
                                    <p:cond delay="0"/>
                                  </p:stCondLst>
                                  <p:childTnLst>
                                    <p:animEffect transition="out" filter="wipe(down)">
                                      <p:cBhvr>
                                        <p:cTn id="6" dur="180" accel="50000">
                                          <p:stCondLst>
                                            <p:cond delay="1820"/>
                                          </p:stCondLst>
                                        </p:cTn>
                                        <p:tgtEl>
                                          <p:spTgt spid="13"/>
                                        </p:tgtEl>
                                      </p:cBhvr>
                                    </p:animEffect>
                                    <p:anim calcmode="lin" valueType="num">
                                      <p:cBhvr>
                                        <p:cTn id="7" dur="1822" tmFilter="0,0; 0.14,0.31; 0.43,0.73; 0.71,0.91; 1.0,1.0">
                                          <p:stCondLst>
                                            <p:cond delay="0"/>
                                          </p:stCondLst>
                                        </p:cTn>
                                        <p:tgtEl>
                                          <p:spTgt spid="13"/>
                                        </p:tgtEl>
                                        <p:attrNameLst>
                                          <p:attrName>ppt_x</p:attrName>
                                        </p:attrNameLst>
                                      </p:cBhvr>
                                      <p:tavLst>
                                        <p:tav tm="0">
                                          <p:val>
                                            <p:strVal val="ppt_x"/>
                                          </p:val>
                                        </p:tav>
                                        <p:tav tm="100000">
                                          <p:val>
                                            <p:strVal val="#ppt_x+0.25"/>
                                          </p:val>
                                        </p:tav>
                                      </p:tavLst>
                                    </p:anim>
                                    <p:anim calcmode="lin" valueType="num">
                                      <p:cBhvr>
                                        <p:cTn id="8" dur="178">
                                          <p:stCondLst>
                                            <p:cond delay="1822"/>
                                          </p:stCondLst>
                                        </p:cTn>
                                        <p:tgtEl>
                                          <p:spTgt spid="13"/>
                                        </p:tgtEl>
                                        <p:attrNameLst>
                                          <p:attrName>ppt_x</p:attrName>
                                        </p:attrNameLst>
                                      </p:cBhvr>
                                      <p:tavLst>
                                        <p:tav tm="0">
                                          <p:val>
                                            <p:strVal val="ppt_x"/>
                                          </p:val>
                                        </p:tav>
                                        <p:tav tm="100000">
                                          <p:val>
                                            <p:strVal val="ppt_x"/>
                                          </p:val>
                                        </p:tav>
                                      </p:tavLst>
                                    </p:anim>
                                    <p:anim calcmode="lin" valueType="num">
                                      <p:cBhvr>
                                        <p:cTn id="9" dur="664" tmFilter="0.0,0.0;0.25,0.07;0.50,0.2;0.75,0.467;1.0,1.0">
                                          <p:stCondLst>
                                            <p:cond delay="0"/>
                                          </p:stCondLst>
                                        </p:cTn>
                                        <p:tgtEl>
                                          <p:spTgt spid="13"/>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10" dur="664" tmFilter="0, 0; 0.125,0.2665; 0.25,0.4; 0.375,0.465; 0.5,0.5;  0.625,0.535; 0.75,0.6; 0.875,0.7335; 1,1">
                                          <p:stCondLst>
                                            <p:cond delay="664"/>
                                          </p:stCondLst>
                                        </p:cTn>
                                        <p:tgtEl>
                                          <p:spTgt spid="13"/>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11" dur="332" tmFilter="0, 0; 0.125,0.2665; 0.25,0.4; 0.375,0.465; 0.5,0.5;  0.625,0.535; 0.75,0.6; 0.875,0.7335; 1,1">
                                          <p:stCondLst>
                                            <p:cond delay="1324"/>
                                          </p:stCondLst>
                                        </p:cTn>
                                        <p:tgtEl>
                                          <p:spTgt spid="13"/>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12" dur="164" tmFilter="0, 0; 0.125,0.2665; 0.25,0.4; 0.375,0.465; 0.5,0.5;  0.625,0.535; 0.75,0.6; 0.875,0.7335; 1,1">
                                          <p:stCondLst>
                                            <p:cond delay="1656"/>
                                          </p:stCondLst>
                                        </p:cTn>
                                        <p:tgtEl>
                                          <p:spTgt spid="13"/>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13" dur="180" accel="50000">
                                          <p:stCondLst>
                                            <p:cond delay="1820"/>
                                          </p:stCondLst>
                                        </p:cTn>
                                        <p:tgtEl>
                                          <p:spTgt spid="13"/>
                                        </p:tgtEl>
                                        <p:attrNameLst>
                                          <p:attrName>ppt_y</p:attrName>
                                        </p:attrNameLst>
                                      </p:cBhvr>
                                      <p:tavLst>
                                        <p:tav tm="0">
                                          <p:val>
                                            <p:strVal val="ppt_y"/>
                                          </p:val>
                                        </p:tav>
                                        <p:tav tm="100000">
                                          <p:val>
                                            <p:strVal val="ppt_y+ppt_h"/>
                                          </p:val>
                                        </p:tav>
                                      </p:tavLst>
                                    </p:anim>
                                    <p:animScale>
                                      <p:cBhvr>
                                        <p:cTn id="14" dur="26">
                                          <p:stCondLst>
                                            <p:cond delay="620"/>
                                          </p:stCondLst>
                                        </p:cTn>
                                        <p:tgtEl>
                                          <p:spTgt spid="13"/>
                                        </p:tgtEl>
                                      </p:cBhvr>
                                      <p:to x="100000" y="60000"/>
                                    </p:animScale>
                                    <p:animScale>
                                      <p:cBhvr>
                                        <p:cTn id="15" dur="166" decel="50000">
                                          <p:stCondLst>
                                            <p:cond delay="646"/>
                                          </p:stCondLst>
                                        </p:cTn>
                                        <p:tgtEl>
                                          <p:spTgt spid="13"/>
                                        </p:tgtEl>
                                      </p:cBhvr>
                                      <p:to x="100000" y="100000"/>
                                    </p:animScale>
                                    <p:animScale>
                                      <p:cBhvr>
                                        <p:cTn id="16" dur="26">
                                          <p:stCondLst>
                                            <p:cond delay="1312"/>
                                          </p:stCondLst>
                                        </p:cTn>
                                        <p:tgtEl>
                                          <p:spTgt spid="13"/>
                                        </p:tgtEl>
                                      </p:cBhvr>
                                      <p:to x="100000" y="80000"/>
                                    </p:animScale>
                                    <p:animScale>
                                      <p:cBhvr>
                                        <p:cTn id="17" dur="166" decel="50000">
                                          <p:stCondLst>
                                            <p:cond delay="1338"/>
                                          </p:stCondLst>
                                        </p:cTn>
                                        <p:tgtEl>
                                          <p:spTgt spid="13"/>
                                        </p:tgtEl>
                                      </p:cBhvr>
                                      <p:to x="100000" y="100000"/>
                                    </p:animScale>
                                    <p:animScale>
                                      <p:cBhvr>
                                        <p:cTn id="18" dur="26">
                                          <p:stCondLst>
                                            <p:cond delay="1642"/>
                                          </p:stCondLst>
                                        </p:cTn>
                                        <p:tgtEl>
                                          <p:spTgt spid="13"/>
                                        </p:tgtEl>
                                      </p:cBhvr>
                                      <p:to x="100000" y="90000"/>
                                    </p:animScale>
                                    <p:animScale>
                                      <p:cBhvr>
                                        <p:cTn id="19" dur="166" decel="50000">
                                          <p:stCondLst>
                                            <p:cond delay="1668"/>
                                          </p:stCondLst>
                                        </p:cTn>
                                        <p:tgtEl>
                                          <p:spTgt spid="13"/>
                                        </p:tgtEl>
                                      </p:cBhvr>
                                      <p:to x="100000" y="100000"/>
                                    </p:animScale>
                                    <p:animScale>
                                      <p:cBhvr>
                                        <p:cTn id="20" dur="26">
                                          <p:stCondLst>
                                            <p:cond delay="1808"/>
                                          </p:stCondLst>
                                        </p:cTn>
                                        <p:tgtEl>
                                          <p:spTgt spid="13"/>
                                        </p:tgtEl>
                                      </p:cBhvr>
                                      <p:to x="100000" y="95000"/>
                                    </p:animScale>
                                    <p:animScale>
                                      <p:cBhvr>
                                        <p:cTn id="21" dur="166" decel="50000">
                                          <p:stCondLst>
                                            <p:cond delay="1834"/>
                                          </p:stCondLst>
                                        </p:cTn>
                                        <p:tgtEl>
                                          <p:spTgt spid="13"/>
                                        </p:tgtEl>
                                      </p:cBhvr>
                                      <p:to x="100000" y="100000"/>
                                    </p:animScale>
                                    <p:set>
                                      <p:cBhvr>
                                        <p:cTn id="22" dur="1" fill="hold">
                                          <p:stCondLst>
                                            <p:cond delay="1999"/>
                                          </p:stCondLst>
                                        </p:cTn>
                                        <p:tgtEl>
                                          <p:spTgt spid="13"/>
                                        </p:tgtEl>
                                        <p:attrNameLst>
                                          <p:attrName>style.visibility</p:attrName>
                                        </p:attrNameLst>
                                      </p:cBhvr>
                                      <p:to>
                                        <p:strVal val="hidden"/>
                                      </p:to>
                                    </p:set>
                                  </p:childTnLst>
                                </p:cTn>
                              </p:par>
                              <p:par>
                                <p:cTn id="23" presetID="3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p:cTn id="25" dur="1000" fill="hold"/>
                                        <p:tgtEl>
                                          <p:spTgt spid="16"/>
                                        </p:tgtEl>
                                        <p:attrNameLst>
                                          <p:attrName>ppt_w</p:attrName>
                                        </p:attrNameLst>
                                      </p:cBhvr>
                                      <p:tavLst>
                                        <p:tav tm="0">
                                          <p:val>
                                            <p:fltVal val="0"/>
                                          </p:val>
                                        </p:tav>
                                        <p:tav tm="100000">
                                          <p:val>
                                            <p:strVal val="#ppt_w"/>
                                          </p:val>
                                        </p:tav>
                                      </p:tavLst>
                                    </p:anim>
                                    <p:anim calcmode="lin" valueType="num">
                                      <p:cBhvr>
                                        <p:cTn id="26" dur="1000" fill="hold"/>
                                        <p:tgtEl>
                                          <p:spTgt spid="16"/>
                                        </p:tgtEl>
                                        <p:attrNameLst>
                                          <p:attrName>ppt_h</p:attrName>
                                        </p:attrNameLst>
                                      </p:cBhvr>
                                      <p:tavLst>
                                        <p:tav tm="0">
                                          <p:val>
                                            <p:fltVal val="0"/>
                                          </p:val>
                                        </p:tav>
                                        <p:tav tm="100000">
                                          <p:val>
                                            <p:strVal val="#ppt_h"/>
                                          </p:val>
                                        </p:tav>
                                      </p:tavLst>
                                    </p:anim>
                                    <p:anim calcmode="lin" valueType="num">
                                      <p:cBhvr>
                                        <p:cTn id="27" dur="1000" fill="hold"/>
                                        <p:tgtEl>
                                          <p:spTgt spid="16"/>
                                        </p:tgtEl>
                                        <p:attrNameLst>
                                          <p:attrName>style.rotation</p:attrName>
                                        </p:attrNameLst>
                                      </p:cBhvr>
                                      <p:tavLst>
                                        <p:tav tm="0">
                                          <p:val>
                                            <p:fltVal val="90"/>
                                          </p:val>
                                        </p:tav>
                                        <p:tav tm="100000">
                                          <p:val>
                                            <p:fltVal val="0"/>
                                          </p:val>
                                        </p:tav>
                                      </p:tavLst>
                                    </p:anim>
                                    <p:animEffect transition="in" filter="fade">
                                      <p:cBhvr>
                                        <p:cTn id="28" dur="10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56" presetClass="entr" presetSubtype="0" fill="hold" grpId="0" nodeType="clickEffect">
                                  <p:stCondLst>
                                    <p:cond delay="0"/>
                                  </p:stCondLst>
                                  <p:iterate type="lt">
                                    <p:tmPct val="10000"/>
                                  </p:iterate>
                                  <p:childTnLst>
                                    <p:set>
                                      <p:cBhvr>
                                        <p:cTn id="32" dur="1" fill="hold">
                                          <p:stCondLst>
                                            <p:cond delay="0"/>
                                          </p:stCondLst>
                                        </p:cTn>
                                        <p:tgtEl>
                                          <p:spTgt spid="17"/>
                                        </p:tgtEl>
                                        <p:attrNameLst>
                                          <p:attrName>style.visibility</p:attrName>
                                        </p:attrNameLst>
                                      </p:cBhvr>
                                      <p:to>
                                        <p:strVal val="visible"/>
                                      </p:to>
                                    </p:set>
                                    <p:anim by="(-#ppt_w*2)" calcmode="lin" valueType="num">
                                      <p:cBhvr rctx="PPT">
                                        <p:cTn id="33" dur="250" autoRev="1" fill="hold">
                                          <p:stCondLst>
                                            <p:cond delay="0"/>
                                          </p:stCondLst>
                                        </p:cTn>
                                        <p:tgtEl>
                                          <p:spTgt spid="17"/>
                                        </p:tgtEl>
                                        <p:attrNameLst>
                                          <p:attrName>ppt_w</p:attrName>
                                        </p:attrNameLst>
                                      </p:cBhvr>
                                    </p:anim>
                                    <p:anim by="(#ppt_w*0.50)" calcmode="lin" valueType="num">
                                      <p:cBhvr>
                                        <p:cTn id="34" dur="250" decel="50000" autoRev="1" fill="hold">
                                          <p:stCondLst>
                                            <p:cond delay="0"/>
                                          </p:stCondLst>
                                        </p:cTn>
                                        <p:tgtEl>
                                          <p:spTgt spid="17"/>
                                        </p:tgtEl>
                                        <p:attrNameLst>
                                          <p:attrName>ppt_x</p:attrName>
                                        </p:attrNameLst>
                                      </p:cBhvr>
                                    </p:anim>
                                    <p:anim from="(-#ppt_h/2)" to="(#ppt_y)" calcmode="lin" valueType="num">
                                      <p:cBhvr>
                                        <p:cTn id="35" dur="500" fill="hold">
                                          <p:stCondLst>
                                            <p:cond delay="0"/>
                                          </p:stCondLst>
                                        </p:cTn>
                                        <p:tgtEl>
                                          <p:spTgt spid="17"/>
                                        </p:tgtEl>
                                        <p:attrNameLst>
                                          <p:attrName>ppt_y</p:attrName>
                                        </p:attrNameLst>
                                      </p:cBhvr>
                                    </p:anim>
                                    <p:animRot by="21600000">
                                      <p:cBhvr>
                                        <p:cTn id="36" dur="500" fill="hold">
                                          <p:stCondLst>
                                            <p:cond delay="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rotWithShape="1">
          <a:blip r:embed="rId2"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pic>
        <p:nvPicPr>
          <p:cNvPr id="27" name="图片 26" descr="5453454353455b"/>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415" y="575310"/>
            <a:ext cx="12190730" cy="6282690"/>
          </a:xfrm>
          <a:prstGeom prst="rect">
            <a:avLst/>
          </a:prstGeom>
        </p:spPr>
      </p:pic>
      <p:pic>
        <p:nvPicPr>
          <p:cNvPr id="26" name="图片 25" descr="C:/Users/ADMINI~1/AppData/Local/Temp/picturecompress_20210401144743/output_1.pngoutput_1"/>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6577965" y="5062220"/>
            <a:ext cx="5614035" cy="1812290"/>
          </a:xfrm>
          <a:prstGeom prst="rect">
            <a:avLst/>
          </a:prstGeom>
        </p:spPr>
      </p:pic>
      <p:pic>
        <p:nvPicPr>
          <p:cNvPr id="4" name="图片 3" descr="434234234234234234bb"/>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0"/>
            <a:ext cx="12190095" cy="5027295"/>
          </a:xfrm>
          <a:prstGeom prst="rect">
            <a:avLst/>
          </a:prstGeom>
        </p:spPr>
      </p:pic>
      <p:pic>
        <p:nvPicPr>
          <p:cNvPr id="5" name="图片 4" descr="春季预防流感-44445556--7"/>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rot="16200000">
            <a:off x="4113530" y="-1929765"/>
            <a:ext cx="4039235" cy="10059035"/>
          </a:xfrm>
          <a:prstGeom prst="rect">
            <a:avLst/>
          </a:prstGeom>
        </p:spPr>
      </p:pic>
      <p:pic>
        <p:nvPicPr>
          <p:cNvPr id="6" name="图片 5" descr="招生展板8999999"/>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00660" y="-233680"/>
            <a:ext cx="11648440" cy="5748655"/>
          </a:xfrm>
          <a:prstGeom prst="rect">
            <a:avLst/>
          </a:prstGeom>
        </p:spPr>
      </p:pic>
      <p:pic>
        <p:nvPicPr>
          <p:cNvPr id="19" name="图片 18" descr="人口普查--4445566"/>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a:xfrm>
            <a:off x="635" y="-85725"/>
            <a:ext cx="1560195" cy="1644650"/>
          </a:xfrm>
          <a:prstGeom prst="rect">
            <a:avLst/>
          </a:prstGeom>
        </p:spPr>
      </p:pic>
      <p:pic>
        <p:nvPicPr>
          <p:cNvPr id="14" name="图片 13" descr="444444444444444444444a"/>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a:xfrm>
            <a:off x="10400030" y="1355090"/>
            <a:ext cx="1090295" cy="694055"/>
          </a:xfrm>
          <a:prstGeom prst="rect">
            <a:avLst/>
          </a:prstGeom>
        </p:spPr>
      </p:pic>
      <p:pic>
        <p:nvPicPr>
          <p:cNvPr id="25" name="图片 24" descr="C:/Users/ADMINI~1/AppData/Local/Temp/picturecompress_20210401144715/output_1.pngoutput_1"/>
          <p:cNvPicPr>
            <a:picLocks noChangeAspect="1"/>
          </p:cNvPicPr>
          <p:nvPr/>
        </p:nvPicPr>
        <p:blipFill>
          <a:blip r:embed="rId10" cstate="screen">
            <a:extLst>
              <a:ext uri="{28A0092B-C50C-407E-A947-70E740481C1C}">
                <a14:useLocalDpi xmlns:a14="http://schemas.microsoft.com/office/drawing/2010/main"/>
              </a:ext>
            </a:extLst>
          </a:blip>
          <a:srcRect/>
          <a:stretch>
            <a:fillRect/>
          </a:stretch>
        </p:blipFill>
        <p:spPr>
          <a:xfrm>
            <a:off x="9510395" y="4373880"/>
            <a:ext cx="2476500" cy="2484120"/>
          </a:xfrm>
          <a:prstGeom prst="rect">
            <a:avLst/>
          </a:prstGeom>
        </p:spPr>
      </p:pic>
      <p:pic>
        <p:nvPicPr>
          <p:cNvPr id="28" name="图片 27" descr="C:/Users/ADMINI~1/AppData/Local/Temp/picturecompress_20210401144743/output_1.pngoutput_1"/>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flipH="1">
            <a:off x="18415" y="5038725"/>
            <a:ext cx="5614035" cy="1812290"/>
          </a:xfrm>
          <a:prstGeom prst="rect">
            <a:avLst/>
          </a:prstGeom>
        </p:spPr>
      </p:pic>
      <p:pic>
        <p:nvPicPr>
          <p:cNvPr id="29" name="图片 28" descr="51miz-E956255-373959F1"/>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flipH="1">
            <a:off x="-142240" y="3866515"/>
            <a:ext cx="3253740" cy="2991485"/>
          </a:xfrm>
          <a:prstGeom prst="rect">
            <a:avLst/>
          </a:prstGeom>
        </p:spPr>
      </p:pic>
      <p:grpSp>
        <p:nvGrpSpPr>
          <p:cNvPr id="3" name="组合 2"/>
          <p:cNvGrpSpPr/>
          <p:nvPr/>
        </p:nvGrpSpPr>
        <p:grpSpPr>
          <a:xfrm>
            <a:off x="2504984" y="1737001"/>
            <a:ext cx="496275" cy="499745"/>
            <a:chOff x="8919" y="2734"/>
            <a:chExt cx="787" cy="787"/>
          </a:xfrm>
        </p:grpSpPr>
        <p:sp>
          <p:nvSpPr>
            <p:cNvPr id="78" name="椭圆 77"/>
            <p:cNvSpPr/>
            <p:nvPr/>
          </p:nvSpPr>
          <p:spPr>
            <a:xfrm>
              <a:off x="8919" y="2734"/>
              <a:ext cx="787" cy="787"/>
            </a:xfrm>
            <a:prstGeom prst="ellipse">
              <a:avLst/>
            </a:prstGeom>
            <a:solidFill>
              <a:srgbClr val="41C241"/>
            </a:solidFill>
            <a:ln>
              <a:noFill/>
            </a:ln>
            <a:effectLst>
              <a:outerShdw blurRad="63500" sx="102000" sy="102000" algn="ctr" rotWithShape="0">
                <a:schemeClr val="tx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ea"/>
                <a:sym typeface="+mn-lt"/>
              </a:endParaRPr>
            </a:p>
          </p:txBody>
        </p:sp>
        <p:sp>
          <p:nvSpPr>
            <p:cNvPr id="80" name="文本框 79"/>
            <p:cNvSpPr txBox="1"/>
            <p:nvPr/>
          </p:nvSpPr>
          <p:spPr>
            <a:xfrm>
              <a:off x="8957" y="2787"/>
              <a:ext cx="712" cy="630"/>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dirty="0">
                  <a:ln>
                    <a:noFill/>
                  </a:ln>
                  <a:solidFill>
                    <a:prstClr val="white"/>
                  </a:solidFill>
                  <a:effectLst/>
                  <a:uLnTx/>
                  <a:uFillTx/>
                  <a:latin typeface="微软雅黑"/>
                  <a:ea typeface="微软雅黑"/>
                  <a:cs typeface="+mn-ea"/>
                  <a:sym typeface="+mn-lt"/>
                </a:rPr>
                <a:t>1</a:t>
              </a:r>
            </a:p>
          </p:txBody>
        </p:sp>
      </p:grpSp>
      <p:grpSp>
        <p:nvGrpSpPr>
          <p:cNvPr id="33" name="组合 32"/>
          <p:cNvGrpSpPr/>
          <p:nvPr/>
        </p:nvGrpSpPr>
        <p:grpSpPr>
          <a:xfrm>
            <a:off x="2816808" y="2868567"/>
            <a:ext cx="496906" cy="499745"/>
            <a:chOff x="8918" y="2734"/>
            <a:chExt cx="788" cy="787"/>
          </a:xfrm>
        </p:grpSpPr>
        <p:sp>
          <p:nvSpPr>
            <p:cNvPr id="34" name="椭圆 33"/>
            <p:cNvSpPr/>
            <p:nvPr/>
          </p:nvSpPr>
          <p:spPr>
            <a:xfrm>
              <a:off x="8919" y="2734"/>
              <a:ext cx="787" cy="787"/>
            </a:xfrm>
            <a:prstGeom prst="ellipse">
              <a:avLst/>
            </a:prstGeom>
            <a:solidFill>
              <a:srgbClr val="41C241"/>
            </a:solidFill>
            <a:ln>
              <a:noFill/>
            </a:ln>
            <a:effectLst>
              <a:outerShdw blurRad="63500" sx="102000" sy="102000" algn="ctr" rotWithShape="0">
                <a:schemeClr val="tx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ea"/>
                <a:sym typeface="+mn-lt"/>
              </a:endParaRPr>
            </a:p>
          </p:txBody>
        </p:sp>
        <p:sp>
          <p:nvSpPr>
            <p:cNvPr id="35" name="文本框 34"/>
            <p:cNvSpPr txBox="1"/>
            <p:nvPr/>
          </p:nvSpPr>
          <p:spPr>
            <a:xfrm>
              <a:off x="8918" y="2787"/>
              <a:ext cx="751" cy="630"/>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dirty="0">
                  <a:ln>
                    <a:noFill/>
                  </a:ln>
                  <a:solidFill>
                    <a:prstClr val="white"/>
                  </a:solidFill>
                  <a:effectLst/>
                  <a:uLnTx/>
                  <a:uFillTx/>
                  <a:latin typeface="微软雅黑"/>
                  <a:ea typeface="微软雅黑"/>
                  <a:cs typeface="+mn-ea"/>
                  <a:sym typeface="+mn-lt"/>
                </a:rPr>
                <a:t>2</a:t>
              </a:r>
            </a:p>
          </p:txBody>
        </p:sp>
      </p:grpSp>
      <p:grpSp>
        <p:nvGrpSpPr>
          <p:cNvPr id="38" name="组合 37"/>
          <p:cNvGrpSpPr/>
          <p:nvPr/>
        </p:nvGrpSpPr>
        <p:grpSpPr>
          <a:xfrm>
            <a:off x="3236259" y="3996616"/>
            <a:ext cx="496906" cy="499745"/>
            <a:chOff x="8918" y="2734"/>
            <a:chExt cx="788" cy="787"/>
          </a:xfrm>
        </p:grpSpPr>
        <p:sp>
          <p:nvSpPr>
            <p:cNvPr id="39" name="椭圆 38"/>
            <p:cNvSpPr/>
            <p:nvPr/>
          </p:nvSpPr>
          <p:spPr>
            <a:xfrm>
              <a:off x="8919" y="2734"/>
              <a:ext cx="787" cy="787"/>
            </a:xfrm>
            <a:prstGeom prst="ellipse">
              <a:avLst/>
            </a:prstGeom>
            <a:solidFill>
              <a:srgbClr val="41C241"/>
            </a:solidFill>
            <a:ln>
              <a:noFill/>
            </a:ln>
            <a:effectLst>
              <a:outerShdw blurRad="63500" sx="102000" sy="102000" algn="ctr" rotWithShape="0">
                <a:schemeClr val="tx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ea"/>
                <a:sym typeface="+mn-lt"/>
              </a:endParaRPr>
            </a:p>
          </p:txBody>
        </p:sp>
        <p:sp>
          <p:nvSpPr>
            <p:cNvPr id="40" name="文本框 39"/>
            <p:cNvSpPr txBox="1"/>
            <p:nvPr/>
          </p:nvSpPr>
          <p:spPr>
            <a:xfrm>
              <a:off x="8918" y="2787"/>
              <a:ext cx="751" cy="630"/>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dirty="0">
                  <a:ln>
                    <a:noFill/>
                  </a:ln>
                  <a:solidFill>
                    <a:prstClr val="white"/>
                  </a:solidFill>
                  <a:effectLst/>
                  <a:uLnTx/>
                  <a:uFillTx/>
                  <a:latin typeface="微软雅黑"/>
                  <a:ea typeface="微软雅黑"/>
                  <a:cs typeface="+mn-ea"/>
                  <a:sym typeface="+mn-lt"/>
                </a:rPr>
                <a:t>3</a:t>
              </a:r>
            </a:p>
          </p:txBody>
        </p:sp>
      </p:grpSp>
      <p:pic>
        <p:nvPicPr>
          <p:cNvPr id="41" name="图片 40" descr="51miz-E1139124-573DE18D"/>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rot="1140000">
            <a:off x="1592493" y="1557296"/>
            <a:ext cx="824865" cy="824865"/>
          </a:xfrm>
          <a:prstGeom prst="rect">
            <a:avLst/>
          </a:prstGeom>
        </p:spPr>
      </p:pic>
      <p:pic>
        <p:nvPicPr>
          <p:cNvPr id="42" name="图片 41" descr="51miz-E1139124-573DE18D"/>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rot="1140000">
            <a:off x="1840808" y="2751727"/>
            <a:ext cx="824865" cy="824865"/>
          </a:xfrm>
          <a:prstGeom prst="rect">
            <a:avLst/>
          </a:prstGeom>
        </p:spPr>
      </p:pic>
      <p:pic>
        <p:nvPicPr>
          <p:cNvPr id="43" name="图片 42" descr="51miz-E1139124-573DE18D"/>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rot="1140000">
            <a:off x="2260259" y="3868981"/>
            <a:ext cx="824865" cy="824865"/>
          </a:xfrm>
          <a:prstGeom prst="rect">
            <a:avLst/>
          </a:prstGeom>
        </p:spPr>
      </p:pic>
      <p:sp>
        <p:nvSpPr>
          <p:cNvPr id="31" name="文本框 10"/>
          <p:cNvSpPr txBox="1"/>
          <p:nvPr/>
        </p:nvSpPr>
        <p:spPr>
          <a:xfrm>
            <a:off x="2686029" y="286424"/>
            <a:ext cx="6894235" cy="923330"/>
          </a:xfrm>
          <a:prstGeom prst="rect">
            <a:avLst/>
          </a:prstGeom>
          <a:noFill/>
        </p:spPr>
        <p:txBody>
          <a:bodyPr wrap="square" rtlCol="0">
            <a:spAutoFit/>
          </a:bodyPr>
          <a:lstStyle/>
          <a:p>
            <a:pPr algn="ctr"/>
            <a:r>
              <a:rPr lang="vi-VN" altLang="zh-CN" sz="5400" dirty="0">
                <a:solidFill>
                  <a:srgbClr val="663300"/>
                </a:solidFill>
                <a:latin typeface="Times New Roman" panose="02020603050405020304" pitchFamily="18" charset="0"/>
                <a:ea typeface="微软雅黑 Light" panose="020B0502040204020203" pitchFamily="34" charset="-122"/>
                <a:cs typeface="Times New Roman" panose="02020603050405020304" pitchFamily="18" charset="0"/>
              </a:rPr>
              <a:t>YÊU CẦU CẦN ĐẠT</a:t>
            </a:r>
            <a:endParaRPr lang="zh-CN" altLang="en-US" sz="5400" dirty="0">
              <a:solidFill>
                <a:srgbClr val="663300"/>
              </a:solidFill>
              <a:latin typeface="Times New Roman" panose="02020603050405020304" pitchFamily="18" charset="0"/>
              <a:ea typeface="微软雅黑 Light" panose="020B0502040204020203" pitchFamily="34" charset="-122"/>
              <a:cs typeface="Times New Roman" panose="02020603050405020304" pitchFamily="18" charset="0"/>
            </a:endParaRPr>
          </a:p>
        </p:txBody>
      </p:sp>
      <p:sp>
        <p:nvSpPr>
          <p:cNvPr id="32" name="文本框 2"/>
          <p:cNvSpPr txBox="1"/>
          <p:nvPr/>
        </p:nvSpPr>
        <p:spPr>
          <a:xfrm>
            <a:off x="2921115" y="1529929"/>
            <a:ext cx="7567700" cy="1015663"/>
          </a:xfrm>
          <a:prstGeom prst="rect">
            <a:avLst/>
          </a:prstGeom>
          <a:noFill/>
        </p:spPr>
        <p:txBody>
          <a:bodyPr wrap="square" rtlCol="0">
            <a:spAutoFit/>
          </a:bodyPr>
          <a:lstStyle/>
          <a:p>
            <a:pPr algn="ctr">
              <a:lnSpc>
                <a:spcPct val="150000"/>
              </a:lnSpc>
            </a:pPr>
            <a:r>
              <a:rPr lang="vi-VN" altLang="zh-CN" sz="2000" b="1" dirty="0">
                <a:solidFill>
                  <a:srgbClr val="002060"/>
                </a:solidFill>
                <a:latin typeface="Times New Roman" panose="02020603050405020304" pitchFamily="18" charset="0"/>
                <a:ea typeface="方正卡通简体" panose="03000509000000000000" pitchFamily="65" charset="-122"/>
                <a:cs typeface="Times New Roman" panose="02020603050405020304" pitchFamily="18" charset="0"/>
              </a:rPr>
              <a:t>Kể được một số đồ dùng, thức ăn, đồ uống nếu không cất giữ, bảo quản cẩn thận có thể gây ngộ độc.</a:t>
            </a:r>
            <a:endParaRPr lang="it-IT" altLang="zh-CN" sz="2000" b="1" dirty="0">
              <a:solidFill>
                <a:srgbClr val="002060"/>
              </a:solidFill>
              <a:latin typeface="Times New Roman" panose="02020603050405020304" pitchFamily="18" charset="0"/>
              <a:ea typeface="方正卡通简体" panose="03000509000000000000" pitchFamily="65" charset="-122"/>
              <a:cs typeface="Times New Roman" panose="02020603050405020304" pitchFamily="18" charset="0"/>
            </a:endParaRPr>
          </a:p>
        </p:txBody>
      </p:sp>
      <p:sp>
        <p:nvSpPr>
          <p:cNvPr id="44" name="文本框 2"/>
          <p:cNvSpPr txBox="1"/>
          <p:nvPr/>
        </p:nvSpPr>
        <p:spPr>
          <a:xfrm>
            <a:off x="3717878" y="3869290"/>
            <a:ext cx="5943338" cy="1015663"/>
          </a:xfrm>
          <a:prstGeom prst="rect">
            <a:avLst/>
          </a:prstGeom>
          <a:noFill/>
        </p:spPr>
        <p:txBody>
          <a:bodyPr wrap="square" rtlCol="0">
            <a:spAutoFit/>
          </a:bodyPr>
          <a:lstStyle/>
          <a:p>
            <a:pPr algn="ctr">
              <a:lnSpc>
                <a:spcPct val="150000"/>
              </a:lnSpc>
            </a:pPr>
            <a:r>
              <a:rPr lang="vi-VN" altLang="zh-CN" sz="2000" b="1" dirty="0">
                <a:solidFill>
                  <a:srgbClr val="002060"/>
                </a:solidFill>
                <a:latin typeface="Times New Roman" panose="02020603050405020304" pitchFamily="18" charset="0"/>
                <a:ea typeface="方正卡通简体" panose="03000509000000000000" pitchFamily="65" charset="-122"/>
                <a:cs typeface="Times New Roman" panose="02020603050405020304" pitchFamily="18" charset="0"/>
              </a:rPr>
              <a:t>Biết cách xử lí những tình huống đơn giản khi bản thân hoặc người nhà bị ngộ độc.</a:t>
            </a:r>
            <a:endParaRPr lang="it-IT" altLang="zh-CN" sz="2000" b="1" dirty="0">
              <a:solidFill>
                <a:srgbClr val="002060"/>
              </a:solidFill>
              <a:latin typeface="Times New Roman" panose="02020603050405020304" pitchFamily="18" charset="0"/>
              <a:ea typeface="方正卡通简体" panose="03000509000000000000" pitchFamily="65" charset="-122"/>
              <a:cs typeface="Times New Roman" panose="02020603050405020304" pitchFamily="18" charset="0"/>
            </a:endParaRPr>
          </a:p>
        </p:txBody>
      </p:sp>
      <p:sp>
        <p:nvSpPr>
          <p:cNvPr id="45" name="文本框 2"/>
          <p:cNvSpPr txBox="1"/>
          <p:nvPr/>
        </p:nvSpPr>
        <p:spPr>
          <a:xfrm>
            <a:off x="3145608" y="2543933"/>
            <a:ext cx="7217330" cy="1015663"/>
          </a:xfrm>
          <a:prstGeom prst="rect">
            <a:avLst/>
          </a:prstGeom>
          <a:noFill/>
        </p:spPr>
        <p:txBody>
          <a:bodyPr wrap="square" rtlCol="0">
            <a:spAutoFit/>
          </a:bodyPr>
          <a:lstStyle/>
          <a:p>
            <a:pPr algn="ctr">
              <a:lnSpc>
                <a:spcPct val="150000"/>
              </a:lnSpc>
            </a:pPr>
            <a:r>
              <a:rPr lang="vi-VN" altLang="zh-CN" sz="2000" b="1" dirty="0">
                <a:solidFill>
                  <a:srgbClr val="002060"/>
                </a:solidFill>
                <a:latin typeface="Times New Roman" panose="02020603050405020304" pitchFamily="18" charset="0"/>
                <a:ea typeface="方正卡通简体" panose="03000509000000000000" pitchFamily="65" charset="-122"/>
                <a:cs typeface="Times New Roman" panose="02020603050405020304" pitchFamily="18" charset="0"/>
              </a:rPr>
              <a:t>Thu thập thông tin có thể gây ngộ độc, đề xuất được những việc làm để phòng tránh ngộ độc qua đường ăn uống.</a:t>
            </a:r>
            <a:endParaRPr lang="it-IT" altLang="zh-CN" sz="2000" b="1" dirty="0">
              <a:solidFill>
                <a:srgbClr val="002060"/>
              </a:solidFill>
              <a:latin typeface="Times New Roman" panose="02020603050405020304" pitchFamily="18" charset="0"/>
              <a:ea typeface="方正卡通简体" panose="03000509000000000000" pitchFamily="65" charset="-122"/>
              <a:cs typeface="Times New Roman" panose="02020603050405020304" pitchFamily="18" charset="0"/>
            </a:endParaRPr>
          </a:p>
        </p:txBody>
      </p:sp>
    </p:spTree>
    <p:extLst>
      <p:ext uri="{BB962C8B-B14F-4D97-AF65-F5344CB8AC3E}">
        <p14:creationId xmlns:p14="http://schemas.microsoft.com/office/powerpoint/2010/main" val="3525216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42" presetClass="entr" presetSubtype="0" fill="hold" nodeType="with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1000"/>
                                        <p:tgtEl>
                                          <p:spTgt spid="27"/>
                                        </p:tgtEl>
                                      </p:cBhvr>
                                    </p:animEffect>
                                    <p:anim calcmode="lin" valueType="num">
                                      <p:cBhvr>
                                        <p:cTn id="20" dur="1000" fill="hold"/>
                                        <p:tgtEl>
                                          <p:spTgt spid="27"/>
                                        </p:tgtEl>
                                        <p:attrNameLst>
                                          <p:attrName>ppt_x</p:attrName>
                                        </p:attrNameLst>
                                      </p:cBhvr>
                                      <p:tavLst>
                                        <p:tav tm="0">
                                          <p:val>
                                            <p:strVal val="#ppt_x"/>
                                          </p:val>
                                        </p:tav>
                                        <p:tav tm="100000">
                                          <p:val>
                                            <p:strVal val="#ppt_x"/>
                                          </p:val>
                                        </p:tav>
                                      </p:tavLst>
                                    </p:anim>
                                    <p:anim calcmode="lin" valueType="num">
                                      <p:cBhvr>
                                        <p:cTn id="21" dur="1000" fill="hold"/>
                                        <p:tgtEl>
                                          <p:spTgt spid="27"/>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fade">
                                      <p:cBhvr>
                                        <p:cTn id="24" dur="1000"/>
                                        <p:tgtEl>
                                          <p:spTgt spid="28"/>
                                        </p:tgtEl>
                                      </p:cBhvr>
                                    </p:animEffect>
                                    <p:anim calcmode="lin" valueType="num">
                                      <p:cBhvr>
                                        <p:cTn id="25" dur="1000" fill="hold"/>
                                        <p:tgtEl>
                                          <p:spTgt spid="28"/>
                                        </p:tgtEl>
                                        <p:attrNameLst>
                                          <p:attrName>ppt_x</p:attrName>
                                        </p:attrNameLst>
                                      </p:cBhvr>
                                      <p:tavLst>
                                        <p:tav tm="0">
                                          <p:val>
                                            <p:strVal val="#ppt_x"/>
                                          </p:val>
                                        </p:tav>
                                        <p:tav tm="100000">
                                          <p:val>
                                            <p:strVal val="#ppt_x"/>
                                          </p:val>
                                        </p:tav>
                                      </p:tavLst>
                                    </p:anim>
                                    <p:anim calcmode="lin" valueType="num">
                                      <p:cBhvr>
                                        <p:cTn id="26" dur="1000" fill="hold"/>
                                        <p:tgtEl>
                                          <p:spTgt spid="28"/>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fade">
                                      <p:cBhvr>
                                        <p:cTn id="29" dur="1000"/>
                                        <p:tgtEl>
                                          <p:spTgt spid="26"/>
                                        </p:tgtEl>
                                      </p:cBhvr>
                                    </p:animEffect>
                                    <p:anim calcmode="lin" valueType="num">
                                      <p:cBhvr>
                                        <p:cTn id="30" dur="1000" fill="hold"/>
                                        <p:tgtEl>
                                          <p:spTgt spid="26"/>
                                        </p:tgtEl>
                                        <p:attrNameLst>
                                          <p:attrName>ppt_x</p:attrName>
                                        </p:attrNameLst>
                                      </p:cBhvr>
                                      <p:tavLst>
                                        <p:tav tm="0">
                                          <p:val>
                                            <p:strVal val="#ppt_x"/>
                                          </p:val>
                                        </p:tav>
                                        <p:tav tm="100000">
                                          <p:val>
                                            <p:strVal val="#ppt_x"/>
                                          </p:val>
                                        </p:tav>
                                      </p:tavLst>
                                    </p:anim>
                                    <p:anim calcmode="lin" valueType="num">
                                      <p:cBhvr>
                                        <p:cTn id="31" dur="1000" fill="hold"/>
                                        <p:tgtEl>
                                          <p:spTgt spid="26"/>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fade">
                                      <p:cBhvr>
                                        <p:cTn id="34" dur="1000"/>
                                        <p:tgtEl>
                                          <p:spTgt spid="29"/>
                                        </p:tgtEl>
                                      </p:cBhvr>
                                    </p:animEffect>
                                    <p:anim calcmode="lin" valueType="num">
                                      <p:cBhvr>
                                        <p:cTn id="35" dur="1000" fill="hold"/>
                                        <p:tgtEl>
                                          <p:spTgt spid="29"/>
                                        </p:tgtEl>
                                        <p:attrNameLst>
                                          <p:attrName>ppt_x</p:attrName>
                                        </p:attrNameLst>
                                      </p:cBhvr>
                                      <p:tavLst>
                                        <p:tav tm="0">
                                          <p:val>
                                            <p:strVal val="#ppt_x"/>
                                          </p:val>
                                        </p:tav>
                                        <p:tav tm="100000">
                                          <p:val>
                                            <p:strVal val="#ppt_x"/>
                                          </p:val>
                                        </p:tav>
                                      </p:tavLst>
                                    </p:anim>
                                    <p:anim calcmode="lin" valueType="num">
                                      <p:cBhvr>
                                        <p:cTn id="36" dur="1000" fill="hold"/>
                                        <p:tgtEl>
                                          <p:spTgt spid="29"/>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fade">
                                      <p:cBhvr>
                                        <p:cTn id="39" dur="1000"/>
                                        <p:tgtEl>
                                          <p:spTgt spid="25"/>
                                        </p:tgtEl>
                                      </p:cBhvr>
                                    </p:animEffect>
                                    <p:anim calcmode="lin" valueType="num">
                                      <p:cBhvr>
                                        <p:cTn id="40" dur="1000" fill="hold"/>
                                        <p:tgtEl>
                                          <p:spTgt spid="25"/>
                                        </p:tgtEl>
                                        <p:attrNameLst>
                                          <p:attrName>ppt_x</p:attrName>
                                        </p:attrNameLst>
                                      </p:cBhvr>
                                      <p:tavLst>
                                        <p:tav tm="0">
                                          <p:val>
                                            <p:strVal val="#ppt_x"/>
                                          </p:val>
                                        </p:tav>
                                        <p:tav tm="100000">
                                          <p:val>
                                            <p:strVal val="#ppt_x"/>
                                          </p:val>
                                        </p:tav>
                                      </p:tavLst>
                                    </p:anim>
                                    <p:anim calcmode="lin" valueType="num">
                                      <p:cBhvr>
                                        <p:cTn id="41" dur="1000" fill="hold"/>
                                        <p:tgtEl>
                                          <p:spTgt spid="25"/>
                                        </p:tgtEl>
                                        <p:attrNameLst>
                                          <p:attrName>ppt_y</p:attrName>
                                        </p:attrNameLst>
                                      </p:cBhvr>
                                      <p:tavLst>
                                        <p:tav tm="0">
                                          <p:val>
                                            <p:strVal val="#ppt_y+.1"/>
                                          </p:val>
                                        </p:tav>
                                        <p:tav tm="100000">
                                          <p:val>
                                            <p:strVal val="#ppt_y"/>
                                          </p:val>
                                        </p:tav>
                                      </p:tavLst>
                                    </p:anim>
                                  </p:childTnLst>
                                </p:cTn>
                              </p:par>
                              <p:par>
                                <p:cTn id="42" presetID="47" presetClass="entr" presetSubtype="0" fill="hold" nodeType="with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fade">
                                      <p:cBhvr>
                                        <p:cTn id="44" dur="1000"/>
                                        <p:tgtEl>
                                          <p:spTgt spid="5"/>
                                        </p:tgtEl>
                                      </p:cBhvr>
                                    </p:animEffect>
                                    <p:anim calcmode="lin" valueType="num">
                                      <p:cBhvr>
                                        <p:cTn id="45" dur="1000" fill="hold"/>
                                        <p:tgtEl>
                                          <p:spTgt spid="5"/>
                                        </p:tgtEl>
                                        <p:attrNameLst>
                                          <p:attrName>ppt_x</p:attrName>
                                        </p:attrNameLst>
                                      </p:cBhvr>
                                      <p:tavLst>
                                        <p:tav tm="0">
                                          <p:val>
                                            <p:strVal val="#ppt_x"/>
                                          </p:val>
                                        </p:tav>
                                        <p:tav tm="100000">
                                          <p:val>
                                            <p:strVal val="#ppt_x"/>
                                          </p:val>
                                        </p:tav>
                                      </p:tavLst>
                                    </p:anim>
                                    <p:anim calcmode="lin" valueType="num">
                                      <p:cBhvr>
                                        <p:cTn id="46" dur="1000" fill="hold"/>
                                        <p:tgtEl>
                                          <p:spTgt spid="5"/>
                                        </p:tgtEl>
                                        <p:attrNameLst>
                                          <p:attrName>ppt_y</p:attrName>
                                        </p:attrNameLst>
                                      </p:cBhvr>
                                      <p:tavLst>
                                        <p:tav tm="0">
                                          <p:val>
                                            <p:strVal val="#ppt_y-.1"/>
                                          </p:val>
                                        </p:tav>
                                        <p:tav tm="100000">
                                          <p:val>
                                            <p:strVal val="#ppt_y"/>
                                          </p:val>
                                        </p:tav>
                                      </p:tavLst>
                                    </p:anim>
                                  </p:childTnLst>
                                </p:cTn>
                              </p:par>
                              <p:par>
                                <p:cTn id="47" presetID="47" presetClass="entr" presetSubtype="0" fill="hold" nodeType="withEffect">
                                  <p:stCondLst>
                                    <p:cond delay="0"/>
                                  </p:stCondLst>
                                  <p:childTnLst>
                                    <p:set>
                                      <p:cBhvr>
                                        <p:cTn id="48" dur="1" fill="hold">
                                          <p:stCondLst>
                                            <p:cond delay="0"/>
                                          </p:stCondLst>
                                        </p:cTn>
                                        <p:tgtEl>
                                          <p:spTgt spid="41"/>
                                        </p:tgtEl>
                                        <p:attrNameLst>
                                          <p:attrName>style.visibility</p:attrName>
                                        </p:attrNameLst>
                                      </p:cBhvr>
                                      <p:to>
                                        <p:strVal val="visible"/>
                                      </p:to>
                                    </p:set>
                                    <p:animEffect transition="in" filter="fade">
                                      <p:cBhvr>
                                        <p:cTn id="49" dur="1000"/>
                                        <p:tgtEl>
                                          <p:spTgt spid="41"/>
                                        </p:tgtEl>
                                      </p:cBhvr>
                                    </p:animEffect>
                                    <p:anim calcmode="lin" valueType="num">
                                      <p:cBhvr>
                                        <p:cTn id="50" dur="1000" fill="hold"/>
                                        <p:tgtEl>
                                          <p:spTgt spid="41"/>
                                        </p:tgtEl>
                                        <p:attrNameLst>
                                          <p:attrName>ppt_x</p:attrName>
                                        </p:attrNameLst>
                                      </p:cBhvr>
                                      <p:tavLst>
                                        <p:tav tm="0">
                                          <p:val>
                                            <p:strVal val="#ppt_x"/>
                                          </p:val>
                                        </p:tav>
                                        <p:tav tm="100000">
                                          <p:val>
                                            <p:strVal val="#ppt_x"/>
                                          </p:val>
                                        </p:tav>
                                      </p:tavLst>
                                    </p:anim>
                                    <p:anim calcmode="lin" valueType="num">
                                      <p:cBhvr>
                                        <p:cTn id="51" dur="1000" fill="hold"/>
                                        <p:tgtEl>
                                          <p:spTgt spid="41"/>
                                        </p:tgtEl>
                                        <p:attrNameLst>
                                          <p:attrName>ppt_y</p:attrName>
                                        </p:attrNameLst>
                                      </p:cBhvr>
                                      <p:tavLst>
                                        <p:tav tm="0">
                                          <p:val>
                                            <p:strVal val="#ppt_y-.1"/>
                                          </p:val>
                                        </p:tav>
                                        <p:tav tm="100000">
                                          <p:val>
                                            <p:strVal val="#ppt_y"/>
                                          </p:val>
                                        </p:tav>
                                      </p:tavLst>
                                    </p:anim>
                                  </p:childTnLst>
                                </p:cTn>
                              </p:par>
                              <p:par>
                                <p:cTn id="52" presetID="47" presetClass="entr" presetSubtype="0" fill="hold" nodeType="withEffect">
                                  <p:stCondLst>
                                    <p:cond delay="0"/>
                                  </p:stCondLst>
                                  <p:childTnLst>
                                    <p:set>
                                      <p:cBhvr>
                                        <p:cTn id="53" dur="1" fill="hold">
                                          <p:stCondLst>
                                            <p:cond delay="0"/>
                                          </p:stCondLst>
                                        </p:cTn>
                                        <p:tgtEl>
                                          <p:spTgt spid="42"/>
                                        </p:tgtEl>
                                        <p:attrNameLst>
                                          <p:attrName>style.visibility</p:attrName>
                                        </p:attrNameLst>
                                      </p:cBhvr>
                                      <p:to>
                                        <p:strVal val="visible"/>
                                      </p:to>
                                    </p:set>
                                    <p:animEffect transition="in" filter="fade">
                                      <p:cBhvr>
                                        <p:cTn id="54" dur="1000"/>
                                        <p:tgtEl>
                                          <p:spTgt spid="42"/>
                                        </p:tgtEl>
                                      </p:cBhvr>
                                    </p:animEffect>
                                    <p:anim calcmode="lin" valueType="num">
                                      <p:cBhvr>
                                        <p:cTn id="55" dur="1000" fill="hold"/>
                                        <p:tgtEl>
                                          <p:spTgt spid="42"/>
                                        </p:tgtEl>
                                        <p:attrNameLst>
                                          <p:attrName>ppt_x</p:attrName>
                                        </p:attrNameLst>
                                      </p:cBhvr>
                                      <p:tavLst>
                                        <p:tav tm="0">
                                          <p:val>
                                            <p:strVal val="#ppt_x"/>
                                          </p:val>
                                        </p:tav>
                                        <p:tav tm="100000">
                                          <p:val>
                                            <p:strVal val="#ppt_x"/>
                                          </p:val>
                                        </p:tav>
                                      </p:tavLst>
                                    </p:anim>
                                    <p:anim calcmode="lin" valueType="num">
                                      <p:cBhvr>
                                        <p:cTn id="56" dur="1000" fill="hold"/>
                                        <p:tgtEl>
                                          <p:spTgt spid="42"/>
                                        </p:tgtEl>
                                        <p:attrNameLst>
                                          <p:attrName>ppt_y</p:attrName>
                                        </p:attrNameLst>
                                      </p:cBhvr>
                                      <p:tavLst>
                                        <p:tav tm="0">
                                          <p:val>
                                            <p:strVal val="#ppt_y-.1"/>
                                          </p:val>
                                        </p:tav>
                                        <p:tav tm="100000">
                                          <p:val>
                                            <p:strVal val="#ppt_y"/>
                                          </p:val>
                                        </p:tav>
                                      </p:tavLst>
                                    </p:anim>
                                  </p:childTnLst>
                                </p:cTn>
                              </p:par>
                              <p:par>
                                <p:cTn id="57" presetID="47" presetClass="entr" presetSubtype="0" fill="hold" nodeType="withEffect">
                                  <p:stCondLst>
                                    <p:cond delay="0"/>
                                  </p:stCondLst>
                                  <p:childTnLst>
                                    <p:set>
                                      <p:cBhvr>
                                        <p:cTn id="58" dur="1" fill="hold">
                                          <p:stCondLst>
                                            <p:cond delay="0"/>
                                          </p:stCondLst>
                                        </p:cTn>
                                        <p:tgtEl>
                                          <p:spTgt spid="43"/>
                                        </p:tgtEl>
                                        <p:attrNameLst>
                                          <p:attrName>style.visibility</p:attrName>
                                        </p:attrNameLst>
                                      </p:cBhvr>
                                      <p:to>
                                        <p:strVal val="visible"/>
                                      </p:to>
                                    </p:set>
                                    <p:animEffect transition="in" filter="fade">
                                      <p:cBhvr>
                                        <p:cTn id="59" dur="1000"/>
                                        <p:tgtEl>
                                          <p:spTgt spid="43"/>
                                        </p:tgtEl>
                                      </p:cBhvr>
                                    </p:animEffect>
                                    <p:anim calcmode="lin" valueType="num">
                                      <p:cBhvr>
                                        <p:cTn id="60" dur="1000" fill="hold"/>
                                        <p:tgtEl>
                                          <p:spTgt spid="43"/>
                                        </p:tgtEl>
                                        <p:attrNameLst>
                                          <p:attrName>ppt_x</p:attrName>
                                        </p:attrNameLst>
                                      </p:cBhvr>
                                      <p:tavLst>
                                        <p:tav tm="0">
                                          <p:val>
                                            <p:strVal val="#ppt_x"/>
                                          </p:val>
                                        </p:tav>
                                        <p:tav tm="100000">
                                          <p:val>
                                            <p:strVal val="#ppt_x"/>
                                          </p:val>
                                        </p:tav>
                                      </p:tavLst>
                                    </p:anim>
                                    <p:anim calcmode="lin" valueType="num">
                                      <p:cBhvr>
                                        <p:cTn id="61" dur="1000" fill="hold"/>
                                        <p:tgtEl>
                                          <p:spTgt spid="43"/>
                                        </p:tgtEl>
                                        <p:attrNameLst>
                                          <p:attrName>ppt_y</p:attrName>
                                        </p:attrNameLst>
                                      </p:cBhvr>
                                      <p:tavLst>
                                        <p:tav tm="0">
                                          <p:val>
                                            <p:strVal val="#ppt_y-.1"/>
                                          </p:val>
                                        </p:tav>
                                        <p:tav tm="100000">
                                          <p:val>
                                            <p:strVal val="#ppt_y"/>
                                          </p:val>
                                        </p:tav>
                                      </p:tavLst>
                                    </p:anim>
                                  </p:childTnLst>
                                </p:cTn>
                              </p:par>
                            </p:childTnLst>
                          </p:cTn>
                        </p:par>
                        <p:par>
                          <p:cTn id="62" fill="hold">
                            <p:stCondLst>
                              <p:cond delay="1000"/>
                            </p:stCondLst>
                            <p:childTnLst>
                              <p:par>
                                <p:cTn id="63" presetID="53" presetClass="entr" presetSubtype="16" fill="hold" grpId="0" nodeType="afterEffect">
                                  <p:stCondLst>
                                    <p:cond delay="0"/>
                                  </p:stCondLst>
                                  <p:childTnLst>
                                    <p:set>
                                      <p:cBhvr>
                                        <p:cTn id="64" dur="1" fill="hold">
                                          <p:stCondLst>
                                            <p:cond delay="0"/>
                                          </p:stCondLst>
                                        </p:cTn>
                                        <p:tgtEl>
                                          <p:spTgt spid="31"/>
                                        </p:tgtEl>
                                        <p:attrNameLst>
                                          <p:attrName>style.visibility</p:attrName>
                                        </p:attrNameLst>
                                      </p:cBhvr>
                                      <p:to>
                                        <p:strVal val="visible"/>
                                      </p:to>
                                    </p:set>
                                    <p:anim calcmode="lin" valueType="num">
                                      <p:cBhvr>
                                        <p:cTn id="65" dur="500" fill="hold"/>
                                        <p:tgtEl>
                                          <p:spTgt spid="31"/>
                                        </p:tgtEl>
                                        <p:attrNameLst>
                                          <p:attrName>ppt_w</p:attrName>
                                        </p:attrNameLst>
                                      </p:cBhvr>
                                      <p:tavLst>
                                        <p:tav tm="0">
                                          <p:val>
                                            <p:fltVal val="0"/>
                                          </p:val>
                                        </p:tav>
                                        <p:tav tm="100000">
                                          <p:val>
                                            <p:strVal val="#ppt_w"/>
                                          </p:val>
                                        </p:tav>
                                      </p:tavLst>
                                    </p:anim>
                                    <p:anim calcmode="lin" valueType="num">
                                      <p:cBhvr>
                                        <p:cTn id="66" dur="500" fill="hold"/>
                                        <p:tgtEl>
                                          <p:spTgt spid="31"/>
                                        </p:tgtEl>
                                        <p:attrNameLst>
                                          <p:attrName>ppt_h</p:attrName>
                                        </p:attrNameLst>
                                      </p:cBhvr>
                                      <p:tavLst>
                                        <p:tav tm="0">
                                          <p:val>
                                            <p:fltVal val="0"/>
                                          </p:val>
                                        </p:tav>
                                        <p:tav tm="100000">
                                          <p:val>
                                            <p:strVal val="#ppt_h"/>
                                          </p:val>
                                        </p:tav>
                                      </p:tavLst>
                                    </p:anim>
                                    <p:animEffect transition="in" filter="fade">
                                      <p:cBhvr>
                                        <p:cTn id="67" dur="500"/>
                                        <p:tgtEl>
                                          <p:spTgt spid="31"/>
                                        </p:tgtEl>
                                      </p:cBhvr>
                                    </p:animEffect>
                                  </p:childTnLst>
                                </p:cTn>
                              </p:par>
                            </p:childTnLst>
                          </p:cTn>
                        </p:par>
                        <p:par>
                          <p:cTn id="68" fill="hold">
                            <p:stCondLst>
                              <p:cond delay="1500"/>
                            </p:stCondLst>
                            <p:childTnLst>
                              <p:par>
                                <p:cTn id="69" presetID="1" presetClass="entr" presetSubtype="0" fill="hold" nodeType="afterEffect">
                                  <p:stCondLst>
                                    <p:cond delay="0"/>
                                  </p:stCondLst>
                                  <p:childTnLst>
                                    <p:set>
                                      <p:cBhvr>
                                        <p:cTn id="70" dur="1" fill="hold">
                                          <p:stCondLst>
                                            <p:cond delay="0"/>
                                          </p:stCondLst>
                                        </p:cTn>
                                        <p:tgtEl>
                                          <p:spTgt spid="3"/>
                                        </p:tgtEl>
                                        <p:attrNameLst>
                                          <p:attrName>style.visibility</p:attrName>
                                        </p:attrNameLst>
                                      </p:cBhvr>
                                      <p:to>
                                        <p:strVal val="visible"/>
                                      </p:to>
                                    </p:set>
                                  </p:childTnLst>
                                </p:cTn>
                              </p:par>
                            </p:childTnLst>
                          </p:cTn>
                        </p:par>
                        <p:par>
                          <p:cTn id="71" fill="hold">
                            <p:stCondLst>
                              <p:cond delay="1500"/>
                            </p:stCondLst>
                            <p:childTnLst>
                              <p:par>
                                <p:cTn id="72" presetID="53" presetClass="entr" presetSubtype="16" fill="hold" grpId="0" nodeType="afterEffect">
                                  <p:stCondLst>
                                    <p:cond delay="0"/>
                                  </p:stCondLst>
                                  <p:childTnLst>
                                    <p:set>
                                      <p:cBhvr>
                                        <p:cTn id="73" dur="1" fill="hold">
                                          <p:stCondLst>
                                            <p:cond delay="0"/>
                                          </p:stCondLst>
                                        </p:cTn>
                                        <p:tgtEl>
                                          <p:spTgt spid="32"/>
                                        </p:tgtEl>
                                        <p:attrNameLst>
                                          <p:attrName>style.visibility</p:attrName>
                                        </p:attrNameLst>
                                      </p:cBhvr>
                                      <p:to>
                                        <p:strVal val="visible"/>
                                      </p:to>
                                    </p:set>
                                    <p:anim calcmode="lin" valueType="num">
                                      <p:cBhvr>
                                        <p:cTn id="74" dur="500" fill="hold"/>
                                        <p:tgtEl>
                                          <p:spTgt spid="32"/>
                                        </p:tgtEl>
                                        <p:attrNameLst>
                                          <p:attrName>ppt_w</p:attrName>
                                        </p:attrNameLst>
                                      </p:cBhvr>
                                      <p:tavLst>
                                        <p:tav tm="0">
                                          <p:val>
                                            <p:fltVal val="0"/>
                                          </p:val>
                                        </p:tav>
                                        <p:tav tm="100000">
                                          <p:val>
                                            <p:strVal val="#ppt_w"/>
                                          </p:val>
                                        </p:tav>
                                      </p:tavLst>
                                    </p:anim>
                                    <p:anim calcmode="lin" valueType="num">
                                      <p:cBhvr>
                                        <p:cTn id="75" dur="500" fill="hold"/>
                                        <p:tgtEl>
                                          <p:spTgt spid="32"/>
                                        </p:tgtEl>
                                        <p:attrNameLst>
                                          <p:attrName>ppt_h</p:attrName>
                                        </p:attrNameLst>
                                      </p:cBhvr>
                                      <p:tavLst>
                                        <p:tav tm="0">
                                          <p:val>
                                            <p:fltVal val="0"/>
                                          </p:val>
                                        </p:tav>
                                        <p:tav tm="100000">
                                          <p:val>
                                            <p:strVal val="#ppt_h"/>
                                          </p:val>
                                        </p:tav>
                                      </p:tavLst>
                                    </p:anim>
                                    <p:animEffect transition="in" filter="fade">
                                      <p:cBhvr>
                                        <p:cTn id="76" dur="500"/>
                                        <p:tgtEl>
                                          <p:spTgt spid="32"/>
                                        </p:tgtEl>
                                      </p:cBhvr>
                                    </p:animEffect>
                                  </p:childTnLst>
                                </p:cTn>
                              </p:par>
                            </p:childTnLst>
                          </p:cTn>
                        </p:par>
                        <p:par>
                          <p:cTn id="77" fill="hold">
                            <p:stCondLst>
                              <p:cond delay="2000"/>
                            </p:stCondLst>
                            <p:childTnLst>
                              <p:par>
                                <p:cTn id="78" presetID="1" presetClass="entr" presetSubtype="0" fill="hold" nodeType="afterEffect">
                                  <p:stCondLst>
                                    <p:cond delay="0"/>
                                  </p:stCondLst>
                                  <p:childTnLst>
                                    <p:set>
                                      <p:cBhvr>
                                        <p:cTn id="79" dur="1" fill="hold">
                                          <p:stCondLst>
                                            <p:cond delay="0"/>
                                          </p:stCondLst>
                                        </p:cTn>
                                        <p:tgtEl>
                                          <p:spTgt spid="33"/>
                                        </p:tgtEl>
                                        <p:attrNameLst>
                                          <p:attrName>style.visibility</p:attrName>
                                        </p:attrNameLst>
                                      </p:cBhvr>
                                      <p:to>
                                        <p:strVal val="visible"/>
                                      </p:to>
                                    </p:set>
                                  </p:childTnLst>
                                </p:cTn>
                              </p:par>
                            </p:childTnLst>
                          </p:cTn>
                        </p:par>
                        <p:par>
                          <p:cTn id="80" fill="hold">
                            <p:stCondLst>
                              <p:cond delay="2000"/>
                            </p:stCondLst>
                            <p:childTnLst>
                              <p:par>
                                <p:cTn id="81" presetID="53" presetClass="entr" presetSubtype="16" fill="hold" grpId="0" nodeType="afterEffect">
                                  <p:stCondLst>
                                    <p:cond delay="0"/>
                                  </p:stCondLst>
                                  <p:childTnLst>
                                    <p:set>
                                      <p:cBhvr>
                                        <p:cTn id="82" dur="1" fill="hold">
                                          <p:stCondLst>
                                            <p:cond delay="0"/>
                                          </p:stCondLst>
                                        </p:cTn>
                                        <p:tgtEl>
                                          <p:spTgt spid="45"/>
                                        </p:tgtEl>
                                        <p:attrNameLst>
                                          <p:attrName>style.visibility</p:attrName>
                                        </p:attrNameLst>
                                      </p:cBhvr>
                                      <p:to>
                                        <p:strVal val="visible"/>
                                      </p:to>
                                    </p:set>
                                    <p:anim calcmode="lin" valueType="num">
                                      <p:cBhvr>
                                        <p:cTn id="83" dur="500" fill="hold"/>
                                        <p:tgtEl>
                                          <p:spTgt spid="45"/>
                                        </p:tgtEl>
                                        <p:attrNameLst>
                                          <p:attrName>ppt_w</p:attrName>
                                        </p:attrNameLst>
                                      </p:cBhvr>
                                      <p:tavLst>
                                        <p:tav tm="0">
                                          <p:val>
                                            <p:fltVal val="0"/>
                                          </p:val>
                                        </p:tav>
                                        <p:tav tm="100000">
                                          <p:val>
                                            <p:strVal val="#ppt_w"/>
                                          </p:val>
                                        </p:tav>
                                      </p:tavLst>
                                    </p:anim>
                                    <p:anim calcmode="lin" valueType="num">
                                      <p:cBhvr>
                                        <p:cTn id="84" dur="500" fill="hold"/>
                                        <p:tgtEl>
                                          <p:spTgt spid="45"/>
                                        </p:tgtEl>
                                        <p:attrNameLst>
                                          <p:attrName>ppt_h</p:attrName>
                                        </p:attrNameLst>
                                      </p:cBhvr>
                                      <p:tavLst>
                                        <p:tav tm="0">
                                          <p:val>
                                            <p:fltVal val="0"/>
                                          </p:val>
                                        </p:tav>
                                        <p:tav tm="100000">
                                          <p:val>
                                            <p:strVal val="#ppt_h"/>
                                          </p:val>
                                        </p:tav>
                                      </p:tavLst>
                                    </p:anim>
                                    <p:animEffect transition="in" filter="fade">
                                      <p:cBhvr>
                                        <p:cTn id="85" dur="500"/>
                                        <p:tgtEl>
                                          <p:spTgt spid="45"/>
                                        </p:tgtEl>
                                      </p:cBhvr>
                                    </p:animEffect>
                                  </p:childTnLst>
                                </p:cTn>
                              </p:par>
                            </p:childTnLst>
                          </p:cTn>
                        </p:par>
                        <p:par>
                          <p:cTn id="86" fill="hold">
                            <p:stCondLst>
                              <p:cond delay="2500"/>
                            </p:stCondLst>
                            <p:childTnLst>
                              <p:par>
                                <p:cTn id="87" presetID="1" presetClass="entr" presetSubtype="0" fill="hold" nodeType="afterEffect">
                                  <p:stCondLst>
                                    <p:cond delay="0"/>
                                  </p:stCondLst>
                                  <p:childTnLst>
                                    <p:set>
                                      <p:cBhvr>
                                        <p:cTn id="88" dur="1" fill="hold">
                                          <p:stCondLst>
                                            <p:cond delay="0"/>
                                          </p:stCondLst>
                                        </p:cTn>
                                        <p:tgtEl>
                                          <p:spTgt spid="38"/>
                                        </p:tgtEl>
                                        <p:attrNameLst>
                                          <p:attrName>style.visibility</p:attrName>
                                        </p:attrNameLst>
                                      </p:cBhvr>
                                      <p:to>
                                        <p:strVal val="visible"/>
                                      </p:to>
                                    </p:set>
                                  </p:childTnLst>
                                </p:cTn>
                              </p:par>
                            </p:childTnLst>
                          </p:cTn>
                        </p:par>
                        <p:par>
                          <p:cTn id="89" fill="hold">
                            <p:stCondLst>
                              <p:cond delay="2500"/>
                            </p:stCondLst>
                            <p:childTnLst>
                              <p:par>
                                <p:cTn id="90" presetID="53" presetClass="entr" presetSubtype="16" fill="hold" grpId="0" nodeType="afterEffect">
                                  <p:stCondLst>
                                    <p:cond delay="0"/>
                                  </p:stCondLst>
                                  <p:childTnLst>
                                    <p:set>
                                      <p:cBhvr>
                                        <p:cTn id="91" dur="1" fill="hold">
                                          <p:stCondLst>
                                            <p:cond delay="0"/>
                                          </p:stCondLst>
                                        </p:cTn>
                                        <p:tgtEl>
                                          <p:spTgt spid="44"/>
                                        </p:tgtEl>
                                        <p:attrNameLst>
                                          <p:attrName>style.visibility</p:attrName>
                                        </p:attrNameLst>
                                      </p:cBhvr>
                                      <p:to>
                                        <p:strVal val="visible"/>
                                      </p:to>
                                    </p:set>
                                    <p:anim calcmode="lin" valueType="num">
                                      <p:cBhvr>
                                        <p:cTn id="92" dur="500" fill="hold"/>
                                        <p:tgtEl>
                                          <p:spTgt spid="44"/>
                                        </p:tgtEl>
                                        <p:attrNameLst>
                                          <p:attrName>ppt_w</p:attrName>
                                        </p:attrNameLst>
                                      </p:cBhvr>
                                      <p:tavLst>
                                        <p:tav tm="0">
                                          <p:val>
                                            <p:fltVal val="0"/>
                                          </p:val>
                                        </p:tav>
                                        <p:tav tm="100000">
                                          <p:val>
                                            <p:strVal val="#ppt_w"/>
                                          </p:val>
                                        </p:tav>
                                      </p:tavLst>
                                    </p:anim>
                                    <p:anim calcmode="lin" valueType="num">
                                      <p:cBhvr>
                                        <p:cTn id="93" dur="500" fill="hold"/>
                                        <p:tgtEl>
                                          <p:spTgt spid="44"/>
                                        </p:tgtEl>
                                        <p:attrNameLst>
                                          <p:attrName>ppt_h</p:attrName>
                                        </p:attrNameLst>
                                      </p:cBhvr>
                                      <p:tavLst>
                                        <p:tav tm="0">
                                          <p:val>
                                            <p:fltVal val="0"/>
                                          </p:val>
                                        </p:tav>
                                        <p:tav tm="100000">
                                          <p:val>
                                            <p:strVal val="#ppt_h"/>
                                          </p:val>
                                        </p:tav>
                                      </p:tavLst>
                                    </p:anim>
                                    <p:animEffect transition="in" filter="fade">
                                      <p:cBhvr>
                                        <p:cTn id="94"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44" grpId="0"/>
      <p:bldP spid="4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775463" y="1048208"/>
            <a:ext cx="8415505" cy="5301673"/>
            <a:chOff x="7238405" y="577865"/>
            <a:chExt cx="4273438" cy="3508359"/>
          </a:xfrm>
        </p:grpSpPr>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l="66379" r="5827" b="73706"/>
            <a:stretch/>
          </p:blipFill>
          <p:spPr>
            <a:xfrm>
              <a:off x="7626606" y="1117953"/>
              <a:ext cx="3885237" cy="2968271"/>
            </a:xfrm>
            <a:prstGeom prst="rect">
              <a:avLst/>
            </a:prstGeom>
          </p:spPr>
        </p:pic>
        <p:pic>
          <p:nvPicPr>
            <p:cNvPr id="10" name="Picture 4" descr="Nước rửa chén Campax"/>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3759" b="100000" l="9961" r="89844"/>
                      </a14:imgEffect>
                    </a14:imgLayer>
                  </a14:imgProps>
                </a:ext>
                <a:ext uri="{28A0092B-C50C-407E-A947-70E740481C1C}">
                  <a14:useLocalDpi xmlns:a14="http://schemas.microsoft.com/office/drawing/2010/main" val="0"/>
                </a:ext>
              </a:extLst>
            </a:blip>
            <a:srcRect/>
            <a:stretch>
              <a:fillRect/>
            </a:stretch>
          </p:blipFill>
          <p:spPr bwMode="auto">
            <a:xfrm>
              <a:off x="7238405" y="577865"/>
              <a:ext cx="3140075" cy="269236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Dầu Ăn Trường An 1L | Monami Mart"/>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2250" b="96875" l="10000" r="90000"/>
                      </a14:imgEffect>
                    </a14:imgLayer>
                  </a14:imgProps>
                </a:ext>
                <a:ext uri="{28A0092B-C50C-407E-A947-70E740481C1C}">
                  <a14:useLocalDpi xmlns:a14="http://schemas.microsoft.com/office/drawing/2010/main" val="0"/>
                </a:ext>
              </a:extLst>
            </a:blip>
            <a:srcRect/>
            <a:stretch>
              <a:fillRect/>
            </a:stretch>
          </p:blipFill>
          <p:spPr bwMode="auto">
            <a:xfrm>
              <a:off x="8124545" y="750725"/>
              <a:ext cx="2692369" cy="269236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 name="组合 20">
            <a:extLst>
              <a:ext uri="{FF2B5EF4-FFF2-40B4-BE49-F238E27FC236}">
                <a16:creationId xmlns="" xmlns:a16="http://schemas.microsoft.com/office/drawing/2014/main" id="{3B8C6329-2286-45CC-A1B7-77EC661ECEF1}"/>
              </a:ext>
            </a:extLst>
          </p:cNvPr>
          <p:cNvGrpSpPr/>
          <p:nvPr/>
        </p:nvGrpSpPr>
        <p:grpSpPr>
          <a:xfrm>
            <a:off x="175890" y="632473"/>
            <a:ext cx="7277265" cy="5911708"/>
            <a:chOff x="2246898" y="972460"/>
            <a:chExt cx="7698203" cy="3497470"/>
          </a:xfrm>
          <a:solidFill>
            <a:schemeClr val="tx1"/>
          </a:solidFill>
        </p:grpSpPr>
        <p:sp>
          <p:nvSpPr>
            <p:cNvPr id="14" name="圆角矩形 13">
              <a:extLst>
                <a:ext uri="{FF2B5EF4-FFF2-40B4-BE49-F238E27FC236}">
                  <a16:creationId xmlns="" xmlns:a16="http://schemas.microsoft.com/office/drawing/2014/main" id="{A14CF9F2-5FB3-4F65-9683-AC7AB5EFE08F}"/>
                </a:ext>
              </a:extLst>
            </p:cNvPr>
            <p:cNvSpPr/>
            <p:nvPr userDrawn="1"/>
          </p:nvSpPr>
          <p:spPr>
            <a:xfrm>
              <a:off x="2246898" y="972460"/>
              <a:ext cx="7698203" cy="3497470"/>
            </a:xfrm>
            <a:prstGeom prst="roundRect">
              <a:avLst/>
            </a:prstGeom>
            <a:grpFill/>
            <a:ln w="1270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字魂70号-灵悦黑体" panose="00000500000000000000" pitchFamily="2" charset="-122"/>
                <a:ea typeface="字魂70号-灵悦黑体" panose="00000500000000000000" pitchFamily="2" charset="-122"/>
              </a:endParaRPr>
            </a:p>
          </p:txBody>
        </p:sp>
        <p:sp>
          <p:nvSpPr>
            <p:cNvPr id="15" name="圆角矩形 14">
              <a:extLst>
                <a:ext uri="{FF2B5EF4-FFF2-40B4-BE49-F238E27FC236}">
                  <a16:creationId xmlns="" xmlns:a16="http://schemas.microsoft.com/office/drawing/2014/main" id="{72BDB0AF-BFD3-423C-86A3-3444BD0B1E8B}"/>
                </a:ext>
              </a:extLst>
            </p:cNvPr>
            <p:cNvSpPr/>
            <p:nvPr userDrawn="1"/>
          </p:nvSpPr>
          <p:spPr>
            <a:xfrm>
              <a:off x="2399599" y="1105418"/>
              <a:ext cx="7371740" cy="3240061"/>
            </a:xfrm>
            <a:prstGeom prst="roundRect">
              <a:avLst/>
            </a:prstGeom>
            <a:grpFill/>
            <a:ln w="25400">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字魂70号-灵悦黑体" panose="00000500000000000000" pitchFamily="2" charset="-122"/>
                <a:ea typeface="字魂70号-灵悦黑体" panose="00000500000000000000" pitchFamily="2" charset="-122"/>
              </a:endParaRPr>
            </a:p>
          </p:txBody>
        </p:sp>
      </p:grpSp>
      <p:sp>
        <p:nvSpPr>
          <p:cNvPr id="16" name="Rounded Rectangle 11">
            <a:extLst>
              <a:ext uri="{FF2B5EF4-FFF2-40B4-BE49-F238E27FC236}">
                <a16:creationId xmlns="" xmlns:a16="http://schemas.microsoft.com/office/drawing/2014/main" id="{9E1BB714-DD68-4359-A592-755FC85F2C0C}"/>
              </a:ext>
            </a:extLst>
          </p:cNvPr>
          <p:cNvSpPr/>
          <p:nvPr/>
        </p:nvSpPr>
        <p:spPr>
          <a:xfrm>
            <a:off x="7803645" y="1273803"/>
            <a:ext cx="4132032" cy="4807761"/>
          </a:xfrm>
          <a:prstGeom prst="roundRect">
            <a:avLst/>
          </a:prstGeom>
          <a:solidFill>
            <a:schemeClr val="bg1">
              <a:alpha val="68000"/>
            </a:schemeClr>
          </a:solidFill>
          <a:ln>
            <a:prstDash val="lgDashDot"/>
          </a:ln>
          <a:effectLst>
            <a:outerShdw blurRad="50800" dist="38100" dir="2700000" algn="tl" rotWithShape="0">
              <a:prstClr val="black">
                <a:alpha val="40000"/>
              </a:prstClr>
            </a:outerShdw>
            <a:reflection blurRad="6350" stA="52000" endA="300" endPos="35000" dir="5400000" sy="-100000" algn="bl" rotWithShape="0"/>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 xmlns:a16="http://schemas.microsoft.com/office/drawing/2014/main" id="{554370C2-E50C-4400-BA65-D1E26892560E}"/>
              </a:ext>
            </a:extLst>
          </p:cNvPr>
          <p:cNvSpPr/>
          <p:nvPr/>
        </p:nvSpPr>
        <p:spPr>
          <a:xfrm>
            <a:off x="7563000" y="1432024"/>
            <a:ext cx="4536280" cy="4708981"/>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vi-VN" sz="6000" b="1" cap="none" spc="0" dirty="0">
                <a:ln>
                  <a:prstDash val="sysDash"/>
                </a:ln>
                <a:solidFill>
                  <a:schemeClr val="accent6">
                    <a:lumMod val="50000"/>
                  </a:schemeClr>
                </a:solidFill>
                <a:effectLst>
                  <a:glow rad="139700">
                    <a:schemeClr val="accent6">
                      <a:satMod val="175000"/>
                      <a:alpha val="40000"/>
                    </a:schemeClr>
                  </a:glow>
                </a:effectLst>
                <a:latin typeface="UVN Bai Sau Nang" panose="04030905020802020C03" pitchFamily="82" charset="0"/>
              </a:rPr>
              <a:t>Nước rửa bát và dầu ăn để cạnh nhau dễ gây nhầm lẫn</a:t>
            </a:r>
            <a:endParaRPr lang="en-US" sz="6000" b="1" cap="none" spc="0" dirty="0">
              <a:ln>
                <a:prstDash val="sysDash"/>
              </a:ln>
              <a:solidFill>
                <a:schemeClr val="accent6">
                  <a:lumMod val="50000"/>
                </a:schemeClr>
              </a:solidFill>
              <a:effectLst>
                <a:glow rad="139700">
                  <a:schemeClr val="accent6">
                    <a:satMod val="175000"/>
                    <a:alpha val="40000"/>
                  </a:schemeClr>
                </a:glow>
              </a:effectLst>
              <a:latin typeface="UVN Bai Sau Nang" panose="04030905020802020C03" pitchFamily="82" charset="0"/>
            </a:endParaRPr>
          </a:p>
        </p:txBody>
      </p:sp>
    </p:spTree>
    <p:extLst>
      <p:ext uri="{BB962C8B-B14F-4D97-AF65-F5344CB8AC3E}">
        <p14:creationId xmlns:p14="http://schemas.microsoft.com/office/powerpoint/2010/main" val="20865842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xit" presetSubtype="0" fill="hold" nodeType="clickEffect">
                                  <p:stCondLst>
                                    <p:cond delay="0"/>
                                  </p:stCondLst>
                                  <p:childTnLst>
                                    <p:animEffect transition="out" filter="wipe(down)">
                                      <p:cBhvr>
                                        <p:cTn id="6" dur="180" accel="50000">
                                          <p:stCondLst>
                                            <p:cond delay="1820"/>
                                          </p:stCondLst>
                                        </p:cTn>
                                        <p:tgtEl>
                                          <p:spTgt spid="13"/>
                                        </p:tgtEl>
                                      </p:cBhvr>
                                    </p:animEffect>
                                    <p:anim calcmode="lin" valueType="num">
                                      <p:cBhvr>
                                        <p:cTn id="7" dur="1822" tmFilter="0,0; 0.14,0.31; 0.43,0.73; 0.71,0.91; 1.0,1.0">
                                          <p:stCondLst>
                                            <p:cond delay="0"/>
                                          </p:stCondLst>
                                        </p:cTn>
                                        <p:tgtEl>
                                          <p:spTgt spid="13"/>
                                        </p:tgtEl>
                                        <p:attrNameLst>
                                          <p:attrName>ppt_x</p:attrName>
                                        </p:attrNameLst>
                                      </p:cBhvr>
                                      <p:tavLst>
                                        <p:tav tm="0">
                                          <p:val>
                                            <p:strVal val="ppt_x"/>
                                          </p:val>
                                        </p:tav>
                                        <p:tav tm="100000">
                                          <p:val>
                                            <p:strVal val="#ppt_x+0.25"/>
                                          </p:val>
                                        </p:tav>
                                      </p:tavLst>
                                    </p:anim>
                                    <p:anim calcmode="lin" valueType="num">
                                      <p:cBhvr>
                                        <p:cTn id="8" dur="178">
                                          <p:stCondLst>
                                            <p:cond delay="1822"/>
                                          </p:stCondLst>
                                        </p:cTn>
                                        <p:tgtEl>
                                          <p:spTgt spid="13"/>
                                        </p:tgtEl>
                                        <p:attrNameLst>
                                          <p:attrName>ppt_x</p:attrName>
                                        </p:attrNameLst>
                                      </p:cBhvr>
                                      <p:tavLst>
                                        <p:tav tm="0">
                                          <p:val>
                                            <p:strVal val="ppt_x"/>
                                          </p:val>
                                        </p:tav>
                                        <p:tav tm="100000">
                                          <p:val>
                                            <p:strVal val="ppt_x"/>
                                          </p:val>
                                        </p:tav>
                                      </p:tavLst>
                                    </p:anim>
                                    <p:anim calcmode="lin" valueType="num">
                                      <p:cBhvr>
                                        <p:cTn id="9" dur="664" tmFilter="0.0,0.0;0.25,0.07;0.50,0.2;0.75,0.467;1.0,1.0">
                                          <p:stCondLst>
                                            <p:cond delay="0"/>
                                          </p:stCondLst>
                                        </p:cTn>
                                        <p:tgtEl>
                                          <p:spTgt spid="13"/>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10" dur="664" tmFilter="0, 0; 0.125,0.2665; 0.25,0.4; 0.375,0.465; 0.5,0.5;  0.625,0.535; 0.75,0.6; 0.875,0.7335; 1,1">
                                          <p:stCondLst>
                                            <p:cond delay="664"/>
                                          </p:stCondLst>
                                        </p:cTn>
                                        <p:tgtEl>
                                          <p:spTgt spid="13"/>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11" dur="332" tmFilter="0, 0; 0.125,0.2665; 0.25,0.4; 0.375,0.465; 0.5,0.5;  0.625,0.535; 0.75,0.6; 0.875,0.7335; 1,1">
                                          <p:stCondLst>
                                            <p:cond delay="1324"/>
                                          </p:stCondLst>
                                        </p:cTn>
                                        <p:tgtEl>
                                          <p:spTgt spid="13"/>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12" dur="164" tmFilter="0, 0; 0.125,0.2665; 0.25,0.4; 0.375,0.465; 0.5,0.5;  0.625,0.535; 0.75,0.6; 0.875,0.7335; 1,1">
                                          <p:stCondLst>
                                            <p:cond delay="1656"/>
                                          </p:stCondLst>
                                        </p:cTn>
                                        <p:tgtEl>
                                          <p:spTgt spid="13"/>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13" dur="180" accel="50000">
                                          <p:stCondLst>
                                            <p:cond delay="1820"/>
                                          </p:stCondLst>
                                        </p:cTn>
                                        <p:tgtEl>
                                          <p:spTgt spid="13"/>
                                        </p:tgtEl>
                                        <p:attrNameLst>
                                          <p:attrName>ppt_y</p:attrName>
                                        </p:attrNameLst>
                                      </p:cBhvr>
                                      <p:tavLst>
                                        <p:tav tm="0">
                                          <p:val>
                                            <p:strVal val="ppt_y"/>
                                          </p:val>
                                        </p:tav>
                                        <p:tav tm="100000">
                                          <p:val>
                                            <p:strVal val="ppt_y+ppt_h"/>
                                          </p:val>
                                        </p:tav>
                                      </p:tavLst>
                                    </p:anim>
                                    <p:animScale>
                                      <p:cBhvr>
                                        <p:cTn id="14" dur="26">
                                          <p:stCondLst>
                                            <p:cond delay="620"/>
                                          </p:stCondLst>
                                        </p:cTn>
                                        <p:tgtEl>
                                          <p:spTgt spid="13"/>
                                        </p:tgtEl>
                                      </p:cBhvr>
                                      <p:to x="100000" y="60000"/>
                                    </p:animScale>
                                    <p:animScale>
                                      <p:cBhvr>
                                        <p:cTn id="15" dur="166" decel="50000">
                                          <p:stCondLst>
                                            <p:cond delay="646"/>
                                          </p:stCondLst>
                                        </p:cTn>
                                        <p:tgtEl>
                                          <p:spTgt spid="13"/>
                                        </p:tgtEl>
                                      </p:cBhvr>
                                      <p:to x="100000" y="100000"/>
                                    </p:animScale>
                                    <p:animScale>
                                      <p:cBhvr>
                                        <p:cTn id="16" dur="26">
                                          <p:stCondLst>
                                            <p:cond delay="1312"/>
                                          </p:stCondLst>
                                        </p:cTn>
                                        <p:tgtEl>
                                          <p:spTgt spid="13"/>
                                        </p:tgtEl>
                                      </p:cBhvr>
                                      <p:to x="100000" y="80000"/>
                                    </p:animScale>
                                    <p:animScale>
                                      <p:cBhvr>
                                        <p:cTn id="17" dur="166" decel="50000">
                                          <p:stCondLst>
                                            <p:cond delay="1338"/>
                                          </p:stCondLst>
                                        </p:cTn>
                                        <p:tgtEl>
                                          <p:spTgt spid="13"/>
                                        </p:tgtEl>
                                      </p:cBhvr>
                                      <p:to x="100000" y="100000"/>
                                    </p:animScale>
                                    <p:animScale>
                                      <p:cBhvr>
                                        <p:cTn id="18" dur="26">
                                          <p:stCondLst>
                                            <p:cond delay="1642"/>
                                          </p:stCondLst>
                                        </p:cTn>
                                        <p:tgtEl>
                                          <p:spTgt spid="13"/>
                                        </p:tgtEl>
                                      </p:cBhvr>
                                      <p:to x="100000" y="90000"/>
                                    </p:animScale>
                                    <p:animScale>
                                      <p:cBhvr>
                                        <p:cTn id="19" dur="166" decel="50000">
                                          <p:stCondLst>
                                            <p:cond delay="1668"/>
                                          </p:stCondLst>
                                        </p:cTn>
                                        <p:tgtEl>
                                          <p:spTgt spid="13"/>
                                        </p:tgtEl>
                                      </p:cBhvr>
                                      <p:to x="100000" y="100000"/>
                                    </p:animScale>
                                    <p:animScale>
                                      <p:cBhvr>
                                        <p:cTn id="20" dur="26">
                                          <p:stCondLst>
                                            <p:cond delay="1808"/>
                                          </p:stCondLst>
                                        </p:cTn>
                                        <p:tgtEl>
                                          <p:spTgt spid="13"/>
                                        </p:tgtEl>
                                      </p:cBhvr>
                                      <p:to x="100000" y="95000"/>
                                    </p:animScale>
                                    <p:animScale>
                                      <p:cBhvr>
                                        <p:cTn id="21" dur="166" decel="50000">
                                          <p:stCondLst>
                                            <p:cond delay="1834"/>
                                          </p:stCondLst>
                                        </p:cTn>
                                        <p:tgtEl>
                                          <p:spTgt spid="13"/>
                                        </p:tgtEl>
                                      </p:cBhvr>
                                      <p:to x="100000" y="100000"/>
                                    </p:animScale>
                                    <p:set>
                                      <p:cBhvr>
                                        <p:cTn id="22" dur="1" fill="hold">
                                          <p:stCondLst>
                                            <p:cond delay="1999"/>
                                          </p:stCondLst>
                                        </p:cTn>
                                        <p:tgtEl>
                                          <p:spTgt spid="13"/>
                                        </p:tgtEl>
                                        <p:attrNameLst>
                                          <p:attrName>style.visibility</p:attrName>
                                        </p:attrNameLst>
                                      </p:cBhvr>
                                      <p:to>
                                        <p:strVal val="hidden"/>
                                      </p:to>
                                    </p:set>
                                  </p:childTnLst>
                                </p:cTn>
                              </p:par>
                              <p:par>
                                <p:cTn id="23" presetID="3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p:cTn id="25" dur="1000" fill="hold"/>
                                        <p:tgtEl>
                                          <p:spTgt spid="16"/>
                                        </p:tgtEl>
                                        <p:attrNameLst>
                                          <p:attrName>ppt_w</p:attrName>
                                        </p:attrNameLst>
                                      </p:cBhvr>
                                      <p:tavLst>
                                        <p:tav tm="0">
                                          <p:val>
                                            <p:fltVal val="0"/>
                                          </p:val>
                                        </p:tav>
                                        <p:tav tm="100000">
                                          <p:val>
                                            <p:strVal val="#ppt_w"/>
                                          </p:val>
                                        </p:tav>
                                      </p:tavLst>
                                    </p:anim>
                                    <p:anim calcmode="lin" valueType="num">
                                      <p:cBhvr>
                                        <p:cTn id="26" dur="1000" fill="hold"/>
                                        <p:tgtEl>
                                          <p:spTgt spid="16"/>
                                        </p:tgtEl>
                                        <p:attrNameLst>
                                          <p:attrName>ppt_h</p:attrName>
                                        </p:attrNameLst>
                                      </p:cBhvr>
                                      <p:tavLst>
                                        <p:tav tm="0">
                                          <p:val>
                                            <p:fltVal val="0"/>
                                          </p:val>
                                        </p:tav>
                                        <p:tav tm="100000">
                                          <p:val>
                                            <p:strVal val="#ppt_h"/>
                                          </p:val>
                                        </p:tav>
                                      </p:tavLst>
                                    </p:anim>
                                    <p:anim calcmode="lin" valueType="num">
                                      <p:cBhvr>
                                        <p:cTn id="27" dur="1000" fill="hold"/>
                                        <p:tgtEl>
                                          <p:spTgt spid="16"/>
                                        </p:tgtEl>
                                        <p:attrNameLst>
                                          <p:attrName>style.rotation</p:attrName>
                                        </p:attrNameLst>
                                      </p:cBhvr>
                                      <p:tavLst>
                                        <p:tav tm="0">
                                          <p:val>
                                            <p:fltVal val="90"/>
                                          </p:val>
                                        </p:tav>
                                        <p:tav tm="100000">
                                          <p:val>
                                            <p:fltVal val="0"/>
                                          </p:val>
                                        </p:tav>
                                      </p:tavLst>
                                    </p:anim>
                                    <p:animEffect transition="in" filter="fade">
                                      <p:cBhvr>
                                        <p:cTn id="28" dur="10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56" presetClass="entr" presetSubtype="0" fill="hold" grpId="0" nodeType="clickEffect">
                                  <p:stCondLst>
                                    <p:cond delay="0"/>
                                  </p:stCondLst>
                                  <p:iterate type="lt">
                                    <p:tmPct val="10000"/>
                                  </p:iterate>
                                  <p:childTnLst>
                                    <p:set>
                                      <p:cBhvr>
                                        <p:cTn id="32" dur="1" fill="hold">
                                          <p:stCondLst>
                                            <p:cond delay="0"/>
                                          </p:stCondLst>
                                        </p:cTn>
                                        <p:tgtEl>
                                          <p:spTgt spid="17"/>
                                        </p:tgtEl>
                                        <p:attrNameLst>
                                          <p:attrName>style.visibility</p:attrName>
                                        </p:attrNameLst>
                                      </p:cBhvr>
                                      <p:to>
                                        <p:strVal val="visible"/>
                                      </p:to>
                                    </p:set>
                                    <p:anim by="(-#ppt_w*2)" calcmode="lin" valueType="num">
                                      <p:cBhvr rctx="PPT">
                                        <p:cTn id="33" dur="250" autoRev="1" fill="hold">
                                          <p:stCondLst>
                                            <p:cond delay="0"/>
                                          </p:stCondLst>
                                        </p:cTn>
                                        <p:tgtEl>
                                          <p:spTgt spid="17"/>
                                        </p:tgtEl>
                                        <p:attrNameLst>
                                          <p:attrName>ppt_w</p:attrName>
                                        </p:attrNameLst>
                                      </p:cBhvr>
                                    </p:anim>
                                    <p:anim by="(#ppt_w*0.50)" calcmode="lin" valueType="num">
                                      <p:cBhvr>
                                        <p:cTn id="34" dur="250" decel="50000" autoRev="1" fill="hold">
                                          <p:stCondLst>
                                            <p:cond delay="0"/>
                                          </p:stCondLst>
                                        </p:cTn>
                                        <p:tgtEl>
                                          <p:spTgt spid="17"/>
                                        </p:tgtEl>
                                        <p:attrNameLst>
                                          <p:attrName>ppt_x</p:attrName>
                                        </p:attrNameLst>
                                      </p:cBhvr>
                                    </p:anim>
                                    <p:anim from="(-#ppt_h/2)" to="(#ppt_y)" calcmode="lin" valueType="num">
                                      <p:cBhvr>
                                        <p:cTn id="35" dur="500" fill="hold">
                                          <p:stCondLst>
                                            <p:cond delay="0"/>
                                          </p:stCondLst>
                                        </p:cTn>
                                        <p:tgtEl>
                                          <p:spTgt spid="17"/>
                                        </p:tgtEl>
                                        <p:attrNameLst>
                                          <p:attrName>ppt_y</p:attrName>
                                        </p:attrNameLst>
                                      </p:cBhvr>
                                    </p:anim>
                                    <p:animRot by="21600000">
                                      <p:cBhvr>
                                        <p:cTn id="36" dur="500" fill="hold">
                                          <p:stCondLst>
                                            <p:cond delay="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Gợi ý cách diệt ruồi triệt để trong quán ă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1319976">
            <a:off x="1299880" y="1665354"/>
            <a:ext cx="5618998" cy="373101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grpSp>
        <p:nvGrpSpPr>
          <p:cNvPr id="13" name="组合 20">
            <a:extLst>
              <a:ext uri="{FF2B5EF4-FFF2-40B4-BE49-F238E27FC236}">
                <a16:creationId xmlns="" xmlns:a16="http://schemas.microsoft.com/office/drawing/2014/main" id="{3B8C6329-2286-45CC-A1B7-77EC661ECEF1}"/>
              </a:ext>
            </a:extLst>
          </p:cNvPr>
          <p:cNvGrpSpPr/>
          <p:nvPr/>
        </p:nvGrpSpPr>
        <p:grpSpPr>
          <a:xfrm>
            <a:off x="434951" y="575008"/>
            <a:ext cx="7277265" cy="5911708"/>
            <a:chOff x="2246898" y="972460"/>
            <a:chExt cx="7698203" cy="3497470"/>
          </a:xfrm>
          <a:solidFill>
            <a:schemeClr val="tx1"/>
          </a:solidFill>
        </p:grpSpPr>
        <p:sp>
          <p:nvSpPr>
            <p:cNvPr id="14" name="圆角矩形 13">
              <a:extLst>
                <a:ext uri="{FF2B5EF4-FFF2-40B4-BE49-F238E27FC236}">
                  <a16:creationId xmlns="" xmlns:a16="http://schemas.microsoft.com/office/drawing/2014/main" id="{A14CF9F2-5FB3-4F65-9683-AC7AB5EFE08F}"/>
                </a:ext>
              </a:extLst>
            </p:cNvPr>
            <p:cNvSpPr/>
            <p:nvPr userDrawn="1"/>
          </p:nvSpPr>
          <p:spPr>
            <a:xfrm>
              <a:off x="2246898" y="972460"/>
              <a:ext cx="7698203" cy="3497470"/>
            </a:xfrm>
            <a:prstGeom prst="roundRect">
              <a:avLst/>
            </a:prstGeom>
            <a:grpFill/>
            <a:ln w="1270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字魂70号-灵悦黑体" panose="00000500000000000000" pitchFamily="2" charset="-122"/>
                <a:ea typeface="字魂70号-灵悦黑体" panose="00000500000000000000" pitchFamily="2" charset="-122"/>
              </a:endParaRPr>
            </a:p>
          </p:txBody>
        </p:sp>
        <p:sp>
          <p:nvSpPr>
            <p:cNvPr id="15" name="圆角矩形 14">
              <a:extLst>
                <a:ext uri="{FF2B5EF4-FFF2-40B4-BE49-F238E27FC236}">
                  <a16:creationId xmlns="" xmlns:a16="http://schemas.microsoft.com/office/drawing/2014/main" id="{72BDB0AF-BFD3-423C-86A3-3444BD0B1E8B}"/>
                </a:ext>
              </a:extLst>
            </p:cNvPr>
            <p:cNvSpPr/>
            <p:nvPr userDrawn="1"/>
          </p:nvSpPr>
          <p:spPr>
            <a:xfrm>
              <a:off x="2399599" y="1105418"/>
              <a:ext cx="7371740" cy="3240061"/>
            </a:xfrm>
            <a:prstGeom prst="roundRect">
              <a:avLst/>
            </a:prstGeom>
            <a:grpFill/>
            <a:ln w="25400">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字魂70号-灵悦黑体" panose="00000500000000000000" pitchFamily="2" charset="-122"/>
                <a:ea typeface="字魂70号-灵悦黑体" panose="00000500000000000000" pitchFamily="2" charset="-122"/>
              </a:endParaRPr>
            </a:p>
          </p:txBody>
        </p:sp>
      </p:grpSp>
      <p:sp>
        <p:nvSpPr>
          <p:cNvPr id="16" name="Rounded Rectangle 11">
            <a:extLst>
              <a:ext uri="{FF2B5EF4-FFF2-40B4-BE49-F238E27FC236}">
                <a16:creationId xmlns="" xmlns:a16="http://schemas.microsoft.com/office/drawing/2014/main" id="{9E1BB714-DD68-4359-A592-755FC85F2C0C}"/>
              </a:ext>
            </a:extLst>
          </p:cNvPr>
          <p:cNvSpPr/>
          <p:nvPr/>
        </p:nvSpPr>
        <p:spPr>
          <a:xfrm>
            <a:off x="7826927" y="1864364"/>
            <a:ext cx="4108750" cy="3670873"/>
          </a:xfrm>
          <a:prstGeom prst="roundRect">
            <a:avLst/>
          </a:prstGeom>
          <a:solidFill>
            <a:schemeClr val="bg1">
              <a:alpha val="68000"/>
            </a:schemeClr>
          </a:solidFill>
          <a:ln>
            <a:prstDash val="lgDashDot"/>
          </a:ln>
          <a:effectLst>
            <a:outerShdw blurRad="50800" dist="38100" dir="2700000" algn="tl" rotWithShape="0">
              <a:prstClr val="black">
                <a:alpha val="40000"/>
              </a:prstClr>
            </a:outerShdw>
            <a:reflection blurRad="6350" stA="52000" endA="300" endPos="35000" dir="5400000" sy="-100000" algn="bl" rotWithShape="0"/>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 xmlns:a16="http://schemas.microsoft.com/office/drawing/2014/main" id="{554370C2-E50C-4400-BA65-D1E26892560E}"/>
              </a:ext>
            </a:extLst>
          </p:cNvPr>
          <p:cNvSpPr/>
          <p:nvPr/>
        </p:nvSpPr>
        <p:spPr>
          <a:xfrm>
            <a:off x="7597506" y="2515690"/>
            <a:ext cx="4536280" cy="2862322"/>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vi-VN" sz="6000" b="1" cap="none" spc="0" dirty="0">
                <a:ln>
                  <a:prstDash val="sysDash"/>
                </a:ln>
                <a:solidFill>
                  <a:schemeClr val="accent6">
                    <a:lumMod val="50000"/>
                  </a:schemeClr>
                </a:solidFill>
                <a:effectLst>
                  <a:glow rad="139700">
                    <a:schemeClr val="accent6">
                      <a:satMod val="175000"/>
                      <a:alpha val="40000"/>
                    </a:schemeClr>
                  </a:glow>
                </a:effectLst>
                <a:latin typeface="UVN Bai Sau Nang" panose="04030905020802020C03" pitchFamily="82" charset="0"/>
              </a:rPr>
              <a:t>Thức ăn bị ruồi đậu vào</a:t>
            </a:r>
            <a:endParaRPr lang="en-US" sz="6000" b="1" cap="none" spc="0" dirty="0">
              <a:ln>
                <a:prstDash val="sysDash"/>
              </a:ln>
              <a:solidFill>
                <a:schemeClr val="accent6">
                  <a:lumMod val="50000"/>
                </a:schemeClr>
              </a:solidFill>
              <a:effectLst>
                <a:glow rad="139700">
                  <a:schemeClr val="accent6">
                    <a:satMod val="175000"/>
                    <a:alpha val="40000"/>
                  </a:schemeClr>
                </a:glow>
              </a:effectLst>
              <a:latin typeface="UVN Bai Sau Nang" panose="04030905020802020C03" pitchFamily="82" charset="0"/>
            </a:endParaRPr>
          </a:p>
        </p:txBody>
      </p:sp>
    </p:spTree>
    <p:extLst>
      <p:ext uri="{BB962C8B-B14F-4D97-AF65-F5344CB8AC3E}">
        <p14:creationId xmlns:p14="http://schemas.microsoft.com/office/powerpoint/2010/main" val="37482172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xit" presetSubtype="0" fill="hold" nodeType="clickEffect">
                                  <p:stCondLst>
                                    <p:cond delay="0"/>
                                  </p:stCondLst>
                                  <p:childTnLst>
                                    <p:animEffect transition="out" filter="wipe(down)">
                                      <p:cBhvr>
                                        <p:cTn id="6" dur="180" accel="50000">
                                          <p:stCondLst>
                                            <p:cond delay="1820"/>
                                          </p:stCondLst>
                                        </p:cTn>
                                        <p:tgtEl>
                                          <p:spTgt spid="13"/>
                                        </p:tgtEl>
                                      </p:cBhvr>
                                    </p:animEffect>
                                    <p:anim calcmode="lin" valueType="num">
                                      <p:cBhvr>
                                        <p:cTn id="7" dur="1822" tmFilter="0,0; 0.14,0.31; 0.43,0.73; 0.71,0.91; 1.0,1.0">
                                          <p:stCondLst>
                                            <p:cond delay="0"/>
                                          </p:stCondLst>
                                        </p:cTn>
                                        <p:tgtEl>
                                          <p:spTgt spid="13"/>
                                        </p:tgtEl>
                                        <p:attrNameLst>
                                          <p:attrName>ppt_x</p:attrName>
                                        </p:attrNameLst>
                                      </p:cBhvr>
                                      <p:tavLst>
                                        <p:tav tm="0">
                                          <p:val>
                                            <p:strVal val="ppt_x"/>
                                          </p:val>
                                        </p:tav>
                                        <p:tav tm="100000">
                                          <p:val>
                                            <p:strVal val="#ppt_x+0.25"/>
                                          </p:val>
                                        </p:tav>
                                      </p:tavLst>
                                    </p:anim>
                                    <p:anim calcmode="lin" valueType="num">
                                      <p:cBhvr>
                                        <p:cTn id="8" dur="178">
                                          <p:stCondLst>
                                            <p:cond delay="1822"/>
                                          </p:stCondLst>
                                        </p:cTn>
                                        <p:tgtEl>
                                          <p:spTgt spid="13"/>
                                        </p:tgtEl>
                                        <p:attrNameLst>
                                          <p:attrName>ppt_x</p:attrName>
                                        </p:attrNameLst>
                                      </p:cBhvr>
                                      <p:tavLst>
                                        <p:tav tm="0">
                                          <p:val>
                                            <p:strVal val="ppt_x"/>
                                          </p:val>
                                        </p:tav>
                                        <p:tav tm="100000">
                                          <p:val>
                                            <p:strVal val="ppt_x"/>
                                          </p:val>
                                        </p:tav>
                                      </p:tavLst>
                                    </p:anim>
                                    <p:anim calcmode="lin" valueType="num">
                                      <p:cBhvr>
                                        <p:cTn id="9" dur="664" tmFilter="0.0,0.0;0.25,0.07;0.50,0.2;0.75,0.467;1.0,1.0">
                                          <p:stCondLst>
                                            <p:cond delay="0"/>
                                          </p:stCondLst>
                                        </p:cTn>
                                        <p:tgtEl>
                                          <p:spTgt spid="13"/>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10" dur="664" tmFilter="0, 0; 0.125,0.2665; 0.25,0.4; 0.375,0.465; 0.5,0.5;  0.625,0.535; 0.75,0.6; 0.875,0.7335; 1,1">
                                          <p:stCondLst>
                                            <p:cond delay="664"/>
                                          </p:stCondLst>
                                        </p:cTn>
                                        <p:tgtEl>
                                          <p:spTgt spid="13"/>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11" dur="332" tmFilter="0, 0; 0.125,0.2665; 0.25,0.4; 0.375,0.465; 0.5,0.5;  0.625,0.535; 0.75,0.6; 0.875,0.7335; 1,1">
                                          <p:stCondLst>
                                            <p:cond delay="1324"/>
                                          </p:stCondLst>
                                        </p:cTn>
                                        <p:tgtEl>
                                          <p:spTgt spid="13"/>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12" dur="164" tmFilter="0, 0; 0.125,0.2665; 0.25,0.4; 0.375,0.465; 0.5,0.5;  0.625,0.535; 0.75,0.6; 0.875,0.7335; 1,1">
                                          <p:stCondLst>
                                            <p:cond delay="1656"/>
                                          </p:stCondLst>
                                        </p:cTn>
                                        <p:tgtEl>
                                          <p:spTgt spid="13"/>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13" dur="180" accel="50000">
                                          <p:stCondLst>
                                            <p:cond delay="1820"/>
                                          </p:stCondLst>
                                        </p:cTn>
                                        <p:tgtEl>
                                          <p:spTgt spid="13"/>
                                        </p:tgtEl>
                                        <p:attrNameLst>
                                          <p:attrName>ppt_y</p:attrName>
                                        </p:attrNameLst>
                                      </p:cBhvr>
                                      <p:tavLst>
                                        <p:tav tm="0">
                                          <p:val>
                                            <p:strVal val="ppt_y"/>
                                          </p:val>
                                        </p:tav>
                                        <p:tav tm="100000">
                                          <p:val>
                                            <p:strVal val="ppt_y+ppt_h"/>
                                          </p:val>
                                        </p:tav>
                                      </p:tavLst>
                                    </p:anim>
                                    <p:animScale>
                                      <p:cBhvr>
                                        <p:cTn id="14" dur="26">
                                          <p:stCondLst>
                                            <p:cond delay="620"/>
                                          </p:stCondLst>
                                        </p:cTn>
                                        <p:tgtEl>
                                          <p:spTgt spid="13"/>
                                        </p:tgtEl>
                                      </p:cBhvr>
                                      <p:to x="100000" y="60000"/>
                                    </p:animScale>
                                    <p:animScale>
                                      <p:cBhvr>
                                        <p:cTn id="15" dur="166" decel="50000">
                                          <p:stCondLst>
                                            <p:cond delay="646"/>
                                          </p:stCondLst>
                                        </p:cTn>
                                        <p:tgtEl>
                                          <p:spTgt spid="13"/>
                                        </p:tgtEl>
                                      </p:cBhvr>
                                      <p:to x="100000" y="100000"/>
                                    </p:animScale>
                                    <p:animScale>
                                      <p:cBhvr>
                                        <p:cTn id="16" dur="26">
                                          <p:stCondLst>
                                            <p:cond delay="1312"/>
                                          </p:stCondLst>
                                        </p:cTn>
                                        <p:tgtEl>
                                          <p:spTgt spid="13"/>
                                        </p:tgtEl>
                                      </p:cBhvr>
                                      <p:to x="100000" y="80000"/>
                                    </p:animScale>
                                    <p:animScale>
                                      <p:cBhvr>
                                        <p:cTn id="17" dur="166" decel="50000">
                                          <p:stCondLst>
                                            <p:cond delay="1338"/>
                                          </p:stCondLst>
                                        </p:cTn>
                                        <p:tgtEl>
                                          <p:spTgt spid="13"/>
                                        </p:tgtEl>
                                      </p:cBhvr>
                                      <p:to x="100000" y="100000"/>
                                    </p:animScale>
                                    <p:animScale>
                                      <p:cBhvr>
                                        <p:cTn id="18" dur="26">
                                          <p:stCondLst>
                                            <p:cond delay="1642"/>
                                          </p:stCondLst>
                                        </p:cTn>
                                        <p:tgtEl>
                                          <p:spTgt spid="13"/>
                                        </p:tgtEl>
                                      </p:cBhvr>
                                      <p:to x="100000" y="90000"/>
                                    </p:animScale>
                                    <p:animScale>
                                      <p:cBhvr>
                                        <p:cTn id="19" dur="166" decel="50000">
                                          <p:stCondLst>
                                            <p:cond delay="1668"/>
                                          </p:stCondLst>
                                        </p:cTn>
                                        <p:tgtEl>
                                          <p:spTgt spid="13"/>
                                        </p:tgtEl>
                                      </p:cBhvr>
                                      <p:to x="100000" y="100000"/>
                                    </p:animScale>
                                    <p:animScale>
                                      <p:cBhvr>
                                        <p:cTn id="20" dur="26">
                                          <p:stCondLst>
                                            <p:cond delay="1808"/>
                                          </p:stCondLst>
                                        </p:cTn>
                                        <p:tgtEl>
                                          <p:spTgt spid="13"/>
                                        </p:tgtEl>
                                      </p:cBhvr>
                                      <p:to x="100000" y="95000"/>
                                    </p:animScale>
                                    <p:animScale>
                                      <p:cBhvr>
                                        <p:cTn id="21" dur="166" decel="50000">
                                          <p:stCondLst>
                                            <p:cond delay="1834"/>
                                          </p:stCondLst>
                                        </p:cTn>
                                        <p:tgtEl>
                                          <p:spTgt spid="13"/>
                                        </p:tgtEl>
                                      </p:cBhvr>
                                      <p:to x="100000" y="100000"/>
                                    </p:animScale>
                                    <p:set>
                                      <p:cBhvr>
                                        <p:cTn id="22" dur="1" fill="hold">
                                          <p:stCondLst>
                                            <p:cond delay="1999"/>
                                          </p:stCondLst>
                                        </p:cTn>
                                        <p:tgtEl>
                                          <p:spTgt spid="13"/>
                                        </p:tgtEl>
                                        <p:attrNameLst>
                                          <p:attrName>style.visibility</p:attrName>
                                        </p:attrNameLst>
                                      </p:cBhvr>
                                      <p:to>
                                        <p:strVal val="hidden"/>
                                      </p:to>
                                    </p:set>
                                  </p:childTnLst>
                                </p:cTn>
                              </p:par>
                              <p:par>
                                <p:cTn id="23" presetID="3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p:cTn id="25" dur="1000" fill="hold"/>
                                        <p:tgtEl>
                                          <p:spTgt spid="16"/>
                                        </p:tgtEl>
                                        <p:attrNameLst>
                                          <p:attrName>ppt_w</p:attrName>
                                        </p:attrNameLst>
                                      </p:cBhvr>
                                      <p:tavLst>
                                        <p:tav tm="0">
                                          <p:val>
                                            <p:fltVal val="0"/>
                                          </p:val>
                                        </p:tav>
                                        <p:tav tm="100000">
                                          <p:val>
                                            <p:strVal val="#ppt_w"/>
                                          </p:val>
                                        </p:tav>
                                      </p:tavLst>
                                    </p:anim>
                                    <p:anim calcmode="lin" valueType="num">
                                      <p:cBhvr>
                                        <p:cTn id="26" dur="1000" fill="hold"/>
                                        <p:tgtEl>
                                          <p:spTgt spid="16"/>
                                        </p:tgtEl>
                                        <p:attrNameLst>
                                          <p:attrName>ppt_h</p:attrName>
                                        </p:attrNameLst>
                                      </p:cBhvr>
                                      <p:tavLst>
                                        <p:tav tm="0">
                                          <p:val>
                                            <p:fltVal val="0"/>
                                          </p:val>
                                        </p:tav>
                                        <p:tav tm="100000">
                                          <p:val>
                                            <p:strVal val="#ppt_h"/>
                                          </p:val>
                                        </p:tav>
                                      </p:tavLst>
                                    </p:anim>
                                    <p:anim calcmode="lin" valueType="num">
                                      <p:cBhvr>
                                        <p:cTn id="27" dur="1000" fill="hold"/>
                                        <p:tgtEl>
                                          <p:spTgt spid="16"/>
                                        </p:tgtEl>
                                        <p:attrNameLst>
                                          <p:attrName>style.rotation</p:attrName>
                                        </p:attrNameLst>
                                      </p:cBhvr>
                                      <p:tavLst>
                                        <p:tav tm="0">
                                          <p:val>
                                            <p:fltVal val="90"/>
                                          </p:val>
                                        </p:tav>
                                        <p:tav tm="100000">
                                          <p:val>
                                            <p:fltVal val="0"/>
                                          </p:val>
                                        </p:tav>
                                      </p:tavLst>
                                    </p:anim>
                                    <p:animEffect transition="in" filter="fade">
                                      <p:cBhvr>
                                        <p:cTn id="28" dur="10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56" presetClass="entr" presetSubtype="0" fill="hold" grpId="0" nodeType="clickEffect">
                                  <p:stCondLst>
                                    <p:cond delay="0"/>
                                  </p:stCondLst>
                                  <p:iterate type="lt">
                                    <p:tmPct val="10000"/>
                                  </p:iterate>
                                  <p:childTnLst>
                                    <p:set>
                                      <p:cBhvr>
                                        <p:cTn id="32" dur="1" fill="hold">
                                          <p:stCondLst>
                                            <p:cond delay="0"/>
                                          </p:stCondLst>
                                        </p:cTn>
                                        <p:tgtEl>
                                          <p:spTgt spid="17"/>
                                        </p:tgtEl>
                                        <p:attrNameLst>
                                          <p:attrName>style.visibility</p:attrName>
                                        </p:attrNameLst>
                                      </p:cBhvr>
                                      <p:to>
                                        <p:strVal val="visible"/>
                                      </p:to>
                                    </p:set>
                                    <p:anim by="(-#ppt_w*2)" calcmode="lin" valueType="num">
                                      <p:cBhvr rctx="PPT">
                                        <p:cTn id="33" dur="250" autoRev="1" fill="hold">
                                          <p:stCondLst>
                                            <p:cond delay="0"/>
                                          </p:stCondLst>
                                        </p:cTn>
                                        <p:tgtEl>
                                          <p:spTgt spid="17"/>
                                        </p:tgtEl>
                                        <p:attrNameLst>
                                          <p:attrName>ppt_w</p:attrName>
                                        </p:attrNameLst>
                                      </p:cBhvr>
                                    </p:anim>
                                    <p:anim by="(#ppt_w*0.50)" calcmode="lin" valueType="num">
                                      <p:cBhvr>
                                        <p:cTn id="34" dur="250" decel="50000" autoRev="1" fill="hold">
                                          <p:stCondLst>
                                            <p:cond delay="0"/>
                                          </p:stCondLst>
                                        </p:cTn>
                                        <p:tgtEl>
                                          <p:spTgt spid="17"/>
                                        </p:tgtEl>
                                        <p:attrNameLst>
                                          <p:attrName>ppt_x</p:attrName>
                                        </p:attrNameLst>
                                      </p:cBhvr>
                                    </p:anim>
                                    <p:anim from="(-#ppt_h/2)" to="(#ppt_y)" calcmode="lin" valueType="num">
                                      <p:cBhvr>
                                        <p:cTn id="35" dur="500" fill="hold">
                                          <p:stCondLst>
                                            <p:cond delay="0"/>
                                          </p:stCondLst>
                                        </p:cTn>
                                        <p:tgtEl>
                                          <p:spTgt spid="17"/>
                                        </p:tgtEl>
                                        <p:attrNameLst>
                                          <p:attrName>ppt_y</p:attrName>
                                        </p:attrNameLst>
                                      </p:cBhvr>
                                    </p:anim>
                                    <p:animRot by="21600000">
                                      <p:cBhvr>
                                        <p:cTn id="36" dur="500" fill="hold">
                                          <p:stCondLst>
                                            <p:cond delay="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l="52698" t="26617" r="21225" b="38586"/>
          <a:stretch/>
        </p:blipFill>
        <p:spPr>
          <a:xfrm>
            <a:off x="131787" y="568667"/>
            <a:ext cx="3613674" cy="3894046"/>
          </a:xfrm>
          <a:prstGeom prst="rect">
            <a:avLst/>
          </a:prstGeom>
        </p:spPr>
      </p:pic>
      <p:pic>
        <p:nvPicPr>
          <p:cNvPr id="9218" name="Picture 2" descr="Tủ Thuốc Gia đình Mùa Covid-19 Cần Chuẩn Bị Thuốc Gì?"/>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689403">
            <a:off x="3273134" y="3071607"/>
            <a:ext cx="3922653" cy="261561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grpSp>
        <p:nvGrpSpPr>
          <p:cNvPr id="13" name="组合 20">
            <a:extLst>
              <a:ext uri="{FF2B5EF4-FFF2-40B4-BE49-F238E27FC236}">
                <a16:creationId xmlns="" xmlns:a16="http://schemas.microsoft.com/office/drawing/2014/main" id="{3B8C6329-2286-45CC-A1B7-77EC661ECEF1}"/>
              </a:ext>
            </a:extLst>
          </p:cNvPr>
          <p:cNvGrpSpPr/>
          <p:nvPr/>
        </p:nvGrpSpPr>
        <p:grpSpPr>
          <a:xfrm>
            <a:off x="336249" y="568667"/>
            <a:ext cx="7277265" cy="5911708"/>
            <a:chOff x="2246898" y="972460"/>
            <a:chExt cx="7698203" cy="3497470"/>
          </a:xfrm>
          <a:solidFill>
            <a:schemeClr val="tx1"/>
          </a:solidFill>
        </p:grpSpPr>
        <p:sp>
          <p:nvSpPr>
            <p:cNvPr id="14" name="圆角矩形 13">
              <a:extLst>
                <a:ext uri="{FF2B5EF4-FFF2-40B4-BE49-F238E27FC236}">
                  <a16:creationId xmlns="" xmlns:a16="http://schemas.microsoft.com/office/drawing/2014/main" id="{A14CF9F2-5FB3-4F65-9683-AC7AB5EFE08F}"/>
                </a:ext>
              </a:extLst>
            </p:cNvPr>
            <p:cNvSpPr/>
            <p:nvPr userDrawn="1"/>
          </p:nvSpPr>
          <p:spPr>
            <a:xfrm>
              <a:off x="2246898" y="972460"/>
              <a:ext cx="7698203" cy="3497470"/>
            </a:xfrm>
            <a:prstGeom prst="roundRect">
              <a:avLst/>
            </a:prstGeom>
            <a:grpFill/>
            <a:ln w="1270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字魂70号-灵悦黑体" panose="00000500000000000000" pitchFamily="2" charset="-122"/>
                <a:ea typeface="字魂70号-灵悦黑体" panose="00000500000000000000" pitchFamily="2" charset="-122"/>
              </a:endParaRPr>
            </a:p>
          </p:txBody>
        </p:sp>
        <p:sp>
          <p:nvSpPr>
            <p:cNvPr id="15" name="圆角矩形 14">
              <a:extLst>
                <a:ext uri="{FF2B5EF4-FFF2-40B4-BE49-F238E27FC236}">
                  <a16:creationId xmlns="" xmlns:a16="http://schemas.microsoft.com/office/drawing/2014/main" id="{72BDB0AF-BFD3-423C-86A3-3444BD0B1E8B}"/>
                </a:ext>
              </a:extLst>
            </p:cNvPr>
            <p:cNvSpPr/>
            <p:nvPr userDrawn="1"/>
          </p:nvSpPr>
          <p:spPr>
            <a:xfrm>
              <a:off x="2399599" y="1105418"/>
              <a:ext cx="7371740" cy="3240061"/>
            </a:xfrm>
            <a:prstGeom prst="roundRect">
              <a:avLst/>
            </a:prstGeom>
            <a:grpFill/>
            <a:ln w="25400">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字魂70号-灵悦黑体" panose="00000500000000000000" pitchFamily="2" charset="-122"/>
                <a:ea typeface="字魂70号-灵悦黑体" panose="00000500000000000000" pitchFamily="2" charset="-122"/>
              </a:endParaRPr>
            </a:p>
          </p:txBody>
        </p:sp>
      </p:grpSp>
      <p:sp>
        <p:nvSpPr>
          <p:cNvPr id="16" name="Rounded Rectangle 11">
            <a:extLst>
              <a:ext uri="{FF2B5EF4-FFF2-40B4-BE49-F238E27FC236}">
                <a16:creationId xmlns="" xmlns:a16="http://schemas.microsoft.com/office/drawing/2014/main" id="{9E1BB714-DD68-4359-A592-755FC85F2C0C}"/>
              </a:ext>
            </a:extLst>
          </p:cNvPr>
          <p:cNvSpPr/>
          <p:nvPr/>
        </p:nvSpPr>
        <p:spPr>
          <a:xfrm>
            <a:off x="7826927" y="1864364"/>
            <a:ext cx="4108750" cy="3670873"/>
          </a:xfrm>
          <a:prstGeom prst="roundRect">
            <a:avLst/>
          </a:prstGeom>
          <a:solidFill>
            <a:schemeClr val="bg1">
              <a:alpha val="68000"/>
            </a:schemeClr>
          </a:solidFill>
          <a:ln>
            <a:prstDash val="lgDashDot"/>
          </a:ln>
          <a:effectLst>
            <a:outerShdw blurRad="50800" dist="38100" dir="2700000" algn="tl" rotWithShape="0">
              <a:prstClr val="black">
                <a:alpha val="40000"/>
              </a:prstClr>
            </a:outerShdw>
            <a:reflection blurRad="6350" stA="52000" endA="300" endPos="35000" dir="5400000" sy="-100000" algn="bl" rotWithShape="0"/>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 xmlns:a16="http://schemas.microsoft.com/office/drawing/2014/main" id="{554370C2-E50C-4400-BA65-D1E26892560E}"/>
              </a:ext>
            </a:extLst>
          </p:cNvPr>
          <p:cNvSpPr/>
          <p:nvPr/>
        </p:nvSpPr>
        <p:spPr>
          <a:xfrm>
            <a:off x="7597506" y="2515690"/>
            <a:ext cx="4536280" cy="2862322"/>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vi-VN" sz="6000" b="1" cap="none" spc="0" dirty="0">
                <a:ln>
                  <a:prstDash val="sysDash"/>
                </a:ln>
                <a:solidFill>
                  <a:schemeClr val="accent6">
                    <a:lumMod val="50000"/>
                  </a:schemeClr>
                </a:solidFill>
                <a:effectLst>
                  <a:glow rad="139700">
                    <a:schemeClr val="accent6">
                      <a:satMod val="175000"/>
                      <a:alpha val="40000"/>
                    </a:schemeClr>
                  </a:glow>
                </a:effectLst>
                <a:latin typeface="UVN Bai Sau Nang" panose="04030905020802020C03" pitchFamily="82" charset="0"/>
              </a:rPr>
              <a:t>Thuốc và kẹo để chung</a:t>
            </a:r>
            <a:endParaRPr lang="en-US" sz="6000" b="1" cap="none" spc="0" dirty="0">
              <a:ln>
                <a:prstDash val="sysDash"/>
              </a:ln>
              <a:solidFill>
                <a:schemeClr val="accent6">
                  <a:lumMod val="50000"/>
                </a:schemeClr>
              </a:solidFill>
              <a:effectLst>
                <a:glow rad="139700">
                  <a:schemeClr val="accent6">
                    <a:satMod val="175000"/>
                    <a:alpha val="40000"/>
                  </a:schemeClr>
                </a:glow>
              </a:effectLst>
              <a:latin typeface="UVN Bai Sau Nang" panose="04030905020802020C03" pitchFamily="82" charset="0"/>
            </a:endParaRPr>
          </a:p>
        </p:txBody>
      </p:sp>
    </p:spTree>
    <p:extLst>
      <p:ext uri="{BB962C8B-B14F-4D97-AF65-F5344CB8AC3E}">
        <p14:creationId xmlns:p14="http://schemas.microsoft.com/office/powerpoint/2010/main" val="23288935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xit" presetSubtype="0" fill="hold" nodeType="clickEffect">
                                  <p:stCondLst>
                                    <p:cond delay="0"/>
                                  </p:stCondLst>
                                  <p:childTnLst>
                                    <p:animEffect transition="out" filter="wipe(down)">
                                      <p:cBhvr>
                                        <p:cTn id="6" dur="180" accel="50000">
                                          <p:stCondLst>
                                            <p:cond delay="1820"/>
                                          </p:stCondLst>
                                        </p:cTn>
                                        <p:tgtEl>
                                          <p:spTgt spid="13"/>
                                        </p:tgtEl>
                                      </p:cBhvr>
                                    </p:animEffect>
                                    <p:anim calcmode="lin" valueType="num">
                                      <p:cBhvr>
                                        <p:cTn id="7" dur="1822" tmFilter="0,0; 0.14,0.31; 0.43,0.73; 0.71,0.91; 1.0,1.0">
                                          <p:stCondLst>
                                            <p:cond delay="0"/>
                                          </p:stCondLst>
                                        </p:cTn>
                                        <p:tgtEl>
                                          <p:spTgt spid="13"/>
                                        </p:tgtEl>
                                        <p:attrNameLst>
                                          <p:attrName>ppt_x</p:attrName>
                                        </p:attrNameLst>
                                      </p:cBhvr>
                                      <p:tavLst>
                                        <p:tav tm="0">
                                          <p:val>
                                            <p:strVal val="ppt_x"/>
                                          </p:val>
                                        </p:tav>
                                        <p:tav tm="100000">
                                          <p:val>
                                            <p:strVal val="#ppt_x+0.25"/>
                                          </p:val>
                                        </p:tav>
                                      </p:tavLst>
                                    </p:anim>
                                    <p:anim calcmode="lin" valueType="num">
                                      <p:cBhvr>
                                        <p:cTn id="8" dur="178">
                                          <p:stCondLst>
                                            <p:cond delay="1822"/>
                                          </p:stCondLst>
                                        </p:cTn>
                                        <p:tgtEl>
                                          <p:spTgt spid="13"/>
                                        </p:tgtEl>
                                        <p:attrNameLst>
                                          <p:attrName>ppt_x</p:attrName>
                                        </p:attrNameLst>
                                      </p:cBhvr>
                                      <p:tavLst>
                                        <p:tav tm="0">
                                          <p:val>
                                            <p:strVal val="ppt_x"/>
                                          </p:val>
                                        </p:tav>
                                        <p:tav tm="100000">
                                          <p:val>
                                            <p:strVal val="ppt_x"/>
                                          </p:val>
                                        </p:tav>
                                      </p:tavLst>
                                    </p:anim>
                                    <p:anim calcmode="lin" valueType="num">
                                      <p:cBhvr>
                                        <p:cTn id="9" dur="664" tmFilter="0.0,0.0;0.25,0.07;0.50,0.2;0.75,0.467;1.0,1.0">
                                          <p:stCondLst>
                                            <p:cond delay="0"/>
                                          </p:stCondLst>
                                        </p:cTn>
                                        <p:tgtEl>
                                          <p:spTgt spid="13"/>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10" dur="664" tmFilter="0, 0; 0.125,0.2665; 0.25,0.4; 0.375,0.465; 0.5,0.5;  0.625,0.535; 0.75,0.6; 0.875,0.7335; 1,1">
                                          <p:stCondLst>
                                            <p:cond delay="664"/>
                                          </p:stCondLst>
                                        </p:cTn>
                                        <p:tgtEl>
                                          <p:spTgt spid="13"/>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11" dur="332" tmFilter="0, 0; 0.125,0.2665; 0.25,0.4; 0.375,0.465; 0.5,0.5;  0.625,0.535; 0.75,0.6; 0.875,0.7335; 1,1">
                                          <p:stCondLst>
                                            <p:cond delay="1324"/>
                                          </p:stCondLst>
                                        </p:cTn>
                                        <p:tgtEl>
                                          <p:spTgt spid="13"/>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12" dur="164" tmFilter="0, 0; 0.125,0.2665; 0.25,0.4; 0.375,0.465; 0.5,0.5;  0.625,0.535; 0.75,0.6; 0.875,0.7335; 1,1">
                                          <p:stCondLst>
                                            <p:cond delay="1656"/>
                                          </p:stCondLst>
                                        </p:cTn>
                                        <p:tgtEl>
                                          <p:spTgt spid="13"/>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13" dur="180" accel="50000">
                                          <p:stCondLst>
                                            <p:cond delay="1820"/>
                                          </p:stCondLst>
                                        </p:cTn>
                                        <p:tgtEl>
                                          <p:spTgt spid="13"/>
                                        </p:tgtEl>
                                        <p:attrNameLst>
                                          <p:attrName>ppt_y</p:attrName>
                                        </p:attrNameLst>
                                      </p:cBhvr>
                                      <p:tavLst>
                                        <p:tav tm="0">
                                          <p:val>
                                            <p:strVal val="ppt_y"/>
                                          </p:val>
                                        </p:tav>
                                        <p:tav tm="100000">
                                          <p:val>
                                            <p:strVal val="ppt_y+ppt_h"/>
                                          </p:val>
                                        </p:tav>
                                      </p:tavLst>
                                    </p:anim>
                                    <p:animScale>
                                      <p:cBhvr>
                                        <p:cTn id="14" dur="26">
                                          <p:stCondLst>
                                            <p:cond delay="620"/>
                                          </p:stCondLst>
                                        </p:cTn>
                                        <p:tgtEl>
                                          <p:spTgt spid="13"/>
                                        </p:tgtEl>
                                      </p:cBhvr>
                                      <p:to x="100000" y="60000"/>
                                    </p:animScale>
                                    <p:animScale>
                                      <p:cBhvr>
                                        <p:cTn id="15" dur="166" decel="50000">
                                          <p:stCondLst>
                                            <p:cond delay="646"/>
                                          </p:stCondLst>
                                        </p:cTn>
                                        <p:tgtEl>
                                          <p:spTgt spid="13"/>
                                        </p:tgtEl>
                                      </p:cBhvr>
                                      <p:to x="100000" y="100000"/>
                                    </p:animScale>
                                    <p:animScale>
                                      <p:cBhvr>
                                        <p:cTn id="16" dur="26">
                                          <p:stCondLst>
                                            <p:cond delay="1312"/>
                                          </p:stCondLst>
                                        </p:cTn>
                                        <p:tgtEl>
                                          <p:spTgt spid="13"/>
                                        </p:tgtEl>
                                      </p:cBhvr>
                                      <p:to x="100000" y="80000"/>
                                    </p:animScale>
                                    <p:animScale>
                                      <p:cBhvr>
                                        <p:cTn id="17" dur="166" decel="50000">
                                          <p:stCondLst>
                                            <p:cond delay="1338"/>
                                          </p:stCondLst>
                                        </p:cTn>
                                        <p:tgtEl>
                                          <p:spTgt spid="13"/>
                                        </p:tgtEl>
                                      </p:cBhvr>
                                      <p:to x="100000" y="100000"/>
                                    </p:animScale>
                                    <p:animScale>
                                      <p:cBhvr>
                                        <p:cTn id="18" dur="26">
                                          <p:stCondLst>
                                            <p:cond delay="1642"/>
                                          </p:stCondLst>
                                        </p:cTn>
                                        <p:tgtEl>
                                          <p:spTgt spid="13"/>
                                        </p:tgtEl>
                                      </p:cBhvr>
                                      <p:to x="100000" y="90000"/>
                                    </p:animScale>
                                    <p:animScale>
                                      <p:cBhvr>
                                        <p:cTn id="19" dur="166" decel="50000">
                                          <p:stCondLst>
                                            <p:cond delay="1668"/>
                                          </p:stCondLst>
                                        </p:cTn>
                                        <p:tgtEl>
                                          <p:spTgt spid="13"/>
                                        </p:tgtEl>
                                      </p:cBhvr>
                                      <p:to x="100000" y="100000"/>
                                    </p:animScale>
                                    <p:animScale>
                                      <p:cBhvr>
                                        <p:cTn id="20" dur="26">
                                          <p:stCondLst>
                                            <p:cond delay="1808"/>
                                          </p:stCondLst>
                                        </p:cTn>
                                        <p:tgtEl>
                                          <p:spTgt spid="13"/>
                                        </p:tgtEl>
                                      </p:cBhvr>
                                      <p:to x="100000" y="95000"/>
                                    </p:animScale>
                                    <p:animScale>
                                      <p:cBhvr>
                                        <p:cTn id="21" dur="166" decel="50000">
                                          <p:stCondLst>
                                            <p:cond delay="1834"/>
                                          </p:stCondLst>
                                        </p:cTn>
                                        <p:tgtEl>
                                          <p:spTgt spid="13"/>
                                        </p:tgtEl>
                                      </p:cBhvr>
                                      <p:to x="100000" y="100000"/>
                                    </p:animScale>
                                    <p:set>
                                      <p:cBhvr>
                                        <p:cTn id="22" dur="1" fill="hold">
                                          <p:stCondLst>
                                            <p:cond delay="1999"/>
                                          </p:stCondLst>
                                        </p:cTn>
                                        <p:tgtEl>
                                          <p:spTgt spid="13"/>
                                        </p:tgtEl>
                                        <p:attrNameLst>
                                          <p:attrName>style.visibility</p:attrName>
                                        </p:attrNameLst>
                                      </p:cBhvr>
                                      <p:to>
                                        <p:strVal val="hidden"/>
                                      </p:to>
                                    </p:set>
                                  </p:childTnLst>
                                </p:cTn>
                              </p:par>
                              <p:par>
                                <p:cTn id="23" presetID="3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p:cTn id="25" dur="1000" fill="hold"/>
                                        <p:tgtEl>
                                          <p:spTgt spid="16"/>
                                        </p:tgtEl>
                                        <p:attrNameLst>
                                          <p:attrName>ppt_w</p:attrName>
                                        </p:attrNameLst>
                                      </p:cBhvr>
                                      <p:tavLst>
                                        <p:tav tm="0">
                                          <p:val>
                                            <p:fltVal val="0"/>
                                          </p:val>
                                        </p:tav>
                                        <p:tav tm="100000">
                                          <p:val>
                                            <p:strVal val="#ppt_w"/>
                                          </p:val>
                                        </p:tav>
                                      </p:tavLst>
                                    </p:anim>
                                    <p:anim calcmode="lin" valueType="num">
                                      <p:cBhvr>
                                        <p:cTn id="26" dur="1000" fill="hold"/>
                                        <p:tgtEl>
                                          <p:spTgt spid="16"/>
                                        </p:tgtEl>
                                        <p:attrNameLst>
                                          <p:attrName>ppt_h</p:attrName>
                                        </p:attrNameLst>
                                      </p:cBhvr>
                                      <p:tavLst>
                                        <p:tav tm="0">
                                          <p:val>
                                            <p:fltVal val="0"/>
                                          </p:val>
                                        </p:tav>
                                        <p:tav tm="100000">
                                          <p:val>
                                            <p:strVal val="#ppt_h"/>
                                          </p:val>
                                        </p:tav>
                                      </p:tavLst>
                                    </p:anim>
                                    <p:anim calcmode="lin" valueType="num">
                                      <p:cBhvr>
                                        <p:cTn id="27" dur="1000" fill="hold"/>
                                        <p:tgtEl>
                                          <p:spTgt spid="16"/>
                                        </p:tgtEl>
                                        <p:attrNameLst>
                                          <p:attrName>style.rotation</p:attrName>
                                        </p:attrNameLst>
                                      </p:cBhvr>
                                      <p:tavLst>
                                        <p:tav tm="0">
                                          <p:val>
                                            <p:fltVal val="90"/>
                                          </p:val>
                                        </p:tav>
                                        <p:tav tm="100000">
                                          <p:val>
                                            <p:fltVal val="0"/>
                                          </p:val>
                                        </p:tav>
                                      </p:tavLst>
                                    </p:anim>
                                    <p:animEffect transition="in" filter="fade">
                                      <p:cBhvr>
                                        <p:cTn id="28" dur="10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56" presetClass="entr" presetSubtype="0" fill="hold" grpId="0" nodeType="clickEffect">
                                  <p:stCondLst>
                                    <p:cond delay="0"/>
                                  </p:stCondLst>
                                  <p:iterate type="lt">
                                    <p:tmPct val="10000"/>
                                  </p:iterate>
                                  <p:childTnLst>
                                    <p:set>
                                      <p:cBhvr>
                                        <p:cTn id="32" dur="1" fill="hold">
                                          <p:stCondLst>
                                            <p:cond delay="0"/>
                                          </p:stCondLst>
                                        </p:cTn>
                                        <p:tgtEl>
                                          <p:spTgt spid="17"/>
                                        </p:tgtEl>
                                        <p:attrNameLst>
                                          <p:attrName>style.visibility</p:attrName>
                                        </p:attrNameLst>
                                      </p:cBhvr>
                                      <p:to>
                                        <p:strVal val="visible"/>
                                      </p:to>
                                    </p:set>
                                    <p:anim by="(-#ppt_w*2)" calcmode="lin" valueType="num">
                                      <p:cBhvr rctx="PPT">
                                        <p:cTn id="33" dur="250" autoRev="1" fill="hold">
                                          <p:stCondLst>
                                            <p:cond delay="0"/>
                                          </p:stCondLst>
                                        </p:cTn>
                                        <p:tgtEl>
                                          <p:spTgt spid="17"/>
                                        </p:tgtEl>
                                        <p:attrNameLst>
                                          <p:attrName>ppt_w</p:attrName>
                                        </p:attrNameLst>
                                      </p:cBhvr>
                                    </p:anim>
                                    <p:anim by="(#ppt_w*0.50)" calcmode="lin" valueType="num">
                                      <p:cBhvr>
                                        <p:cTn id="34" dur="250" decel="50000" autoRev="1" fill="hold">
                                          <p:stCondLst>
                                            <p:cond delay="0"/>
                                          </p:stCondLst>
                                        </p:cTn>
                                        <p:tgtEl>
                                          <p:spTgt spid="17"/>
                                        </p:tgtEl>
                                        <p:attrNameLst>
                                          <p:attrName>ppt_x</p:attrName>
                                        </p:attrNameLst>
                                      </p:cBhvr>
                                    </p:anim>
                                    <p:anim from="(-#ppt_h/2)" to="(#ppt_y)" calcmode="lin" valueType="num">
                                      <p:cBhvr>
                                        <p:cTn id="35" dur="500" fill="hold">
                                          <p:stCondLst>
                                            <p:cond delay="0"/>
                                          </p:stCondLst>
                                        </p:cTn>
                                        <p:tgtEl>
                                          <p:spTgt spid="17"/>
                                        </p:tgtEl>
                                        <p:attrNameLst>
                                          <p:attrName>ppt_y</p:attrName>
                                        </p:attrNameLst>
                                      </p:cBhvr>
                                    </p:anim>
                                    <p:animRot by="21600000">
                                      <p:cBhvr>
                                        <p:cTn id="36" dur="500" fill="hold">
                                          <p:stCondLst>
                                            <p:cond delay="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558267" y="2277054"/>
            <a:ext cx="6143534" cy="3757986"/>
            <a:chOff x="7135279" y="3425952"/>
            <a:chExt cx="4500389" cy="2570010"/>
          </a:xfrm>
        </p:grpSpPr>
        <p:pic>
          <p:nvPicPr>
            <p:cNvPr id="10" name="Picture 9"/>
            <p:cNvPicPr>
              <a:picLocks noChangeAspect="1"/>
            </p:cNvPicPr>
            <p:nvPr/>
          </p:nvPicPr>
          <p:blipFill rotWithShape="1">
            <a:blip r:embed="rId2">
              <a:extLst>
                <a:ext uri="{28A0092B-C50C-407E-A947-70E740481C1C}">
                  <a14:useLocalDpi xmlns:a14="http://schemas.microsoft.com/office/drawing/2010/main" val="0"/>
                </a:ext>
              </a:extLst>
            </a:blip>
            <a:srcRect l="21001" t="62007" r="25272"/>
            <a:stretch/>
          </p:blipFill>
          <p:spPr>
            <a:xfrm>
              <a:off x="7135279" y="3425952"/>
              <a:ext cx="4500389" cy="2570010"/>
            </a:xfrm>
            <a:prstGeom prst="rect">
              <a:avLst/>
            </a:prstGeom>
          </p:spPr>
        </p:pic>
        <p:sp>
          <p:nvSpPr>
            <p:cNvPr id="11" name="Rounded Rectangular Callout 10"/>
            <p:cNvSpPr/>
            <p:nvPr/>
          </p:nvSpPr>
          <p:spPr>
            <a:xfrm>
              <a:off x="7750431" y="4033924"/>
              <a:ext cx="1127223" cy="490451"/>
            </a:xfrm>
            <a:prstGeom prst="wedgeRoundRectCallout">
              <a:avLst>
                <a:gd name="adj1" fmla="val 61880"/>
                <a:gd name="adj2" fmla="val 27542"/>
                <a:gd name="adj3" fmla="val 16667"/>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100" dirty="0">
                  <a:solidFill>
                    <a:schemeClr val="tx1"/>
                  </a:solidFill>
                  <a:latin typeface="#9Slide03 AmpleSoft" panose="02000000000000000000" pitchFamily="2" charset="0"/>
                </a:rPr>
                <a:t>Có mùi thiu rồi mẹ ạ!</a:t>
              </a:r>
              <a:endParaRPr lang="en-US" sz="1100" dirty="0">
                <a:solidFill>
                  <a:schemeClr val="tx1"/>
                </a:solidFill>
                <a:latin typeface="#9Slide03 AmpleSoft" panose="02000000000000000000" pitchFamily="2" charset="0"/>
              </a:endParaRPr>
            </a:p>
          </p:txBody>
        </p:sp>
      </p:grpSp>
      <p:grpSp>
        <p:nvGrpSpPr>
          <p:cNvPr id="13" name="组合 20">
            <a:extLst>
              <a:ext uri="{FF2B5EF4-FFF2-40B4-BE49-F238E27FC236}">
                <a16:creationId xmlns="" xmlns:a16="http://schemas.microsoft.com/office/drawing/2014/main" id="{3B8C6329-2286-45CC-A1B7-77EC661ECEF1}"/>
              </a:ext>
            </a:extLst>
          </p:cNvPr>
          <p:cNvGrpSpPr/>
          <p:nvPr/>
        </p:nvGrpSpPr>
        <p:grpSpPr>
          <a:xfrm>
            <a:off x="320241" y="568784"/>
            <a:ext cx="7277265" cy="5911708"/>
            <a:chOff x="2246898" y="972460"/>
            <a:chExt cx="7698203" cy="3497470"/>
          </a:xfrm>
          <a:solidFill>
            <a:schemeClr val="tx1"/>
          </a:solidFill>
        </p:grpSpPr>
        <p:sp>
          <p:nvSpPr>
            <p:cNvPr id="14" name="圆角矩形 13">
              <a:extLst>
                <a:ext uri="{FF2B5EF4-FFF2-40B4-BE49-F238E27FC236}">
                  <a16:creationId xmlns="" xmlns:a16="http://schemas.microsoft.com/office/drawing/2014/main" id="{A14CF9F2-5FB3-4F65-9683-AC7AB5EFE08F}"/>
                </a:ext>
              </a:extLst>
            </p:cNvPr>
            <p:cNvSpPr/>
            <p:nvPr userDrawn="1"/>
          </p:nvSpPr>
          <p:spPr>
            <a:xfrm>
              <a:off x="2246898" y="972460"/>
              <a:ext cx="7698203" cy="3497470"/>
            </a:xfrm>
            <a:prstGeom prst="roundRect">
              <a:avLst/>
            </a:prstGeom>
            <a:grpFill/>
            <a:ln w="1270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字魂70号-灵悦黑体" panose="00000500000000000000" pitchFamily="2" charset="-122"/>
                <a:ea typeface="字魂70号-灵悦黑体" panose="00000500000000000000" pitchFamily="2" charset="-122"/>
              </a:endParaRPr>
            </a:p>
          </p:txBody>
        </p:sp>
        <p:sp>
          <p:nvSpPr>
            <p:cNvPr id="15" name="圆角矩形 14">
              <a:extLst>
                <a:ext uri="{FF2B5EF4-FFF2-40B4-BE49-F238E27FC236}">
                  <a16:creationId xmlns="" xmlns:a16="http://schemas.microsoft.com/office/drawing/2014/main" id="{72BDB0AF-BFD3-423C-86A3-3444BD0B1E8B}"/>
                </a:ext>
              </a:extLst>
            </p:cNvPr>
            <p:cNvSpPr/>
            <p:nvPr userDrawn="1"/>
          </p:nvSpPr>
          <p:spPr>
            <a:xfrm>
              <a:off x="2399599" y="1105418"/>
              <a:ext cx="7371740" cy="3240061"/>
            </a:xfrm>
            <a:prstGeom prst="roundRect">
              <a:avLst/>
            </a:prstGeom>
            <a:grpFill/>
            <a:ln w="25400">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字魂70号-灵悦黑体" panose="00000500000000000000" pitchFamily="2" charset="-122"/>
                <a:ea typeface="字魂70号-灵悦黑体" panose="00000500000000000000" pitchFamily="2" charset="-122"/>
              </a:endParaRPr>
            </a:p>
          </p:txBody>
        </p:sp>
      </p:grpSp>
      <p:sp>
        <p:nvSpPr>
          <p:cNvPr id="16" name="Rounded Rectangle 11">
            <a:extLst>
              <a:ext uri="{FF2B5EF4-FFF2-40B4-BE49-F238E27FC236}">
                <a16:creationId xmlns="" xmlns:a16="http://schemas.microsoft.com/office/drawing/2014/main" id="{9E1BB714-DD68-4359-A592-755FC85F2C0C}"/>
              </a:ext>
            </a:extLst>
          </p:cNvPr>
          <p:cNvSpPr/>
          <p:nvPr/>
        </p:nvSpPr>
        <p:spPr>
          <a:xfrm>
            <a:off x="7826927" y="1864364"/>
            <a:ext cx="4108750" cy="3670873"/>
          </a:xfrm>
          <a:prstGeom prst="roundRect">
            <a:avLst/>
          </a:prstGeom>
          <a:solidFill>
            <a:schemeClr val="bg1">
              <a:alpha val="68000"/>
            </a:schemeClr>
          </a:solidFill>
          <a:ln>
            <a:prstDash val="lgDashDot"/>
          </a:ln>
          <a:effectLst>
            <a:outerShdw blurRad="50800" dist="38100" dir="2700000" algn="tl" rotWithShape="0">
              <a:prstClr val="black">
                <a:alpha val="40000"/>
              </a:prstClr>
            </a:outerShdw>
            <a:reflection blurRad="6350" stA="52000" endA="300" endPos="35000" dir="5400000" sy="-100000" algn="bl" rotWithShape="0"/>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 xmlns:a16="http://schemas.microsoft.com/office/drawing/2014/main" id="{554370C2-E50C-4400-BA65-D1E26892560E}"/>
              </a:ext>
            </a:extLst>
          </p:cNvPr>
          <p:cNvSpPr/>
          <p:nvPr/>
        </p:nvSpPr>
        <p:spPr>
          <a:xfrm>
            <a:off x="7597506" y="2515690"/>
            <a:ext cx="4536280" cy="1938992"/>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vi-VN" sz="6000" b="1" cap="none" spc="0" dirty="0">
                <a:ln>
                  <a:prstDash val="sysDash"/>
                </a:ln>
                <a:solidFill>
                  <a:schemeClr val="accent6">
                    <a:lumMod val="50000"/>
                  </a:schemeClr>
                </a:solidFill>
                <a:effectLst>
                  <a:glow rad="139700">
                    <a:schemeClr val="accent6">
                      <a:satMod val="175000"/>
                      <a:alpha val="40000"/>
                    </a:schemeClr>
                  </a:glow>
                </a:effectLst>
                <a:latin typeface="UVN Bai Sau Nang" panose="04030905020802020C03" pitchFamily="82" charset="0"/>
              </a:rPr>
              <a:t>Thức ăn có mùi thiu</a:t>
            </a:r>
            <a:endParaRPr lang="en-US" sz="6000" b="1" cap="none" spc="0" dirty="0">
              <a:ln>
                <a:prstDash val="sysDash"/>
              </a:ln>
              <a:solidFill>
                <a:schemeClr val="accent6">
                  <a:lumMod val="50000"/>
                </a:schemeClr>
              </a:solidFill>
              <a:effectLst>
                <a:glow rad="139700">
                  <a:schemeClr val="accent6">
                    <a:satMod val="175000"/>
                    <a:alpha val="40000"/>
                  </a:schemeClr>
                </a:glow>
              </a:effectLst>
              <a:latin typeface="UVN Bai Sau Nang" panose="04030905020802020C03" pitchFamily="82" charset="0"/>
            </a:endParaRPr>
          </a:p>
        </p:txBody>
      </p:sp>
    </p:spTree>
    <p:extLst>
      <p:ext uri="{BB962C8B-B14F-4D97-AF65-F5344CB8AC3E}">
        <p14:creationId xmlns:p14="http://schemas.microsoft.com/office/powerpoint/2010/main" val="37442477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xit" presetSubtype="0" fill="hold" nodeType="clickEffect">
                                  <p:stCondLst>
                                    <p:cond delay="0"/>
                                  </p:stCondLst>
                                  <p:childTnLst>
                                    <p:animEffect transition="out" filter="wipe(down)">
                                      <p:cBhvr>
                                        <p:cTn id="6" dur="180" accel="50000">
                                          <p:stCondLst>
                                            <p:cond delay="1820"/>
                                          </p:stCondLst>
                                        </p:cTn>
                                        <p:tgtEl>
                                          <p:spTgt spid="13"/>
                                        </p:tgtEl>
                                      </p:cBhvr>
                                    </p:animEffect>
                                    <p:anim calcmode="lin" valueType="num">
                                      <p:cBhvr>
                                        <p:cTn id="7" dur="1822" tmFilter="0,0; 0.14,0.31; 0.43,0.73; 0.71,0.91; 1.0,1.0">
                                          <p:stCondLst>
                                            <p:cond delay="0"/>
                                          </p:stCondLst>
                                        </p:cTn>
                                        <p:tgtEl>
                                          <p:spTgt spid="13"/>
                                        </p:tgtEl>
                                        <p:attrNameLst>
                                          <p:attrName>ppt_x</p:attrName>
                                        </p:attrNameLst>
                                      </p:cBhvr>
                                      <p:tavLst>
                                        <p:tav tm="0">
                                          <p:val>
                                            <p:strVal val="ppt_x"/>
                                          </p:val>
                                        </p:tav>
                                        <p:tav tm="100000">
                                          <p:val>
                                            <p:strVal val="#ppt_x+0.25"/>
                                          </p:val>
                                        </p:tav>
                                      </p:tavLst>
                                    </p:anim>
                                    <p:anim calcmode="lin" valueType="num">
                                      <p:cBhvr>
                                        <p:cTn id="8" dur="178">
                                          <p:stCondLst>
                                            <p:cond delay="1822"/>
                                          </p:stCondLst>
                                        </p:cTn>
                                        <p:tgtEl>
                                          <p:spTgt spid="13"/>
                                        </p:tgtEl>
                                        <p:attrNameLst>
                                          <p:attrName>ppt_x</p:attrName>
                                        </p:attrNameLst>
                                      </p:cBhvr>
                                      <p:tavLst>
                                        <p:tav tm="0">
                                          <p:val>
                                            <p:strVal val="ppt_x"/>
                                          </p:val>
                                        </p:tav>
                                        <p:tav tm="100000">
                                          <p:val>
                                            <p:strVal val="ppt_x"/>
                                          </p:val>
                                        </p:tav>
                                      </p:tavLst>
                                    </p:anim>
                                    <p:anim calcmode="lin" valueType="num">
                                      <p:cBhvr>
                                        <p:cTn id="9" dur="664" tmFilter="0.0,0.0;0.25,0.07;0.50,0.2;0.75,0.467;1.0,1.0">
                                          <p:stCondLst>
                                            <p:cond delay="0"/>
                                          </p:stCondLst>
                                        </p:cTn>
                                        <p:tgtEl>
                                          <p:spTgt spid="13"/>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10" dur="664" tmFilter="0, 0; 0.125,0.2665; 0.25,0.4; 0.375,0.465; 0.5,0.5;  0.625,0.535; 0.75,0.6; 0.875,0.7335; 1,1">
                                          <p:stCondLst>
                                            <p:cond delay="664"/>
                                          </p:stCondLst>
                                        </p:cTn>
                                        <p:tgtEl>
                                          <p:spTgt spid="13"/>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11" dur="332" tmFilter="0, 0; 0.125,0.2665; 0.25,0.4; 0.375,0.465; 0.5,0.5;  0.625,0.535; 0.75,0.6; 0.875,0.7335; 1,1">
                                          <p:stCondLst>
                                            <p:cond delay="1324"/>
                                          </p:stCondLst>
                                        </p:cTn>
                                        <p:tgtEl>
                                          <p:spTgt spid="13"/>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12" dur="164" tmFilter="0, 0; 0.125,0.2665; 0.25,0.4; 0.375,0.465; 0.5,0.5;  0.625,0.535; 0.75,0.6; 0.875,0.7335; 1,1">
                                          <p:stCondLst>
                                            <p:cond delay="1656"/>
                                          </p:stCondLst>
                                        </p:cTn>
                                        <p:tgtEl>
                                          <p:spTgt spid="13"/>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13" dur="180" accel="50000">
                                          <p:stCondLst>
                                            <p:cond delay="1820"/>
                                          </p:stCondLst>
                                        </p:cTn>
                                        <p:tgtEl>
                                          <p:spTgt spid="13"/>
                                        </p:tgtEl>
                                        <p:attrNameLst>
                                          <p:attrName>ppt_y</p:attrName>
                                        </p:attrNameLst>
                                      </p:cBhvr>
                                      <p:tavLst>
                                        <p:tav tm="0">
                                          <p:val>
                                            <p:strVal val="ppt_y"/>
                                          </p:val>
                                        </p:tav>
                                        <p:tav tm="100000">
                                          <p:val>
                                            <p:strVal val="ppt_y+ppt_h"/>
                                          </p:val>
                                        </p:tav>
                                      </p:tavLst>
                                    </p:anim>
                                    <p:animScale>
                                      <p:cBhvr>
                                        <p:cTn id="14" dur="26">
                                          <p:stCondLst>
                                            <p:cond delay="620"/>
                                          </p:stCondLst>
                                        </p:cTn>
                                        <p:tgtEl>
                                          <p:spTgt spid="13"/>
                                        </p:tgtEl>
                                      </p:cBhvr>
                                      <p:to x="100000" y="60000"/>
                                    </p:animScale>
                                    <p:animScale>
                                      <p:cBhvr>
                                        <p:cTn id="15" dur="166" decel="50000">
                                          <p:stCondLst>
                                            <p:cond delay="646"/>
                                          </p:stCondLst>
                                        </p:cTn>
                                        <p:tgtEl>
                                          <p:spTgt spid="13"/>
                                        </p:tgtEl>
                                      </p:cBhvr>
                                      <p:to x="100000" y="100000"/>
                                    </p:animScale>
                                    <p:animScale>
                                      <p:cBhvr>
                                        <p:cTn id="16" dur="26">
                                          <p:stCondLst>
                                            <p:cond delay="1312"/>
                                          </p:stCondLst>
                                        </p:cTn>
                                        <p:tgtEl>
                                          <p:spTgt spid="13"/>
                                        </p:tgtEl>
                                      </p:cBhvr>
                                      <p:to x="100000" y="80000"/>
                                    </p:animScale>
                                    <p:animScale>
                                      <p:cBhvr>
                                        <p:cTn id="17" dur="166" decel="50000">
                                          <p:stCondLst>
                                            <p:cond delay="1338"/>
                                          </p:stCondLst>
                                        </p:cTn>
                                        <p:tgtEl>
                                          <p:spTgt spid="13"/>
                                        </p:tgtEl>
                                      </p:cBhvr>
                                      <p:to x="100000" y="100000"/>
                                    </p:animScale>
                                    <p:animScale>
                                      <p:cBhvr>
                                        <p:cTn id="18" dur="26">
                                          <p:stCondLst>
                                            <p:cond delay="1642"/>
                                          </p:stCondLst>
                                        </p:cTn>
                                        <p:tgtEl>
                                          <p:spTgt spid="13"/>
                                        </p:tgtEl>
                                      </p:cBhvr>
                                      <p:to x="100000" y="90000"/>
                                    </p:animScale>
                                    <p:animScale>
                                      <p:cBhvr>
                                        <p:cTn id="19" dur="166" decel="50000">
                                          <p:stCondLst>
                                            <p:cond delay="1668"/>
                                          </p:stCondLst>
                                        </p:cTn>
                                        <p:tgtEl>
                                          <p:spTgt spid="13"/>
                                        </p:tgtEl>
                                      </p:cBhvr>
                                      <p:to x="100000" y="100000"/>
                                    </p:animScale>
                                    <p:animScale>
                                      <p:cBhvr>
                                        <p:cTn id="20" dur="26">
                                          <p:stCondLst>
                                            <p:cond delay="1808"/>
                                          </p:stCondLst>
                                        </p:cTn>
                                        <p:tgtEl>
                                          <p:spTgt spid="13"/>
                                        </p:tgtEl>
                                      </p:cBhvr>
                                      <p:to x="100000" y="95000"/>
                                    </p:animScale>
                                    <p:animScale>
                                      <p:cBhvr>
                                        <p:cTn id="21" dur="166" decel="50000">
                                          <p:stCondLst>
                                            <p:cond delay="1834"/>
                                          </p:stCondLst>
                                        </p:cTn>
                                        <p:tgtEl>
                                          <p:spTgt spid="13"/>
                                        </p:tgtEl>
                                      </p:cBhvr>
                                      <p:to x="100000" y="100000"/>
                                    </p:animScale>
                                    <p:set>
                                      <p:cBhvr>
                                        <p:cTn id="22" dur="1" fill="hold">
                                          <p:stCondLst>
                                            <p:cond delay="1999"/>
                                          </p:stCondLst>
                                        </p:cTn>
                                        <p:tgtEl>
                                          <p:spTgt spid="13"/>
                                        </p:tgtEl>
                                        <p:attrNameLst>
                                          <p:attrName>style.visibility</p:attrName>
                                        </p:attrNameLst>
                                      </p:cBhvr>
                                      <p:to>
                                        <p:strVal val="hidden"/>
                                      </p:to>
                                    </p:set>
                                  </p:childTnLst>
                                </p:cTn>
                              </p:par>
                              <p:par>
                                <p:cTn id="23" presetID="3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p:cTn id="25" dur="1000" fill="hold"/>
                                        <p:tgtEl>
                                          <p:spTgt spid="16"/>
                                        </p:tgtEl>
                                        <p:attrNameLst>
                                          <p:attrName>ppt_w</p:attrName>
                                        </p:attrNameLst>
                                      </p:cBhvr>
                                      <p:tavLst>
                                        <p:tav tm="0">
                                          <p:val>
                                            <p:fltVal val="0"/>
                                          </p:val>
                                        </p:tav>
                                        <p:tav tm="100000">
                                          <p:val>
                                            <p:strVal val="#ppt_w"/>
                                          </p:val>
                                        </p:tav>
                                      </p:tavLst>
                                    </p:anim>
                                    <p:anim calcmode="lin" valueType="num">
                                      <p:cBhvr>
                                        <p:cTn id="26" dur="1000" fill="hold"/>
                                        <p:tgtEl>
                                          <p:spTgt spid="16"/>
                                        </p:tgtEl>
                                        <p:attrNameLst>
                                          <p:attrName>ppt_h</p:attrName>
                                        </p:attrNameLst>
                                      </p:cBhvr>
                                      <p:tavLst>
                                        <p:tav tm="0">
                                          <p:val>
                                            <p:fltVal val="0"/>
                                          </p:val>
                                        </p:tav>
                                        <p:tav tm="100000">
                                          <p:val>
                                            <p:strVal val="#ppt_h"/>
                                          </p:val>
                                        </p:tav>
                                      </p:tavLst>
                                    </p:anim>
                                    <p:anim calcmode="lin" valueType="num">
                                      <p:cBhvr>
                                        <p:cTn id="27" dur="1000" fill="hold"/>
                                        <p:tgtEl>
                                          <p:spTgt spid="16"/>
                                        </p:tgtEl>
                                        <p:attrNameLst>
                                          <p:attrName>style.rotation</p:attrName>
                                        </p:attrNameLst>
                                      </p:cBhvr>
                                      <p:tavLst>
                                        <p:tav tm="0">
                                          <p:val>
                                            <p:fltVal val="90"/>
                                          </p:val>
                                        </p:tav>
                                        <p:tav tm="100000">
                                          <p:val>
                                            <p:fltVal val="0"/>
                                          </p:val>
                                        </p:tav>
                                      </p:tavLst>
                                    </p:anim>
                                    <p:animEffect transition="in" filter="fade">
                                      <p:cBhvr>
                                        <p:cTn id="28" dur="10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56" presetClass="entr" presetSubtype="0" fill="hold" grpId="0" nodeType="clickEffect">
                                  <p:stCondLst>
                                    <p:cond delay="0"/>
                                  </p:stCondLst>
                                  <p:iterate type="lt">
                                    <p:tmPct val="10000"/>
                                  </p:iterate>
                                  <p:childTnLst>
                                    <p:set>
                                      <p:cBhvr>
                                        <p:cTn id="32" dur="1" fill="hold">
                                          <p:stCondLst>
                                            <p:cond delay="0"/>
                                          </p:stCondLst>
                                        </p:cTn>
                                        <p:tgtEl>
                                          <p:spTgt spid="17"/>
                                        </p:tgtEl>
                                        <p:attrNameLst>
                                          <p:attrName>style.visibility</p:attrName>
                                        </p:attrNameLst>
                                      </p:cBhvr>
                                      <p:to>
                                        <p:strVal val="visible"/>
                                      </p:to>
                                    </p:set>
                                    <p:anim by="(-#ppt_w*2)" calcmode="lin" valueType="num">
                                      <p:cBhvr rctx="PPT">
                                        <p:cTn id="33" dur="250" autoRev="1" fill="hold">
                                          <p:stCondLst>
                                            <p:cond delay="0"/>
                                          </p:stCondLst>
                                        </p:cTn>
                                        <p:tgtEl>
                                          <p:spTgt spid="17"/>
                                        </p:tgtEl>
                                        <p:attrNameLst>
                                          <p:attrName>ppt_w</p:attrName>
                                        </p:attrNameLst>
                                      </p:cBhvr>
                                    </p:anim>
                                    <p:anim by="(#ppt_w*0.50)" calcmode="lin" valueType="num">
                                      <p:cBhvr>
                                        <p:cTn id="34" dur="250" decel="50000" autoRev="1" fill="hold">
                                          <p:stCondLst>
                                            <p:cond delay="0"/>
                                          </p:stCondLst>
                                        </p:cTn>
                                        <p:tgtEl>
                                          <p:spTgt spid="17"/>
                                        </p:tgtEl>
                                        <p:attrNameLst>
                                          <p:attrName>ppt_x</p:attrName>
                                        </p:attrNameLst>
                                      </p:cBhvr>
                                    </p:anim>
                                    <p:anim from="(-#ppt_h/2)" to="(#ppt_y)" calcmode="lin" valueType="num">
                                      <p:cBhvr>
                                        <p:cTn id="35" dur="500" fill="hold">
                                          <p:stCondLst>
                                            <p:cond delay="0"/>
                                          </p:stCondLst>
                                        </p:cTn>
                                        <p:tgtEl>
                                          <p:spTgt spid="17"/>
                                        </p:tgtEl>
                                        <p:attrNameLst>
                                          <p:attrName>ppt_y</p:attrName>
                                        </p:attrNameLst>
                                      </p:cBhvr>
                                    </p:anim>
                                    <p:animRot by="21600000">
                                      <p:cBhvr>
                                        <p:cTn id="36" dur="500" fill="hold">
                                          <p:stCondLst>
                                            <p:cond delay="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2"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15" name="Rounded Rectangle 11">
            <a:extLst>
              <a:ext uri="{FF2B5EF4-FFF2-40B4-BE49-F238E27FC236}">
                <a16:creationId xmlns="" xmlns:a16="http://schemas.microsoft.com/office/drawing/2014/main" id="{8D8BBCA7-381C-420C-B00D-9F5C9AF3FF51}"/>
              </a:ext>
            </a:extLst>
          </p:cNvPr>
          <p:cNvSpPr/>
          <p:nvPr/>
        </p:nvSpPr>
        <p:spPr>
          <a:xfrm>
            <a:off x="358312" y="667581"/>
            <a:ext cx="11456126" cy="5133703"/>
          </a:xfrm>
          <a:prstGeom prst="roundRect">
            <a:avLst/>
          </a:prstGeom>
          <a:solidFill>
            <a:schemeClr val="accent6">
              <a:lumMod val="20000"/>
              <a:lumOff val="80000"/>
              <a:alpha val="68000"/>
            </a:schemeClr>
          </a:solidFill>
          <a:effectLst>
            <a:outerShdw blurRad="50800" dist="38100" dir="2700000" algn="tl" rotWithShape="0">
              <a:prstClr val="black">
                <a:alpha val="40000"/>
              </a:prstClr>
            </a:outerShdw>
            <a:reflection blurRad="6350" stA="52000" endA="300" endPos="35000" dir="5400000" sy="-100000" algn="bl" rotWithShape="0"/>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Box 16">
            <a:extLst>
              <a:ext uri="{FF2B5EF4-FFF2-40B4-BE49-F238E27FC236}">
                <a16:creationId xmlns="" xmlns:a16="http://schemas.microsoft.com/office/drawing/2014/main" id="{4ADA2170-1310-4681-8195-EC874112A236}"/>
              </a:ext>
            </a:extLst>
          </p:cNvPr>
          <p:cNvSpPr txBox="1">
            <a:spLocks noChangeArrowheads="1"/>
          </p:cNvSpPr>
          <p:nvPr/>
        </p:nvSpPr>
        <p:spPr bwMode="auto">
          <a:xfrm>
            <a:off x="358312" y="1200069"/>
            <a:ext cx="3563983" cy="2553891"/>
          </a:xfrm>
          <a:prstGeom prst="roundRect">
            <a:avLst/>
          </a:prstGeom>
          <a:solidFill>
            <a:schemeClr val="accent6">
              <a:lumMod val="20000"/>
              <a:lumOff val="80000"/>
            </a:schemeClr>
          </a:solidFill>
          <a:ln w="12700">
            <a:solidFill>
              <a:schemeClr val="tx1"/>
            </a:solidFill>
            <a:prstDash val="dash"/>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vi-VN" altLang="vi-VN" sz="3600" b="1" dirty="0">
                <a:solidFill>
                  <a:srgbClr val="008000"/>
                </a:solidFill>
                <a:latin typeface="#9Slide04 SFU Fenice Ultra" panose="00000400000000000000" pitchFamily="2" charset="0"/>
              </a:rPr>
              <a:t>Dấu hiệu nhận biết thức ăn bị ôi thiu, hỏng</a:t>
            </a:r>
            <a:endParaRPr lang="en-US" altLang="vi-VN" sz="3600" dirty="0">
              <a:solidFill>
                <a:srgbClr val="008000"/>
              </a:solidFill>
              <a:latin typeface="#9Slide04 SFU Fenice Ultra" panose="00000400000000000000" pitchFamily="2" charset="0"/>
            </a:endParaRPr>
          </a:p>
        </p:txBody>
      </p:sp>
      <p:sp>
        <p:nvSpPr>
          <p:cNvPr id="18" name="Text Box 18">
            <a:extLst>
              <a:ext uri="{FF2B5EF4-FFF2-40B4-BE49-F238E27FC236}">
                <a16:creationId xmlns="" xmlns:a16="http://schemas.microsoft.com/office/drawing/2014/main" id="{23ACBCEE-9D4B-4F6E-912B-D37492C65BCB}"/>
              </a:ext>
            </a:extLst>
          </p:cNvPr>
          <p:cNvSpPr txBox="1">
            <a:spLocks noChangeArrowheads="1"/>
          </p:cNvSpPr>
          <p:nvPr/>
        </p:nvSpPr>
        <p:spPr bwMode="auto">
          <a:xfrm>
            <a:off x="4932489" y="1200069"/>
            <a:ext cx="6265817" cy="1077218"/>
          </a:xfrm>
          <a:prstGeom prst="rect">
            <a:avLst/>
          </a:prstGeom>
          <a:solidFill>
            <a:schemeClr val="accent6">
              <a:lumMod val="20000"/>
              <a:lumOff val="80000"/>
            </a:schemeClr>
          </a:solidFill>
          <a:ln w="12700">
            <a:solidFill>
              <a:schemeClr val="tx1"/>
            </a:solidFill>
            <a:prstDash val="dash"/>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vi-VN" altLang="vi-VN" b="1" dirty="0">
                <a:solidFill>
                  <a:schemeClr val="accent2">
                    <a:lumMod val="50000"/>
                  </a:schemeClr>
                </a:solidFill>
                <a:latin typeface="#9Slide04 SFU Fenice Ultra" panose="00000400000000000000" pitchFamily="2" charset="0"/>
              </a:rPr>
              <a:t>Thức ăn có màu sắc lạ, bị chuyển màu</a:t>
            </a:r>
            <a:endParaRPr lang="en-US" altLang="vi-VN" dirty="0">
              <a:solidFill>
                <a:schemeClr val="accent2">
                  <a:lumMod val="50000"/>
                </a:schemeClr>
              </a:solidFill>
              <a:latin typeface="#9Slide04 SFU Fenice Ultra" panose="00000400000000000000" pitchFamily="2" charset="0"/>
            </a:endParaRPr>
          </a:p>
        </p:txBody>
      </p:sp>
      <p:sp>
        <p:nvSpPr>
          <p:cNvPr id="19" name="Text Box 19">
            <a:extLst>
              <a:ext uri="{FF2B5EF4-FFF2-40B4-BE49-F238E27FC236}">
                <a16:creationId xmlns="" xmlns:a16="http://schemas.microsoft.com/office/drawing/2014/main" id="{A1E06BBE-BC57-4D86-B3D0-68C2272F8D8D}"/>
              </a:ext>
            </a:extLst>
          </p:cNvPr>
          <p:cNvSpPr txBox="1">
            <a:spLocks noChangeArrowheads="1"/>
          </p:cNvSpPr>
          <p:nvPr/>
        </p:nvSpPr>
        <p:spPr bwMode="auto">
          <a:xfrm>
            <a:off x="4844316" y="2588048"/>
            <a:ext cx="6353990" cy="584775"/>
          </a:xfrm>
          <a:prstGeom prst="rect">
            <a:avLst/>
          </a:prstGeom>
          <a:solidFill>
            <a:schemeClr val="accent6">
              <a:lumMod val="20000"/>
              <a:lumOff val="80000"/>
            </a:schemeClr>
          </a:solidFill>
          <a:ln w="12700">
            <a:solidFill>
              <a:schemeClr val="tx1"/>
            </a:solidFill>
            <a:prstDash val="dash"/>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vi-VN" altLang="vi-VN" b="1" dirty="0">
                <a:solidFill>
                  <a:schemeClr val="accent2">
                    <a:lumMod val="50000"/>
                  </a:schemeClr>
                </a:solidFill>
                <a:latin typeface="#9Slide04 SFU Fenice Ultra" panose="00000400000000000000" pitchFamily="2" charset="0"/>
              </a:rPr>
              <a:t>Thức ăn có mùi lạ, khó chịu</a:t>
            </a:r>
            <a:endParaRPr lang="en-US" altLang="vi-VN" dirty="0">
              <a:solidFill>
                <a:schemeClr val="accent2">
                  <a:lumMod val="50000"/>
                </a:schemeClr>
              </a:solidFill>
              <a:latin typeface="#9Slide04 SFU Fenice Ultra" panose="00000400000000000000" pitchFamily="2" charset="0"/>
            </a:endParaRPr>
          </a:p>
        </p:txBody>
      </p:sp>
      <p:sp>
        <p:nvSpPr>
          <p:cNvPr id="22" name="Line 24">
            <a:extLst>
              <a:ext uri="{FF2B5EF4-FFF2-40B4-BE49-F238E27FC236}">
                <a16:creationId xmlns="" xmlns:a16="http://schemas.microsoft.com/office/drawing/2014/main" id="{A5DF89B5-B296-40A0-AAD3-29C555904E37}"/>
              </a:ext>
            </a:extLst>
          </p:cNvPr>
          <p:cNvSpPr>
            <a:spLocks noChangeShapeType="1"/>
          </p:cNvSpPr>
          <p:nvPr/>
        </p:nvSpPr>
        <p:spPr bwMode="auto">
          <a:xfrm flipV="1">
            <a:off x="3922295" y="1721547"/>
            <a:ext cx="1010194" cy="526868"/>
          </a:xfrm>
          <a:prstGeom prst="line">
            <a:avLst/>
          </a:prstGeom>
          <a:noFill/>
          <a:ln w="12700">
            <a:solidFill>
              <a:schemeClr val="tx1"/>
            </a:solidFill>
            <a:prstDash val="dash"/>
            <a:round/>
            <a:headEnd/>
            <a:tailEnd type="triangle" w="med" len="med"/>
          </a:ln>
          <a:extLst>
            <a:ext uri="{909E8E84-426E-40DD-AFC4-6F175D3DCCD1}">
              <a14:hiddenFill xmlns:a14="http://schemas.microsoft.com/office/drawing/2010/main">
                <a:noFill/>
              </a14:hiddenFill>
            </a:ext>
          </a:extLst>
        </p:spPr>
        <p:txBody>
          <a:bodyPr/>
          <a:lstStyle/>
          <a:p>
            <a:endParaRPr lang="en-US" sz="3600">
              <a:latin typeface="#9Slide04 SFU Fenice Ultra" panose="00000400000000000000" pitchFamily="2" charset="0"/>
            </a:endParaRPr>
          </a:p>
        </p:txBody>
      </p:sp>
      <p:sp>
        <p:nvSpPr>
          <p:cNvPr id="23" name="Line 25">
            <a:extLst>
              <a:ext uri="{FF2B5EF4-FFF2-40B4-BE49-F238E27FC236}">
                <a16:creationId xmlns="" xmlns:a16="http://schemas.microsoft.com/office/drawing/2014/main" id="{0B644760-865E-47AE-A984-375199CEDE3C}"/>
              </a:ext>
            </a:extLst>
          </p:cNvPr>
          <p:cNvSpPr>
            <a:spLocks noChangeShapeType="1"/>
          </p:cNvSpPr>
          <p:nvPr/>
        </p:nvSpPr>
        <p:spPr bwMode="auto">
          <a:xfrm>
            <a:off x="3922295" y="2248415"/>
            <a:ext cx="922020" cy="679267"/>
          </a:xfrm>
          <a:prstGeom prst="line">
            <a:avLst/>
          </a:prstGeom>
          <a:noFill/>
          <a:ln w="12700">
            <a:solidFill>
              <a:schemeClr val="tx1"/>
            </a:solidFill>
            <a:prstDash val="dash"/>
            <a:round/>
            <a:headEnd/>
            <a:tailEnd type="triangle" w="med" len="med"/>
          </a:ln>
          <a:extLst>
            <a:ext uri="{909E8E84-426E-40DD-AFC4-6F175D3DCCD1}">
              <a14:hiddenFill xmlns:a14="http://schemas.microsoft.com/office/drawing/2010/main">
                <a:noFill/>
              </a14:hiddenFill>
            </a:ext>
          </a:extLst>
        </p:spPr>
        <p:txBody>
          <a:bodyPr/>
          <a:lstStyle/>
          <a:p>
            <a:endParaRPr lang="en-US" sz="3600">
              <a:latin typeface="#9Slide04 SFU Fenice Ultra" panose="00000400000000000000" pitchFamily="2" charset="0"/>
            </a:endParaRPr>
          </a:p>
        </p:txBody>
      </p:sp>
      <p:pic>
        <p:nvPicPr>
          <p:cNvPr id="25" name="图片 6" descr="51miz-E1133963-4DAD002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40451" y="2369992"/>
            <a:ext cx="4987290" cy="4987290"/>
          </a:xfrm>
          <a:prstGeom prst="rect">
            <a:avLst/>
          </a:prstGeom>
        </p:spPr>
      </p:pic>
    </p:spTree>
    <p:extLst>
      <p:ext uri="{BB962C8B-B14F-4D97-AF65-F5344CB8AC3E}">
        <p14:creationId xmlns:p14="http://schemas.microsoft.com/office/powerpoint/2010/main" val="22896283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4" fill="hold" grpId="0" nodeType="after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2"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0-#ppt_w/2"/>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500" fill="hold"/>
                                        <p:tgtEl>
                                          <p:spTgt spid="18"/>
                                        </p:tgtEl>
                                        <p:attrNameLst>
                                          <p:attrName>ppt_x</p:attrName>
                                        </p:attrNameLst>
                                      </p:cBhvr>
                                      <p:tavLst>
                                        <p:tav tm="0">
                                          <p:val>
                                            <p:strVal val="0-#ppt_w/2"/>
                                          </p:val>
                                        </p:tav>
                                        <p:tav tm="100000">
                                          <p:val>
                                            <p:strVal val="#ppt_x"/>
                                          </p:val>
                                        </p:tav>
                                      </p:tavLst>
                                    </p:anim>
                                    <p:anim calcmode="lin" valueType="num">
                                      <p:cBhvr additive="base">
                                        <p:cTn id="24"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12" fill="hold" nodeType="clickEffect">
                                  <p:stCondLst>
                                    <p:cond delay="0"/>
                                  </p:stCondLst>
                                  <p:childTnLst>
                                    <p:set>
                                      <p:cBhvr>
                                        <p:cTn id="28" dur="1" fill="hold">
                                          <p:stCondLst>
                                            <p:cond delay="0"/>
                                          </p:stCondLst>
                                        </p:cTn>
                                        <p:tgtEl>
                                          <p:spTgt spid="23"/>
                                        </p:tgtEl>
                                        <p:attrNameLst>
                                          <p:attrName>style.visibility</p:attrName>
                                        </p:attrNameLst>
                                      </p:cBhvr>
                                      <p:to>
                                        <p:strVal val="visible"/>
                                      </p:to>
                                    </p:set>
                                    <p:anim calcmode="lin" valueType="num">
                                      <p:cBhvr additive="base">
                                        <p:cTn id="29" dur="500" fill="hold"/>
                                        <p:tgtEl>
                                          <p:spTgt spid="23"/>
                                        </p:tgtEl>
                                        <p:attrNameLst>
                                          <p:attrName>ppt_x</p:attrName>
                                        </p:attrNameLst>
                                      </p:cBhvr>
                                      <p:tavLst>
                                        <p:tav tm="0">
                                          <p:val>
                                            <p:strVal val="0-#ppt_w/2"/>
                                          </p:val>
                                        </p:tav>
                                        <p:tav tm="100000">
                                          <p:val>
                                            <p:strVal val="#ppt_x"/>
                                          </p:val>
                                        </p:tav>
                                      </p:tavLst>
                                    </p:anim>
                                    <p:anim calcmode="lin" valueType="num">
                                      <p:cBhvr additive="base">
                                        <p:cTn id="30" dur="500" fill="hold"/>
                                        <p:tgtEl>
                                          <p:spTgt spid="23"/>
                                        </p:tgtEl>
                                        <p:attrNameLst>
                                          <p:attrName>ppt_y</p:attrName>
                                        </p:attrNameLst>
                                      </p:cBhvr>
                                      <p:tavLst>
                                        <p:tav tm="0">
                                          <p:val>
                                            <p:strVal val="1+#ppt_h/2"/>
                                          </p:val>
                                        </p:tav>
                                        <p:tav tm="100000">
                                          <p:val>
                                            <p:strVal val="#ppt_y"/>
                                          </p:val>
                                        </p:tav>
                                      </p:tavLst>
                                    </p:anim>
                                  </p:childTnLst>
                                </p:cTn>
                              </p:par>
                              <p:par>
                                <p:cTn id="31" presetID="2" presetClass="entr" presetSubtype="8"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anim calcmode="lin" valueType="num">
                                      <p:cBhvr additive="base">
                                        <p:cTn id="33" dur="500" fill="hold"/>
                                        <p:tgtEl>
                                          <p:spTgt spid="19"/>
                                        </p:tgtEl>
                                        <p:attrNameLst>
                                          <p:attrName>ppt_x</p:attrName>
                                        </p:attrNameLst>
                                      </p:cBhvr>
                                      <p:tavLst>
                                        <p:tav tm="0">
                                          <p:val>
                                            <p:strVal val="0-#ppt_w/2"/>
                                          </p:val>
                                        </p:tav>
                                        <p:tav tm="100000">
                                          <p:val>
                                            <p:strVal val="#ppt_x"/>
                                          </p:val>
                                        </p:tav>
                                      </p:tavLst>
                                    </p:anim>
                                    <p:anim calcmode="lin" valueType="num">
                                      <p:cBhvr additive="base">
                                        <p:cTn id="34"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P spid="1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11">
            <a:extLst>
              <a:ext uri="{FF2B5EF4-FFF2-40B4-BE49-F238E27FC236}">
                <a16:creationId xmlns="" xmlns:a16="http://schemas.microsoft.com/office/drawing/2014/main" id="{9E1BB714-DD68-4359-A592-755FC85F2C0C}"/>
              </a:ext>
            </a:extLst>
          </p:cNvPr>
          <p:cNvSpPr/>
          <p:nvPr/>
        </p:nvSpPr>
        <p:spPr>
          <a:xfrm>
            <a:off x="344577" y="281334"/>
            <a:ext cx="9371820" cy="2193814"/>
          </a:xfrm>
          <a:prstGeom prst="roundRect">
            <a:avLst/>
          </a:prstGeom>
          <a:solidFill>
            <a:schemeClr val="accent4">
              <a:lumMod val="20000"/>
              <a:lumOff val="80000"/>
              <a:alpha val="68000"/>
            </a:schemeClr>
          </a:solidFill>
          <a:effectLst>
            <a:outerShdw blurRad="50800" dist="38100" dir="2700000" algn="tl" rotWithShape="0">
              <a:prstClr val="black">
                <a:alpha val="40000"/>
              </a:prstClr>
            </a:outerShdw>
            <a:reflection blurRad="6350" stA="52000" endA="300" endPos="35000" dir="5400000" sy="-100000" algn="bl" rotWithShape="0"/>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 xmlns:a16="http://schemas.microsoft.com/office/drawing/2014/main" id="{554370C2-E50C-4400-BA65-D1E26892560E}"/>
              </a:ext>
            </a:extLst>
          </p:cNvPr>
          <p:cNvSpPr/>
          <p:nvPr/>
        </p:nvSpPr>
        <p:spPr>
          <a:xfrm>
            <a:off x="1100781" y="293141"/>
            <a:ext cx="7321325" cy="1938992"/>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vi-VN" sz="6000" b="1" dirty="0">
                <a:ln/>
                <a:solidFill>
                  <a:schemeClr val="accent6">
                    <a:lumMod val="50000"/>
                  </a:schemeClr>
                </a:solidFill>
                <a:effectLst>
                  <a:glow rad="139700">
                    <a:schemeClr val="accent6">
                      <a:satMod val="175000"/>
                      <a:alpha val="40000"/>
                    </a:schemeClr>
                  </a:glow>
                </a:effectLst>
                <a:latin typeface="UVN Bai Sau Nang" panose="04030905020802020C03" pitchFamily="82" charset="0"/>
              </a:rPr>
              <a:t>Cách phòng tránh ngộ độc khi ở nhà</a:t>
            </a:r>
            <a:endParaRPr lang="en-US" sz="6000" b="1" cap="none" spc="0" dirty="0">
              <a:ln/>
              <a:solidFill>
                <a:schemeClr val="accent6">
                  <a:lumMod val="50000"/>
                </a:schemeClr>
              </a:solidFill>
              <a:effectLst>
                <a:glow rad="139700">
                  <a:schemeClr val="accent6">
                    <a:satMod val="175000"/>
                    <a:alpha val="40000"/>
                  </a:schemeClr>
                </a:glow>
              </a:effectLst>
              <a:latin typeface="UVN Bai Sau Nang" panose="04030905020802020C03" pitchFamily="82" charset="0"/>
            </a:endParaRPr>
          </a:p>
        </p:txBody>
      </p:sp>
      <p:pic>
        <p:nvPicPr>
          <p:cNvPr id="5" name="Picture 4" descr="A group of fruits&#10;&#10;Description automatically generated with low confidence">
            <a:extLst>
              <a:ext uri="{FF2B5EF4-FFF2-40B4-BE49-F238E27FC236}">
                <a16:creationId xmlns="" xmlns:a16="http://schemas.microsoft.com/office/drawing/2014/main" id="{172A6408-6062-442D-AE8F-997582C6E8F7}"/>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8152" b="79257" l="9981" r="89992">
                        <a14:foregroundMark x1="17649" y1="73446" x2="17649" y2="73446"/>
                        <a14:foregroundMark x1="12860" y1="79257" x2="13721" y2="79257"/>
                        <a14:foregroundMark x1="52811" y1="66949" x2="52811" y2="66949"/>
                      </a14:backgroundRemoval>
                    </a14:imgEffect>
                  </a14:imgLayer>
                </a14:imgProps>
              </a:ext>
              <a:ext uri="{28A0092B-C50C-407E-A947-70E740481C1C}">
                <a14:useLocalDpi xmlns:a14="http://schemas.microsoft.com/office/drawing/2010/main" val="0"/>
              </a:ext>
            </a:extLst>
          </a:blip>
          <a:srcRect b="18243"/>
          <a:stretch/>
        </p:blipFill>
        <p:spPr>
          <a:xfrm>
            <a:off x="8224375" y="191935"/>
            <a:ext cx="4312202" cy="2873986"/>
          </a:xfrm>
          <a:prstGeom prst="rect">
            <a:avLst/>
          </a:prstGeom>
        </p:spPr>
      </p:pic>
      <p:sp>
        <p:nvSpPr>
          <p:cNvPr id="6" name="Rounded Rectangle 11">
            <a:extLst>
              <a:ext uri="{FF2B5EF4-FFF2-40B4-BE49-F238E27FC236}">
                <a16:creationId xmlns="" xmlns:a16="http://schemas.microsoft.com/office/drawing/2014/main" id="{2806BE11-79A1-4242-883D-568BE885F9F9}"/>
              </a:ext>
            </a:extLst>
          </p:cNvPr>
          <p:cNvSpPr/>
          <p:nvPr/>
        </p:nvSpPr>
        <p:spPr>
          <a:xfrm>
            <a:off x="527457" y="2720833"/>
            <a:ext cx="7894649" cy="1160121"/>
          </a:xfrm>
          <a:prstGeom prst="roundRect">
            <a:avLst/>
          </a:prstGeom>
          <a:solidFill>
            <a:schemeClr val="accent4">
              <a:lumMod val="60000"/>
              <a:lumOff val="40000"/>
              <a:alpha val="68000"/>
            </a:schemeClr>
          </a:solidFill>
          <a:effectLst>
            <a:outerShdw blurRad="50800" dist="38100" dir="2700000" algn="tl" rotWithShape="0">
              <a:prstClr val="black">
                <a:alpha val="40000"/>
              </a:prstClr>
            </a:outerShdw>
            <a:reflection blurRad="6350" stA="52000" endA="300" endPos="35000" dir="5400000" sy="-100000" algn="bl" rotWithShape="0"/>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solidFill>
                <a:srgbClr val="002060"/>
              </a:solidFill>
              <a:effectLst/>
              <a:latin typeface="#9Slide04 SFU Fenice Ultra" panose="00000400000000000000" pitchFamily="2" charset="0"/>
            </a:endParaRPr>
          </a:p>
        </p:txBody>
      </p:sp>
      <p:sp>
        <p:nvSpPr>
          <p:cNvPr id="7" name="Rounded Rectangle 11">
            <a:extLst>
              <a:ext uri="{FF2B5EF4-FFF2-40B4-BE49-F238E27FC236}">
                <a16:creationId xmlns="" xmlns:a16="http://schemas.microsoft.com/office/drawing/2014/main" id="{2B9A05C0-F854-4AC2-8294-478B1A8D6917}"/>
              </a:ext>
            </a:extLst>
          </p:cNvPr>
          <p:cNvSpPr/>
          <p:nvPr/>
        </p:nvSpPr>
        <p:spPr>
          <a:xfrm>
            <a:off x="1760417" y="4131717"/>
            <a:ext cx="8702243" cy="1160122"/>
          </a:xfrm>
          <a:prstGeom prst="roundRect">
            <a:avLst/>
          </a:prstGeom>
          <a:solidFill>
            <a:schemeClr val="bg1">
              <a:alpha val="68000"/>
            </a:schemeClr>
          </a:solidFill>
          <a:effectLst>
            <a:outerShdw blurRad="50800" dist="38100" dir="2700000" algn="tl" rotWithShape="0">
              <a:prstClr val="black">
                <a:alpha val="40000"/>
              </a:prstClr>
            </a:outerShdw>
            <a:reflection blurRad="6350" stA="52000" endA="300" endPos="35000" dir="5400000" sy="-100000" algn="bl" rotWithShape="0"/>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solidFill>
                <a:srgbClr val="002060"/>
              </a:solidFill>
              <a:effectLst/>
              <a:latin typeface="#9Slide04 SFU Fenice Ultra" panose="00000400000000000000" pitchFamily="2" charset="0"/>
            </a:endParaRPr>
          </a:p>
        </p:txBody>
      </p:sp>
      <p:sp>
        <p:nvSpPr>
          <p:cNvPr id="10" name="Rectangle 9">
            <a:extLst>
              <a:ext uri="{FF2B5EF4-FFF2-40B4-BE49-F238E27FC236}">
                <a16:creationId xmlns="" xmlns:a16="http://schemas.microsoft.com/office/drawing/2014/main" id="{5F12D7B5-B15C-48D3-9960-9ADE63354DEC}"/>
              </a:ext>
            </a:extLst>
          </p:cNvPr>
          <p:cNvSpPr/>
          <p:nvPr/>
        </p:nvSpPr>
        <p:spPr>
          <a:xfrm>
            <a:off x="915367" y="2925210"/>
            <a:ext cx="6506911" cy="707886"/>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vi-VN" sz="4000" b="1" dirty="0">
                <a:ln/>
                <a:solidFill>
                  <a:srgbClr val="C00000"/>
                </a:solidFill>
                <a:latin typeface="#9Slide04 SFU Fenice Ultra" panose="00000400000000000000" pitchFamily="2" charset="0"/>
              </a:rPr>
              <a:t>Ăn thực phẩm tươi sạch</a:t>
            </a:r>
            <a:endParaRPr lang="en-US" sz="4000" b="1" cap="none" spc="0" dirty="0">
              <a:ln/>
              <a:solidFill>
                <a:srgbClr val="C00000"/>
              </a:solidFill>
              <a:effectLst/>
              <a:latin typeface="#9Slide04 SFU Fenice Ultra" panose="00000400000000000000" pitchFamily="2" charset="0"/>
            </a:endParaRPr>
          </a:p>
        </p:txBody>
      </p:sp>
      <p:sp>
        <p:nvSpPr>
          <p:cNvPr id="11" name="Rectangle 10">
            <a:extLst>
              <a:ext uri="{FF2B5EF4-FFF2-40B4-BE49-F238E27FC236}">
                <a16:creationId xmlns="" xmlns:a16="http://schemas.microsoft.com/office/drawing/2014/main" id="{F03D7B5A-3CEC-421D-9D8C-7ED1DB995384}"/>
              </a:ext>
            </a:extLst>
          </p:cNvPr>
          <p:cNvSpPr/>
          <p:nvPr/>
        </p:nvSpPr>
        <p:spPr>
          <a:xfrm>
            <a:off x="1719561" y="4357835"/>
            <a:ext cx="8743099" cy="707886"/>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vi-VN" sz="4000" b="1" dirty="0">
                <a:ln/>
                <a:solidFill>
                  <a:srgbClr val="002060"/>
                </a:solidFill>
                <a:latin typeface="#9Slide04 SFU Fenice Ultra" panose="00000400000000000000" pitchFamily="2" charset="0"/>
              </a:rPr>
              <a:t>Vệ sinh tay sạch sẽ trước khi ăn</a:t>
            </a:r>
            <a:endParaRPr lang="en-US" sz="4000" b="1" cap="none" spc="0" dirty="0">
              <a:ln/>
              <a:solidFill>
                <a:srgbClr val="002060"/>
              </a:solidFill>
              <a:effectLst/>
              <a:latin typeface="#9Slide04 SFU Fenice Ultra" panose="00000400000000000000" pitchFamily="2" charset="0"/>
            </a:endParaRPr>
          </a:p>
        </p:txBody>
      </p:sp>
      <p:sp>
        <p:nvSpPr>
          <p:cNvPr id="13" name="Rounded Rectangle 11">
            <a:extLst>
              <a:ext uri="{FF2B5EF4-FFF2-40B4-BE49-F238E27FC236}">
                <a16:creationId xmlns="" xmlns:a16="http://schemas.microsoft.com/office/drawing/2014/main" id="{3453A541-4E6C-4F8B-9331-8967DDBE2985}"/>
              </a:ext>
            </a:extLst>
          </p:cNvPr>
          <p:cNvSpPr/>
          <p:nvPr/>
        </p:nvSpPr>
        <p:spPr>
          <a:xfrm>
            <a:off x="2951297" y="5603639"/>
            <a:ext cx="8271760" cy="942561"/>
          </a:xfrm>
          <a:prstGeom prst="roundRect">
            <a:avLst/>
          </a:prstGeom>
          <a:solidFill>
            <a:schemeClr val="accent4">
              <a:lumMod val="60000"/>
              <a:lumOff val="40000"/>
              <a:alpha val="68000"/>
            </a:schemeClr>
          </a:solidFill>
          <a:effectLst>
            <a:outerShdw blurRad="50800" dist="38100" dir="2700000" algn="tl" rotWithShape="0">
              <a:prstClr val="black">
                <a:alpha val="40000"/>
              </a:prstClr>
            </a:outerShdw>
            <a:reflection blurRad="6350" stA="52000" endA="300" endPos="35000" dir="5400000" sy="-100000" algn="bl" rotWithShape="0"/>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solidFill>
                <a:srgbClr val="002060"/>
              </a:solidFill>
              <a:effectLst/>
              <a:latin typeface="#9Slide04 SFU Fenice Ultra" panose="00000400000000000000" pitchFamily="2" charset="0"/>
            </a:endParaRPr>
          </a:p>
        </p:txBody>
      </p:sp>
      <p:sp>
        <p:nvSpPr>
          <p:cNvPr id="14" name="Rectangle 13">
            <a:extLst>
              <a:ext uri="{FF2B5EF4-FFF2-40B4-BE49-F238E27FC236}">
                <a16:creationId xmlns="" xmlns:a16="http://schemas.microsoft.com/office/drawing/2014/main" id="{F6BACDCD-0417-465B-9221-4330287F419D}"/>
              </a:ext>
            </a:extLst>
          </p:cNvPr>
          <p:cNvSpPr/>
          <p:nvPr/>
        </p:nvSpPr>
        <p:spPr>
          <a:xfrm>
            <a:off x="2899874" y="5678833"/>
            <a:ext cx="8173005" cy="707886"/>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vi-VN" sz="4000" b="1" dirty="0">
                <a:ln/>
                <a:solidFill>
                  <a:srgbClr val="C00000"/>
                </a:solidFill>
                <a:effectLst/>
                <a:latin typeface="#9Slide04 SFU Fenice Ultra" panose="00000400000000000000" pitchFamily="2" charset="0"/>
              </a:rPr>
              <a:t>Luôn ăn chín uống sôi</a:t>
            </a:r>
            <a:endParaRPr lang="en-US" sz="4000" b="1" cap="none" spc="0" dirty="0">
              <a:ln/>
              <a:solidFill>
                <a:srgbClr val="C00000"/>
              </a:solidFill>
              <a:effectLst/>
              <a:latin typeface="#9Slide04 SFU Fenice Ultra" panose="00000400000000000000" pitchFamily="2" charset="0"/>
            </a:endParaRPr>
          </a:p>
        </p:txBody>
      </p:sp>
    </p:spTree>
    <p:extLst>
      <p:ext uri="{BB962C8B-B14F-4D97-AF65-F5344CB8AC3E}">
        <p14:creationId xmlns:p14="http://schemas.microsoft.com/office/powerpoint/2010/main" val="32219980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par>
                                <p:cTn id="11" presetID="2" presetClass="entr" presetSubtype="2"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1+#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6" presetClass="entr" presetSubtype="0" fill="hold" grpId="0" nodeType="clickEffect">
                                  <p:stCondLst>
                                    <p:cond delay="0"/>
                                  </p:stCondLst>
                                  <p:iterate type="lt">
                                    <p:tmPct val="10000"/>
                                  </p:iterate>
                                  <p:childTnLst>
                                    <p:set>
                                      <p:cBhvr>
                                        <p:cTn id="18" dur="1" fill="hold">
                                          <p:stCondLst>
                                            <p:cond delay="0"/>
                                          </p:stCondLst>
                                        </p:cTn>
                                        <p:tgtEl>
                                          <p:spTgt spid="4"/>
                                        </p:tgtEl>
                                        <p:attrNameLst>
                                          <p:attrName>style.visibility</p:attrName>
                                        </p:attrNameLst>
                                      </p:cBhvr>
                                      <p:to>
                                        <p:strVal val="visible"/>
                                      </p:to>
                                    </p:set>
                                    <p:anim by="(-#ppt_w*2)" calcmode="lin" valueType="num">
                                      <p:cBhvr rctx="PPT">
                                        <p:cTn id="19" dur="250" autoRev="1" fill="hold">
                                          <p:stCondLst>
                                            <p:cond delay="0"/>
                                          </p:stCondLst>
                                        </p:cTn>
                                        <p:tgtEl>
                                          <p:spTgt spid="4"/>
                                        </p:tgtEl>
                                        <p:attrNameLst>
                                          <p:attrName>ppt_w</p:attrName>
                                        </p:attrNameLst>
                                      </p:cBhvr>
                                    </p:anim>
                                    <p:anim by="(#ppt_w*0.50)" calcmode="lin" valueType="num">
                                      <p:cBhvr>
                                        <p:cTn id="20" dur="250" decel="50000" autoRev="1" fill="hold">
                                          <p:stCondLst>
                                            <p:cond delay="0"/>
                                          </p:stCondLst>
                                        </p:cTn>
                                        <p:tgtEl>
                                          <p:spTgt spid="4"/>
                                        </p:tgtEl>
                                        <p:attrNameLst>
                                          <p:attrName>ppt_x</p:attrName>
                                        </p:attrNameLst>
                                      </p:cBhvr>
                                    </p:anim>
                                    <p:anim from="(-#ppt_h/2)" to="(#ppt_y)" calcmode="lin" valueType="num">
                                      <p:cBhvr>
                                        <p:cTn id="21" dur="500" fill="hold">
                                          <p:stCondLst>
                                            <p:cond delay="0"/>
                                          </p:stCondLst>
                                        </p:cTn>
                                        <p:tgtEl>
                                          <p:spTgt spid="4"/>
                                        </p:tgtEl>
                                        <p:attrNameLst>
                                          <p:attrName>ppt_y</p:attrName>
                                        </p:attrNameLst>
                                      </p:cBhvr>
                                    </p:anim>
                                    <p:animRot by="21600000">
                                      <p:cBhvr>
                                        <p:cTn id="22" dur="500" fill="hold">
                                          <p:stCondLst>
                                            <p:cond delay="0"/>
                                          </p:stCondLst>
                                        </p:cTn>
                                        <p:tgtEl>
                                          <p:spTgt spid="4"/>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0-#ppt_w/2"/>
                                          </p:val>
                                        </p:tav>
                                        <p:tav tm="100000">
                                          <p:val>
                                            <p:strVal val="#ppt_x"/>
                                          </p:val>
                                        </p:tav>
                                      </p:tavLst>
                                    </p:anim>
                                    <p:anim calcmode="lin" valueType="num">
                                      <p:cBhvr additive="base">
                                        <p:cTn id="28" dur="500" fill="hold"/>
                                        <p:tgtEl>
                                          <p:spTgt spid="6"/>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0-#ppt_w/2"/>
                                          </p:val>
                                        </p:tav>
                                        <p:tav tm="100000">
                                          <p:val>
                                            <p:strVal val="#ppt_x"/>
                                          </p:val>
                                        </p:tav>
                                      </p:tavLst>
                                    </p:anim>
                                    <p:anim calcmode="lin" valueType="num">
                                      <p:cBhvr additive="base">
                                        <p:cTn id="32"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additive="base">
                                        <p:cTn id="37" dur="500" fill="hold"/>
                                        <p:tgtEl>
                                          <p:spTgt spid="7"/>
                                        </p:tgtEl>
                                        <p:attrNameLst>
                                          <p:attrName>ppt_x</p:attrName>
                                        </p:attrNameLst>
                                      </p:cBhvr>
                                      <p:tavLst>
                                        <p:tav tm="0">
                                          <p:val>
                                            <p:strVal val="0-#ppt_w/2"/>
                                          </p:val>
                                        </p:tav>
                                        <p:tav tm="100000">
                                          <p:val>
                                            <p:strVal val="#ppt_x"/>
                                          </p:val>
                                        </p:tav>
                                      </p:tavLst>
                                    </p:anim>
                                    <p:anim calcmode="lin" valueType="num">
                                      <p:cBhvr additive="base">
                                        <p:cTn id="38" dur="500" fill="hold"/>
                                        <p:tgtEl>
                                          <p:spTgt spid="7"/>
                                        </p:tgtEl>
                                        <p:attrNameLst>
                                          <p:attrName>ppt_y</p:attrName>
                                        </p:attrNameLst>
                                      </p:cBhvr>
                                      <p:tavLst>
                                        <p:tav tm="0">
                                          <p:val>
                                            <p:strVal val="#ppt_y"/>
                                          </p:val>
                                        </p:tav>
                                        <p:tav tm="100000">
                                          <p:val>
                                            <p:strVal val="#ppt_y"/>
                                          </p:val>
                                        </p:tav>
                                      </p:tavLst>
                                    </p:anim>
                                  </p:childTnLst>
                                </p:cTn>
                              </p:par>
                              <p:par>
                                <p:cTn id="39" presetID="2" presetClass="entr" presetSubtype="8"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additive="base">
                                        <p:cTn id="41" dur="500" fill="hold"/>
                                        <p:tgtEl>
                                          <p:spTgt spid="11"/>
                                        </p:tgtEl>
                                        <p:attrNameLst>
                                          <p:attrName>ppt_x</p:attrName>
                                        </p:attrNameLst>
                                      </p:cBhvr>
                                      <p:tavLst>
                                        <p:tav tm="0">
                                          <p:val>
                                            <p:strVal val="0-#ppt_w/2"/>
                                          </p:val>
                                        </p:tav>
                                        <p:tav tm="100000">
                                          <p:val>
                                            <p:strVal val="#ppt_x"/>
                                          </p:val>
                                        </p:tav>
                                      </p:tavLst>
                                    </p:anim>
                                    <p:anim calcmode="lin" valueType="num">
                                      <p:cBhvr additive="base">
                                        <p:cTn id="42"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2"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additive="base">
                                        <p:cTn id="47" dur="500" fill="hold"/>
                                        <p:tgtEl>
                                          <p:spTgt spid="13"/>
                                        </p:tgtEl>
                                        <p:attrNameLst>
                                          <p:attrName>ppt_x</p:attrName>
                                        </p:attrNameLst>
                                      </p:cBhvr>
                                      <p:tavLst>
                                        <p:tav tm="0">
                                          <p:val>
                                            <p:strVal val="1+#ppt_w/2"/>
                                          </p:val>
                                        </p:tav>
                                        <p:tav tm="100000">
                                          <p:val>
                                            <p:strVal val="#ppt_x"/>
                                          </p:val>
                                        </p:tav>
                                      </p:tavLst>
                                    </p:anim>
                                    <p:anim calcmode="lin" valueType="num">
                                      <p:cBhvr additive="base">
                                        <p:cTn id="48" dur="500" fill="hold"/>
                                        <p:tgtEl>
                                          <p:spTgt spid="13"/>
                                        </p:tgtEl>
                                        <p:attrNameLst>
                                          <p:attrName>ppt_y</p:attrName>
                                        </p:attrNameLst>
                                      </p:cBhvr>
                                      <p:tavLst>
                                        <p:tav tm="0">
                                          <p:val>
                                            <p:strVal val="#ppt_y"/>
                                          </p:val>
                                        </p:tav>
                                        <p:tav tm="100000">
                                          <p:val>
                                            <p:strVal val="#ppt_y"/>
                                          </p:val>
                                        </p:tav>
                                      </p:tavLst>
                                    </p:anim>
                                  </p:childTnLst>
                                </p:cTn>
                              </p:par>
                              <p:par>
                                <p:cTn id="49" presetID="2" presetClass="entr" presetSubtype="2" fill="hold" grpId="0" nodeType="withEffect">
                                  <p:stCondLst>
                                    <p:cond delay="0"/>
                                  </p:stCondLst>
                                  <p:childTnLst>
                                    <p:set>
                                      <p:cBhvr>
                                        <p:cTn id="50" dur="1" fill="hold">
                                          <p:stCondLst>
                                            <p:cond delay="0"/>
                                          </p:stCondLst>
                                        </p:cTn>
                                        <p:tgtEl>
                                          <p:spTgt spid="14"/>
                                        </p:tgtEl>
                                        <p:attrNameLst>
                                          <p:attrName>style.visibility</p:attrName>
                                        </p:attrNameLst>
                                      </p:cBhvr>
                                      <p:to>
                                        <p:strVal val="visible"/>
                                      </p:to>
                                    </p:set>
                                    <p:anim calcmode="lin" valueType="num">
                                      <p:cBhvr additive="base">
                                        <p:cTn id="51" dur="500" fill="hold"/>
                                        <p:tgtEl>
                                          <p:spTgt spid="14"/>
                                        </p:tgtEl>
                                        <p:attrNameLst>
                                          <p:attrName>ppt_x</p:attrName>
                                        </p:attrNameLst>
                                      </p:cBhvr>
                                      <p:tavLst>
                                        <p:tav tm="0">
                                          <p:val>
                                            <p:strVal val="1+#ppt_w/2"/>
                                          </p:val>
                                        </p:tav>
                                        <p:tav tm="100000">
                                          <p:val>
                                            <p:strVal val="#ppt_x"/>
                                          </p:val>
                                        </p:tav>
                                      </p:tavLst>
                                    </p:anim>
                                    <p:anim calcmode="lin" valueType="num">
                                      <p:cBhvr additive="base">
                                        <p:cTn id="52"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6" grpId="0" animBg="1"/>
      <p:bldP spid="7" grpId="0" animBg="1"/>
      <p:bldP spid="10" grpId="0"/>
      <p:bldP spid="11" grpId="0"/>
      <p:bldP spid="13" grpId="0" animBg="1"/>
      <p:bldP spid="1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11">
            <a:extLst>
              <a:ext uri="{FF2B5EF4-FFF2-40B4-BE49-F238E27FC236}">
                <a16:creationId xmlns="" xmlns:a16="http://schemas.microsoft.com/office/drawing/2014/main" id="{9E1BB714-DD68-4359-A592-755FC85F2C0C}"/>
              </a:ext>
            </a:extLst>
          </p:cNvPr>
          <p:cNvSpPr/>
          <p:nvPr/>
        </p:nvSpPr>
        <p:spPr>
          <a:xfrm>
            <a:off x="344577" y="281334"/>
            <a:ext cx="9371820" cy="2193814"/>
          </a:xfrm>
          <a:prstGeom prst="roundRect">
            <a:avLst/>
          </a:prstGeom>
          <a:solidFill>
            <a:schemeClr val="accent4">
              <a:lumMod val="20000"/>
              <a:lumOff val="80000"/>
              <a:alpha val="68000"/>
            </a:schemeClr>
          </a:solidFill>
          <a:effectLst>
            <a:outerShdw blurRad="50800" dist="38100" dir="2700000" algn="tl" rotWithShape="0">
              <a:prstClr val="black">
                <a:alpha val="40000"/>
              </a:prstClr>
            </a:outerShdw>
            <a:reflection blurRad="6350" stA="52000" endA="300" endPos="35000" dir="5400000" sy="-100000" algn="bl" rotWithShape="0"/>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 xmlns:a16="http://schemas.microsoft.com/office/drawing/2014/main" id="{554370C2-E50C-4400-BA65-D1E26892560E}"/>
              </a:ext>
            </a:extLst>
          </p:cNvPr>
          <p:cNvSpPr/>
          <p:nvPr/>
        </p:nvSpPr>
        <p:spPr>
          <a:xfrm>
            <a:off x="1100781" y="293141"/>
            <a:ext cx="7321325" cy="1938992"/>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vi-VN" sz="6000" b="1" dirty="0">
                <a:ln/>
                <a:solidFill>
                  <a:schemeClr val="accent6">
                    <a:lumMod val="50000"/>
                  </a:schemeClr>
                </a:solidFill>
                <a:effectLst>
                  <a:glow rad="139700">
                    <a:schemeClr val="accent6">
                      <a:satMod val="175000"/>
                      <a:alpha val="40000"/>
                    </a:schemeClr>
                  </a:glow>
                </a:effectLst>
                <a:latin typeface="UVN Bai Sau Nang" panose="04030905020802020C03" pitchFamily="82" charset="0"/>
              </a:rPr>
              <a:t>Cách phòng tránh ngộ độc khi ở nhà</a:t>
            </a:r>
            <a:endParaRPr lang="en-US" sz="6000" b="1" cap="none" spc="0" dirty="0">
              <a:ln/>
              <a:solidFill>
                <a:schemeClr val="accent6">
                  <a:lumMod val="50000"/>
                </a:schemeClr>
              </a:solidFill>
              <a:effectLst>
                <a:glow rad="139700">
                  <a:schemeClr val="accent6">
                    <a:satMod val="175000"/>
                    <a:alpha val="40000"/>
                  </a:schemeClr>
                </a:glow>
              </a:effectLst>
              <a:latin typeface="UVN Bai Sau Nang" panose="04030905020802020C03" pitchFamily="82" charset="0"/>
            </a:endParaRPr>
          </a:p>
        </p:txBody>
      </p:sp>
      <p:pic>
        <p:nvPicPr>
          <p:cNvPr id="5" name="Picture 4" descr="A group of fruits&#10;&#10;Description automatically generated with low confidence">
            <a:extLst>
              <a:ext uri="{FF2B5EF4-FFF2-40B4-BE49-F238E27FC236}">
                <a16:creationId xmlns="" xmlns:a16="http://schemas.microsoft.com/office/drawing/2014/main" id="{172A6408-6062-442D-AE8F-997582C6E8F7}"/>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8152" b="79257" l="9981" r="89992">
                        <a14:foregroundMark x1="17649" y1="73446" x2="17649" y2="73446"/>
                        <a14:foregroundMark x1="12860" y1="79257" x2="13721" y2="79257"/>
                        <a14:foregroundMark x1="52811" y1="66949" x2="52811" y2="66949"/>
                      </a14:backgroundRemoval>
                    </a14:imgEffect>
                  </a14:imgLayer>
                </a14:imgProps>
              </a:ext>
              <a:ext uri="{28A0092B-C50C-407E-A947-70E740481C1C}">
                <a14:useLocalDpi xmlns:a14="http://schemas.microsoft.com/office/drawing/2010/main" val="0"/>
              </a:ext>
            </a:extLst>
          </a:blip>
          <a:srcRect b="18243"/>
          <a:stretch/>
        </p:blipFill>
        <p:spPr>
          <a:xfrm>
            <a:off x="8224375" y="191935"/>
            <a:ext cx="4312202" cy="2873986"/>
          </a:xfrm>
          <a:prstGeom prst="rect">
            <a:avLst/>
          </a:prstGeom>
        </p:spPr>
      </p:pic>
      <p:sp>
        <p:nvSpPr>
          <p:cNvPr id="8" name="Rounded Rectangle 7">
            <a:extLst>
              <a:ext uri="{FF2B5EF4-FFF2-40B4-BE49-F238E27FC236}">
                <a16:creationId xmlns="" xmlns:a16="http://schemas.microsoft.com/office/drawing/2014/main" id="{C236DCDD-8CA9-4D78-8F7C-95D5D453851E}"/>
              </a:ext>
            </a:extLst>
          </p:cNvPr>
          <p:cNvSpPr/>
          <p:nvPr/>
        </p:nvSpPr>
        <p:spPr>
          <a:xfrm>
            <a:off x="590642" y="5181999"/>
            <a:ext cx="10901922" cy="1506272"/>
          </a:xfrm>
          <a:prstGeom prst="roundRect">
            <a:avLst/>
          </a:prstGeom>
          <a:solidFill>
            <a:schemeClr val="bg1">
              <a:alpha val="68000"/>
            </a:schemeClr>
          </a:solidFill>
          <a:effectLst>
            <a:outerShdw blurRad="50800" dist="38100" dir="2700000" algn="tl" rotWithShape="0">
              <a:prstClr val="black">
                <a:alpha val="40000"/>
              </a:prstClr>
            </a:outerShdw>
            <a:reflection blurRad="6350" stA="52000" endA="300" endPos="35000" dir="5400000" sy="-100000" algn="bl" rotWithShape="0"/>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solidFill>
                <a:srgbClr val="002060"/>
              </a:solidFill>
              <a:effectLst/>
              <a:latin typeface="#9Slide04 SFU Fenice Ultra" panose="00000400000000000000" pitchFamily="2" charset="0"/>
            </a:endParaRPr>
          </a:p>
        </p:txBody>
      </p:sp>
      <p:sp>
        <p:nvSpPr>
          <p:cNvPr id="9" name="Rounded Rectangle 11">
            <a:extLst>
              <a:ext uri="{FF2B5EF4-FFF2-40B4-BE49-F238E27FC236}">
                <a16:creationId xmlns="" xmlns:a16="http://schemas.microsoft.com/office/drawing/2014/main" id="{265C3BB3-0980-4972-B46C-5142BCC7BDA8}"/>
              </a:ext>
            </a:extLst>
          </p:cNvPr>
          <p:cNvSpPr/>
          <p:nvPr/>
        </p:nvSpPr>
        <p:spPr>
          <a:xfrm>
            <a:off x="1100781" y="3123648"/>
            <a:ext cx="10901922" cy="1815336"/>
          </a:xfrm>
          <a:prstGeom prst="roundRect">
            <a:avLst/>
          </a:prstGeom>
          <a:solidFill>
            <a:schemeClr val="accent4">
              <a:lumMod val="60000"/>
              <a:lumOff val="40000"/>
              <a:alpha val="68000"/>
            </a:schemeClr>
          </a:solidFill>
          <a:effectLst>
            <a:outerShdw blurRad="50800" dist="38100" dir="2700000" algn="tl" rotWithShape="0">
              <a:prstClr val="black">
                <a:alpha val="40000"/>
              </a:prstClr>
            </a:outerShdw>
            <a:reflection blurRad="6350" stA="52000" endA="300" endPos="35000" dir="5400000" sy="-100000" algn="bl" rotWithShape="0"/>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solidFill>
                <a:srgbClr val="002060"/>
              </a:solidFill>
              <a:effectLst/>
              <a:latin typeface="#9Slide04 SFU Fenice Ultra" panose="00000400000000000000" pitchFamily="2" charset="0"/>
            </a:endParaRPr>
          </a:p>
        </p:txBody>
      </p:sp>
      <p:sp>
        <p:nvSpPr>
          <p:cNvPr id="12" name="Rectangle 11">
            <a:extLst>
              <a:ext uri="{FF2B5EF4-FFF2-40B4-BE49-F238E27FC236}">
                <a16:creationId xmlns="" xmlns:a16="http://schemas.microsoft.com/office/drawing/2014/main" id="{D2EB22EE-3815-49E3-9F12-8DE92A3E8C34}"/>
              </a:ext>
            </a:extLst>
          </p:cNvPr>
          <p:cNvSpPr/>
          <p:nvPr/>
        </p:nvSpPr>
        <p:spPr>
          <a:xfrm>
            <a:off x="507456" y="5273415"/>
            <a:ext cx="10513944" cy="1323439"/>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vi-VN" sz="4000" b="1" dirty="0">
                <a:ln/>
                <a:solidFill>
                  <a:srgbClr val="002060"/>
                </a:solidFill>
                <a:latin typeface="#9Slide04 SFU Fenice Ultra" panose="00000400000000000000" pitchFamily="2" charset="0"/>
              </a:rPr>
              <a:t>Bảo quản thực phẩm cẩn thận, tránh gián, ruồi,..xâm nhập</a:t>
            </a:r>
            <a:endParaRPr lang="en-US" sz="4000" b="1" cap="none" spc="0" dirty="0">
              <a:ln/>
              <a:solidFill>
                <a:srgbClr val="002060"/>
              </a:solidFill>
              <a:effectLst/>
              <a:latin typeface="#9Slide04 SFU Fenice Ultra" panose="00000400000000000000" pitchFamily="2" charset="0"/>
            </a:endParaRPr>
          </a:p>
        </p:txBody>
      </p:sp>
      <p:sp>
        <p:nvSpPr>
          <p:cNvPr id="15" name="Rectangle 14">
            <a:extLst>
              <a:ext uri="{FF2B5EF4-FFF2-40B4-BE49-F238E27FC236}">
                <a16:creationId xmlns="" xmlns:a16="http://schemas.microsoft.com/office/drawing/2014/main" id="{9F6B6680-2078-478C-A5A9-AAFCB4B4868A}"/>
              </a:ext>
            </a:extLst>
          </p:cNvPr>
          <p:cNvSpPr/>
          <p:nvPr/>
        </p:nvSpPr>
        <p:spPr>
          <a:xfrm>
            <a:off x="507456" y="3089005"/>
            <a:ext cx="12197892" cy="1938992"/>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vi-VN" sz="4000" b="1" dirty="0">
                <a:ln/>
                <a:solidFill>
                  <a:srgbClr val="C00000"/>
                </a:solidFill>
                <a:latin typeface="#9Slide04 SFU Fenice Ultra" panose="00000400000000000000" pitchFamily="2" charset="0"/>
              </a:rPr>
              <a:t>Không để các đồ vật cùng màu sắc, hình dáng gần nhau, dễ gây nhầm lẫn (thuốc, kẹo,...)</a:t>
            </a:r>
            <a:endParaRPr lang="en-US" sz="4000" b="1" cap="none" spc="0" dirty="0">
              <a:ln/>
              <a:solidFill>
                <a:srgbClr val="C00000"/>
              </a:solidFill>
              <a:effectLst/>
              <a:latin typeface="#9Slide04 SFU Fenice Ultra" panose="00000400000000000000" pitchFamily="2" charset="0"/>
            </a:endParaRPr>
          </a:p>
        </p:txBody>
      </p:sp>
    </p:spTree>
    <p:extLst>
      <p:ext uri="{BB962C8B-B14F-4D97-AF65-F5344CB8AC3E}">
        <p14:creationId xmlns:p14="http://schemas.microsoft.com/office/powerpoint/2010/main" val="30670390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par>
                                <p:cTn id="11" presetID="2" presetClass="entr" presetSubtype="2"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1+#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6" presetClass="entr" presetSubtype="0" fill="hold" grpId="0" nodeType="clickEffect">
                                  <p:stCondLst>
                                    <p:cond delay="0"/>
                                  </p:stCondLst>
                                  <p:iterate type="lt">
                                    <p:tmPct val="10000"/>
                                  </p:iterate>
                                  <p:childTnLst>
                                    <p:set>
                                      <p:cBhvr>
                                        <p:cTn id="18" dur="1" fill="hold">
                                          <p:stCondLst>
                                            <p:cond delay="0"/>
                                          </p:stCondLst>
                                        </p:cTn>
                                        <p:tgtEl>
                                          <p:spTgt spid="4"/>
                                        </p:tgtEl>
                                        <p:attrNameLst>
                                          <p:attrName>style.visibility</p:attrName>
                                        </p:attrNameLst>
                                      </p:cBhvr>
                                      <p:to>
                                        <p:strVal val="visible"/>
                                      </p:to>
                                    </p:set>
                                    <p:anim by="(-#ppt_w*2)" calcmode="lin" valueType="num">
                                      <p:cBhvr rctx="PPT">
                                        <p:cTn id="19" dur="250" autoRev="1" fill="hold">
                                          <p:stCondLst>
                                            <p:cond delay="0"/>
                                          </p:stCondLst>
                                        </p:cTn>
                                        <p:tgtEl>
                                          <p:spTgt spid="4"/>
                                        </p:tgtEl>
                                        <p:attrNameLst>
                                          <p:attrName>ppt_w</p:attrName>
                                        </p:attrNameLst>
                                      </p:cBhvr>
                                    </p:anim>
                                    <p:anim by="(#ppt_w*0.50)" calcmode="lin" valueType="num">
                                      <p:cBhvr>
                                        <p:cTn id="20" dur="250" decel="50000" autoRev="1" fill="hold">
                                          <p:stCondLst>
                                            <p:cond delay="0"/>
                                          </p:stCondLst>
                                        </p:cTn>
                                        <p:tgtEl>
                                          <p:spTgt spid="4"/>
                                        </p:tgtEl>
                                        <p:attrNameLst>
                                          <p:attrName>ppt_x</p:attrName>
                                        </p:attrNameLst>
                                      </p:cBhvr>
                                    </p:anim>
                                    <p:anim from="(-#ppt_h/2)" to="(#ppt_y)" calcmode="lin" valueType="num">
                                      <p:cBhvr>
                                        <p:cTn id="21" dur="500" fill="hold">
                                          <p:stCondLst>
                                            <p:cond delay="0"/>
                                          </p:stCondLst>
                                        </p:cTn>
                                        <p:tgtEl>
                                          <p:spTgt spid="4"/>
                                        </p:tgtEl>
                                        <p:attrNameLst>
                                          <p:attrName>ppt_y</p:attrName>
                                        </p:attrNameLst>
                                      </p:cBhvr>
                                    </p:anim>
                                    <p:animRot by="21600000">
                                      <p:cBhvr>
                                        <p:cTn id="22" dur="500" fill="hold">
                                          <p:stCondLst>
                                            <p:cond delay="0"/>
                                          </p:stCondLst>
                                        </p:cTn>
                                        <p:tgtEl>
                                          <p:spTgt spid="4"/>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1+#ppt_w/2"/>
                                          </p:val>
                                        </p:tav>
                                        <p:tav tm="100000">
                                          <p:val>
                                            <p:strVal val="#ppt_x"/>
                                          </p:val>
                                        </p:tav>
                                      </p:tavLst>
                                    </p:anim>
                                    <p:anim calcmode="lin" valueType="num">
                                      <p:cBhvr additive="base">
                                        <p:cTn id="28" dur="500" fill="hold"/>
                                        <p:tgtEl>
                                          <p:spTgt spid="8"/>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1+#ppt_w/2"/>
                                          </p:val>
                                        </p:tav>
                                        <p:tav tm="100000">
                                          <p:val>
                                            <p:strVal val="#ppt_x"/>
                                          </p:val>
                                        </p:tav>
                                      </p:tavLst>
                                    </p:anim>
                                    <p:anim calcmode="lin" valueType="num">
                                      <p:cBhvr additive="base">
                                        <p:cTn id="32"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0-#ppt_w/2"/>
                                          </p:val>
                                        </p:tav>
                                        <p:tav tm="100000">
                                          <p:val>
                                            <p:strVal val="#ppt_x"/>
                                          </p:val>
                                        </p:tav>
                                      </p:tavLst>
                                    </p:anim>
                                    <p:anim calcmode="lin" valueType="num">
                                      <p:cBhvr additive="base">
                                        <p:cTn id="38" dur="500" fill="hold"/>
                                        <p:tgtEl>
                                          <p:spTgt spid="9"/>
                                        </p:tgtEl>
                                        <p:attrNameLst>
                                          <p:attrName>ppt_y</p:attrName>
                                        </p:attrNameLst>
                                      </p:cBhvr>
                                      <p:tavLst>
                                        <p:tav tm="0">
                                          <p:val>
                                            <p:strVal val="#ppt_y"/>
                                          </p:val>
                                        </p:tav>
                                        <p:tav tm="100000">
                                          <p:val>
                                            <p:strVal val="#ppt_y"/>
                                          </p:val>
                                        </p:tav>
                                      </p:tavLst>
                                    </p:anim>
                                  </p:childTnLst>
                                </p:cTn>
                              </p:par>
                              <p:par>
                                <p:cTn id="39" presetID="2" presetClass="entr" presetSubtype="8" fill="hold" grpId="0"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additive="base">
                                        <p:cTn id="41" dur="500" fill="hold"/>
                                        <p:tgtEl>
                                          <p:spTgt spid="15"/>
                                        </p:tgtEl>
                                        <p:attrNameLst>
                                          <p:attrName>ppt_x</p:attrName>
                                        </p:attrNameLst>
                                      </p:cBhvr>
                                      <p:tavLst>
                                        <p:tav tm="0">
                                          <p:val>
                                            <p:strVal val="0-#ppt_w/2"/>
                                          </p:val>
                                        </p:tav>
                                        <p:tav tm="100000">
                                          <p:val>
                                            <p:strVal val="#ppt_x"/>
                                          </p:val>
                                        </p:tav>
                                      </p:tavLst>
                                    </p:anim>
                                    <p:anim calcmode="lin" valueType="num">
                                      <p:cBhvr additive="base">
                                        <p:cTn id="42"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8" grpId="0" animBg="1"/>
      <p:bldP spid="9" grpId="0" animBg="1"/>
      <p:bldP spid="12" grpId="0"/>
      <p:bldP spid="15"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2"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14" name="任意多边形 6"/>
          <p:cNvSpPr/>
          <p:nvPr/>
        </p:nvSpPr>
        <p:spPr>
          <a:xfrm>
            <a:off x="2646575" y="1549668"/>
            <a:ext cx="9029065" cy="4331368"/>
          </a:xfrm>
          <a:custGeom>
            <a:avLst/>
            <a:gdLst>
              <a:gd name="connisteX0" fmla="*/ 766776 w 4465660"/>
              <a:gd name="connsiteY0" fmla="*/ 1024 h 1287496"/>
              <a:gd name="connisteX1" fmla="*/ 2336496 w 4465660"/>
              <a:gd name="connsiteY1" fmla="*/ 31504 h 1287496"/>
              <a:gd name="connisteX2" fmla="*/ 3936696 w 4465660"/>
              <a:gd name="connsiteY2" fmla="*/ 61984 h 1287496"/>
              <a:gd name="connisteX3" fmla="*/ 4454856 w 4465660"/>
              <a:gd name="connsiteY3" fmla="*/ 595384 h 1287496"/>
              <a:gd name="connisteX4" fmla="*/ 4150056 w 4465660"/>
              <a:gd name="connsiteY4" fmla="*/ 1204984 h 1287496"/>
              <a:gd name="connisteX5" fmla="*/ 3113736 w 4465660"/>
              <a:gd name="connsiteY5" fmla="*/ 1265944 h 1287496"/>
              <a:gd name="connisteX6" fmla="*/ 1589736 w 4465660"/>
              <a:gd name="connsiteY6" fmla="*/ 1281184 h 1287496"/>
              <a:gd name="connisteX7" fmla="*/ 553416 w 4465660"/>
              <a:gd name="connsiteY7" fmla="*/ 1189744 h 1287496"/>
              <a:gd name="connisteX8" fmla="*/ 172416 w 4465660"/>
              <a:gd name="connsiteY8" fmla="*/ 1052584 h 1287496"/>
              <a:gd name="connisteX9" fmla="*/ 4776 w 4465660"/>
              <a:gd name="connsiteY9" fmla="*/ 641104 h 1287496"/>
              <a:gd name="connisteX10" fmla="*/ 80976 w 4465660"/>
              <a:gd name="connsiteY10" fmla="*/ 336304 h 1287496"/>
              <a:gd name="connisteX11" fmla="*/ 294336 w 4465660"/>
              <a:gd name="connsiteY11" fmla="*/ 61984 h 1287496"/>
              <a:gd name="connisteX12" fmla="*/ 766776 w 4465660"/>
              <a:gd name="connsiteY12" fmla="*/ 1024 h 1287496"/>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Lst>
            <a:rect l="l" t="t" r="r" b="b"/>
            <a:pathLst>
              <a:path w="4465660" h="1287497">
                <a:moveTo>
                  <a:pt x="766776" y="1024"/>
                </a:moveTo>
                <a:cubicBezTo>
                  <a:pt x="1175081" y="-5326"/>
                  <a:pt x="1702766" y="19439"/>
                  <a:pt x="2336496" y="31504"/>
                </a:cubicBezTo>
                <a:cubicBezTo>
                  <a:pt x="2970226" y="43569"/>
                  <a:pt x="3513151" y="-51046"/>
                  <a:pt x="3936696" y="61984"/>
                </a:cubicBezTo>
                <a:cubicBezTo>
                  <a:pt x="4360241" y="175014"/>
                  <a:pt x="4412311" y="366784"/>
                  <a:pt x="4454856" y="595384"/>
                </a:cubicBezTo>
                <a:cubicBezTo>
                  <a:pt x="4497401" y="823984"/>
                  <a:pt x="4418026" y="1070999"/>
                  <a:pt x="4150056" y="1204984"/>
                </a:cubicBezTo>
                <a:cubicBezTo>
                  <a:pt x="3882086" y="1338969"/>
                  <a:pt x="3625546" y="1250704"/>
                  <a:pt x="3113736" y="1265944"/>
                </a:cubicBezTo>
                <a:cubicBezTo>
                  <a:pt x="2601926" y="1281184"/>
                  <a:pt x="2101546" y="1296424"/>
                  <a:pt x="1589736" y="1281184"/>
                </a:cubicBezTo>
                <a:cubicBezTo>
                  <a:pt x="1077926" y="1265944"/>
                  <a:pt x="836626" y="1235464"/>
                  <a:pt x="553416" y="1189744"/>
                </a:cubicBezTo>
                <a:cubicBezTo>
                  <a:pt x="270206" y="1144024"/>
                  <a:pt x="282271" y="1162439"/>
                  <a:pt x="172416" y="1052584"/>
                </a:cubicBezTo>
                <a:cubicBezTo>
                  <a:pt x="62561" y="942729"/>
                  <a:pt x="23191" y="784614"/>
                  <a:pt x="4776" y="641104"/>
                </a:cubicBezTo>
                <a:cubicBezTo>
                  <a:pt x="-13639" y="497594"/>
                  <a:pt x="23191" y="451874"/>
                  <a:pt x="80976" y="336304"/>
                </a:cubicBezTo>
                <a:cubicBezTo>
                  <a:pt x="138761" y="220734"/>
                  <a:pt x="157176" y="129294"/>
                  <a:pt x="294336" y="61984"/>
                </a:cubicBezTo>
                <a:cubicBezTo>
                  <a:pt x="431496" y="-5326"/>
                  <a:pt x="358471" y="7374"/>
                  <a:pt x="766776" y="1024"/>
                </a:cubicBezTo>
                <a:close/>
              </a:path>
            </a:pathLst>
          </a:custGeom>
          <a:solidFill>
            <a:schemeClr val="bg1"/>
          </a:solidFill>
          <a:ln w="25400">
            <a:solidFill>
              <a:srgbClr val="346939"/>
            </a:solidFill>
            <a:prstDash val="sys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ea"/>
              <a:sym typeface="+mn-lt"/>
            </a:endParaRPr>
          </a:p>
        </p:txBody>
      </p:sp>
      <p:pic>
        <p:nvPicPr>
          <p:cNvPr id="7" name="图片 6" descr="51miz-E180641-C920C6A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178504" y="1721648"/>
            <a:ext cx="3116764" cy="4768115"/>
          </a:xfrm>
          <a:prstGeom prst="rect">
            <a:avLst/>
          </a:prstGeom>
        </p:spPr>
      </p:pic>
      <p:sp>
        <p:nvSpPr>
          <p:cNvPr id="15" name="Text Box 2">
            <a:extLst>
              <a:ext uri="{FF2B5EF4-FFF2-40B4-BE49-F238E27FC236}">
                <a16:creationId xmlns="" xmlns:a16="http://schemas.microsoft.com/office/drawing/2014/main" id="{561CBCB8-0552-4C9A-9BB7-826CC38002D9}"/>
              </a:ext>
            </a:extLst>
          </p:cNvPr>
          <p:cNvSpPr txBox="1">
            <a:spLocks noChangeArrowheads="1"/>
          </p:cNvSpPr>
          <p:nvPr/>
        </p:nvSpPr>
        <p:spPr bwMode="auto">
          <a:xfrm>
            <a:off x="3176336" y="2130302"/>
            <a:ext cx="8152598" cy="3170099"/>
          </a:xfrm>
          <a:prstGeom prst="rect">
            <a:avLst/>
          </a:prstGeom>
          <a:noFill/>
          <a:ln w="57150" cap="rnd">
            <a:noFill/>
            <a:prstDash val="sysDot"/>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50000"/>
              </a:spcBef>
              <a:buFontTx/>
              <a:buNone/>
            </a:pPr>
            <a:r>
              <a:rPr lang="vi-VN" altLang="vi-VN" sz="4000" b="1" dirty="0">
                <a:solidFill>
                  <a:srgbClr val="002060"/>
                </a:solidFill>
                <a:latin typeface="#9Slide04 SFU Fenice Bold" panose="00000700000000000000" pitchFamily="2" charset="0"/>
              </a:rPr>
              <a:t>Cất giữ, bảo quản thức ăn không cẩn thận; ăn thức ăn bị ôi thiu, mốc, hỏng; uống thuốc không đúng cách,... là những nguyên nhân có thể gây ngộ độc.</a:t>
            </a:r>
            <a:endParaRPr lang="en-US" altLang="vi-VN" sz="4000" b="1" dirty="0">
              <a:solidFill>
                <a:srgbClr val="002060"/>
              </a:solidFill>
              <a:latin typeface="#9Slide04 SFU Fenice Bold" panose="00000700000000000000" pitchFamily="2" charset="0"/>
            </a:endParaRPr>
          </a:p>
        </p:txBody>
      </p:sp>
      <p:sp>
        <p:nvSpPr>
          <p:cNvPr id="16" name="Rectangle 15">
            <a:extLst>
              <a:ext uri="{FF2B5EF4-FFF2-40B4-BE49-F238E27FC236}">
                <a16:creationId xmlns="" xmlns:a16="http://schemas.microsoft.com/office/drawing/2014/main" id="{79FC5EA7-9EDB-441A-B777-2B44ABA72F34}"/>
              </a:ext>
            </a:extLst>
          </p:cNvPr>
          <p:cNvSpPr/>
          <p:nvPr/>
        </p:nvSpPr>
        <p:spPr>
          <a:xfrm>
            <a:off x="4586469" y="436909"/>
            <a:ext cx="3365025" cy="1015663"/>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6000" b="1" cap="none" spc="0" dirty="0">
                <a:ln/>
                <a:solidFill>
                  <a:schemeClr val="accent6">
                    <a:lumMod val="50000"/>
                  </a:schemeClr>
                </a:solidFill>
                <a:effectLst>
                  <a:glow rad="139700">
                    <a:schemeClr val="accent6">
                      <a:satMod val="175000"/>
                      <a:alpha val="40000"/>
                    </a:schemeClr>
                  </a:glow>
                </a:effectLst>
                <a:latin typeface="UVN Bai Sau Nang" panose="04030905020802020C03" pitchFamily="82" charset="0"/>
              </a:rPr>
              <a:t>GHI NHỚ</a:t>
            </a:r>
          </a:p>
        </p:txBody>
      </p:sp>
    </p:spTree>
    <p:extLst>
      <p:ext uri="{BB962C8B-B14F-4D97-AF65-F5344CB8AC3E}">
        <p14:creationId xmlns:p14="http://schemas.microsoft.com/office/powerpoint/2010/main" val="32570982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500" fill="hold"/>
                                        <p:tgtEl>
                                          <p:spTgt spid="14"/>
                                        </p:tgtEl>
                                        <p:attrNameLst>
                                          <p:attrName>ppt_w</p:attrName>
                                        </p:attrNameLst>
                                      </p:cBhvr>
                                      <p:tavLst>
                                        <p:tav tm="0">
                                          <p:val>
                                            <p:fltVal val="0"/>
                                          </p:val>
                                        </p:tav>
                                        <p:tav tm="100000">
                                          <p:val>
                                            <p:strVal val="#ppt_w"/>
                                          </p:val>
                                        </p:tav>
                                      </p:tavLst>
                                    </p:anim>
                                    <p:anim calcmode="lin" valueType="num">
                                      <p:cBhvr>
                                        <p:cTn id="14" dur="500" fill="hold"/>
                                        <p:tgtEl>
                                          <p:spTgt spid="14"/>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56" presetClass="entr" presetSubtype="0" fill="hold" grpId="0" nodeType="clickEffect">
                                  <p:stCondLst>
                                    <p:cond delay="0"/>
                                  </p:stCondLst>
                                  <p:iterate type="lt">
                                    <p:tmPct val="10000"/>
                                  </p:iterate>
                                  <p:childTnLst>
                                    <p:set>
                                      <p:cBhvr>
                                        <p:cTn id="18" dur="1" fill="hold">
                                          <p:stCondLst>
                                            <p:cond delay="0"/>
                                          </p:stCondLst>
                                        </p:cTn>
                                        <p:tgtEl>
                                          <p:spTgt spid="16"/>
                                        </p:tgtEl>
                                        <p:attrNameLst>
                                          <p:attrName>style.visibility</p:attrName>
                                        </p:attrNameLst>
                                      </p:cBhvr>
                                      <p:to>
                                        <p:strVal val="visible"/>
                                      </p:to>
                                    </p:set>
                                    <p:anim by="(-#ppt_w*2)" calcmode="lin" valueType="num">
                                      <p:cBhvr rctx="PPT">
                                        <p:cTn id="19" dur="250" autoRev="1" fill="hold">
                                          <p:stCondLst>
                                            <p:cond delay="0"/>
                                          </p:stCondLst>
                                        </p:cTn>
                                        <p:tgtEl>
                                          <p:spTgt spid="16"/>
                                        </p:tgtEl>
                                        <p:attrNameLst>
                                          <p:attrName>ppt_w</p:attrName>
                                        </p:attrNameLst>
                                      </p:cBhvr>
                                    </p:anim>
                                    <p:anim by="(#ppt_w*0.50)" calcmode="lin" valueType="num">
                                      <p:cBhvr>
                                        <p:cTn id="20" dur="250" decel="50000" autoRev="1" fill="hold">
                                          <p:stCondLst>
                                            <p:cond delay="0"/>
                                          </p:stCondLst>
                                        </p:cTn>
                                        <p:tgtEl>
                                          <p:spTgt spid="16"/>
                                        </p:tgtEl>
                                        <p:attrNameLst>
                                          <p:attrName>ppt_x</p:attrName>
                                        </p:attrNameLst>
                                      </p:cBhvr>
                                    </p:anim>
                                    <p:anim from="(-#ppt_h/2)" to="(#ppt_y)" calcmode="lin" valueType="num">
                                      <p:cBhvr>
                                        <p:cTn id="21" dur="500" fill="hold">
                                          <p:stCondLst>
                                            <p:cond delay="0"/>
                                          </p:stCondLst>
                                        </p:cTn>
                                        <p:tgtEl>
                                          <p:spTgt spid="16"/>
                                        </p:tgtEl>
                                        <p:attrNameLst>
                                          <p:attrName>ppt_y</p:attrName>
                                        </p:attrNameLst>
                                      </p:cBhvr>
                                    </p:anim>
                                    <p:animRot by="21600000">
                                      <p:cBhvr>
                                        <p:cTn id="22" dur="500" fill="hold">
                                          <p:stCondLst>
                                            <p:cond delay="0"/>
                                          </p:stCondLst>
                                        </p:cTn>
                                        <p:tgtEl>
                                          <p:spTgt spid="16"/>
                                        </p:tgtEl>
                                        <p:attrNameLst>
                                          <p:attrName>r</p:attrName>
                                        </p:attrNameLst>
                                      </p:cBhvr>
                                    </p:animRot>
                                  </p:childTnLst>
                                </p:cTn>
                              </p:par>
                            </p:childTnLst>
                          </p:cTn>
                        </p:par>
                        <p:par>
                          <p:cTn id="23" fill="hold">
                            <p:stCondLst>
                              <p:cond delay="750"/>
                            </p:stCondLst>
                            <p:childTnLst>
                              <p:par>
                                <p:cTn id="24" presetID="9" presetClass="entr" presetSubtype="0" fill="hold" grpId="0" nodeType="after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dissolve">
                                      <p:cBhvr>
                                        <p:cTn id="2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ldLvl="0" animBg="1"/>
      <p:bldP spid="14" grpId="1" animBg="1"/>
      <p:bldP spid="15" grpId="0"/>
      <p:bldP spid="16"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2"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pic>
        <p:nvPicPr>
          <p:cNvPr id="11" name="图片 10" descr="51miz-E1043208-54F22D8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4955" y="1655445"/>
            <a:ext cx="3951605" cy="3951605"/>
          </a:xfrm>
          <a:prstGeom prst="rect">
            <a:avLst/>
          </a:prstGeom>
        </p:spPr>
      </p:pic>
      <p:sp>
        <p:nvSpPr>
          <p:cNvPr id="12" name="Rounded Rectangle 11">
            <a:extLst>
              <a:ext uri="{FF2B5EF4-FFF2-40B4-BE49-F238E27FC236}">
                <a16:creationId xmlns="" xmlns:a16="http://schemas.microsoft.com/office/drawing/2014/main" id="{7D968AF9-5E9D-49E7-8E8E-C864DB98FE98}"/>
              </a:ext>
            </a:extLst>
          </p:cNvPr>
          <p:cNvSpPr/>
          <p:nvPr/>
        </p:nvSpPr>
        <p:spPr>
          <a:xfrm>
            <a:off x="4013735" y="1941595"/>
            <a:ext cx="7232119" cy="3322026"/>
          </a:xfrm>
          <a:prstGeom prst="roundRect">
            <a:avLst/>
          </a:prstGeom>
          <a:solidFill>
            <a:schemeClr val="accent4">
              <a:lumMod val="20000"/>
              <a:lumOff val="80000"/>
              <a:alpha val="68000"/>
            </a:schemeClr>
          </a:solidFill>
          <a:effectLst>
            <a:outerShdw blurRad="50800" dist="38100" dir="2700000" algn="tl" rotWithShape="0">
              <a:prstClr val="black">
                <a:alpha val="40000"/>
              </a:prstClr>
            </a:outerShdw>
            <a:reflection blurRad="6350" stA="52000" endA="300" endPos="35000" dir="5400000" sy="-100000" algn="bl" rotWithShape="0"/>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Box 2">
            <a:extLst>
              <a:ext uri="{FF2B5EF4-FFF2-40B4-BE49-F238E27FC236}">
                <a16:creationId xmlns="" xmlns:a16="http://schemas.microsoft.com/office/drawing/2014/main" id="{FC78F94B-7A33-420E-91B5-14D7A51F36BD}"/>
              </a:ext>
            </a:extLst>
          </p:cNvPr>
          <p:cNvSpPr txBox="1">
            <a:spLocks noChangeArrowheads="1"/>
          </p:cNvSpPr>
          <p:nvPr/>
        </p:nvSpPr>
        <p:spPr bwMode="auto">
          <a:xfrm>
            <a:off x="4158114" y="2479223"/>
            <a:ext cx="7087740" cy="2246769"/>
          </a:xfrm>
          <a:prstGeom prst="rect">
            <a:avLst/>
          </a:prstGeom>
          <a:noFill/>
          <a:ln w="57150" cap="rnd">
            <a:noFill/>
            <a:prstDash val="sysDot"/>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50000"/>
              </a:spcBef>
              <a:buFontTx/>
              <a:buNone/>
            </a:pPr>
            <a:r>
              <a:rPr lang="en-US" altLang="vi-VN" sz="4000" b="1" dirty="0">
                <a:solidFill>
                  <a:srgbClr val="002060"/>
                </a:solidFill>
                <a:latin typeface="#9Slide04 SFU Fenice Bold" panose="00000700000000000000" pitchFamily="2" charset="0"/>
              </a:rPr>
              <a:t>- </a:t>
            </a:r>
            <a:r>
              <a:rPr lang="en-US" altLang="vi-VN" sz="4000" b="1" dirty="0" err="1">
                <a:solidFill>
                  <a:srgbClr val="002060"/>
                </a:solidFill>
                <a:latin typeface="#9Slide04 SFU Fenice Bold" panose="00000700000000000000" pitchFamily="2" charset="0"/>
              </a:rPr>
              <a:t>Đọc</a:t>
            </a:r>
            <a:r>
              <a:rPr lang="en-US" altLang="vi-VN" sz="4000" b="1" dirty="0">
                <a:solidFill>
                  <a:srgbClr val="002060"/>
                </a:solidFill>
                <a:latin typeface="#9Slide04 SFU Fenice Bold" panose="00000700000000000000" pitchFamily="2" charset="0"/>
              </a:rPr>
              <a:t> </a:t>
            </a:r>
            <a:r>
              <a:rPr lang="en-US" altLang="vi-VN" sz="4000" b="1" dirty="0" err="1">
                <a:solidFill>
                  <a:srgbClr val="002060"/>
                </a:solidFill>
                <a:latin typeface="#9Slide04 SFU Fenice Bold" panose="00000700000000000000" pitchFamily="2" charset="0"/>
              </a:rPr>
              <a:t>nội</a:t>
            </a:r>
            <a:r>
              <a:rPr lang="en-US" altLang="vi-VN" sz="4000" b="1" dirty="0">
                <a:solidFill>
                  <a:srgbClr val="002060"/>
                </a:solidFill>
                <a:latin typeface="#9Slide04 SFU Fenice Bold" panose="00000700000000000000" pitchFamily="2" charset="0"/>
              </a:rPr>
              <a:t> dung </a:t>
            </a:r>
            <a:r>
              <a:rPr lang="en-US" altLang="vi-VN" sz="4000" b="1" dirty="0" err="1">
                <a:solidFill>
                  <a:srgbClr val="002060"/>
                </a:solidFill>
                <a:latin typeface="#9Slide04 SFU Fenice Bold" panose="00000700000000000000" pitchFamily="2" charset="0"/>
              </a:rPr>
              <a:t>Ghi</a:t>
            </a:r>
            <a:r>
              <a:rPr lang="en-US" altLang="vi-VN" sz="4000" b="1" dirty="0">
                <a:solidFill>
                  <a:srgbClr val="002060"/>
                </a:solidFill>
                <a:latin typeface="#9Slide04 SFU Fenice Bold" panose="00000700000000000000" pitchFamily="2" charset="0"/>
              </a:rPr>
              <a:t> </a:t>
            </a:r>
            <a:r>
              <a:rPr lang="en-US" altLang="vi-VN" sz="4000" b="1" dirty="0" err="1">
                <a:solidFill>
                  <a:srgbClr val="002060"/>
                </a:solidFill>
                <a:latin typeface="#9Slide04 SFU Fenice Bold" panose="00000700000000000000" pitchFamily="2" charset="0"/>
              </a:rPr>
              <a:t>Nhớ</a:t>
            </a:r>
            <a:endParaRPr lang="en-US" altLang="vi-VN" sz="4000" b="1" dirty="0">
              <a:solidFill>
                <a:srgbClr val="002060"/>
              </a:solidFill>
              <a:latin typeface="#9Slide04 SFU Fenice Bold" panose="00000700000000000000" pitchFamily="2" charset="0"/>
            </a:endParaRPr>
          </a:p>
          <a:p>
            <a:pPr algn="just" eaLnBrk="1" hangingPunct="1">
              <a:spcBef>
                <a:spcPct val="50000"/>
              </a:spcBef>
              <a:buFontTx/>
              <a:buNone/>
            </a:pPr>
            <a:r>
              <a:rPr lang="en-US" altLang="vi-VN" sz="4000" b="1" dirty="0">
                <a:solidFill>
                  <a:srgbClr val="002060"/>
                </a:solidFill>
                <a:latin typeface="#9Slide04 SFU Fenice Bold" panose="00000700000000000000" pitchFamily="2" charset="0"/>
              </a:rPr>
              <a:t>- </a:t>
            </a:r>
            <a:r>
              <a:rPr lang="en-US" altLang="vi-VN" sz="4000" b="1" dirty="0" err="1">
                <a:solidFill>
                  <a:srgbClr val="002060"/>
                </a:solidFill>
                <a:latin typeface="#9Slide04 SFU Fenice Bold" panose="00000700000000000000" pitchFamily="2" charset="0"/>
              </a:rPr>
              <a:t>Xem</a:t>
            </a:r>
            <a:r>
              <a:rPr lang="en-US" altLang="vi-VN" sz="4000" b="1" dirty="0">
                <a:solidFill>
                  <a:srgbClr val="002060"/>
                </a:solidFill>
                <a:latin typeface="#9Slide04 SFU Fenice Bold" panose="00000700000000000000" pitchFamily="2" charset="0"/>
              </a:rPr>
              <a:t> </a:t>
            </a:r>
            <a:r>
              <a:rPr lang="en-US" altLang="vi-VN" sz="4000" b="1" dirty="0" err="1">
                <a:solidFill>
                  <a:srgbClr val="002060"/>
                </a:solidFill>
                <a:latin typeface="#9Slide04 SFU Fenice Bold" panose="00000700000000000000" pitchFamily="2" charset="0"/>
              </a:rPr>
              <a:t>bài</a:t>
            </a:r>
            <a:r>
              <a:rPr lang="en-US" altLang="vi-VN" sz="4000" b="1" dirty="0">
                <a:solidFill>
                  <a:srgbClr val="002060"/>
                </a:solidFill>
                <a:latin typeface="#9Slide04 SFU Fenice Bold" panose="00000700000000000000" pitchFamily="2" charset="0"/>
              </a:rPr>
              <a:t> </a:t>
            </a:r>
            <a:r>
              <a:rPr lang="vi-VN" altLang="vi-VN" sz="4000" b="1" dirty="0">
                <a:solidFill>
                  <a:srgbClr val="002060"/>
                </a:solidFill>
                <a:latin typeface="#9Slide04 SFU Fenice Bold" panose="00000700000000000000" pitchFamily="2" charset="0"/>
              </a:rPr>
              <a:t>Phòng tránh ngộ độc khi ở nhà (Tiết 2)</a:t>
            </a:r>
            <a:endParaRPr lang="en-US" altLang="vi-VN" sz="4000" b="1" dirty="0">
              <a:solidFill>
                <a:srgbClr val="002060"/>
              </a:solidFill>
              <a:latin typeface="#9Slide04 SFU Fenice Bold" panose="00000700000000000000" pitchFamily="2" charset="0"/>
            </a:endParaRPr>
          </a:p>
        </p:txBody>
      </p:sp>
      <p:sp>
        <p:nvSpPr>
          <p:cNvPr id="14" name="Rectangle 13">
            <a:extLst>
              <a:ext uri="{FF2B5EF4-FFF2-40B4-BE49-F238E27FC236}">
                <a16:creationId xmlns="" xmlns:a16="http://schemas.microsoft.com/office/drawing/2014/main" id="{79B9CEC2-1E88-4571-A92C-0E004ABE6A01}"/>
              </a:ext>
            </a:extLst>
          </p:cNvPr>
          <p:cNvSpPr/>
          <p:nvPr/>
        </p:nvSpPr>
        <p:spPr>
          <a:xfrm>
            <a:off x="6231179" y="1320485"/>
            <a:ext cx="3010056" cy="1015663"/>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6000" b="1" cap="none" spc="0" dirty="0">
                <a:ln/>
                <a:solidFill>
                  <a:schemeClr val="accent5">
                    <a:lumMod val="50000"/>
                  </a:schemeClr>
                </a:solidFill>
                <a:effectLst>
                  <a:glow rad="139700">
                    <a:schemeClr val="accent6">
                      <a:satMod val="175000"/>
                      <a:alpha val="40000"/>
                    </a:schemeClr>
                  </a:glow>
                </a:effectLst>
                <a:latin typeface="UVN Bai Sau Nang" panose="04030905020802020C03" pitchFamily="82" charset="0"/>
              </a:rPr>
              <a:t>DẶN DÒ</a:t>
            </a:r>
          </a:p>
        </p:txBody>
      </p:sp>
    </p:spTree>
    <p:extLst>
      <p:ext uri="{BB962C8B-B14F-4D97-AF65-F5344CB8AC3E}">
        <p14:creationId xmlns:p14="http://schemas.microsoft.com/office/powerpoint/2010/main" val="12638940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56" presetClass="entr" presetSubtype="0" fill="hold" grpId="0" nodeType="clickEffect">
                                  <p:stCondLst>
                                    <p:cond delay="0"/>
                                  </p:stCondLst>
                                  <p:iterate type="lt">
                                    <p:tmPct val="10000"/>
                                  </p:iterate>
                                  <p:childTnLst>
                                    <p:set>
                                      <p:cBhvr>
                                        <p:cTn id="12" dur="1" fill="hold">
                                          <p:stCondLst>
                                            <p:cond delay="0"/>
                                          </p:stCondLst>
                                        </p:cTn>
                                        <p:tgtEl>
                                          <p:spTgt spid="14"/>
                                        </p:tgtEl>
                                        <p:attrNameLst>
                                          <p:attrName>style.visibility</p:attrName>
                                        </p:attrNameLst>
                                      </p:cBhvr>
                                      <p:to>
                                        <p:strVal val="visible"/>
                                      </p:to>
                                    </p:set>
                                    <p:anim by="(-#ppt_w*2)" calcmode="lin" valueType="num">
                                      <p:cBhvr rctx="PPT">
                                        <p:cTn id="13" dur="250" autoRev="1" fill="hold">
                                          <p:stCondLst>
                                            <p:cond delay="0"/>
                                          </p:stCondLst>
                                        </p:cTn>
                                        <p:tgtEl>
                                          <p:spTgt spid="14"/>
                                        </p:tgtEl>
                                        <p:attrNameLst>
                                          <p:attrName>ppt_w</p:attrName>
                                        </p:attrNameLst>
                                      </p:cBhvr>
                                    </p:anim>
                                    <p:anim by="(#ppt_w*0.50)" calcmode="lin" valueType="num">
                                      <p:cBhvr>
                                        <p:cTn id="14" dur="250" decel="50000" autoRev="1" fill="hold">
                                          <p:stCondLst>
                                            <p:cond delay="0"/>
                                          </p:stCondLst>
                                        </p:cTn>
                                        <p:tgtEl>
                                          <p:spTgt spid="14"/>
                                        </p:tgtEl>
                                        <p:attrNameLst>
                                          <p:attrName>ppt_x</p:attrName>
                                        </p:attrNameLst>
                                      </p:cBhvr>
                                    </p:anim>
                                    <p:anim from="(-#ppt_h/2)" to="(#ppt_y)" calcmode="lin" valueType="num">
                                      <p:cBhvr>
                                        <p:cTn id="15" dur="500" fill="hold">
                                          <p:stCondLst>
                                            <p:cond delay="0"/>
                                          </p:stCondLst>
                                        </p:cTn>
                                        <p:tgtEl>
                                          <p:spTgt spid="14"/>
                                        </p:tgtEl>
                                        <p:attrNameLst>
                                          <p:attrName>ppt_y</p:attrName>
                                        </p:attrNameLst>
                                      </p:cBhvr>
                                    </p:anim>
                                    <p:animRot by="21600000">
                                      <p:cBhvr>
                                        <p:cTn id="16" dur="500" fill="hold">
                                          <p:stCondLst>
                                            <p:cond delay="0"/>
                                          </p:stCondLst>
                                        </p:cTn>
                                        <p:tgtEl>
                                          <p:spTgt spid="1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1+#ppt_w/2"/>
                                          </p:val>
                                        </p:tav>
                                        <p:tav tm="100000">
                                          <p:val>
                                            <p:strVal val="#ppt_x"/>
                                          </p:val>
                                        </p:tav>
                                      </p:tavLst>
                                    </p:anim>
                                    <p:anim calcmode="lin" valueType="num">
                                      <p:cBhvr additive="base">
                                        <p:cTn id="22" dur="500" fill="hold"/>
                                        <p:tgtEl>
                                          <p:spTgt spid="12"/>
                                        </p:tgtEl>
                                        <p:attrNameLst>
                                          <p:attrName>ppt_y</p:attrName>
                                        </p:attrNameLst>
                                      </p:cBhvr>
                                      <p:tavLst>
                                        <p:tav tm="0">
                                          <p:val>
                                            <p:strVal val="#ppt_y"/>
                                          </p:val>
                                        </p:tav>
                                        <p:tav tm="100000">
                                          <p:val>
                                            <p:strVal val="#ppt_y"/>
                                          </p:val>
                                        </p:tav>
                                      </p:tavLst>
                                    </p:anim>
                                  </p:childTnLst>
                                </p:cTn>
                              </p:par>
                            </p:childTnLst>
                          </p:cTn>
                        </p:par>
                        <p:par>
                          <p:cTn id="23" fill="hold">
                            <p:stCondLst>
                              <p:cond delay="500"/>
                            </p:stCondLst>
                            <p:childTnLst>
                              <p:par>
                                <p:cTn id="24" presetID="9" presetClass="entr" presetSubtype="0" fill="hold" grpId="0" nodeType="after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dissolve">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14" grpId="0"/>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blipFill rotWithShape="1">
          <a:blip r:embed="rId2"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pic>
        <p:nvPicPr>
          <p:cNvPr id="27" name="图片 26" descr="5453454353455b"/>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415" y="575310"/>
            <a:ext cx="12190730" cy="6282690"/>
          </a:xfrm>
          <a:prstGeom prst="rect">
            <a:avLst/>
          </a:prstGeom>
        </p:spPr>
      </p:pic>
      <p:pic>
        <p:nvPicPr>
          <p:cNvPr id="26" name="图片 25" descr="C:/Users/ADMINI~1/AppData/Local/Temp/picturecompress_20210401144743/output_1.pngoutput_1"/>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6577965" y="5062220"/>
            <a:ext cx="5614035" cy="1812290"/>
          </a:xfrm>
          <a:prstGeom prst="rect">
            <a:avLst/>
          </a:prstGeom>
        </p:spPr>
      </p:pic>
      <p:pic>
        <p:nvPicPr>
          <p:cNvPr id="4" name="图片 3" descr="434234234234234234bb"/>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0"/>
            <a:ext cx="12190095" cy="5027295"/>
          </a:xfrm>
          <a:prstGeom prst="rect">
            <a:avLst/>
          </a:prstGeom>
        </p:spPr>
      </p:pic>
      <p:pic>
        <p:nvPicPr>
          <p:cNvPr id="5" name="图片 4" descr="春季预防流感-44445556--7"/>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rot="16200000">
            <a:off x="4113530" y="-1929765"/>
            <a:ext cx="4039235" cy="10059035"/>
          </a:xfrm>
          <a:prstGeom prst="rect">
            <a:avLst/>
          </a:prstGeom>
        </p:spPr>
      </p:pic>
      <p:pic>
        <p:nvPicPr>
          <p:cNvPr id="6" name="图片 5" descr="招生展板8999999"/>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00660" y="-233680"/>
            <a:ext cx="11648440" cy="5748655"/>
          </a:xfrm>
          <a:prstGeom prst="rect">
            <a:avLst/>
          </a:prstGeom>
        </p:spPr>
      </p:pic>
      <p:pic>
        <p:nvPicPr>
          <p:cNvPr id="19" name="图片 18" descr="人口普查--4445566"/>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a:xfrm>
            <a:off x="635" y="-85725"/>
            <a:ext cx="1560195" cy="1644650"/>
          </a:xfrm>
          <a:prstGeom prst="rect">
            <a:avLst/>
          </a:prstGeom>
        </p:spPr>
      </p:pic>
      <p:pic>
        <p:nvPicPr>
          <p:cNvPr id="14" name="图片 13" descr="444444444444444444444a"/>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a:xfrm>
            <a:off x="10400030" y="1355090"/>
            <a:ext cx="1090295" cy="694055"/>
          </a:xfrm>
          <a:prstGeom prst="rect">
            <a:avLst/>
          </a:prstGeom>
        </p:spPr>
      </p:pic>
      <p:pic>
        <p:nvPicPr>
          <p:cNvPr id="25" name="图片 24" descr="C:/Users/ADMINI~1/AppData/Local/Temp/picturecompress_20210401144715/output_1.pngoutput_1"/>
          <p:cNvPicPr>
            <a:picLocks noChangeAspect="1"/>
          </p:cNvPicPr>
          <p:nvPr/>
        </p:nvPicPr>
        <p:blipFill>
          <a:blip r:embed="rId10" cstate="screen">
            <a:extLst>
              <a:ext uri="{28A0092B-C50C-407E-A947-70E740481C1C}">
                <a14:useLocalDpi xmlns:a14="http://schemas.microsoft.com/office/drawing/2010/main"/>
              </a:ext>
            </a:extLst>
          </a:blip>
          <a:srcRect/>
          <a:stretch>
            <a:fillRect/>
          </a:stretch>
        </p:blipFill>
        <p:spPr>
          <a:xfrm>
            <a:off x="9510395" y="4373880"/>
            <a:ext cx="2476500" cy="2484120"/>
          </a:xfrm>
          <a:prstGeom prst="rect">
            <a:avLst/>
          </a:prstGeom>
        </p:spPr>
      </p:pic>
      <p:pic>
        <p:nvPicPr>
          <p:cNvPr id="28" name="图片 27" descr="C:/Users/ADMINI~1/AppData/Local/Temp/picturecompress_20210401144743/output_1.pngoutput_1"/>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flipH="1">
            <a:off x="18415" y="5038725"/>
            <a:ext cx="5614035" cy="1812290"/>
          </a:xfrm>
          <a:prstGeom prst="rect">
            <a:avLst/>
          </a:prstGeom>
        </p:spPr>
      </p:pic>
      <p:pic>
        <p:nvPicPr>
          <p:cNvPr id="29" name="图片 28" descr="51miz-E956255-373959F1"/>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flipH="1">
            <a:off x="-142240" y="3866515"/>
            <a:ext cx="3253740" cy="2991485"/>
          </a:xfrm>
          <a:prstGeom prst="rect">
            <a:avLst/>
          </a:prstGeom>
        </p:spPr>
      </p:pic>
      <p:pic>
        <p:nvPicPr>
          <p:cNvPr id="31" name="图片 30" descr="51miz-E1139124-573DE18D"/>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rot="1140000">
            <a:off x="2666365" y="1842135"/>
            <a:ext cx="824865" cy="824865"/>
          </a:xfrm>
          <a:prstGeom prst="rect">
            <a:avLst/>
          </a:prstGeom>
        </p:spPr>
      </p:pic>
      <p:pic>
        <p:nvPicPr>
          <p:cNvPr id="32" name="图片 31" descr="a5450dec_E379667_849070cd"/>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7244080" y="3025775"/>
            <a:ext cx="264795" cy="299720"/>
          </a:xfrm>
          <a:prstGeom prst="rect">
            <a:avLst/>
          </a:prstGeom>
        </p:spPr>
      </p:pic>
      <p:grpSp>
        <p:nvGrpSpPr>
          <p:cNvPr id="49" name="Group 48"/>
          <p:cNvGrpSpPr/>
          <p:nvPr/>
        </p:nvGrpSpPr>
        <p:grpSpPr>
          <a:xfrm>
            <a:off x="965834" y="1962784"/>
            <a:ext cx="9780870" cy="3772537"/>
            <a:chOff x="2072198" y="908553"/>
            <a:chExt cx="6701006" cy="2354491"/>
          </a:xfrm>
        </p:grpSpPr>
        <p:sp>
          <p:nvSpPr>
            <p:cNvPr id="50" name="TextBox 49"/>
            <p:cNvSpPr txBox="1"/>
            <p:nvPr/>
          </p:nvSpPr>
          <p:spPr>
            <a:xfrm>
              <a:off x="2085021" y="908553"/>
              <a:ext cx="6688183" cy="235449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UTM Bustamalaka" panose="02040603050506020204"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1500" b="0" i="0" u="none" strike="noStrike" kern="1200" cap="none" spc="0" normalizeH="0" baseline="0" noProof="0" dirty="0">
                  <a:ln w="571500">
                    <a:solidFill>
                      <a:srgbClr val="E7E6E6">
                        <a:lumMod val="10000"/>
                      </a:srgbClr>
                    </a:solidFill>
                  </a:ln>
                  <a:solidFill>
                    <a:prstClr val="black">
                      <a:alpha val="0"/>
                    </a:prstClr>
                  </a:solidFill>
                  <a:effectLst>
                    <a:outerShdw blurRad="50800" dist="50800" dir="5400000" sx="1000" sy="1000" algn="ctr" rotWithShape="0">
                      <a:prstClr val="black"/>
                    </a:outerShdw>
                  </a:effectLst>
                  <a:uLnTx/>
                  <a:uFillTx/>
                  <a:latin typeface="UTM Guanine" panose="02040603050506020204" pitchFamily="18" charset="0"/>
                  <a:ea typeface="+mn-ea"/>
                  <a:cs typeface="+mn-cs"/>
                </a:rPr>
                <a:t>Tạm</a:t>
              </a:r>
              <a:r>
                <a:rPr kumimoji="0" lang="vi-VN" sz="11500" b="0" i="0" u="none" strike="noStrike" kern="1200" cap="none" spc="0" normalizeH="0" noProof="0" dirty="0">
                  <a:ln w="571500">
                    <a:solidFill>
                      <a:srgbClr val="E7E6E6">
                        <a:lumMod val="10000"/>
                      </a:srgbClr>
                    </a:solidFill>
                  </a:ln>
                  <a:solidFill>
                    <a:prstClr val="black">
                      <a:alpha val="0"/>
                    </a:prstClr>
                  </a:solidFill>
                  <a:effectLst>
                    <a:outerShdw blurRad="50800" dist="50800" dir="5400000" sx="1000" sy="1000" algn="ctr" rotWithShape="0">
                      <a:prstClr val="black"/>
                    </a:outerShdw>
                  </a:effectLst>
                  <a:uLnTx/>
                  <a:uFillTx/>
                  <a:latin typeface="UTM Guanine" panose="02040603050506020204" pitchFamily="18" charset="0"/>
                  <a:ea typeface="+mn-ea"/>
                  <a:cs typeface="+mn-cs"/>
                </a:rPr>
                <a:t> biệt</a:t>
              </a:r>
              <a:endParaRPr kumimoji="0" lang="en-US" sz="11500" b="0" i="0" u="none" strike="noStrike" kern="1200" cap="none" spc="0" normalizeH="0" baseline="0" noProof="0" dirty="0">
                <a:ln w="571500">
                  <a:solidFill>
                    <a:srgbClr val="E7E6E6">
                      <a:lumMod val="10000"/>
                    </a:srgbClr>
                  </a:solidFill>
                </a:ln>
                <a:solidFill>
                  <a:prstClr val="black">
                    <a:alpha val="0"/>
                  </a:prstClr>
                </a:solidFill>
                <a:effectLst>
                  <a:outerShdw blurRad="50800" dist="50800" dir="5400000" sx="1000" sy="1000" algn="ctr" rotWithShape="0">
                    <a:prstClr val="black"/>
                  </a:outerShdw>
                </a:effectLst>
                <a:uLnTx/>
                <a:uFillTx/>
                <a:latin typeface="UTM Guanine" panose="02040603050506020204" pitchFamily="18" charset="0"/>
                <a:ea typeface="+mn-ea"/>
                <a:cs typeface="+mn-cs"/>
              </a:endParaRPr>
            </a:p>
          </p:txBody>
        </p:sp>
        <p:sp>
          <p:nvSpPr>
            <p:cNvPr id="51" name="TextBox 50"/>
            <p:cNvSpPr txBox="1"/>
            <p:nvPr/>
          </p:nvSpPr>
          <p:spPr>
            <a:xfrm>
              <a:off x="2072198" y="1224128"/>
              <a:ext cx="6688183" cy="18620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1500" b="0" i="0" u="none" strike="noStrike" kern="1200" cap="none" spc="0" normalizeH="0" baseline="0" noProof="0" dirty="0">
                  <a:ln>
                    <a:noFill/>
                  </a:ln>
                  <a:blipFill>
                    <a:blip r:embed="rId14"/>
                    <a:stretch>
                      <a:fillRect/>
                    </a:stretch>
                  </a:blipFill>
                  <a:effectLst/>
                  <a:uLnTx/>
                  <a:uFillTx/>
                  <a:latin typeface="UTM Guanine" panose="02040603050506020204" pitchFamily="18" charset="0"/>
                </a:rPr>
                <a:t>Tạm</a:t>
              </a:r>
              <a:r>
                <a:rPr kumimoji="0" lang="vi-VN" sz="11500" b="0" i="0" u="none" strike="noStrike" kern="1200" cap="none" spc="0" normalizeH="0" noProof="0" dirty="0">
                  <a:ln>
                    <a:noFill/>
                  </a:ln>
                  <a:blipFill>
                    <a:blip r:embed="rId14"/>
                    <a:stretch>
                      <a:fillRect/>
                    </a:stretch>
                  </a:blipFill>
                  <a:effectLst/>
                  <a:uLnTx/>
                  <a:uFillTx/>
                  <a:latin typeface="UTM Guanine" panose="02040603050506020204" pitchFamily="18" charset="0"/>
                </a:rPr>
                <a:t> biệt</a:t>
              </a:r>
              <a:endParaRPr kumimoji="0" lang="en-US" sz="11500" b="0" i="0" u="none" strike="noStrike" kern="1200" cap="none" spc="0" normalizeH="0" baseline="0" noProof="0" dirty="0">
                <a:ln>
                  <a:noFill/>
                </a:ln>
                <a:blipFill>
                  <a:blip r:embed="rId14"/>
                  <a:stretch>
                    <a:fillRect/>
                  </a:stretch>
                </a:blipFill>
                <a:effectLst/>
                <a:uLnTx/>
                <a:uFillTx/>
                <a:latin typeface="UTM Guanine" panose="02040603050506020204" pitchFamily="18" charset="0"/>
              </a:endParaRPr>
            </a:p>
          </p:txBody>
        </p:sp>
      </p:grpSp>
    </p:spTree>
    <p:extLst>
      <p:ext uri="{BB962C8B-B14F-4D97-AF65-F5344CB8AC3E}">
        <p14:creationId xmlns:p14="http://schemas.microsoft.com/office/powerpoint/2010/main" val="40306144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fade">
                                      <p:cBhvr>
                                        <p:cTn id="25" dur="1000"/>
                                        <p:tgtEl>
                                          <p:spTgt spid="27"/>
                                        </p:tgtEl>
                                      </p:cBhvr>
                                    </p:animEffect>
                                    <p:anim calcmode="lin" valueType="num">
                                      <p:cBhvr>
                                        <p:cTn id="26" dur="1000" fill="hold"/>
                                        <p:tgtEl>
                                          <p:spTgt spid="27"/>
                                        </p:tgtEl>
                                        <p:attrNameLst>
                                          <p:attrName>ppt_x</p:attrName>
                                        </p:attrNameLst>
                                      </p:cBhvr>
                                      <p:tavLst>
                                        <p:tav tm="0">
                                          <p:val>
                                            <p:strVal val="#ppt_x"/>
                                          </p:val>
                                        </p:tav>
                                        <p:tav tm="100000">
                                          <p:val>
                                            <p:strVal val="#ppt_x"/>
                                          </p:val>
                                        </p:tav>
                                      </p:tavLst>
                                    </p:anim>
                                    <p:anim calcmode="lin" valueType="num">
                                      <p:cBhvr>
                                        <p:cTn id="27"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fade">
                                      <p:cBhvr>
                                        <p:cTn id="32" dur="1000"/>
                                        <p:tgtEl>
                                          <p:spTgt spid="28"/>
                                        </p:tgtEl>
                                      </p:cBhvr>
                                    </p:animEffect>
                                    <p:anim calcmode="lin" valueType="num">
                                      <p:cBhvr>
                                        <p:cTn id="33" dur="1000" fill="hold"/>
                                        <p:tgtEl>
                                          <p:spTgt spid="28"/>
                                        </p:tgtEl>
                                        <p:attrNameLst>
                                          <p:attrName>ppt_x</p:attrName>
                                        </p:attrNameLst>
                                      </p:cBhvr>
                                      <p:tavLst>
                                        <p:tav tm="0">
                                          <p:val>
                                            <p:strVal val="#ppt_x"/>
                                          </p:val>
                                        </p:tav>
                                        <p:tav tm="100000">
                                          <p:val>
                                            <p:strVal val="#ppt_x"/>
                                          </p:val>
                                        </p:tav>
                                      </p:tavLst>
                                    </p:anim>
                                    <p:anim calcmode="lin" valueType="num">
                                      <p:cBhvr>
                                        <p:cTn id="34" dur="1000" fill="hold"/>
                                        <p:tgtEl>
                                          <p:spTgt spid="28"/>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fade">
                                      <p:cBhvr>
                                        <p:cTn id="37" dur="1000"/>
                                        <p:tgtEl>
                                          <p:spTgt spid="26"/>
                                        </p:tgtEl>
                                      </p:cBhvr>
                                    </p:animEffect>
                                    <p:anim calcmode="lin" valueType="num">
                                      <p:cBhvr>
                                        <p:cTn id="38" dur="1000" fill="hold"/>
                                        <p:tgtEl>
                                          <p:spTgt spid="26"/>
                                        </p:tgtEl>
                                        <p:attrNameLst>
                                          <p:attrName>ppt_x</p:attrName>
                                        </p:attrNameLst>
                                      </p:cBhvr>
                                      <p:tavLst>
                                        <p:tav tm="0">
                                          <p:val>
                                            <p:strVal val="#ppt_x"/>
                                          </p:val>
                                        </p:tav>
                                        <p:tav tm="100000">
                                          <p:val>
                                            <p:strVal val="#ppt_x"/>
                                          </p:val>
                                        </p:tav>
                                      </p:tavLst>
                                    </p:anim>
                                    <p:anim calcmode="lin" valueType="num">
                                      <p:cBhvr>
                                        <p:cTn id="3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29"/>
                                        </p:tgtEl>
                                        <p:attrNameLst>
                                          <p:attrName>style.visibility</p:attrName>
                                        </p:attrNameLst>
                                      </p:cBhvr>
                                      <p:to>
                                        <p:strVal val="visible"/>
                                      </p:to>
                                    </p:set>
                                    <p:animEffect transition="in" filter="fade">
                                      <p:cBhvr>
                                        <p:cTn id="44" dur="1000"/>
                                        <p:tgtEl>
                                          <p:spTgt spid="29"/>
                                        </p:tgtEl>
                                      </p:cBhvr>
                                    </p:animEffect>
                                    <p:anim calcmode="lin" valueType="num">
                                      <p:cBhvr>
                                        <p:cTn id="45" dur="1000" fill="hold"/>
                                        <p:tgtEl>
                                          <p:spTgt spid="29"/>
                                        </p:tgtEl>
                                        <p:attrNameLst>
                                          <p:attrName>ppt_x</p:attrName>
                                        </p:attrNameLst>
                                      </p:cBhvr>
                                      <p:tavLst>
                                        <p:tav tm="0">
                                          <p:val>
                                            <p:strVal val="#ppt_x"/>
                                          </p:val>
                                        </p:tav>
                                        <p:tav tm="100000">
                                          <p:val>
                                            <p:strVal val="#ppt_x"/>
                                          </p:val>
                                        </p:tav>
                                      </p:tavLst>
                                    </p:anim>
                                    <p:anim calcmode="lin" valueType="num">
                                      <p:cBhvr>
                                        <p:cTn id="46" dur="1000" fill="hold"/>
                                        <p:tgtEl>
                                          <p:spTgt spid="29"/>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fade">
                                      <p:cBhvr>
                                        <p:cTn id="49" dur="1000"/>
                                        <p:tgtEl>
                                          <p:spTgt spid="25"/>
                                        </p:tgtEl>
                                      </p:cBhvr>
                                    </p:animEffect>
                                    <p:anim calcmode="lin" valueType="num">
                                      <p:cBhvr>
                                        <p:cTn id="50" dur="1000" fill="hold"/>
                                        <p:tgtEl>
                                          <p:spTgt spid="25"/>
                                        </p:tgtEl>
                                        <p:attrNameLst>
                                          <p:attrName>ppt_x</p:attrName>
                                        </p:attrNameLst>
                                      </p:cBhvr>
                                      <p:tavLst>
                                        <p:tav tm="0">
                                          <p:val>
                                            <p:strVal val="#ppt_x"/>
                                          </p:val>
                                        </p:tav>
                                        <p:tav tm="100000">
                                          <p:val>
                                            <p:strVal val="#ppt_x"/>
                                          </p:val>
                                        </p:tav>
                                      </p:tavLst>
                                    </p:anim>
                                    <p:anim calcmode="lin" valueType="num">
                                      <p:cBhvr>
                                        <p:cTn id="51"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7" presetClass="entr" presetSubtype="0" fill="hold" nodeType="clickEffect">
                                  <p:stCondLst>
                                    <p:cond delay="0"/>
                                  </p:stCondLst>
                                  <p:childTnLst>
                                    <p:set>
                                      <p:cBhvr>
                                        <p:cTn id="55" dur="1" fill="hold">
                                          <p:stCondLst>
                                            <p:cond delay="0"/>
                                          </p:stCondLst>
                                        </p:cTn>
                                        <p:tgtEl>
                                          <p:spTgt spid="5"/>
                                        </p:tgtEl>
                                        <p:attrNameLst>
                                          <p:attrName>style.visibility</p:attrName>
                                        </p:attrNameLst>
                                      </p:cBhvr>
                                      <p:to>
                                        <p:strVal val="visible"/>
                                      </p:to>
                                    </p:set>
                                    <p:animEffect transition="in" filter="fade">
                                      <p:cBhvr>
                                        <p:cTn id="56" dur="1000"/>
                                        <p:tgtEl>
                                          <p:spTgt spid="5"/>
                                        </p:tgtEl>
                                      </p:cBhvr>
                                    </p:animEffect>
                                    <p:anim calcmode="lin" valueType="num">
                                      <p:cBhvr>
                                        <p:cTn id="57" dur="1000" fill="hold"/>
                                        <p:tgtEl>
                                          <p:spTgt spid="5"/>
                                        </p:tgtEl>
                                        <p:attrNameLst>
                                          <p:attrName>ppt_x</p:attrName>
                                        </p:attrNameLst>
                                      </p:cBhvr>
                                      <p:tavLst>
                                        <p:tav tm="0">
                                          <p:val>
                                            <p:strVal val="#ppt_x"/>
                                          </p:val>
                                        </p:tav>
                                        <p:tav tm="100000">
                                          <p:val>
                                            <p:strVal val="#ppt_x"/>
                                          </p:val>
                                        </p:tav>
                                      </p:tavLst>
                                    </p:anim>
                                    <p:anim calcmode="lin" valueType="num">
                                      <p:cBhvr>
                                        <p:cTn id="5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7" presetClass="entr" presetSubtype="0" fill="hold" nodeType="clickEffect">
                                  <p:stCondLst>
                                    <p:cond delay="0"/>
                                  </p:stCondLst>
                                  <p:childTnLst>
                                    <p:set>
                                      <p:cBhvr>
                                        <p:cTn id="62" dur="1" fill="hold">
                                          <p:stCondLst>
                                            <p:cond delay="0"/>
                                          </p:stCondLst>
                                        </p:cTn>
                                        <p:tgtEl>
                                          <p:spTgt spid="31"/>
                                        </p:tgtEl>
                                        <p:attrNameLst>
                                          <p:attrName>style.visibility</p:attrName>
                                        </p:attrNameLst>
                                      </p:cBhvr>
                                      <p:to>
                                        <p:strVal val="visible"/>
                                      </p:to>
                                    </p:set>
                                    <p:animEffect transition="in" filter="fade">
                                      <p:cBhvr>
                                        <p:cTn id="63" dur="1000"/>
                                        <p:tgtEl>
                                          <p:spTgt spid="31"/>
                                        </p:tgtEl>
                                      </p:cBhvr>
                                    </p:animEffect>
                                    <p:anim calcmode="lin" valueType="num">
                                      <p:cBhvr>
                                        <p:cTn id="64" dur="1000" fill="hold"/>
                                        <p:tgtEl>
                                          <p:spTgt spid="31"/>
                                        </p:tgtEl>
                                        <p:attrNameLst>
                                          <p:attrName>ppt_x</p:attrName>
                                        </p:attrNameLst>
                                      </p:cBhvr>
                                      <p:tavLst>
                                        <p:tav tm="0">
                                          <p:val>
                                            <p:strVal val="#ppt_x"/>
                                          </p:val>
                                        </p:tav>
                                        <p:tav tm="100000">
                                          <p:val>
                                            <p:strVal val="#ppt_x"/>
                                          </p:val>
                                        </p:tav>
                                      </p:tavLst>
                                    </p:anim>
                                    <p:anim calcmode="lin" valueType="num">
                                      <p:cBhvr>
                                        <p:cTn id="65"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nodeType="clickEffect">
                                  <p:stCondLst>
                                    <p:cond delay="0"/>
                                  </p:stCondLst>
                                  <p:childTnLst>
                                    <p:set>
                                      <p:cBhvr>
                                        <p:cTn id="69" dur="1" fill="hold">
                                          <p:stCondLst>
                                            <p:cond delay="0"/>
                                          </p:stCondLst>
                                        </p:cTn>
                                        <p:tgtEl>
                                          <p:spTgt spid="32"/>
                                        </p:tgtEl>
                                        <p:attrNameLst>
                                          <p:attrName>style.visibility</p:attrName>
                                        </p:attrNameLst>
                                      </p:cBhvr>
                                      <p:to>
                                        <p:strVal val="visible"/>
                                      </p:to>
                                    </p:set>
                                  </p:childTnLst>
                                </p:cTn>
                              </p:par>
                            </p:childTnLst>
                          </p:cTn>
                        </p:par>
                        <p:par>
                          <p:cTn id="70" fill="hold">
                            <p:stCondLst>
                              <p:cond delay="0"/>
                            </p:stCondLst>
                            <p:childTnLst>
                              <p:par>
                                <p:cTn id="71" presetID="53" presetClass="entr" presetSubtype="16" fill="hold" nodeType="afterEffect">
                                  <p:stCondLst>
                                    <p:cond delay="0"/>
                                  </p:stCondLst>
                                  <p:childTnLst>
                                    <p:set>
                                      <p:cBhvr>
                                        <p:cTn id="72" dur="1" fill="hold">
                                          <p:stCondLst>
                                            <p:cond delay="0"/>
                                          </p:stCondLst>
                                        </p:cTn>
                                        <p:tgtEl>
                                          <p:spTgt spid="49"/>
                                        </p:tgtEl>
                                        <p:attrNameLst>
                                          <p:attrName>style.visibility</p:attrName>
                                        </p:attrNameLst>
                                      </p:cBhvr>
                                      <p:to>
                                        <p:strVal val="visible"/>
                                      </p:to>
                                    </p:set>
                                    <p:anim calcmode="lin" valueType="num">
                                      <p:cBhvr>
                                        <p:cTn id="73" dur="500" fill="hold"/>
                                        <p:tgtEl>
                                          <p:spTgt spid="49"/>
                                        </p:tgtEl>
                                        <p:attrNameLst>
                                          <p:attrName>ppt_w</p:attrName>
                                        </p:attrNameLst>
                                      </p:cBhvr>
                                      <p:tavLst>
                                        <p:tav tm="0">
                                          <p:val>
                                            <p:fltVal val="0"/>
                                          </p:val>
                                        </p:tav>
                                        <p:tav tm="100000">
                                          <p:val>
                                            <p:strVal val="#ppt_w"/>
                                          </p:val>
                                        </p:tav>
                                      </p:tavLst>
                                    </p:anim>
                                    <p:anim calcmode="lin" valueType="num">
                                      <p:cBhvr>
                                        <p:cTn id="74" dur="500" fill="hold"/>
                                        <p:tgtEl>
                                          <p:spTgt spid="49"/>
                                        </p:tgtEl>
                                        <p:attrNameLst>
                                          <p:attrName>ppt_h</p:attrName>
                                        </p:attrNameLst>
                                      </p:cBhvr>
                                      <p:tavLst>
                                        <p:tav tm="0">
                                          <p:val>
                                            <p:fltVal val="0"/>
                                          </p:val>
                                        </p:tav>
                                        <p:tav tm="100000">
                                          <p:val>
                                            <p:strVal val="#ppt_h"/>
                                          </p:val>
                                        </p:tav>
                                      </p:tavLst>
                                    </p:anim>
                                    <p:animEffect transition="in" filter="fade">
                                      <p:cBhvr>
                                        <p:cTn id="75"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4"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pic>
        <p:nvPicPr>
          <p:cNvPr id="5" name="My Vide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69817" y="783849"/>
            <a:ext cx="10261601" cy="4951933"/>
          </a:xfrm>
          <a:prstGeom prst="roundRect">
            <a:avLst>
              <a:gd name="adj" fmla="val 5299"/>
            </a:avLst>
          </a:prstGeom>
          <a:ln>
            <a:noFill/>
          </a:ln>
          <a:effectLst/>
          <a:scene3d>
            <a:camera prst="orthographicFront"/>
            <a:lightRig rig="balanced" dir="t"/>
          </a:scene3d>
          <a:sp3d prstMaterial="plastic">
            <a:bevelT/>
            <a:contourClr>
              <a:srgbClr val="FFFFFF"/>
            </a:contourClr>
          </a:sp3d>
        </p:spPr>
      </p:pic>
      <p:pic>
        <p:nvPicPr>
          <p:cNvPr id="2" name="图片 1" descr="51miz-E1105176-77B918DF"/>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739457" y="-616008"/>
            <a:ext cx="2799715" cy="2799715"/>
          </a:xfrm>
          <a:prstGeom prst="rect">
            <a:avLst/>
          </a:prstGeom>
        </p:spPr>
      </p:pic>
    </p:spTree>
    <p:extLst>
      <p:ext uri="{BB962C8B-B14F-4D97-AF65-F5344CB8AC3E}">
        <p14:creationId xmlns:p14="http://schemas.microsoft.com/office/powerpoint/2010/main" val="7412177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1" presetClass="mediacall" presetSubtype="0" fill="hold" nodeType="afterEffect">
                                  <p:stCondLst>
                                    <p:cond delay="0"/>
                                  </p:stCondLst>
                                  <p:childTnLst>
                                    <p:cmd type="call" cmd="playFrom(0.0)">
                                      <p:cBhvr>
                                        <p:cTn id="11" dur="1147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5"/>
                </p:tgtEl>
              </p:cMediaNode>
            </p:video>
            <p:seq concurrent="1" nextAc="seek">
              <p:cTn id="13" restart="whenNotActive" fill="hold" evtFilter="cancelBubble" nodeType="interactiveSeq">
                <p:stCondLst>
                  <p:cond evt="onClick" delay="0">
                    <p:tgtEl>
                      <p:spTgt spid="5"/>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Shape 14">
            <a:extLst>
              <a:ext uri="{FF2B5EF4-FFF2-40B4-BE49-F238E27FC236}">
                <a16:creationId xmlns="" xmlns:a16="http://schemas.microsoft.com/office/drawing/2014/main" id="{935C837E-3055-8E50-4C0C-71381A4835EE}"/>
              </a:ext>
            </a:extLst>
          </p:cNvPr>
          <p:cNvSpPr/>
          <p:nvPr/>
        </p:nvSpPr>
        <p:spPr>
          <a:xfrm>
            <a:off x="-419739" y="3010320"/>
            <a:ext cx="13680376" cy="6904499"/>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sp>
        <p:nvSpPr>
          <p:cNvPr id="2" name="Freeform: Shape 1">
            <a:extLst>
              <a:ext uri="{FF2B5EF4-FFF2-40B4-BE49-F238E27FC236}">
                <a16:creationId xmlns="" xmlns:a16="http://schemas.microsoft.com/office/drawing/2014/main" id="{7FA83EA8-EFE2-6A5A-76DB-8CC29E9F8F6C}"/>
              </a:ext>
            </a:extLst>
          </p:cNvPr>
          <p:cNvSpPr/>
          <p:nvPr/>
        </p:nvSpPr>
        <p:spPr>
          <a:xfrm>
            <a:off x="-587079" y="2253587"/>
            <a:ext cx="12802985" cy="4604412"/>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pic>
        <p:nvPicPr>
          <p:cNvPr id="5" name="Picture 4">
            <a:extLst>
              <a:ext uri="{FF2B5EF4-FFF2-40B4-BE49-F238E27FC236}">
                <a16:creationId xmlns="" xmlns:a16="http://schemas.microsoft.com/office/drawing/2014/main" id="{A3A31073-3FCE-7DDC-738D-6478D01D6DF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9325"/>
          <a:stretch/>
        </p:blipFill>
        <p:spPr>
          <a:xfrm>
            <a:off x="9497229" y="3741571"/>
            <a:ext cx="3138417" cy="3238192"/>
          </a:xfrm>
          <a:prstGeom prst="rect">
            <a:avLst/>
          </a:prstGeom>
        </p:spPr>
      </p:pic>
      <p:sp>
        <p:nvSpPr>
          <p:cNvPr id="10" name="Title 1">
            <a:extLst>
              <a:ext uri="{FF2B5EF4-FFF2-40B4-BE49-F238E27FC236}">
                <a16:creationId xmlns="" xmlns:a16="http://schemas.microsoft.com/office/drawing/2014/main" id="{A49B2F85-1F36-8233-A1FC-540CBAA07DFC}"/>
              </a:ext>
            </a:extLst>
          </p:cNvPr>
          <p:cNvSpPr txBox="1">
            <a:spLocks/>
          </p:cNvSpPr>
          <p:nvPr/>
        </p:nvSpPr>
        <p:spPr>
          <a:xfrm>
            <a:off x="-868593" y="3389762"/>
            <a:ext cx="12969380" cy="1600439"/>
          </a:xfrm>
          <a:prstGeom prst="rect">
            <a:avLst/>
          </a:prstGeom>
        </p:spPr>
        <p:txBody>
          <a:bodyPr vert="horz" lIns="121920" tIns="60960" rIns="121920" bIns="6096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100000"/>
              </a:lnSpc>
              <a:spcBef>
                <a:spcPct val="0"/>
              </a:spcBef>
              <a:spcAft>
                <a:spcPts val="0"/>
              </a:spcAft>
              <a:buClrTx/>
              <a:buSzTx/>
              <a:buFontTx/>
              <a:buNone/>
              <a:tabLst/>
              <a:defRPr/>
            </a:pPr>
            <a:r>
              <a:rPr kumimoji="0" lang="en-US" sz="4667" b="1" i="0" u="none" strike="noStrike" kern="1200" cap="none" spc="0" normalizeH="0" baseline="0" noProof="0">
                <a:ln>
                  <a:noFill/>
                </a:ln>
                <a:solidFill>
                  <a:srgbClr val="D63E3D">
                    <a:lumMod val="50000"/>
                  </a:srgbClr>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Soạn</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bài</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giảng</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yêu</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cầu</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các</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khối</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lớp</a:t>
            </a:r>
            <a:endPar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endParaRPr>
          </a:p>
          <a:p>
            <a:pPr marL="0" marR="0" lvl="0" indent="0" algn="ctr" defTabSz="1219140" rtl="0" eaLnBrk="1" fontAlgn="auto" latinLnBrk="0" hangingPunct="1">
              <a:lnSpc>
                <a:spcPct val="100000"/>
              </a:lnSpc>
              <a:spcBef>
                <a:spcPct val="0"/>
              </a:spcBef>
              <a:spcAft>
                <a:spcPts val="0"/>
              </a:spcAft>
              <a:buClrTx/>
              <a:buSzTx/>
              <a:buFontTx/>
              <a:buNone/>
              <a:tabLst/>
              <a:defRPr/>
            </a:pP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Thiết</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kế</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bài</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giảng</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a:ln>
                  <a:noFill/>
                </a:ln>
                <a:solidFill>
                  <a:srgbClr val="2E9733"/>
                </a:solidFill>
                <a:effectLst/>
                <a:uLnTx/>
                <a:uFillTx/>
                <a:latin typeface="SVN-Dancing Script" panose="02040603050506020204" pitchFamily="18" charset="0"/>
                <a:ea typeface="+mj-ea"/>
                <a:cs typeface="+mj-cs"/>
                <a:sym typeface="Arial"/>
              </a:rPr>
              <a:t>E – Learning</a:t>
            </a:r>
          </a:p>
        </p:txBody>
      </p:sp>
      <p:sp>
        <p:nvSpPr>
          <p:cNvPr id="14" name="TextBox 13">
            <a:extLst>
              <a:ext uri="{FF2B5EF4-FFF2-40B4-BE49-F238E27FC236}">
                <a16:creationId xmlns="" xmlns:a16="http://schemas.microsoft.com/office/drawing/2014/main" id="{7AC1BF12-2D57-A04F-768A-0BB37B02C051}"/>
              </a:ext>
            </a:extLst>
          </p:cNvPr>
          <p:cNvSpPr txBox="1"/>
          <p:nvPr/>
        </p:nvSpPr>
        <p:spPr>
          <a:xfrm>
            <a:off x="1" y="5108352"/>
            <a:ext cx="10346724" cy="1323632"/>
          </a:xfrm>
          <a:prstGeom prst="rect">
            <a:avLst/>
          </a:prstGeom>
          <a:noFill/>
        </p:spPr>
        <p:txBody>
          <a:bodyPr wrap="square">
            <a:spAutoFit/>
            <a:scene3d>
              <a:camera prst="orthographicFront"/>
              <a:lightRig rig="threePt" dir="t"/>
            </a:scene3d>
            <a:sp3d extrusionH="57150">
              <a:bevelT w="82550" h="38100" prst="coolSlant"/>
            </a:sp3d>
          </a:bodyPr>
          <a:lstStyle/>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a:ln>
                  <a:noFill/>
                </a:ln>
                <a:solidFill>
                  <a:srgbClr val="43671B"/>
                </a:solidFill>
                <a:effectLst>
                  <a:glow rad="63500">
                    <a:srgbClr val="FCF2BA">
                      <a:satMod val="175000"/>
                      <a:alpha val="40000"/>
                    </a:srgbClr>
                  </a:glow>
                </a:effectLst>
                <a:uLnTx/>
                <a:uFillTx/>
                <a:latin typeface="UTM Avo" panose="02040603050506020204" pitchFamily="18" charset="0"/>
                <a:ea typeface="+mn-ea"/>
                <a:cs typeface="Times New Roman" panose="02020603050405020304" pitchFamily="18" charset="0"/>
                <a:sym typeface="Arial"/>
              </a:rPr>
              <a:t>MĂNG NON – TÀI LIỆU TIỂU HỌC </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a:ln>
                  <a:noFill/>
                </a:ln>
                <a:solidFill>
                  <a:srgbClr val="002060"/>
                </a:solidFill>
                <a:effectLst>
                  <a:glow rad="63500">
                    <a:srgbClr val="FCF2BA">
                      <a:satMod val="175000"/>
                      <a:alpha val="40000"/>
                    </a:srgbClr>
                  </a:glow>
                </a:effectLst>
                <a:uLnTx/>
                <a:uFillTx/>
                <a:latin typeface="UTM Avo" panose="02040603050506020204" pitchFamily="18" charset="0"/>
                <a:ea typeface="+mn-ea"/>
                <a:cs typeface="Times New Roman" panose="02020603050405020304" pitchFamily="18" charset="0"/>
                <a:sym typeface="Arial"/>
              </a:rPr>
              <a:t>Mời truy cập: </a:t>
            </a:r>
            <a:r>
              <a:rPr kumimoji="0" lang="en-US" sz="2667" b="0" i="0" u="none" strike="noStrike" kern="1200" cap="none" spc="0" normalizeH="0" baseline="0" noProof="0">
                <a:ln>
                  <a:noFill/>
                </a:ln>
                <a:solidFill>
                  <a:srgbClr val="002060"/>
                </a:solidFill>
                <a:effectLst>
                  <a:glow rad="63500">
                    <a:srgbClr val="FCF2BA">
                      <a:satMod val="175000"/>
                      <a:alpha val="40000"/>
                    </a:srgbClr>
                  </a:glow>
                </a:effectLst>
                <a:uLnTx/>
                <a:uFillTx/>
                <a:latin typeface="UTM Avo" panose="02040603050506020204" pitchFamily="18" charset="0"/>
                <a:ea typeface="+mn-ea"/>
                <a:cs typeface="Times New Roman" panose="02020603050405020304" pitchFamily="18" charset="0"/>
                <a:sym typeface="Arial"/>
                <a:hlinkClick r:id="rId3">
                  <a:extLst>
                    <a:ext uri="{A12FA001-AC4F-418D-AE19-62706E023703}">
                      <ahyp:hlinkClr xmlns="" xmlns:ahyp="http://schemas.microsoft.com/office/drawing/2018/hyperlinkcolor" val="tx"/>
                    </a:ext>
                  </a:extLst>
                </a:hlinkClick>
              </a:rPr>
              <a:t>MĂNG NON- TÀI LIỆU TIỂU HỌC | Facebook</a:t>
            </a:r>
            <a:endParaRPr kumimoji="0" lang="en-US" sz="2667" b="0" i="0" u="none" strike="noStrike" kern="1200" cap="none" spc="0" normalizeH="0" baseline="0" noProof="0">
              <a:ln>
                <a:noFill/>
              </a:ln>
              <a:solidFill>
                <a:srgbClr val="002060"/>
              </a:solidFill>
              <a:effectLst>
                <a:glow rad="63500">
                  <a:srgbClr val="FCF2BA">
                    <a:satMod val="175000"/>
                    <a:alpha val="40000"/>
                  </a:srgbClr>
                </a:glow>
              </a:effectLst>
              <a:uLnTx/>
              <a:uFillTx/>
              <a:latin typeface="UTM Avo" panose="02040603050506020204" pitchFamily="18" charset="0"/>
              <a:ea typeface="+mn-ea"/>
              <a:cs typeface="Times New Roman" panose="02020603050405020304" pitchFamily="18" charset="0"/>
              <a:sym typeface="Arial"/>
            </a:endParaRP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a:ln>
                  <a:noFill/>
                </a:ln>
                <a:solidFill>
                  <a:srgbClr val="002060"/>
                </a:solidFill>
                <a:effectLst>
                  <a:glow rad="63500">
                    <a:srgbClr val="FCF2BA">
                      <a:satMod val="175000"/>
                      <a:alpha val="40000"/>
                    </a:srgbClr>
                  </a:glow>
                </a:effectLst>
                <a:uLnTx/>
                <a:uFillTx/>
                <a:latin typeface="UTM Avo" panose="02040603050506020204" pitchFamily="18" charset="0"/>
                <a:ea typeface="+mn-ea"/>
                <a:cs typeface="Times New Roman" panose="02020603050405020304" pitchFamily="18" charset="0"/>
                <a:sym typeface="Arial"/>
              </a:rPr>
              <a:t>ZALO : </a:t>
            </a:r>
            <a:r>
              <a:rPr kumimoji="0" lang="en-US" sz="2667" b="1" i="0" u="sng" strike="noStrike" kern="1200" cap="none" spc="0" normalizeH="0" baseline="0" noProof="0">
                <a:ln>
                  <a:noFill/>
                </a:ln>
                <a:solidFill>
                  <a:srgbClr val="D63E3D">
                    <a:lumMod val="75000"/>
                  </a:srgbClr>
                </a:solidFill>
                <a:effectLst>
                  <a:glow rad="63500">
                    <a:srgbClr val="FCF2BA">
                      <a:satMod val="175000"/>
                      <a:alpha val="40000"/>
                    </a:srgbClr>
                  </a:glow>
                </a:effectLst>
                <a:uLnTx/>
                <a:uFillTx/>
                <a:latin typeface="UTM Avo" panose="02040603050506020204" pitchFamily="18" charset="0"/>
                <a:ea typeface="+mn-ea"/>
                <a:cs typeface="Arial"/>
                <a:sym typeface="Arial"/>
              </a:rPr>
              <a:t>0382348780</a:t>
            </a:r>
            <a:r>
              <a:rPr kumimoji="0" lang="en-US" sz="2667" b="1" i="0" u="none" strike="noStrike" kern="1200" cap="none" spc="0" normalizeH="0" baseline="0" noProof="0">
                <a:ln>
                  <a:noFill/>
                </a:ln>
                <a:solidFill>
                  <a:srgbClr val="D63E3D">
                    <a:lumMod val="75000"/>
                  </a:srgbClr>
                </a:solidFill>
                <a:effectLst>
                  <a:glow rad="63500">
                    <a:srgbClr val="FCF2BA">
                      <a:satMod val="175000"/>
                      <a:alpha val="40000"/>
                    </a:srgbClr>
                  </a:glow>
                </a:effectLst>
                <a:uLnTx/>
                <a:uFillTx/>
                <a:latin typeface="UTM Avo" panose="02040603050506020204" pitchFamily="18" charset="0"/>
                <a:ea typeface="+mn-ea"/>
                <a:cs typeface="Arial"/>
                <a:sym typeface="Arial"/>
              </a:rPr>
              <a:t> - </a:t>
            </a:r>
            <a:r>
              <a:rPr kumimoji="0" lang="en-US" sz="2667" b="1" i="0" u="sng" strike="noStrike" kern="1200" cap="none" spc="0" normalizeH="0" baseline="0" noProof="0">
                <a:ln>
                  <a:noFill/>
                </a:ln>
                <a:solidFill>
                  <a:srgbClr val="D63E3D">
                    <a:lumMod val="75000"/>
                  </a:srgbClr>
                </a:solidFill>
                <a:effectLst>
                  <a:glow rad="63500">
                    <a:srgbClr val="FCF2BA">
                      <a:satMod val="175000"/>
                      <a:alpha val="40000"/>
                    </a:srgbClr>
                  </a:glow>
                </a:effectLst>
                <a:uLnTx/>
                <a:uFillTx/>
                <a:latin typeface="UTM Avo" panose="02040603050506020204" pitchFamily="18" charset="0"/>
                <a:ea typeface="+mn-ea"/>
                <a:cs typeface="Arial"/>
                <a:sym typeface="Arial"/>
              </a:rPr>
              <a:t>0984848929</a:t>
            </a:r>
            <a:endParaRPr kumimoji="0" lang="en-US" sz="2667" b="1" i="0" u="none"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UTM Avo" panose="02040603050506020204" pitchFamily="18" charset="0"/>
              <a:ea typeface="+mn-ea"/>
              <a:cs typeface="Times New Roman" panose="02020603050405020304" pitchFamily="18" charset="0"/>
              <a:sym typeface="Arial"/>
            </a:endParaRPr>
          </a:p>
        </p:txBody>
      </p:sp>
      <p:pic>
        <p:nvPicPr>
          <p:cNvPr id="4" name="Picture 3">
            <a:extLst>
              <a:ext uri="{FF2B5EF4-FFF2-40B4-BE49-F238E27FC236}">
                <a16:creationId xmlns="" xmlns:a16="http://schemas.microsoft.com/office/drawing/2014/main" id="{94E71926-8BF3-F518-3047-A9C5F7475B81}"/>
              </a:ext>
            </a:extLst>
          </p:cNvPr>
          <p:cNvPicPr>
            <a:picLocks noChangeAspect="1"/>
          </p:cNvPicPr>
          <p:nvPr/>
        </p:nvPicPr>
        <p:blipFill>
          <a:blip r:embed="rId4"/>
          <a:stretch>
            <a:fillRect/>
          </a:stretch>
        </p:blipFill>
        <p:spPr>
          <a:xfrm>
            <a:off x="401843" y="1626439"/>
            <a:ext cx="11388315" cy="1926503"/>
          </a:xfrm>
          <a:prstGeom prst="rect">
            <a:avLst/>
          </a:prstGeom>
        </p:spPr>
      </p:pic>
      <p:pic>
        <p:nvPicPr>
          <p:cNvPr id="11" name="Picture 10">
            <a:extLst>
              <a:ext uri="{FF2B5EF4-FFF2-40B4-BE49-F238E27FC236}">
                <a16:creationId xmlns="" xmlns:a16="http://schemas.microsoft.com/office/drawing/2014/main" id="{CBC623E4-8592-CDC4-D892-473045F2495A}"/>
              </a:ext>
            </a:extLst>
          </p:cNvPr>
          <p:cNvPicPr>
            <a:picLocks noChangeAspect="1"/>
          </p:cNvPicPr>
          <p:nvPr/>
        </p:nvPicPr>
        <p:blipFill>
          <a:blip r:embed="rId5"/>
          <a:stretch>
            <a:fillRect/>
          </a:stretch>
        </p:blipFill>
        <p:spPr>
          <a:xfrm>
            <a:off x="-2592631" y="629695"/>
            <a:ext cx="17195357" cy="996744"/>
          </a:xfrm>
          <a:prstGeom prst="rect">
            <a:avLst/>
          </a:prstGeom>
        </p:spPr>
      </p:pic>
    </p:spTree>
    <p:extLst>
      <p:ext uri="{BB962C8B-B14F-4D97-AF65-F5344CB8AC3E}">
        <p14:creationId xmlns:p14="http://schemas.microsoft.com/office/powerpoint/2010/main" val="2819458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500" fill="hold"/>
                                        <p:tgtEl>
                                          <p:spTgt spid="2"/>
                                        </p:tgtEl>
                                        <p:attrNameLst>
                                          <p:attrName>ppt_x</p:attrName>
                                        </p:attrNameLst>
                                      </p:cBhvr>
                                      <p:tavLst>
                                        <p:tav tm="0">
                                          <p:val>
                                            <p:strVal val="#ppt_x"/>
                                          </p:val>
                                        </p:tav>
                                        <p:tav tm="100000">
                                          <p:val>
                                            <p:strVal val="#ppt_x"/>
                                          </p:val>
                                        </p:tav>
                                      </p:tavLst>
                                    </p:anim>
                                    <p:anim calcmode="lin" valueType="num">
                                      <p:cBhvr additive="base">
                                        <p:cTn id="8" dur="1500" fill="hold"/>
                                        <p:tgtEl>
                                          <p:spTgt spid="2"/>
                                        </p:tgtEl>
                                        <p:attrNameLst>
                                          <p:attrName>ppt_y</p:attrName>
                                        </p:attrNameLst>
                                      </p:cBhvr>
                                      <p:tavLst>
                                        <p:tav tm="0">
                                          <p:val>
                                            <p:strVal val="1+#ppt_h/2"/>
                                          </p:val>
                                        </p:tav>
                                        <p:tav tm="100000">
                                          <p:val>
                                            <p:strVal val="#ppt_y"/>
                                          </p:val>
                                        </p:tav>
                                      </p:tavLst>
                                    </p:anim>
                                  </p:childTnLst>
                                </p:cTn>
                              </p:par>
                              <p:par>
                                <p:cTn id="9" presetID="50" presetClass="entr" presetSubtype="0" decel="100000" fill="hold" grpId="0" nodeType="withEffect">
                                  <p:stCondLst>
                                    <p:cond delay="1000"/>
                                  </p:stCondLst>
                                  <p:childTnLst>
                                    <p:set>
                                      <p:cBhvr>
                                        <p:cTn id="10" dur="1" fill="hold">
                                          <p:stCondLst>
                                            <p:cond delay="0"/>
                                          </p:stCondLst>
                                        </p:cTn>
                                        <p:tgtEl>
                                          <p:spTgt spid="10"/>
                                        </p:tgtEl>
                                        <p:attrNameLst>
                                          <p:attrName>style.visibility</p:attrName>
                                        </p:attrNameLst>
                                      </p:cBhvr>
                                      <p:to>
                                        <p:strVal val="visible"/>
                                      </p:to>
                                    </p:set>
                                    <p:anim calcmode="lin" valueType="num">
                                      <p:cBhvr>
                                        <p:cTn id="11" dur="3000" fill="hold"/>
                                        <p:tgtEl>
                                          <p:spTgt spid="10"/>
                                        </p:tgtEl>
                                        <p:attrNameLst>
                                          <p:attrName>ppt_w</p:attrName>
                                        </p:attrNameLst>
                                      </p:cBhvr>
                                      <p:tavLst>
                                        <p:tav tm="0">
                                          <p:val>
                                            <p:strVal val="#ppt_w+.3"/>
                                          </p:val>
                                        </p:tav>
                                        <p:tav tm="100000">
                                          <p:val>
                                            <p:strVal val="#ppt_w"/>
                                          </p:val>
                                        </p:tav>
                                      </p:tavLst>
                                    </p:anim>
                                    <p:anim calcmode="lin" valueType="num">
                                      <p:cBhvr>
                                        <p:cTn id="12" dur="3000" fill="hold"/>
                                        <p:tgtEl>
                                          <p:spTgt spid="10"/>
                                        </p:tgtEl>
                                        <p:attrNameLst>
                                          <p:attrName>ppt_h</p:attrName>
                                        </p:attrNameLst>
                                      </p:cBhvr>
                                      <p:tavLst>
                                        <p:tav tm="0">
                                          <p:val>
                                            <p:strVal val="#ppt_h"/>
                                          </p:val>
                                        </p:tav>
                                        <p:tav tm="100000">
                                          <p:val>
                                            <p:strVal val="#ppt_h"/>
                                          </p:val>
                                        </p:tav>
                                      </p:tavLst>
                                    </p:anim>
                                    <p:animEffect transition="in" filter="fade">
                                      <p:cBhvr>
                                        <p:cTn id="13" dur="3000"/>
                                        <p:tgtEl>
                                          <p:spTgt spid="10"/>
                                        </p:tgtEl>
                                      </p:cBhvr>
                                    </p:animEffect>
                                  </p:childTnLst>
                                </p:cTn>
                              </p:par>
                              <p:par>
                                <p:cTn id="14" presetID="2" presetClass="entr" presetSubtype="4"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additive="base">
                                        <p:cTn id="16" dur="1500" fill="hold"/>
                                        <p:tgtEl>
                                          <p:spTgt spid="15"/>
                                        </p:tgtEl>
                                        <p:attrNameLst>
                                          <p:attrName>ppt_x</p:attrName>
                                        </p:attrNameLst>
                                      </p:cBhvr>
                                      <p:tavLst>
                                        <p:tav tm="0">
                                          <p:val>
                                            <p:strVal val="#ppt_x"/>
                                          </p:val>
                                        </p:tav>
                                        <p:tav tm="100000">
                                          <p:val>
                                            <p:strVal val="#ppt_x"/>
                                          </p:val>
                                        </p:tav>
                                      </p:tavLst>
                                    </p:anim>
                                    <p:anim calcmode="lin" valueType="num">
                                      <p:cBhvr additive="base">
                                        <p:cTn id="17" dur="1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 grpId="0" animBg="1"/>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te girl rising her hand Clipart PNG - Similar PN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25" b="97000" l="10000" r="90000">
                        <a14:foregroundMark x1="48167" y1="24750" x2="48167" y2="24750"/>
                        <a14:foregroundMark x1="46667" y1="25000" x2="46667" y2="25000"/>
                        <a14:foregroundMark x1="45333" y1="26625" x2="45333" y2="26625"/>
                        <a14:foregroundMark x1="45167" y1="28250" x2="45167" y2="28250"/>
                        <a14:foregroundMark x1="59833" y1="28250" x2="59833" y2="28250"/>
                        <a14:foregroundMark x1="60500" y1="24375" x2="60500" y2="24375"/>
                        <a14:foregroundMark x1="60000" y1="25250" x2="60000" y2="25250"/>
                        <a14:foregroundMark x1="58500" y1="26250" x2="58500" y2="26250"/>
                        <a14:foregroundMark x1="43500" y1="84875" x2="43500" y2="84875"/>
                        <a14:foregroundMark x1="45500" y1="83250" x2="45500" y2="83250"/>
                        <a14:foregroundMark x1="46667" y1="82625" x2="46667" y2="82625"/>
                        <a14:foregroundMark x1="42000" y1="82500" x2="42000" y2="82500"/>
                        <a14:foregroundMark x1="43833" y1="83125" x2="43833" y2="83125"/>
                        <a14:foregroundMark x1="43833" y1="83125" x2="45667" y2="84125"/>
                        <a14:foregroundMark x1="63667" y1="84250" x2="63667" y2="84250"/>
                        <a14:foregroundMark x1="62667" y1="83500" x2="62667" y2="83500"/>
                        <a14:foregroundMark x1="63667" y1="88000" x2="63667" y2="88000"/>
                        <a14:foregroundMark x1="63667" y1="88375" x2="63667" y2="88375"/>
                        <a14:foregroundMark x1="63667" y1="89875" x2="63667" y2="89875"/>
                        <a14:foregroundMark x1="65833" y1="90875" x2="66000" y2="91625"/>
                        <a14:foregroundMark x1="66000" y1="91625" x2="66000" y2="93000"/>
                        <a14:foregroundMark x1="61167" y1="83875" x2="61167" y2="83875"/>
                        <a14:foregroundMark x1="61667" y1="82625" x2="61667" y2="82625"/>
                        <a14:foregroundMark x1="60333" y1="83000" x2="60333" y2="83000"/>
                        <a14:foregroundMark x1="44167" y1="93000" x2="44167" y2="93000"/>
                        <a14:foregroundMark x1="45333" y1="91125" x2="45333" y2="91125"/>
                        <a14:foregroundMark x1="45333" y1="91125" x2="45333" y2="91125"/>
                        <a14:foregroundMark x1="45333" y1="88375" x2="45333" y2="88375"/>
                        <a14:foregroundMark x1="42333" y1="90750" x2="42333" y2="90750"/>
                      </a14:backgroundRemoval>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2453095" y="647430"/>
            <a:ext cx="4400286" cy="5867048"/>
          </a:xfrm>
          <a:prstGeom prst="rect">
            <a:avLst/>
          </a:prstGeom>
          <a:noFill/>
          <a:extLst>
            <a:ext uri="{909E8E84-426E-40DD-AFC4-6F175D3DCCD1}">
              <a14:hiddenFill xmlns:a14="http://schemas.microsoft.com/office/drawing/2010/main">
                <a:solidFill>
                  <a:srgbClr val="FFFFFF"/>
                </a:solidFill>
              </a14:hiddenFill>
            </a:ext>
          </a:extLst>
        </p:spPr>
      </p:pic>
      <p:pic>
        <p:nvPicPr>
          <p:cNvPr id="3" name="图片 7"/>
          <p:cNvPicPr>
            <a:picLocks noChangeAspect="1"/>
          </p:cNvPicPr>
          <p:nvPr/>
        </p:nvPicPr>
        <p:blipFill>
          <a:blip r:embed="rId4" cstate="print">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tretch>
            <a:fillRect/>
          </a:stretch>
        </p:blipFill>
        <p:spPr>
          <a:xfrm rot="666987">
            <a:off x="6249720" y="1008498"/>
            <a:ext cx="2865041" cy="2422500"/>
          </a:xfrm>
          <a:prstGeom prst="rect">
            <a:avLst/>
          </a:prstGeom>
        </p:spPr>
      </p:pic>
      <p:sp>
        <p:nvSpPr>
          <p:cNvPr id="4" name="TextBox 3"/>
          <p:cNvSpPr txBox="1"/>
          <p:nvPr/>
        </p:nvSpPr>
        <p:spPr>
          <a:xfrm rot="963057">
            <a:off x="6361839" y="1434918"/>
            <a:ext cx="2640802" cy="1569660"/>
          </a:xfrm>
          <a:prstGeom prst="rect">
            <a:avLst/>
          </a:prstGeom>
          <a:noFill/>
        </p:spPr>
        <p:txBody>
          <a:bodyPr wrap="square" rtlCol="0">
            <a:spAutoFit/>
          </a:bodyPr>
          <a:lstStyle/>
          <a:p>
            <a:pPr algn="ctr"/>
            <a:r>
              <a:rPr lang="vi-VN" sz="2400" dirty="0">
                <a:solidFill>
                  <a:schemeClr val="bg1"/>
                </a:solidFill>
              </a:rPr>
              <a:t>Ây da, bạn Tí bị gì vậy nhỉ? Các bạn cùng đoán xem nào?</a:t>
            </a:r>
            <a:endParaRPr lang="en-US" sz="2400" dirty="0">
              <a:solidFill>
                <a:schemeClr val="bg1"/>
              </a:solidFill>
            </a:endParaRPr>
          </a:p>
        </p:txBody>
      </p:sp>
    </p:spTree>
    <p:extLst>
      <p:ext uri="{BB962C8B-B14F-4D97-AF65-F5344CB8AC3E}">
        <p14:creationId xmlns:p14="http://schemas.microsoft.com/office/powerpoint/2010/main" val="2477971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53" presetClass="entr" presetSubtype="16"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par>
                          <p:cTn id="17" fill="hold">
                            <p:stCondLst>
                              <p:cond delay="1500"/>
                            </p:stCondLst>
                            <p:childTnLst>
                              <p:par>
                                <p:cTn id="18" presetID="53" presetClass="entr" presetSubtype="16"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500" fill="hold"/>
                                        <p:tgtEl>
                                          <p:spTgt spid="4"/>
                                        </p:tgtEl>
                                        <p:attrNameLst>
                                          <p:attrName>ppt_w</p:attrName>
                                        </p:attrNameLst>
                                      </p:cBhvr>
                                      <p:tavLst>
                                        <p:tav tm="0">
                                          <p:val>
                                            <p:fltVal val="0"/>
                                          </p:val>
                                        </p:tav>
                                        <p:tav tm="100000">
                                          <p:val>
                                            <p:strVal val="#ppt_w"/>
                                          </p:val>
                                        </p:tav>
                                      </p:tavLst>
                                    </p:anim>
                                    <p:anim calcmode="lin" valueType="num">
                                      <p:cBhvr>
                                        <p:cTn id="21" dur="500" fill="hold"/>
                                        <p:tgtEl>
                                          <p:spTgt spid="4"/>
                                        </p:tgtEl>
                                        <p:attrNameLst>
                                          <p:attrName>ppt_h</p:attrName>
                                        </p:attrNameLst>
                                      </p:cBhvr>
                                      <p:tavLst>
                                        <p:tav tm="0">
                                          <p:val>
                                            <p:fltVal val="0"/>
                                          </p:val>
                                        </p:tav>
                                        <p:tav tm="100000">
                                          <p:val>
                                            <p:strVal val="#ppt_h"/>
                                          </p:val>
                                        </p:tav>
                                      </p:tavLst>
                                    </p:anim>
                                    <p:animEffect transition="in" filter="fade">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2"/>
          <p:cNvSpPr txBox="1"/>
          <p:nvPr/>
        </p:nvSpPr>
        <p:spPr>
          <a:xfrm>
            <a:off x="1792562" y="975063"/>
            <a:ext cx="877824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3200" b="1" dirty="0">
                <a:solidFill>
                  <a:srgbClr val="002060"/>
                </a:solidFill>
                <a:latin typeface="Arial" panose="020B0604020202020204" pitchFamily="34" charset="0"/>
                <a:ea typeface="微软雅黑 Light" panose="020B0502040204020203" pitchFamily="34" charset="-122"/>
                <a:cs typeface="Arial" panose="020B0604020202020204" pitchFamily="34" charset="0"/>
              </a:rPr>
              <a:t>Bạn Tí đã gặp những triệu chứng gì?</a:t>
            </a:r>
            <a:endParaRPr kumimoji="0" lang="zh-CN" altLang="en-US" sz="3200" b="1" i="0" u="none" strike="noStrike" kern="1200" cap="none" spc="0" normalizeH="0" baseline="0" noProof="0" dirty="0">
              <a:ln>
                <a:noFill/>
              </a:ln>
              <a:solidFill>
                <a:srgbClr val="002060"/>
              </a:solidFill>
              <a:effectLst/>
              <a:uLnTx/>
              <a:uFillTx/>
              <a:latin typeface="Arial" panose="020B0604020202020204" pitchFamily="34" charset="0"/>
              <a:ea typeface="微软雅黑 Light" panose="020B0502040204020203" pitchFamily="34" charset="-122"/>
              <a:cs typeface="Arial" panose="020B0604020202020204" pitchFamily="34" charset="0"/>
            </a:endParaRPr>
          </a:p>
        </p:txBody>
      </p:sp>
      <p:grpSp>
        <p:nvGrpSpPr>
          <p:cNvPr id="3" name="Group 2"/>
          <p:cNvGrpSpPr/>
          <p:nvPr/>
        </p:nvGrpSpPr>
        <p:grpSpPr>
          <a:xfrm>
            <a:off x="1589504" y="2153177"/>
            <a:ext cx="8789882" cy="1133353"/>
            <a:chOff x="1560856" y="1965516"/>
            <a:chExt cx="8789882" cy="1133353"/>
          </a:xfrm>
        </p:grpSpPr>
        <p:grpSp>
          <p:nvGrpSpPr>
            <p:cNvPr id="4" name="Group 3"/>
            <p:cNvGrpSpPr/>
            <p:nvPr/>
          </p:nvGrpSpPr>
          <p:grpSpPr>
            <a:xfrm>
              <a:off x="1560856" y="1965516"/>
              <a:ext cx="8789882" cy="1133353"/>
              <a:chOff x="1560856" y="1965516"/>
              <a:chExt cx="8789882" cy="1133353"/>
            </a:xfrm>
          </p:grpSpPr>
          <p:sp>
            <p:nvSpPr>
              <p:cNvPr id="6" name="Wave 5"/>
              <p:cNvSpPr/>
              <p:nvPr/>
            </p:nvSpPr>
            <p:spPr>
              <a:xfrm>
                <a:off x="2722749" y="1965516"/>
                <a:ext cx="7627989" cy="1133353"/>
              </a:xfrm>
              <a:prstGeom prst="wave">
                <a:avLst>
                  <a:gd name="adj1" fmla="val 11142"/>
                  <a:gd name="adj2" fmla="val 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9Slide03 Kaleko 105 Round" pitchFamily="2" charset="0"/>
                    <a:cs typeface="Arial" panose="020B0604020202020204" pitchFamily="34" charset="0"/>
                  </a:rPr>
                  <a:t>Hơi</a:t>
                </a:r>
                <a:r>
                  <a:rPr kumimoji="0" lang="vi-VN" sz="2400" b="1"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9Slide03 Kaleko 105 Round" pitchFamily="2" charset="0"/>
                    <a:cs typeface="Arial" panose="020B0604020202020204" pitchFamily="34" charset="0"/>
                  </a:rPr>
                  <a:t> chóng mặt, buồn nôn, đau bụng kèm đi ngoài nhiều lần.</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9Slide03 Kaleko 105 Round" pitchFamily="2" charset="0"/>
                  <a:cs typeface="Arial" panose="020B0604020202020204" pitchFamily="34" charset="0"/>
                </a:endParaRPr>
              </a:p>
            </p:txBody>
          </p:sp>
          <p:pic>
            <p:nvPicPr>
              <p:cNvPr id="7"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60856" y="2094195"/>
                <a:ext cx="1450787" cy="940645"/>
              </a:xfrm>
              <a:prstGeom prst="rect">
                <a:avLst/>
              </a:prstGeom>
            </p:spPr>
          </p:pic>
        </p:grpSp>
        <p:sp>
          <p:nvSpPr>
            <p:cNvPr id="5" name="文本框 12"/>
            <p:cNvSpPr txBox="1"/>
            <p:nvPr/>
          </p:nvSpPr>
          <p:spPr>
            <a:xfrm>
              <a:off x="2256482" y="2130322"/>
              <a:ext cx="69765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微软雅黑 Light" panose="020B0502040204020203" pitchFamily="34" charset="-122"/>
                  <a:cs typeface="Arial" panose="020B0604020202020204" pitchFamily="34" charset="0"/>
                </a:rPr>
                <a:t>A</a:t>
              </a:r>
              <a:endParaRPr kumimoji="0" lang="zh-CN" alt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微软雅黑 Light" panose="020B0502040204020203" pitchFamily="34" charset="-122"/>
                <a:cs typeface="Arial" panose="020B0604020202020204" pitchFamily="34" charset="0"/>
              </a:endParaRPr>
            </a:p>
          </p:txBody>
        </p:sp>
      </p:grpSp>
      <p:grpSp>
        <p:nvGrpSpPr>
          <p:cNvPr id="8" name="Group 7"/>
          <p:cNvGrpSpPr/>
          <p:nvPr/>
        </p:nvGrpSpPr>
        <p:grpSpPr>
          <a:xfrm>
            <a:off x="1589504" y="3335419"/>
            <a:ext cx="8800895" cy="1133353"/>
            <a:chOff x="1571216" y="3186298"/>
            <a:chExt cx="8800895" cy="1133353"/>
          </a:xfrm>
        </p:grpSpPr>
        <p:grpSp>
          <p:nvGrpSpPr>
            <p:cNvPr id="9" name="Group 8"/>
            <p:cNvGrpSpPr/>
            <p:nvPr/>
          </p:nvGrpSpPr>
          <p:grpSpPr>
            <a:xfrm>
              <a:off x="1571216" y="3186298"/>
              <a:ext cx="8800895" cy="1133353"/>
              <a:chOff x="1571216" y="3186298"/>
              <a:chExt cx="8800895" cy="1133353"/>
            </a:xfrm>
          </p:grpSpPr>
          <p:sp>
            <p:nvSpPr>
              <p:cNvPr id="11" name="Wave 10"/>
              <p:cNvSpPr/>
              <p:nvPr/>
            </p:nvSpPr>
            <p:spPr>
              <a:xfrm>
                <a:off x="2615669" y="3186298"/>
                <a:ext cx="7756442" cy="1133353"/>
              </a:xfrm>
              <a:prstGeom prst="wave">
                <a:avLst>
                  <a:gd name="adj1" fmla="val 11142"/>
                  <a:gd name="adj2" fmla="val 0"/>
                </a:avLst>
              </a:prstGeom>
              <a:solidFill>
                <a:srgbClr val="E551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9Slide03 Kaleko 105 Round" pitchFamily="2" charset="0"/>
                    <a:cs typeface="Arial" panose="020B0604020202020204" pitchFamily="34" charset="0"/>
                  </a:rPr>
                  <a:t>Hơi</a:t>
                </a:r>
                <a:r>
                  <a:rPr kumimoji="0" lang="vi-VN" sz="2400" b="1"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9Slide03 Kaleko 105 Round" pitchFamily="2" charset="0"/>
                    <a:cs typeface="Arial" panose="020B0604020202020204" pitchFamily="34" charset="0"/>
                  </a:rPr>
                  <a:t> chóng mặt, buồn nôn</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9Slide03 Kaleko 105 Round" pitchFamily="2" charset="0"/>
                  <a:cs typeface="Arial" panose="020B0604020202020204" pitchFamily="34" charset="0"/>
                </a:endParaRPr>
              </a:p>
            </p:txBody>
          </p:sp>
          <p:pic>
            <p:nvPicPr>
              <p:cNvPr id="12"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71216" y="3235901"/>
                <a:ext cx="1450787" cy="940645"/>
              </a:xfrm>
              <a:prstGeom prst="rect">
                <a:avLst/>
              </a:prstGeom>
            </p:spPr>
          </p:pic>
        </p:grpSp>
        <p:sp>
          <p:nvSpPr>
            <p:cNvPr id="10" name="文本框 12"/>
            <p:cNvSpPr txBox="1"/>
            <p:nvPr/>
          </p:nvSpPr>
          <p:spPr>
            <a:xfrm>
              <a:off x="2250523" y="3300902"/>
              <a:ext cx="69765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微软雅黑 Light" panose="020B0502040204020203" pitchFamily="34" charset="-122"/>
                  <a:cs typeface="Arial" panose="020B0604020202020204" pitchFamily="34" charset="0"/>
                </a:rPr>
                <a:t>B</a:t>
              </a:r>
              <a:endParaRPr kumimoji="0" lang="zh-CN" alt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微软雅黑 Light" panose="020B0502040204020203" pitchFamily="34" charset="-122"/>
                <a:cs typeface="Arial" panose="020B0604020202020204" pitchFamily="34" charset="0"/>
              </a:endParaRPr>
            </a:p>
          </p:txBody>
        </p:sp>
      </p:grpSp>
      <p:grpSp>
        <p:nvGrpSpPr>
          <p:cNvPr id="13" name="Group 12"/>
          <p:cNvGrpSpPr/>
          <p:nvPr/>
        </p:nvGrpSpPr>
        <p:grpSpPr>
          <a:xfrm>
            <a:off x="1531997" y="4468772"/>
            <a:ext cx="8822964" cy="1133353"/>
            <a:chOff x="1513709" y="4540912"/>
            <a:chExt cx="8822964" cy="1133353"/>
          </a:xfrm>
        </p:grpSpPr>
        <p:grpSp>
          <p:nvGrpSpPr>
            <p:cNvPr id="14" name="Group 13"/>
            <p:cNvGrpSpPr/>
            <p:nvPr/>
          </p:nvGrpSpPr>
          <p:grpSpPr>
            <a:xfrm>
              <a:off x="1513709" y="4540912"/>
              <a:ext cx="8822964" cy="1133353"/>
              <a:chOff x="1513709" y="4540912"/>
              <a:chExt cx="8822964" cy="1133353"/>
            </a:xfrm>
          </p:grpSpPr>
          <p:sp>
            <p:nvSpPr>
              <p:cNvPr id="16" name="Wave 15"/>
              <p:cNvSpPr/>
              <p:nvPr/>
            </p:nvSpPr>
            <p:spPr>
              <a:xfrm>
                <a:off x="2599350" y="4540912"/>
                <a:ext cx="7737323" cy="1133353"/>
              </a:xfrm>
              <a:prstGeom prst="wave">
                <a:avLst>
                  <a:gd name="adj1" fmla="val 11142"/>
                  <a:gd name="adj2" fmla="val 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400" b="1" dirty="0">
                    <a:solidFill>
                      <a:prstClr val="white"/>
                    </a:solidFill>
                    <a:effectLst>
                      <a:outerShdw blurRad="38100" dist="38100" dir="2700000" algn="tl">
                        <a:srgbClr val="000000">
                          <a:alpha val="43137"/>
                        </a:srgbClr>
                      </a:outerShdw>
                    </a:effectLst>
                    <a:latin typeface="#9Slide03 Kaleko 105 Round" pitchFamily="2" charset="0"/>
                    <a:cs typeface="Arial" panose="020B0604020202020204" pitchFamily="34" charset="0"/>
                  </a:rPr>
                  <a:t>Buồn nôn, đau bụng kèm đi ngoài</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9Slide03 Kaleko 105 Round" pitchFamily="2" charset="0"/>
                  <a:cs typeface="Arial" panose="020B0604020202020204" pitchFamily="34" charset="0"/>
                </a:endParaRPr>
              </a:p>
            </p:txBody>
          </p:sp>
          <p:pic>
            <p:nvPicPr>
              <p:cNvPr id="17" name="图片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13709" y="4631714"/>
                <a:ext cx="1450787" cy="940645"/>
              </a:xfrm>
              <a:prstGeom prst="rect">
                <a:avLst/>
              </a:prstGeom>
            </p:spPr>
          </p:pic>
        </p:grpSp>
        <p:sp>
          <p:nvSpPr>
            <p:cNvPr id="15" name="文本框 12"/>
            <p:cNvSpPr txBox="1"/>
            <p:nvPr/>
          </p:nvSpPr>
          <p:spPr>
            <a:xfrm>
              <a:off x="2193017" y="4698355"/>
              <a:ext cx="69765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微软雅黑 Light" panose="020B0502040204020203" pitchFamily="34" charset="-122"/>
                  <a:cs typeface="Arial" panose="020B0604020202020204" pitchFamily="34" charset="0"/>
                </a:rPr>
                <a:t>C</a:t>
              </a:r>
              <a:endParaRPr kumimoji="0" lang="zh-CN" alt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微软雅黑 Light" panose="020B0502040204020203" pitchFamily="34" charset="-122"/>
                <a:cs typeface="Arial" panose="020B0604020202020204" pitchFamily="34" charset="0"/>
              </a:endParaRPr>
            </a:p>
          </p:txBody>
        </p:sp>
      </p:grpSp>
      <p:pic>
        <p:nvPicPr>
          <p:cNvPr id="2050" name="Picture 2" descr="Tick Icon PNG Images | Vector and PSD Files | Free Download on Pngtree"/>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9616714" y="2226118"/>
            <a:ext cx="1325563" cy="1325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8894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par>
                          <p:cTn id="8" fill="hold">
                            <p:stCondLst>
                              <p:cond delay="500"/>
                            </p:stCondLst>
                            <p:childTnLst>
                              <p:par>
                                <p:cTn id="9" presetID="2" presetClass="entr" presetSubtype="2"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1+#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ntr" presetSubtype="2"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1+#ppt_w/2"/>
                                          </p:val>
                                        </p:tav>
                                        <p:tav tm="100000">
                                          <p:val>
                                            <p:strVal val="#ppt_x"/>
                                          </p:val>
                                        </p:tav>
                                      </p:tavLst>
                                    </p:anim>
                                    <p:anim calcmode="lin" valueType="num">
                                      <p:cBhvr additive="base">
                                        <p:cTn id="17" dur="500" fill="hold"/>
                                        <p:tgtEl>
                                          <p:spTgt spid="8"/>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2" presetClass="entr" presetSubtype="2" fill="hold" nodeType="after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1+#ppt_w/2"/>
                                          </p:val>
                                        </p:tav>
                                        <p:tav tm="100000">
                                          <p:val>
                                            <p:strVal val="#ppt_x"/>
                                          </p:val>
                                        </p:tav>
                                      </p:tavLst>
                                    </p:anim>
                                    <p:anim calcmode="lin" valueType="num">
                                      <p:cBhvr additive="base">
                                        <p:cTn id="22"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6" presetClass="entr" presetSubtype="0" fill="hold" nodeType="clickEffect">
                                  <p:stCondLst>
                                    <p:cond delay="0"/>
                                  </p:stCondLst>
                                  <p:childTnLst>
                                    <p:set>
                                      <p:cBhvr>
                                        <p:cTn id="26" dur="1" fill="hold">
                                          <p:stCondLst>
                                            <p:cond delay="0"/>
                                          </p:stCondLst>
                                        </p:cTn>
                                        <p:tgtEl>
                                          <p:spTgt spid="2050"/>
                                        </p:tgtEl>
                                        <p:attrNameLst>
                                          <p:attrName>style.visibility</p:attrName>
                                        </p:attrNameLst>
                                      </p:cBhvr>
                                      <p:to>
                                        <p:strVal val="visible"/>
                                      </p:to>
                                    </p:set>
                                    <p:animEffect transition="in" filter="wipe(down)">
                                      <p:cBhvr>
                                        <p:cTn id="27" dur="290">
                                          <p:stCondLst>
                                            <p:cond delay="0"/>
                                          </p:stCondLst>
                                        </p:cTn>
                                        <p:tgtEl>
                                          <p:spTgt spid="2050"/>
                                        </p:tgtEl>
                                      </p:cBhvr>
                                    </p:animEffect>
                                    <p:anim calcmode="lin" valueType="num">
                                      <p:cBhvr>
                                        <p:cTn id="28" dur="911" tmFilter="0,0; 0.14,0.36; 0.43,0.73; 0.71,0.91; 1.0,1.0">
                                          <p:stCondLst>
                                            <p:cond delay="0"/>
                                          </p:stCondLst>
                                        </p:cTn>
                                        <p:tgtEl>
                                          <p:spTgt spid="2050"/>
                                        </p:tgtEl>
                                        <p:attrNameLst>
                                          <p:attrName>ppt_x</p:attrName>
                                        </p:attrNameLst>
                                      </p:cBhvr>
                                      <p:tavLst>
                                        <p:tav tm="0">
                                          <p:val>
                                            <p:strVal val="#ppt_x-0.25"/>
                                          </p:val>
                                        </p:tav>
                                        <p:tav tm="100000">
                                          <p:val>
                                            <p:strVal val="#ppt_x"/>
                                          </p:val>
                                        </p:tav>
                                      </p:tavLst>
                                    </p:anim>
                                    <p:anim calcmode="lin" valueType="num">
                                      <p:cBhvr>
                                        <p:cTn id="29" dur="332" tmFilter="0.0,0.0; 0.25,0.07; 0.50,0.2; 0.75,0.467; 1.0,1.0">
                                          <p:stCondLst>
                                            <p:cond delay="0"/>
                                          </p:stCondLst>
                                        </p:cTn>
                                        <p:tgtEl>
                                          <p:spTgt spid="2050"/>
                                        </p:tgtEl>
                                        <p:attrNameLst>
                                          <p:attrName>ppt_y</p:attrName>
                                        </p:attrNameLst>
                                      </p:cBhvr>
                                      <p:tavLst>
                                        <p:tav tm="0" fmla="#ppt_y-sin(pi*$)/3">
                                          <p:val>
                                            <p:fltVal val="0.5"/>
                                          </p:val>
                                        </p:tav>
                                        <p:tav tm="100000">
                                          <p:val>
                                            <p:fltVal val="1"/>
                                          </p:val>
                                        </p:tav>
                                      </p:tavLst>
                                    </p:anim>
                                    <p:anim calcmode="lin" valueType="num">
                                      <p:cBhvr>
                                        <p:cTn id="30" dur="332" tmFilter="0, 0; 0.125,0.2665; 0.25,0.4; 0.375,0.465; 0.5,0.5;  0.625,0.535; 0.75,0.6; 0.875,0.7335; 1,1">
                                          <p:stCondLst>
                                            <p:cond delay="332"/>
                                          </p:stCondLst>
                                        </p:cTn>
                                        <p:tgtEl>
                                          <p:spTgt spid="2050"/>
                                        </p:tgtEl>
                                        <p:attrNameLst>
                                          <p:attrName>ppt_y</p:attrName>
                                        </p:attrNameLst>
                                      </p:cBhvr>
                                      <p:tavLst>
                                        <p:tav tm="0" fmla="#ppt_y-sin(pi*$)/9">
                                          <p:val>
                                            <p:fltVal val="0"/>
                                          </p:val>
                                        </p:tav>
                                        <p:tav tm="100000">
                                          <p:val>
                                            <p:fltVal val="1"/>
                                          </p:val>
                                        </p:tav>
                                      </p:tavLst>
                                    </p:anim>
                                    <p:anim calcmode="lin" valueType="num">
                                      <p:cBhvr>
                                        <p:cTn id="31" dur="166" tmFilter="0, 0; 0.125,0.2665; 0.25,0.4; 0.375,0.465; 0.5,0.5;  0.625,0.535; 0.75,0.6; 0.875,0.7335; 1,1">
                                          <p:stCondLst>
                                            <p:cond delay="662"/>
                                          </p:stCondLst>
                                        </p:cTn>
                                        <p:tgtEl>
                                          <p:spTgt spid="2050"/>
                                        </p:tgtEl>
                                        <p:attrNameLst>
                                          <p:attrName>ppt_y</p:attrName>
                                        </p:attrNameLst>
                                      </p:cBhvr>
                                      <p:tavLst>
                                        <p:tav tm="0" fmla="#ppt_y-sin(pi*$)/27">
                                          <p:val>
                                            <p:fltVal val="0"/>
                                          </p:val>
                                        </p:tav>
                                        <p:tav tm="100000">
                                          <p:val>
                                            <p:fltVal val="1"/>
                                          </p:val>
                                        </p:tav>
                                      </p:tavLst>
                                    </p:anim>
                                    <p:anim calcmode="lin" valueType="num">
                                      <p:cBhvr>
                                        <p:cTn id="32" dur="82" tmFilter="0, 0; 0.125,0.2665; 0.25,0.4; 0.375,0.465; 0.5,0.5;  0.625,0.535; 0.75,0.6; 0.875,0.7335; 1,1">
                                          <p:stCondLst>
                                            <p:cond delay="828"/>
                                          </p:stCondLst>
                                        </p:cTn>
                                        <p:tgtEl>
                                          <p:spTgt spid="2050"/>
                                        </p:tgtEl>
                                        <p:attrNameLst>
                                          <p:attrName>ppt_y</p:attrName>
                                        </p:attrNameLst>
                                      </p:cBhvr>
                                      <p:tavLst>
                                        <p:tav tm="0" fmla="#ppt_y-sin(pi*$)/81">
                                          <p:val>
                                            <p:fltVal val="0"/>
                                          </p:val>
                                        </p:tav>
                                        <p:tav tm="100000">
                                          <p:val>
                                            <p:fltVal val="1"/>
                                          </p:val>
                                        </p:tav>
                                      </p:tavLst>
                                    </p:anim>
                                    <p:animScale>
                                      <p:cBhvr>
                                        <p:cTn id="33" dur="13">
                                          <p:stCondLst>
                                            <p:cond delay="325"/>
                                          </p:stCondLst>
                                        </p:cTn>
                                        <p:tgtEl>
                                          <p:spTgt spid="2050"/>
                                        </p:tgtEl>
                                      </p:cBhvr>
                                      <p:to x="100000" y="60000"/>
                                    </p:animScale>
                                    <p:animScale>
                                      <p:cBhvr>
                                        <p:cTn id="34" dur="83" decel="50000">
                                          <p:stCondLst>
                                            <p:cond delay="338"/>
                                          </p:stCondLst>
                                        </p:cTn>
                                        <p:tgtEl>
                                          <p:spTgt spid="2050"/>
                                        </p:tgtEl>
                                      </p:cBhvr>
                                      <p:to x="100000" y="100000"/>
                                    </p:animScale>
                                    <p:animScale>
                                      <p:cBhvr>
                                        <p:cTn id="35" dur="13">
                                          <p:stCondLst>
                                            <p:cond delay="656"/>
                                          </p:stCondLst>
                                        </p:cTn>
                                        <p:tgtEl>
                                          <p:spTgt spid="2050"/>
                                        </p:tgtEl>
                                      </p:cBhvr>
                                      <p:to x="100000" y="80000"/>
                                    </p:animScale>
                                    <p:animScale>
                                      <p:cBhvr>
                                        <p:cTn id="36" dur="83" decel="50000">
                                          <p:stCondLst>
                                            <p:cond delay="669"/>
                                          </p:stCondLst>
                                        </p:cTn>
                                        <p:tgtEl>
                                          <p:spTgt spid="2050"/>
                                        </p:tgtEl>
                                      </p:cBhvr>
                                      <p:to x="100000" y="100000"/>
                                    </p:animScale>
                                    <p:animScale>
                                      <p:cBhvr>
                                        <p:cTn id="37" dur="13">
                                          <p:stCondLst>
                                            <p:cond delay="821"/>
                                          </p:stCondLst>
                                        </p:cTn>
                                        <p:tgtEl>
                                          <p:spTgt spid="2050"/>
                                        </p:tgtEl>
                                      </p:cBhvr>
                                      <p:to x="100000" y="90000"/>
                                    </p:animScale>
                                    <p:animScale>
                                      <p:cBhvr>
                                        <p:cTn id="38" dur="83" decel="50000">
                                          <p:stCondLst>
                                            <p:cond delay="834"/>
                                          </p:stCondLst>
                                        </p:cTn>
                                        <p:tgtEl>
                                          <p:spTgt spid="2050"/>
                                        </p:tgtEl>
                                      </p:cBhvr>
                                      <p:to x="100000" y="100000"/>
                                    </p:animScale>
                                    <p:animScale>
                                      <p:cBhvr>
                                        <p:cTn id="39" dur="13">
                                          <p:stCondLst>
                                            <p:cond delay="904"/>
                                          </p:stCondLst>
                                        </p:cTn>
                                        <p:tgtEl>
                                          <p:spTgt spid="2050"/>
                                        </p:tgtEl>
                                      </p:cBhvr>
                                      <p:to x="100000" y="95000"/>
                                    </p:animScale>
                                    <p:animScale>
                                      <p:cBhvr>
                                        <p:cTn id="40" dur="83" decel="50000">
                                          <p:stCondLst>
                                            <p:cond delay="917"/>
                                          </p:stCondLst>
                                        </p:cTn>
                                        <p:tgtEl>
                                          <p:spTgt spid="2050"/>
                                        </p:tgtEl>
                                      </p:cBhvr>
                                      <p:to x="100000" y="100000"/>
                                    </p:animScale>
                                  </p:childTnLst>
                                  <p:subTnLst>
                                    <p:audio>
                                      <p:cMediaNode>
                                        <p:cTn display="0" masterRel="sameClick">
                                          <p:stCondLst>
                                            <p:cond evt="begin" delay="0">
                                              <p:tn val="2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41" restart="whenNotActive" fill="hold" evtFilter="cancelBubble" nodeType="interactiveSeq">
                <p:stCondLst>
                  <p:cond evt="onClick" delay="0">
                    <p:tgtEl>
                      <p:spTgt spid="8"/>
                    </p:tgtEl>
                  </p:cond>
                </p:stCondLst>
                <p:endSync evt="end" delay="0">
                  <p:rtn val="all"/>
                </p:endSync>
                <p:childTnLst>
                  <p:par>
                    <p:cTn id="42" fill="hold">
                      <p:stCondLst>
                        <p:cond delay="0"/>
                      </p:stCondLst>
                      <p:childTnLst>
                        <p:par>
                          <p:cTn id="43" fill="hold">
                            <p:stCondLst>
                              <p:cond delay="0"/>
                            </p:stCondLst>
                            <p:childTnLst>
                              <p:par>
                                <p:cTn id="44" presetID="2" presetClass="exit" presetSubtype="8" fill="hold" nodeType="clickEffect">
                                  <p:stCondLst>
                                    <p:cond delay="0"/>
                                  </p:stCondLst>
                                  <p:childTnLst>
                                    <p:anim calcmode="lin" valueType="num">
                                      <p:cBhvr additive="base">
                                        <p:cTn id="45" dur="500"/>
                                        <p:tgtEl>
                                          <p:spTgt spid="8"/>
                                        </p:tgtEl>
                                        <p:attrNameLst>
                                          <p:attrName>ppt_x</p:attrName>
                                        </p:attrNameLst>
                                      </p:cBhvr>
                                      <p:tavLst>
                                        <p:tav tm="0">
                                          <p:val>
                                            <p:strVal val="ppt_x"/>
                                          </p:val>
                                        </p:tav>
                                        <p:tav tm="100000">
                                          <p:val>
                                            <p:strVal val="0-ppt_w/2"/>
                                          </p:val>
                                        </p:tav>
                                      </p:tavLst>
                                    </p:anim>
                                    <p:anim calcmode="lin" valueType="num">
                                      <p:cBhvr additive="base">
                                        <p:cTn id="46" dur="500"/>
                                        <p:tgtEl>
                                          <p:spTgt spid="8"/>
                                        </p:tgtEl>
                                        <p:attrNameLst>
                                          <p:attrName>ppt_y</p:attrName>
                                        </p:attrNameLst>
                                      </p:cBhvr>
                                      <p:tavLst>
                                        <p:tav tm="0">
                                          <p:val>
                                            <p:strVal val="ppt_y"/>
                                          </p:val>
                                        </p:tav>
                                        <p:tav tm="100000">
                                          <p:val>
                                            <p:strVal val="ppt_y"/>
                                          </p:val>
                                        </p:tav>
                                      </p:tavLst>
                                    </p:anim>
                                    <p:set>
                                      <p:cBhvr>
                                        <p:cTn id="47" dur="1" fill="hold">
                                          <p:stCondLst>
                                            <p:cond delay="499"/>
                                          </p:stCondLst>
                                        </p:cTn>
                                        <p:tgtEl>
                                          <p:spTgt spid="8"/>
                                        </p:tgtEl>
                                        <p:attrNameLst>
                                          <p:attrName>style.visibility</p:attrName>
                                        </p:attrNameLst>
                                      </p:cBhvr>
                                      <p:to>
                                        <p:strVal val="hidden"/>
                                      </p:to>
                                    </p:set>
                                  </p:childTnLst>
                                  <p:subTnLst>
                                    <p:audio>
                                      <p:cMediaNode>
                                        <p:cTn display="0" masterRel="sameClick">
                                          <p:stCondLst>
                                            <p:cond evt="begin" delay="0">
                                              <p:tn val="44"/>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8"/>
                  </p:tgtEl>
                </p:cond>
              </p:nextCondLst>
            </p:seq>
            <p:seq concurrent="1" nextAc="seek">
              <p:cTn id="48" restart="whenNotActive" fill="hold" evtFilter="cancelBubble" nodeType="interactiveSeq">
                <p:stCondLst>
                  <p:cond evt="onClick" delay="0">
                    <p:tgtEl>
                      <p:spTgt spid="13"/>
                    </p:tgtEl>
                  </p:cond>
                </p:stCondLst>
                <p:endSync evt="end" delay="0">
                  <p:rtn val="all"/>
                </p:endSync>
                <p:childTnLst>
                  <p:par>
                    <p:cTn id="49" fill="hold">
                      <p:stCondLst>
                        <p:cond delay="0"/>
                      </p:stCondLst>
                      <p:childTnLst>
                        <p:par>
                          <p:cTn id="50" fill="hold">
                            <p:stCondLst>
                              <p:cond delay="0"/>
                            </p:stCondLst>
                            <p:childTnLst>
                              <p:par>
                                <p:cTn id="51" presetID="2" presetClass="exit" presetSubtype="8" fill="hold" nodeType="clickEffect">
                                  <p:stCondLst>
                                    <p:cond delay="0"/>
                                  </p:stCondLst>
                                  <p:childTnLst>
                                    <p:anim calcmode="lin" valueType="num">
                                      <p:cBhvr additive="base">
                                        <p:cTn id="52" dur="500"/>
                                        <p:tgtEl>
                                          <p:spTgt spid="13"/>
                                        </p:tgtEl>
                                        <p:attrNameLst>
                                          <p:attrName>ppt_x</p:attrName>
                                        </p:attrNameLst>
                                      </p:cBhvr>
                                      <p:tavLst>
                                        <p:tav tm="0">
                                          <p:val>
                                            <p:strVal val="ppt_x"/>
                                          </p:val>
                                        </p:tav>
                                        <p:tav tm="100000">
                                          <p:val>
                                            <p:strVal val="0-ppt_w/2"/>
                                          </p:val>
                                        </p:tav>
                                      </p:tavLst>
                                    </p:anim>
                                    <p:anim calcmode="lin" valueType="num">
                                      <p:cBhvr additive="base">
                                        <p:cTn id="53" dur="500"/>
                                        <p:tgtEl>
                                          <p:spTgt spid="13"/>
                                        </p:tgtEl>
                                        <p:attrNameLst>
                                          <p:attrName>ppt_y</p:attrName>
                                        </p:attrNameLst>
                                      </p:cBhvr>
                                      <p:tavLst>
                                        <p:tav tm="0">
                                          <p:val>
                                            <p:strVal val="ppt_y"/>
                                          </p:val>
                                        </p:tav>
                                        <p:tav tm="100000">
                                          <p:val>
                                            <p:strVal val="ppt_y"/>
                                          </p:val>
                                        </p:tav>
                                      </p:tavLst>
                                    </p:anim>
                                    <p:set>
                                      <p:cBhvr>
                                        <p:cTn id="54" dur="1" fill="hold">
                                          <p:stCondLst>
                                            <p:cond delay="499"/>
                                          </p:stCondLst>
                                        </p:cTn>
                                        <p:tgtEl>
                                          <p:spTgt spid="13"/>
                                        </p:tgtEl>
                                        <p:attrNameLst>
                                          <p:attrName>style.visibility</p:attrName>
                                        </p:attrNameLst>
                                      </p:cBhvr>
                                      <p:to>
                                        <p:strVal val="hidden"/>
                                      </p:to>
                                    </p:set>
                                  </p:childTnLst>
                                  <p:subTnLst>
                                    <p:audio>
                                      <p:cMediaNode>
                                        <p:cTn display="0" masterRel="sameClick">
                                          <p:stCondLst>
                                            <p:cond evt="begin" delay="0">
                                              <p:tn val="51"/>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13"/>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2"/>
          <p:cNvSpPr txBox="1"/>
          <p:nvPr/>
        </p:nvSpPr>
        <p:spPr>
          <a:xfrm>
            <a:off x="1792562" y="975063"/>
            <a:ext cx="942788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3200" b="1" dirty="0">
                <a:solidFill>
                  <a:srgbClr val="002060"/>
                </a:solidFill>
                <a:latin typeface="Arial" panose="020B0604020202020204" pitchFamily="34" charset="0"/>
                <a:ea typeface="微软雅黑 Light" panose="020B0502040204020203" pitchFamily="34" charset="-122"/>
                <a:cs typeface="Arial" panose="020B0604020202020204" pitchFamily="34" charset="0"/>
              </a:rPr>
              <a:t>Theo em, những triệu chứng đó là của bệnh gì?</a:t>
            </a:r>
            <a:endParaRPr kumimoji="0" lang="zh-CN" altLang="en-US" sz="3200" b="1" i="0" u="none" strike="noStrike" kern="1200" cap="none" spc="0" normalizeH="0" baseline="0" noProof="0" dirty="0">
              <a:ln>
                <a:noFill/>
              </a:ln>
              <a:solidFill>
                <a:srgbClr val="002060"/>
              </a:solidFill>
              <a:effectLst/>
              <a:uLnTx/>
              <a:uFillTx/>
              <a:latin typeface="Arial" panose="020B0604020202020204" pitchFamily="34" charset="0"/>
              <a:ea typeface="微软雅黑 Light" panose="020B0502040204020203" pitchFamily="34" charset="-122"/>
              <a:cs typeface="Arial" panose="020B0604020202020204" pitchFamily="34" charset="0"/>
            </a:endParaRPr>
          </a:p>
        </p:txBody>
      </p:sp>
      <p:grpSp>
        <p:nvGrpSpPr>
          <p:cNvPr id="3" name="Group 2"/>
          <p:cNvGrpSpPr/>
          <p:nvPr/>
        </p:nvGrpSpPr>
        <p:grpSpPr>
          <a:xfrm>
            <a:off x="1531997" y="2100160"/>
            <a:ext cx="6448108" cy="1133353"/>
            <a:chOff x="1560856" y="1965516"/>
            <a:chExt cx="8789882" cy="1133353"/>
          </a:xfrm>
        </p:grpSpPr>
        <p:grpSp>
          <p:nvGrpSpPr>
            <p:cNvPr id="4" name="Group 3"/>
            <p:cNvGrpSpPr/>
            <p:nvPr/>
          </p:nvGrpSpPr>
          <p:grpSpPr>
            <a:xfrm>
              <a:off x="1560856" y="1965516"/>
              <a:ext cx="8789882" cy="1133353"/>
              <a:chOff x="1560856" y="1965516"/>
              <a:chExt cx="8789882" cy="1133353"/>
            </a:xfrm>
          </p:grpSpPr>
          <p:sp>
            <p:nvSpPr>
              <p:cNvPr id="6" name="Wave 5"/>
              <p:cNvSpPr/>
              <p:nvPr/>
            </p:nvSpPr>
            <p:spPr>
              <a:xfrm>
                <a:off x="2722749" y="1965516"/>
                <a:ext cx="7627989" cy="1133353"/>
              </a:xfrm>
              <a:prstGeom prst="wave">
                <a:avLst>
                  <a:gd name="adj1" fmla="val 11142"/>
                  <a:gd name="adj2" fmla="val 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9Slide03 Kaleko 105 Round" pitchFamily="2" charset="0"/>
                    <a:cs typeface="Arial" panose="020B0604020202020204" pitchFamily="34" charset="0"/>
                  </a:rPr>
                  <a:t>Bệnh</a:t>
                </a:r>
                <a:r>
                  <a:rPr kumimoji="0" lang="vi-VN" sz="2400" b="1"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9Slide03 Kaleko 105 Round" pitchFamily="2" charset="0"/>
                    <a:cs typeface="Arial" panose="020B0604020202020204" pitchFamily="34" charset="0"/>
                  </a:rPr>
                  <a:t> sốt</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9Slide03 Kaleko 105 Round" pitchFamily="2" charset="0"/>
                  <a:cs typeface="Arial" panose="020B0604020202020204" pitchFamily="34" charset="0"/>
                </a:endParaRPr>
              </a:p>
            </p:txBody>
          </p:sp>
          <p:pic>
            <p:nvPicPr>
              <p:cNvPr id="7"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60856" y="2094195"/>
                <a:ext cx="1450787" cy="940645"/>
              </a:xfrm>
              <a:prstGeom prst="rect">
                <a:avLst/>
              </a:prstGeom>
            </p:spPr>
          </p:pic>
        </p:grpSp>
        <p:sp>
          <p:nvSpPr>
            <p:cNvPr id="5" name="文本框 12"/>
            <p:cNvSpPr txBox="1"/>
            <p:nvPr/>
          </p:nvSpPr>
          <p:spPr>
            <a:xfrm>
              <a:off x="2256482" y="2130322"/>
              <a:ext cx="69765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微软雅黑 Light" panose="020B0502040204020203" pitchFamily="34" charset="-122"/>
                  <a:cs typeface="Arial" panose="020B0604020202020204" pitchFamily="34" charset="0"/>
                </a:rPr>
                <a:t>A</a:t>
              </a:r>
              <a:endParaRPr kumimoji="0" lang="zh-CN" alt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微软雅黑 Light" panose="020B0502040204020203" pitchFamily="34" charset="-122"/>
                <a:cs typeface="Arial" panose="020B0604020202020204" pitchFamily="34" charset="0"/>
              </a:endParaRPr>
            </a:p>
          </p:txBody>
        </p:sp>
      </p:grpSp>
      <p:grpSp>
        <p:nvGrpSpPr>
          <p:cNvPr id="8" name="Group 7"/>
          <p:cNvGrpSpPr/>
          <p:nvPr/>
        </p:nvGrpSpPr>
        <p:grpSpPr>
          <a:xfrm>
            <a:off x="3226113" y="3335419"/>
            <a:ext cx="6390601" cy="1133353"/>
            <a:chOff x="1571216" y="3186298"/>
            <a:chExt cx="8800895" cy="1133353"/>
          </a:xfrm>
        </p:grpSpPr>
        <p:grpSp>
          <p:nvGrpSpPr>
            <p:cNvPr id="9" name="Group 8"/>
            <p:cNvGrpSpPr/>
            <p:nvPr/>
          </p:nvGrpSpPr>
          <p:grpSpPr>
            <a:xfrm>
              <a:off x="1571216" y="3186298"/>
              <a:ext cx="8800895" cy="1133353"/>
              <a:chOff x="1571216" y="3186298"/>
              <a:chExt cx="8800895" cy="1133353"/>
            </a:xfrm>
          </p:grpSpPr>
          <p:sp>
            <p:nvSpPr>
              <p:cNvPr id="11" name="Wave 10"/>
              <p:cNvSpPr/>
              <p:nvPr/>
            </p:nvSpPr>
            <p:spPr>
              <a:xfrm>
                <a:off x="2615669" y="3186298"/>
                <a:ext cx="7756442" cy="1133353"/>
              </a:xfrm>
              <a:prstGeom prst="wave">
                <a:avLst>
                  <a:gd name="adj1" fmla="val 11142"/>
                  <a:gd name="adj2" fmla="val 0"/>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400" b="1" dirty="0">
                    <a:solidFill>
                      <a:prstClr val="white"/>
                    </a:solidFill>
                    <a:effectLst>
                      <a:outerShdw blurRad="38100" dist="38100" dir="2700000" algn="tl">
                        <a:srgbClr val="000000">
                          <a:alpha val="43137"/>
                        </a:srgbClr>
                      </a:outerShdw>
                    </a:effectLst>
                    <a:latin typeface="#9Slide03 Kaleko 105 Round" pitchFamily="2" charset="0"/>
                    <a:cs typeface="Arial" panose="020B0604020202020204" pitchFamily="34" charset="0"/>
                  </a:rPr>
                  <a:t>Bị ngộ độc thức ăn</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9Slide03 Kaleko 105 Round" pitchFamily="2" charset="0"/>
                  <a:cs typeface="Arial" panose="020B0604020202020204" pitchFamily="34" charset="0"/>
                </a:endParaRPr>
              </a:p>
            </p:txBody>
          </p:sp>
          <p:pic>
            <p:nvPicPr>
              <p:cNvPr id="12"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71216" y="3235901"/>
                <a:ext cx="1450787" cy="940645"/>
              </a:xfrm>
              <a:prstGeom prst="rect">
                <a:avLst/>
              </a:prstGeom>
            </p:spPr>
          </p:pic>
        </p:grpSp>
        <p:sp>
          <p:nvSpPr>
            <p:cNvPr id="10" name="文本框 12"/>
            <p:cNvSpPr txBox="1"/>
            <p:nvPr/>
          </p:nvSpPr>
          <p:spPr>
            <a:xfrm>
              <a:off x="2250523" y="3300902"/>
              <a:ext cx="69765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微软雅黑 Light" panose="020B0502040204020203" pitchFamily="34" charset="-122"/>
                  <a:cs typeface="Arial" panose="020B0604020202020204" pitchFamily="34" charset="0"/>
                </a:rPr>
                <a:t>B</a:t>
              </a:r>
              <a:endParaRPr kumimoji="0" lang="zh-CN" alt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微软雅黑 Light" panose="020B0502040204020203" pitchFamily="34" charset="-122"/>
                <a:cs typeface="Arial" panose="020B0604020202020204" pitchFamily="34" charset="0"/>
              </a:endParaRPr>
            </a:p>
          </p:txBody>
        </p:sp>
      </p:grpSp>
      <p:grpSp>
        <p:nvGrpSpPr>
          <p:cNvPr id="13" name="Group 12"/>
          <p:cNvGrpSpPr/>
          <p:nvPr/>
        </p:nvGrpSpPr>
        <p:grpSpPr>
          <a:xfrm>
            <a:off x="5065772" y="4468772"/>
            <a:ext cx="6448108" cy="1133353"/>
            <a:chOff x="1513709" y="4540912"/>
            <a:chExt cx="8822964" cy="1133353"/>
          </a:xfrm>
        </p:grpSpPr>
        <p:grpSp>
          <p:nvGrpSpPr>
            <p:cNvPr id="14" name="Group 13"/>
            <p:cNvGrpSpPr/>
            <p:nvPr/>
          </p:nvGrpSpPr>
          <p:grpSpPr>
            <a:xfrm>
              <a:off x="1513709" y="4540912"/>
              <a:ext cx="8822964" cy="1133353"/>
              <a:chOff x="1513709" y="4540912"/>
              <a:chExt cx="8822964" cy="1133353"/>
            </a:xfrm>
          </p:grpSpPr>
          <p:sp>
            <p:nvSpPr>
              <p:cNvPr id="16" name="Wave 15"/>
              <p:cNvSpPr/>
              <p:nvPr/>
            </p:nvSpPr>
            <p:spPr>
              <a:xfrm>
                <a:off x="2599350" y="4540912"/>
                <a:ext cx="7737323" cy="1133353"/>
              </a:xfrm>
              <a:prstGeom prst="wave">
                <a:avLst>
                  <a:gd name="adj1" fmla="val 11142"/>
                  <a:gd name="adj2" fmla="val 0"/>
                </a:avLst>
              </a:prstGeom>
              <a:solidFill>
                <a:srgbClr val="EB8D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400" b="1" dirty="0">
                    <a:solidFill>
                      <a:prstClr val="white"/>
                    </a:solidFill>
                    <a:effectLst>
                      <a:outerShdw blurRad="38100" dist="38100" dir="2700000" algn="tl">
                        <a:srgbClr val="000000">
                          <a:alpha val="43137"/>
                        </a:srgbClr>
                      </a:outerShdw>
                    </a:effectLst>
                    <a:latin typeface="#9Slide03 Kaleko 105 Round" pitchFamily="2" charset="0"/>
                    <a:cs typeface="Arial" panose="020B0604020202020204" pitchFamily="34" charset="0"/>
                  </a:rPr>
                  <a:t>Bệnh tay chân miệng</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9Slide03 Kaleko 105 Round" pitchFamily="2" charset="0"/>
                  <a:cs typeface="Arial" panose="020B0604020202020204" pitchFamily="34" charset="0"/>
                </a:endParaRPr>
              </a:p>
            </p:txBody>
          </p:sp>
          <p:pic>
            <p:nvPicPr>
              <p:cNvPr id="17" name="图片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13709" y="4631714"/>
                <a:ext cx="1450787" cy="940645"/>
              </a:xfrm>
              <a:prstGeom prst="rect">
                <a:avLst/>
              </a:prstGeom>
            </p:spPr>
          </p:pic>
        </p:grpSp>
        <p:sp>
          <p:nvSpPr>
            <p:cNvPr id="15" name="文本框 12"/>
            <p:cNvSpPr txBox="1"/>
            <p:nvPr/>
          </p:nvSpPr>
          <p:spPr>
            <a:xfrm>
              <a:off x="2193017" y="4698355"/>
              <a:ext cx="69765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微软雅黑 Light" panose="020B0502040204020203" pitchFamily="34" charset="-122"/>
                  <a:cs typeface="Arial" panose="020B0604020202020204" pitchFamily="34" charset="0"/>
                </a:rPr>
                <a:t>C</a:t>
              </a:r>
              <a:endParaRPr kumimoji="0" lang="zh-CN" alt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微软雅黑 Light" panose="020B0502040204020203" pitchFamily="34" charset="-122"/>
                <a:cs typeface="Arial" panose="020B0604020202020204" pitchFamily="34" charset="0"/>
              </a:endParaRPr>
            </a:p>
          </p:txBody>
        </p:sp>
      </p:grpSp>
      <p:pic>
        <p:nvPicPr>
          <p:cNvPr id="2050" name="Picture 2" descr="Tick Icon PNG Images | Vector and PSD Files | Free Download on Pngtree"/>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8787611" y="3372016"/>
            <a:ext cx="1325563" cy="1325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7024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par>
                          <p:cTn id="8" fill="hold">
                            <p:stCondLst>
                              <p:cond delay="500"/>
                            </p:stCondLst>
                            <p:childTnLst>
                              <p:par>
                                <p:cTn id="9" presetID="2" presetClass="entr" presetSubtype="2"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1+#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ntr" presetSubtype="2"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1+#ppt_w/2"/>
                                          </p:val>
                                        </p:tav>
                                        <p:tav tm="100000">
                                          <p:val>
                                            <p:strVal val="#ppt_x"/>
                                          </p:val>
                                        </p:tav>
                                      </p:tavLst>
                                    </p:anim>
                                    <p:anim calcmode="lin" valueType="num">
                                      <p:cBhvr additive="base">
                                        <p:cTn id="17" dur="500" fill="hold"/>
                                        <p:tgtEl>
                                          <p:spTgt spid="8"/>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2" presetClass="entr" presetSubtype="2" fill="hold" nodeType="after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1+#ppt_w/2"/>
                                          </p:val>
                                        </p:tav>
                                        <p:tav tm="100000">
                                          <p:val>
                                            <p:strVal val="#ppt_x"/>
                                          </p:val>
                                        </p:tav>
                                      </p:tavLst>
                                    </p:anim>
                                    <p:anim calcmode="lin" valueType="num">
                                      <p:cBhvr additive="base">
                                        <p:cTn id="22"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6" presetClass="entr" presetSubtype="0" fill="hold" nodeType="clickEffect">
                                  <p:stCondLst>
                                    <p:cond delay="0"/>
                                  </p:stCondLst>
                                  <p:childTnLst>
                                    <p:set>
                                      <p:cBhvr>
                                        <p:cTn id="26" dur="1" fill="hold">
                                          <p:stCondLst>
                                            <p:cond delay="0"/>
                                          </p:stCondLst>
                                        </p:cTn>
                                        <p:tgtEl>
                                          <p:spTgt spid="2050"/>
                                        </p:tgtEl>
                                        <p:attrNameLst>
                                          <p:attrName>style.visibility</p:attrName>
                                        </p:attrNameLst>
                                      </p:cBhvr>
                                      <p:to>
                                        <p:strVal val="visible"/>
                                      </p:to>
                                    </p:set>
                                    <p:animEffect transition="in" filter="wipe(down)">
                                      <p:cBhvr>
                                        <p:cTn id="27" dur="290">
                                          <p:stCondLst>
                                            <p:cond delay="0"/>
                                          </p:stCondLst>
                                        </p:cTn>
                                        <p:tgtEl>
                                          <p:spTgt spid="2050"/>
                                        </p:tgtEl>
                                      </p:cBhvr>
                                    </p:animEffect>
                                    <p:anim calcmode="lin" valueType="num">
                                      <p:cBhvr>
                                        <p:cTn id="28" dur="911" tmFilter="0,0; 0.14,0.36; 0.43,0.73; 0.71,0.91; 1.0,1.0">
                                          <p:stCondLst>
                                            <p:cond delay="0"/>
                                          </p:stCondLst>
                                        </p:cTn>
                                        <p:tgtEl>
                                          <p:spTgt spid="2050"/>
                                        </p:tgtEl>
                                        <p:attrNameLst>
                                          <p:attrName>ppt_x</p:attrName>
                                        </p:attrNameLst>
                                      </p:cBhvr>
                                      <p:tavLst>
                                        <p:tav tm="0">
                                          <p:val>
                                            <p:strVal val="#ppt_x-0.25"/>
                                          </p:val>
                                        </p:tav>
                                        <p:tav tm="100000">
                                          <p:val>
                                            <p:strVal val="#ppt_x"/>
                                          </p:val>
                                        </p:tav>
                                      </p:tavLst>
                                    </p:anim>
                                    <p:anim calcmode="lin" valueType="num">
                                      <p:cBhvr>
                                        <p:cTn id="29" dur="332" tmFilter="0.0,0.0; 0.25,0.07; 0.50,0.2; 0.75,0.467; 1.0,1.0">
                                          <p:stCondLst>
                                            <p:cond delay="0"/>
                                          </p:stCondLst>
                                        </p:cTn>
                                        <p:tgtEl>
                                          <p:spTgt spid="2050"/>
                                        </p:tgtEl>
                                        <p:attrNameLst>
                                          <p:attrName>ppt_y</p:attrName>
                                        </p:attrNameLst>
                                      </p:cBhvr>
                                      <p:tavLst>
                                        <p:tav tm="0" fmla="#ppt_y-sin(pi*$)/3">
                                          <p:val>
                                            <p:fltVal val="0.5"/>
                                          </p:val>
                                        </p:tav>
                                        <p:tav tm="100000">
                                          <p:val>
                                            <p:fltVal val="1"/>
                                          </p:val>
                                        </p:tav>
                                      </p:tavLst>
                                    </p:anim>
                                    <p:anim calcmode="lin" valueType="num">
                                      <p:cBhvr>
                                        <p:cTn id="30" dur="332" tmFilter="0, 0; 0.125,0.2665; 0.25,0.4; 0.375,0.465; 0.5,0.5;  0.625,0.535; 0.75,0.6; 0.875,0.7335; 1,1">
                                          <p:stCondLst>
                                            <p:cond delay="332"/>
                                          </p:stCondLst>
                                        </p:cTn>
                                        <p:tgtEl>
                                          <p:spTgt spid="2050"/>
                                        </p:tgtEl>
                                        <p:attrNameLst>
                                          <p:attrName>ppt_y</p:attrName>
                                        </p:attrNameLst>
                                      </p:cBhvr>
                                      <p:tavLst>
                                        <p:tav tm="0" fmla="#ppt_y-sin(pi*$)/9">
                                          <p:val>
                                            <p:fltVal val="0"/>
                                          </p:val>
                                        </p:tav>
                                        <p:tav tm="100000">
                                          <p:val>
                                            <p:fltVal val="1"/>
                                          </p:val>
                                        </p:tav>
                                      </p:tavLst>
                                    </p:anim>
                                    <p:anim calcmode="lin" valueType="num">
                                      <p:cBhvr>
                                        <p:cTn id="31" dur="166" tmFilter="0, 0; 0.125,0.2665; 0.25,0.4; 0.375,0.465; 0.5,0.5;  0.625,0.535; 0.75,0.6; 0.875,0.7335; 1,1">
                                          <p:stCondLst>
                                            <p:cond delay="662"/>
                                          </p:stCondLst>
                                        </p:cTn>
                                        <p:tgtEl>
                                          <p:spTgt spid="2050"/>
                                        </p:tgtEl>
                                        <p:attrNameLst>
                                          <p:attrName>ppt_y</p:attrName>
                                        </p:attrNameLst>
                                      </p:cBhvr>
                                      <p:tavLst>
                                        <p:tav tm="0" fmla="#ppt_y-sin(pi*$)/27">
                                          <p:val>
                                            <p:fltVal val="0"/>
                                          </p:val>
                                        </p:tav>
                                        <p:tav tm="100000">
                                          <p:val>
                                            <p:fltVal val="1"/>
                                          </p:val>
                                        </p:tav>
                                      </p:tavLst>
                                    </p:anim>
                                    <p:anim calcmode="lin" valueType="num">
                                      <p:cBhvr>
                                        <p:cTn id="32" dur="82" tmFilter="0, 0; 0.125,0.2665; 0.25,0.4; 0.375,0.465; 0.5,0.5;  0.625,0.535; 0.75,0.6; 0.875,0.7335; 1,1">
                                          <p:stCondLst>
                                            <p:cond delay="828"/>
                                          </p:stCondLst>
                                        </p:cTn>
                                        <p:tgtEl>
                                          <p:spTgt spid="2050"/>
                                        </p:tgtEl>
                                        <p:attrNameLst>
                                          <p:attrName>ppt_y</p:attrName>
                                        </p:attrNameLst>
                                      </p:cBhvr>
                                      <p:tavLst>
                                        <p:tav tm="0" fmla="#ppt_y-sin(pi*$)/81">
                                          <p:val>
                                            <p:fltVal val="0"/>
                                          </p:val>
                                        </p:tav>
                                        <p:tav tm="100000">
                                          <p:val>
                                            <p:fltVal val="1"/>
                                          </p:val>
                                        </p:tav>
                                      </p:tavLst>
                                    </p:anim>
                                    <p:animScale>
                                      <p:cBhvr>
                                        <p:cTn id="33" dur="13">
                                          <p:stCondLst>
                                            <p:cond delay="325"/>
                                          </p:stCondLst>
                                        </p:cTn>
                                        <p:tgtEl>
                                          <p:spTgt spid="2050"/>
                                        </p:tgtEl>
                                      </p:cBhvr>
                                      <p:to x="100000" y="60000"/>
                                    </p:animScale>
                                    <p:animScale>
                                      <p:cBhvr>
                                        <p:cTn id="34" dur="83" decel="50000">
                                          <p:stCondLst>
                                            <p:cond delay="338"/>
                                          </p:stCondLst>
                                        </p:cTn>
                                        <p:tgtEl>
                                          <p:spTgt spid="2050"/>
                                        </p:tgtEl>
                                      </p:cBhvr>
                                      <p:to x="100000" y="100000"/>
                                    </p:animScale>
                                    <p:animScale>
                                      <p:cBhvr>
                                        <p:cTn id="35" dur="13">
                                          <p:stCondLst>
                                            <p:cond delay="656"/>
                                          </p:stCondLst>
                                        </p:cTn>
                                        <p:tgtEl>
                                          <p:spTgt spid="2050"/>
                                        </p:tgtEl>
                                      </p:cBhvr>
                                      <p:to x="100000" y="80000"/>
                                    </p:animScale>
                                    <p:animScale>
                                      <p:cBhvr>
                                        <p:cTn id="36" dur="83" decel="50000">
                                          <p:stCondLst>
                                            <p:cond delay="669"/>
                                          </p:stCondLst>
                                        </p:cTn>
                                        <p:tgtEl>
                                          <p:spTgt spid="2050"/>
                                        </p:tgtEl>
                                      </p:cBhvr>
                                      <p:to x="100000" y="100000"/>
                                    </p:animScale>
                                    <p:animScale>
                                      <p:cBhvr>
                                        <p:cTn id="37" dur="13">
                                          <p:stCondLst>
                                            <p:cond delay="821"/>
                                          </p:stCondLst>
                                        </p:cTn>
                                        <p:tgtEl>
                                          <p:spTgt spid="2050"/>
                                        </p:tgtEl>
                                      </p:cBhvr>
                                      <p:to x="100000" y="90000"/>
                                    </p:animScale>
                                    <p:animScale>
                                      <p:cBhvr>
                                        <p:cTn id="38" dur="83" decel="50000">
                                          <p:stCondLst>
                                            <p:cond delay="834"/>
                                          </p:stCondLst>
                                        </p:cTn>
                                        <p:tgtEl>
                                          <p:spTgt spid="2050"/>
                                        </p:tgtEl>
                                      </p:cBhvr>
                                      <p:to x="100000" y="100000"/>
                                    </p:animScale>
                                    <p:animScale>
                                      <p:cBhvr>
                                        <p:cTn id="39" dur="13">
                                          <p:stCondLst>
                                            <p:cond delay="904"/>
                                          </p:stCondLst>
                                        </p:cTn>
                                        <p:tgtEl>
                                          <p:spTgt spid="2050"/>
                                        </p:tgtEl>
                                      </p:cBhvr>
                                      <p:to x="100000" y="95000"/>
                                    </p:animScale>
                                    <p:animScale>
                                      <p:cBhvr>
                                        <p:cTn id="40" dur="83" decel="50000">
                                          <p:stCondLst>
                                            <p:cond delay="917"/>
                                          </p:stCondLst>
                                        </p:cTn>
                                        <p:tgtEl>
                                          <p:spTgt spid="2050"/>
                                        </p:tgtEl>
                                      </p:cBhvr>
                                      <p:to x="100000" y="100000"/>
                                    </p:animScale>
                                  </p:childTnLst>
                                  <p:subTnLst>
                                    <p:audio>
                                      <p:cMediaNode>
                                        <p:cTn display="0" masterRel="sameClick">
                                          <p:stCondLst>
                                            <p:cond evt="begin" delay="0">
                                              <p:tn val="2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41" restart="whenNotActive" fill="hold" evtFilter="cancelBubble" nodeType="interactiveSeq">
                <p:stCondLst>
                  <p:cond evt="onClick" delay="0">
                    <p:tgtEl>
                      <p:spTgt spid="8"/>
                    </p:tgtEl>
                  </p:cond>
                </p:stCondLst>
                <p:endSync evt="end" delay="0">
                  <p:rtn val="all"/>
                </p:endSync>
                <p:childTnLst>
                  <p:par>
                    <p:cTn id="42" fill="hold">
                      <p:stCondLst>
                        <p:cond delay="0"/>
                      </p:stCondLst>
                      <p:childTnLst>
                        <p:par>
                          <p:cTn id="43" fill="hold">
                            <p:stCondLst>
                              <p:cond delay="0"/>
                            </p:stCondLst>
                            <p:childTnLst>
                              <p:par>
                                <p:cTn id="44" presetID="2" presetClass="exit" presetSubtype="8" fill="hold" nodeType="clickEffect">
                                  <p:stCondLst>
                                    <p:cond delay="0"/>
                                  </p:stCondLst>
                                  <p:childTnLst>
                                    <p:anim calcmode="lin" valueType="num">
                                      <p:cBhvr additive="base">
                                        <p:cTn id="45" dur="500"/>
                                        <p:tgtEl>
                                          <p:spTgt spid="8"/>
                                        </p:tgtEl>
                                        <p:attrNameLst>
                                          <p:attrName>ppt_x</p:attrName>
                                        </p:attrNameLst>
                                      </p:cBhvr>
                                      <p:tavLst>
                                        <p:tav tm="0">
                                          <p:val>
                                            <p:strVal val="ppt_x"/>
                                          </p:val>
                                        </p:tav>
                                        <p:tav tm="100000">
                                          <p:val>
                                            <p:strVal val="0-ppt_w/2"/>
                                          </p:val>
                                        </p:tav>
                                      </p:tavLst>
                                    </p:anim>
                                    <p:anim calcmode="lin" valueType="num">
                                      <p:cBhvr additive="base">
                                        <p:cTn id="46" dur="500"/>
                                        <p:tgtEl>
                                          <p:spTgt spid="8"/>
                                        </p:tgtEl>
                                        <p:attrNameLst>
                                          <p:attrName>ppt_y</p:attrName>
                                        </p:attrNameLst>
                                      </p:cBhvr>
                                      <p:tavLst>
                                        <p:tav tm="0">
                                          <p:val>
                                            <p:strVal val="ppt_y"/>
                                          </p:val>
                                        </p:tav>
                                        <p:tav tm="100000">
                                          <p:val>
                                            <p:strVal val="ppt_y"/>
                                          </p:val>
                                        </p:tav>
                                      </p:tavLst>
                                    </p:anim>
                                    <p:set>
                                      <p:cBhvr>
                                        <p:cTn id="47" dur="1" fill="hold">
                                          <p:stCondLst>
                                            <p:cond delay="499"/>
                                          </p:stCondLst>
                                        </p:cTn>
                                        <p:tgtEl>
                                          <p:spTgt spid="8"/>
                                        </p:tgtEl>
                                        <p:attrNameLst>
                                          <p:attrName>style.visibility</p:attrName>
                                        </p:attrNameLst>
                                      </p:cBhvr>
                                      <p:to>
                                        <p:strVal val="hidden"/>
                                      </p:to>
                                    </p:set>
                                  </p:childTnLst>
                                  <p:subTnLst>
                                    <p:audio>
                                      <p:cMediaNode>
                                        <p:cTn display="0" masterRel="sameClick">
                                          <p:stCondLst>
                                            <p:cond evt="begin" delay="0">
                                              <p:tn val="44"/>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8"/>
                  </p:tgtEl>
                </p:cond>
              </p:nextCondLst>
            </p:seq>
            <p:seq concurrent="1" nextAc="seek">
              <p:cTn id="48" restart="whenNotActive" fill="hold" evtFilter="cancelBubble" nodeType="interactiveSeq">
                <p:stCondLst>
                  <p:cond evt="onClick" delay="0">
                    <p:tgtEl>
                      <p:spTgt spid="13"/>
                    </p:tgtEl>
                  </p:cond>
                </p:stCondLst>
                <p:endSync evt="end" delay="0">
                  <p:rtn val="all"/>
                </p:endSync>
                <p:childTnLst>
                  <p:par>
                    <p:cTn id="49" fill="hold">
                      <p:stCondLst>
                        <p:cond delay="0"/>
                      </p:stCondLst>
                      <p:childTnLst>
                        <p:par>
                          <p:cTn id="50" fill="hold">
                            <p:stCondLst>
                              <p:cond delay="0"/>
                            </p:stCondLst>
                            <p:childTnLst>
                              <p:par>
                                <p:cTn id="51" presetID="2" presetClass="exit" presetSubtype="8" fill="hold" nodeType="clickEffect">
                                  <p:stCondLst>
                                    <p:cond delay="0"/>
                                  </p:stCondLst>
                                  <p:childTnLst>
                                    <p:anim calcmode="lin" valueType="num">
                                      <p:cBhvr additive="base">
                                        <p:cTn id="52" dur="500"/>
                                        <p:tgtEl>
                                          <p:spTgt spid="13"/>
                                        </p:tgtEl>
                                        <p:attrNameLst>
                                          <p:attrName>ppt_x</p:attrName>
                                        </p:attrNameLst>
                                      </p:cBhvr>
                                      <p:tavLst>
                                        <p:tav tm="0">
                                          <p:val>
                                            <p:strVal val="ppt_x"/>
                                          </p:val>
                                        </p:tav>
                                        <p:tav tm="100000">
                                          <p:val>
                                            <p:strVal val="0-ppt_w/2"/>
                                          </p:val>
                                        </p:tav>
                                      </p:tavLst>
                                    </p:anim>
                                    <p:anim calcmode="lin" valueType="num">
                                      <p:cBhvr additive="base">
                                        <p:cTn id="53" dur="500"/>
                                        <p:tgtEl>
                                          <p:spTgt spid="13"/>
                                        </p:tgtEl>
                                        <p:attrNameLst>
                                          <p:attrName>ppt_y</p:attrName>
                                        </p:attrNameLst>
                                      </p:cBhvr>
                                      <p:tavLst>
                                        <p:tav tm="0">
                                          <p:val>
                                            <p:strVal val="ppt_y"/>
                                          </p:val>
                                        </p:tav>
                                        <p:tav tm="100000">
                                          <p:val>
                                            <p:strVal val="ppt_y"/>
                                          </p:val>
                                        </p:tav>
                                      </p:tavLst>
                                    </p:anim>
                                    <p:set>
                                      <p:cBhvr>
                                        <p:cTn id="54" dur="1" fill="hold">
                                          <p:stCondLst>
                                            <p:cond delay="499"/>
                                          </p:stCondLst>
                                        </p:cTn>
                                        <p:tgtEl>
                                          <p:spTgt spid="13"/>
                                        </p:tgtEl>
                                        <p:attrNameLst>
                                          <p:attrName>style.visibility</p:attrName>
                                        </p:attrNameLst>
                                      </p:cBhvr>
                                      <p:to>
                                        <p:strVal val="hidden"/>
                                      </p:to>
                                    </p:set>
                                  </p:childTnLst>
                                  <p:subTnLst>
                                    <p:audio>
                                      <p:cMediaNode>
                                        <p:cTn display="0" masterRel="sameClick">
                                          <p:stCondLst>
                                            <p:cond evt="begin" delay="0">
                                              <p:tn val="51"/>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13"/>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te girl rising her hand Clipart PNG - Similar PN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25" b="97000" l="10000" r="90000">
                        <a14:foregroundMark x1="48167" y1="24750" x2="48167" y2="24750"/>
                        <a14:foregroundMark x1="46667" y1="25000" x2="46667" y2="25000"/>
                        <a14:foregroundMark x1="45333" y1="26625" x2="45333" y2="26625"/>
                        <a14:foregroundMark x1="45167" y1="28250" x2="45167" y2="28250"/>
                        <a14:foregroundMark x1="59833" y1="28250" x2="59833" y2="28250"/>
                        <a14:foregroundMark x1="60500" y1="24375" x2="60500" y2="24375"/>
                        <a14:foregroundMark x1="60000" y1="25250" x2="60000" y2="25250"/>
                        <a14:foregroundMark x1="58500" y1="26250" x2="58500" y2="26250"/>
                        <a14:foregroundMark x1="43500" y1="84875" x2="43500" y2="84875"/>
                        <a14:foregroundMark x1="45500" y1="83250" x2="45500" y2="83250"/>
                        <a14:foregroundMark x1="46667" y1="82625" x2="46667" y2="82625"/>
                        <a14:foregroundMark x1="42000" y1="82500" x2="42000" y2="82500"/>
                        <a14:foregroundMark x1="43833" y1="83125" x2="43833" y2="83125"/>
                        <a14:foregroundMark x1="43833" y1="83125" x2="45667" y2="84125"/>
                        <a14:foregroundMark x1="63667" y1="84250" x2="63667" y2="84250"/>
                        <a14:foregroundMark x1="62667" y1="83500" x2="62667" y2="83500"/>
                        <a14:foregroundMark x1="63667" y1="88000" x2="63667" y2="88000"/>
                        <a14:foregroundMark x1="63667" y1="88375" x2="63667" y2="88375"/>
                        <a14:foregroundMark x1="63667" y1="89875" x2="63667" y2="89875"/>
                        <a14:foregroundMark x1="65833" y1="90875" x2="66000" y2="91625"/>
                        <a14:foregroundMark x1="66000" y1="91625" x2="66000" y2="93000"/>
                        <a14:foregroundMark x1="61167" y1="83875" x2="61167" y2="83875"/>
                        <a14:foregroundMark x1="61667" y1="82625" x2="61667" y2="82625"/>
                        <a14:foregroundMark x1="60333" y1="83000" x2="60333" y2="83000"/>
                        <a14:foregroundMark x1="44167" y1="93000" x2="44167" y2="93000"/>
                        <a14:foregroundMark x1="45333" y1="91125" x2="45333" y2="91125"/>
                        <a14:foregroundMark x1="45333" y1="91125" x2="45333" y2="91125"/>
                        <a14:foregroundMark x1="45333" y1="88375" x2="45333" y2="88375"/>
                        <a14:foregroundMark x1="42333" y1="90750" x2="42333" y2="90750"/>
                      </a14:backgroundRemoval>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2453095" y="647430"/>
            <a:ext cx="4400286" cy="5867048"/>
          </a:xfrm>
          <a:prstGeom prst="rect">
            <a:avLst/>
          </a:prstGeom>
          <a:noFill/>
          <a:extLst>
            <a:ext uri="{909E8E84-426E-40DD-AFC4-6F175D3DCCD1}">
              <a14:hiddenFill xmlns:a14="http://schemas.microsoft.com/office/drawing/2010/main">
                <a:solidFill>
                  <a:srgbClr val="FFFFFF"/>
                </a:solidFill>
              </a14:hiddenFill>
            </a:ext>
          </a:extLst>
        </p:spPr>
      </p:pic>
      <p:pic>
        <p:nvPicPr>
          <p:cNvPr id="3" name="图片 7"/>
          <p:cNvPicPr>
            <a:picLocks noChangeAspect="1"/>
          </p:cNvPicPr>
          <p:nvPr/>
        </p:nvPicPr>
        <p:blipFill>
          <a:blip r:embed="rId4" cstate="print">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tretch>
            <a:fillRect/>
          </a:stretch>
        </p:blipFill>
        <p:spPr>
          <a:xfrm rot="666987">
            <a:off x="6170986" y="1085132"/>
            <a:ext cx="3731267" cy="3154927"/>
          </a:xfrm>
          <a:prstGeom prst="rect">
            <a:avLst/>
          </a:prstGeom>
        </p:spPr>
      </p:pic>
      <p:sp>
        <p:nvSpPr>
          <p:cNvPr id="4" name="TextBox 3"/>
          <p:cNvSpPr txBox="1"/>
          <p:nvPr/>
        </p:nvSpPr>
        <p:spPr>
          <a:xfrm rot="963057">
            <a:off x="6838089" y="1824657"/>
            <a:ext cx="2640802" cy="1569660"/>
          </a:xfrm>
          <a:prstGeom prst="rect">
            <a:avLst/>
          </a:prstGeom>
          <a:noFill/>
        </p:spPr>
        <p:txBody>
          <a:bodyPr wrap="square" rtlCol="0">
            <a:spAutoFit/>
          </a:bodyPr>
          <a:lstStyle/>
          <a:p>
            <a:pPr algn="ctr"/>
            <a:r>
              <a:rPr lang="vi-VN" sz="2400" dirty="0">
                <a:solidFill>
                  <a:schemeClr val="bg1"/>
                </a:solidFill>
                <a:latin typeface="#9Slide03 Kaleko 105 Round" pitchFamily="2" charset="0"/>
              </a:rPr>
              <a:t>Vậy các bạn đã từng thấy ai bị ngộ độc chưa?</a:t>
            </a:r>
            <a:endParaRPr lang="en-US" sz="2400" dirty="0">
              <a:solidFill>
                <a:schemeClr val="bg1"/>
              </a:solidFill>
              <a:latin typeface="#9Slide03 Kaleko 105 Round" pitchFamily="2" charset="0"/>
            </a:endParaRPr>
          </a:p>
        </p:txBody>
      </p:sp>
      <p:sp>
        <p:nvSpPr>
          <p:cNvPr id="5" name="TextBox 4"/>
          <p:cNvSpPr txBox="1"/>
          <p:nvPr/>
        </p:nvSpPr>
        <p:spPr>
          <a:xfrm rot="963057">
            <a:off x="6519789" y="1584215"/>
            <a:ext cx="3033659" cy="1938992"/>
          </a:xfrm>
          <a:prstGeom prst="rect">
            <a:avLst/>
          </a:prstGeom>
          <a:noFill/>
        </p:spPr>
        <p:txBody>
          <a:bodyPr wrap="square" rtlCol="0">
            <a:spAutoFit/>
          </a:bodyPr>
          <a:lstStyle/>
          <a:p>
            <a:pPr algn="ctr"/>
            <a:r>
              <a:rPr lang="vi-VN" sz="2400" dirty="0">
                <a:solidFill>
                  <a:schemeClr val="bg1"/>
                </a:solidFill>
                <a:latin typeface="#9Slide03 Kaleko 105 Round" pitchFamily="2" charset="0"/>
              </a:rPr>
              <a:t>Do đâu mà họ bị vậy nhỉ? Chúng ta cùng đến gặp bác sĩ để tìm hiểu nhé!</a:t>
            </a:r>
            <a:endParaRPr lang="en-US" sz="2400" dirty="0">
              <a:solidFill>
                <a:schemeClr val="bg1"/>
              </a:solidFill>
              <a:latin typeface="#9Slide03 Kaleko 105 Round" pitchFamily="2" charset="0"/>
            </a:endParaRPr>
          </a:p>
        </p:txBody>
      </p:sp>
    </p:spTree>
    <p:extLst>
      <p:ext uri="{BB962C8B-B14F-4D97-AF65-F5344CB8AC3E}">
        <p14:creationId xmlns:p14="http://schemas.microsoft.com/office/powerpoint/2010/main" val="25691458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53" presetClass="entr" presetSubtype="16"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par>
                          <p:cTn id="17" fill="hold">
                            <p:stCondLst>
                              <p:cond delay="1500"/>
                            </p:stCondLst>
                            <p:childTnLst>
                              <p:par>
                                <p:cTn id="18" presetID="53" presetClass="entr" presetSubtype="16"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500" fill="hold"/>
                                        <p:tgtEl>
                                          <p:spTgt spid="4"/>
                                        </p:tgtEl>
                                        <p:attrNameLst>
                                          <p:attrName>ppt_w</p:attrName>
                                        </p:attrNameLst>
                                      </p:cBhvr>
                                      <p:tavLst>
                                        <p:tav tm="0">
                                          <p:val>
                                            <p:fltVal val="0"/>
                                          </p:val>
                                        </p:tav>
                                        <p:tav tm="100000">
                                          <p:val>
                                            <p:strVal val="#ppt_w"/>
                                          </p:val>
                                        </p:tav>
                                      </p:tavLst>
                                    </p:anim>
                                    <p:anim calcmode="lin" valueType="num">
                                      <p:cBhvr>
                                        <p:cTn id="21" dur="500" fill="hold"/>
                                        <p:tgtEl>
                                          <p:spTgt spid="4"/>
                                        </p:tgtEl>
                                        <p:attrNameLst>
                                          <p:attrName>ppt_h</p:attrName>
                                        </p:attrNameLst>
                                      </p:cBhvr>
                                      <p:tavLst>
                                        <p:tav tm="0">
                                          <p:val>
                                            <p:fltVal val="0"/>
                                          </p:val>
                                        </p:tav>
                                        <p:tav tm="100000">
                                          <p:val>
                                            <p:strVal val="#ppt_h"/>
                                          </p:val>
                                        </p:tav>
                                      </p:tavLst>
                                    </p:anim>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xit" presetSubtype="32" fill="hold" grpId="1" nodeType="clickEffect">
                                  <p:stCondLst>
                                    <p:cond delay="0"/>
                                  </p:stCondLst>
                                  <p:childTnLst>
                                    <p:anim calcmode="lin" valueType="num">
                                      <p:cBhvr>
                                        <p:cTn id="26" dur="500"/>
                                        <p:tgtEl>
                                          <p:spTgt spid="4"/>
                                        </p:tgtEl>
                                        <p:attrNameLst>
                                          <p:attrName>ppt_w</p:attrName>
                                        </p:attrNameLst>
                                      </p:cBhvr>
                                      <p:tavLst>
                                        <p:tav tm="0">
                                          <p:val>
                                            <p:strVal val="ppt_w"/>
                                          </p:val>
                                        </p:tav>
                                        <p:tav tm="100000">
                                          <p:val>
                                            <p:fltVal val="0"/>
                                          </p:val>
                                        </p:tav>
                                      </p:tavLst>
                                    </p:anim>
                                    <p:anim calcmode="lin" valueType="num">
                                      <p:cBhvr>
                                        <p:cTn id="27" dur="500"/>
                                        <p:tgtEl>
                                          <p:spTgt spid="4"/>
                                        </p:tgtEl>
                                        <p:attrNameLst>
                                          <p:attrName>ppt_h</p:attrName>
                                        </p:attrNameLst>
                                      </p:cBhvr>
                                      <p:tavLst>
                                        <p:tav tm="0">
                                          <p:val>
                                            <p:strVal val="ppt_h"/>
                                          </p:val>
                                        </p:tav>
                                        <p:tav tm="100000">
                                          <p:val>
                                            <p:fltVal val="0"/>
                                          </p:val>
                                        </p:tav>
                                      </p:tavLst>
                                    </p:anim>
                                    <p:animEffect transition="out" filter="fade">
                                      <p:cBhvr>
                                        <p:cTn id="28" dur="500"/>
                                        <p:tgtEl>
                                          <p:spTgt spid="4"/>
                                        </p:tgtEl>
                                      </p:cBhvr>
                                    </p:animEffect>
                                    <p:set>
                                      <p:cBhvr>
                                        <p:cTn id="29" dur="1" fill="hold">
                                          <p:stCondLst>
                                            <p:cond delay="499"/>
                                          </p:stCondLst>
                                        </p:cTn>
                                        <p:tgtEl>
                                          <p:spTgt spid="4"/>
                                        </p:tgtEl>
                                        <p:attrNameLst>
                                          <p:attrName>style.visibility</p:attrName>
                                        </p:attrNameLst>
                                      </p:cBhvr>
                                      <p:to>
                                        <p:strVal val="hidden"/>
                                      </p:to>
                                    </p:set>
                                  </p:childTnLst>
                                </p:cTn>
                              </p:par>
                            </p:childTnLst>
                          </p:cTn>
                        </p:par>
                        <p:par>
                          <p:cTn id="30" fill="hold">
                            <p:stCondLst>
                              <p:cond delay="500"/>
                            </p:stCondLst>
                            <p:childTnLst>
                              <p:par>
                                <p:cTn id="31" presetID="53" presetClass="entr" presetSubtype="16" fill="hold" grpId="0" nodeType="afterEffect">
                                  <p:stCondLst>
                                    <p:cond delay="0"/>
                                  </p:stCondLst>
                                  <p:childTnLst>
                                    <p:set>
                                      <p:cBhvr>
                                        <p:cTn id="32" dur="1" fill="hold">
                                          <p:stCondLst>
                                            <p:cond delay="0"/>
                                          </p:stCondLst>
                                        </p:cTn>
                                        <p:tgtEl>
                                          <p:spTgt spid="5"/>
                                        </p:tgtEl>
                                        <p:attrNameLst>
                                          <p:attrName>style.visibility</p:attrName>
                                        </p:attrNameLst>
                                      </p:cBhvr>
                                      <p:to>
                                        <p:strVal val="visible"/>
                                      </p:to>
                                    </p:set>
                                    <p:anim calcmode="lin" valueType="num">
                                      <p:cBhvr>
                                        <p:cTn id="33" dur="500" fill="hold"/>
                                        <p:tgtEl>
                                          <p:spTgt spid="5"/>
                                        </p:tgtEl>
                                        <p:attrNameLst>
                                          <p:attrName>ppt_w</p:attrName>
                                        </p:attrNameLst>
                                      </p:cBhvr>
                                      <p:tavLst>
                                        <p:tav tm="0">
                                          <p:val>
                                            <p:fltVal val="0"/>
                                          </p:val>
                                        </p:tav>
                                        <p:tav tm="100000">
                                          <p:val>
                                            <p:strVal val="#ppt_w"/>
                                          </p:val>
                                        </p:tav>
                                      </p:tavLst>
                                    </p:anim>
                                    <p:anim calcmode="lin" valueType="num">
                                      <p:cBhvr>
                                        <p:cTn id="34" dur="500" fill="hold"/>
                                        <p:tgtEl>
                                          <p:spTgt spid="5"/>
                                        </p:tgtEl>
                                        <p:attrNameLst>
                                          <p:attrName>ppt_h</p:attrName>
                                        </p:attrNameLst>
                                      </p:cBhvr>
                                      <p:tavLst>
                                        <p:tav tm="0">
                                          <p:val>
                                            <p:fltVal val="0"/>
                                          </p:val>
                                        </p:tav>
                                        <p:tav tm="100000">
                                          <p:val>
                                            <p:strVal val="#ppt_h"/>
                                          </p:val>
                                        </p:tav>
                                      </p:tavLst>
                                    </p:anim>
                                    <p:animEffect transition="in" filter="fade">
                                      <p:cBhvr>
                                        <p:cTn id="3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rotWithShape="1">
          <a:blip r:embed="rId3"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pic>
        <p:nvPicPr>
          <p:cNvPr id="27" name="图片 26" descr="5453454353455b"/>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415" y="575310"/>
            <a:ext cx="12190730" cy="6282690"/>
          </a:xfrm>
          <a:prstGeom prst="rect">
            <a:avLst/>
          </a:prstGeom>
        </p:spPr>
      </p:pic>
      <p:pic>
        <p:nvPicPr>
          <p:cNvPr id="26" name="图片 25" descr="C:/Users/ADMINI~1/AppData/Local/Temp/picturecompress_20210401144743/output_1.pngoutput_1"/>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6577965" y="5062220"/>
            <a:ext cx="5614035" cy="1812290"/>
          </a:xfrm>
          <a:prstGeom prst="rect">
            <a:avLst/>
          </a:prstGeom>
        </p:spPr>
      </p:pic>
      <p:pic>
        <p:nvPicPr>
          <p:cNvPr id="4" name="图片 3" descr="434234234234234234bb"/>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0"/>
            <a:ext cx="12190095" cy="5027295"/>
          </a:xfrm>
          <a:prstGeom prst="rect">
            <a:avLst/>
          </a:prstGeom>
        </p:spPr>
      </p:pic>
      <p:pic>
        <p:nvPicPr>
          <p:cNvPr id="5" name="图片 4" descr="春季预防流感-44445556--7"/>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rot="16200000">
            <a:off x="4136065" y="-1610013"/>
            <a:ext cx="4039235" cy="10059035"/>
          </a:xfrm>
          <a:prstGeom prst="rect">
            <a:avLst/>
          </a:prstGeom>
        </p:spPr>
      </p:pic>
      <p:pic>
        <p:nvPicPr>
          <p:cNvPr id="19" name="图片 18" descr="人口普查--4445566"/>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a:xfrm>
            <a:off x="635" y="-85725"/>
            <a:ext cx="1560195" cy="1644650"/>
          </a:xfrm>
          <a:prstGeom prst="rect">
            <a:avLst/>
          </a:prstGeom>
        </p:spPr>
      </p:pic>
      <p:pic>
        <p:nvPicPr>
          <p:cNvPr id="14" name="图片 13" descr="444444444444444444444a"/>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a:xfrm>
            <a:off x="10400030" y="1355090"/>
            <a:ext cx="1090295" cy="694055"/>
          </a:xfrm>
          <a:prstGeom prst="rect">
            <a:avLst/>
          </a:prstGeom>
        </p:spPr>
      </p:pic>
      <p:pic>
        <p:nvPicPr>
          <p:cNvPr id="25" name="图片 24" descr="C:/Users/ADMINI~1/AppData/Local/Temp/picturecompress_20210401144715/output_1.pngoutput_1"/>
          <p:cNvPicPr>
            <a:picLocks noChangeAspect="1"/>
          </p:cNvPicPr>
          <p:nvPr/>
        </p:nvPicPr>
        <p:blipFill>
          <a:blip r:embed="rId10" cstate="screen">
            <a:extLst>
              <a:ext uri="{28A0092B-C50C-407E-A947-70E740481C1C}">
                <a14:useLocalDpi xmlns:a14="http://schemas.microsoft.com/office/drawing/2010/main"/>
              </a:ext>
            </a:extLst>
          </a:blip>
          <a:srcRect/>
          <a:stretch>
            <a:fillRect/>
          </a:stretch>
        </p:blipFill>
        <p:spPr>
          <a:xfrm>
            <a:off x="9510395" y="4373880"/>
            <a:ext cx="2476500" cy="2484120"/>
          </a:xfrm>
          <a:prstGeom prst="rect">
            <a:avLst/>
          </a:prstGeom>
        </p:spPr>
      </p:pic>
      <p:pic>
        <p:nvPicPr>
          <p:cNvPr id="28" name="图片 27" descr="C:/Users/ADMINI~1/AppData/Local/Temp/picturecompress_20210401144743/output_1.pngoutput_1"/>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flipH="1">
            <a:off x="18415" y="5038725"/>
            <a:ext cx="5614035" cy="1812290"/>
          </a:xfrm>
          <a:prstGeom prst="rect">
            <a:avLst/>
          </a:prstGeom>
        </p:spPr>
      </p:pic>
      <p:pic>
        <p:nvPicPr>
          <p:cNvPr id="29" name="图片 28" descr="51miz-E956255-373959F1"/>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flipH="1">
            <a:off x="-267677" y="3883025"/>
            <a:ext cx="3253740" cy="2991485"/>
          </a:xfrm>
          <a:prstGeom prst="rect">
            <a:avLst/>
          </a:prstGeom>
        </p:spPr>
      </p:pic>
      <p:sp>
        <p:nvSpPr>
          <p:cNvPr id="20" name="MH_Number_1"/>
          <p:cNvSpPr/>
          <p:nvPr>
            <p:custDataLst>
              <p:tags r:id="rId1"/>
            </p:custDataLst>
          </p:nvPr>
        </p:nvSpPr>
        <p:spPr>
          <a:xfrm>
            <a:off x="5142912" y="15127"/>
            <a:ext cx="2025542" cy="2034018"/>
          </a:xfrm>
          <a:prstGeom prst="ellipse">
            <a:avLst/>
          </a:prstGeom>
          <a:solidFill>
            <a:srgbClr val="33909B"/>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hangingPunct="1">
              <a:defRPr/>
            </a:pPr>
            <a:r>
              <a:rPr lang="en-US" altLang="zh-CN" sz="13800" b="1" noProof="1">
                <a:solidFill>
                  <a:schemeClr val="bg1"/>
                </a:solidFill>
                <a:effectLst>
                  <a:outerShdw blurRad="38100" dist="38100" dir="2700000" algn="tl">
                    <a:srgbClr val="000000">
                      <a:alpha val="43137"/>
                    </a:srgbClr>
                  </a:outerShdw>
                </a:effectLst>
                <a:latin typeface="UTM American Sans" panose="02040603050506020204" pitchFamily="18" charset="0"/>
                <a:ea typeface="微软雅黑" panose="020B0503020204020204" pitchFamily="34" charset="-122"/>
                <a:cs typeface="Times New Roman" panose="02020603050405020304" pitchFamily="18" charset="0"/>
                <a:sym typeface="Arial" panose="020B0604020202020204" pitchFamily="34" charset="0"/>
              </a:rPr>
              <a:t>1</a:t>
            </a:r>
            <a:endParaRPr lang="en-US" altLang="zh-CN" sz="4800" b="1" noProof="1">
              <a:solidFill>
                <a:schemeClr val="bg1"/>
              </a:solidFill>
              <a:effectLst>
                <a:outerShdw blurRad="38100" dist="38100" dir="2700000" algn="tl">
                  <a:srgbClr val="000000">
                    <a:alpha val="43137"/>
                  </a:srgbClr>
                </a:outerShdw>
              </a:effectLst>
              <a:latin typeface="UTM American Sans" panose="02040603050506020204" pitchFamily="18" charset="0"/>
              <a:ea typeface="微软雅黑" panose="020B0503020204020204" pitchFamily="34" charset="-122"/>
              <a:cs typeface="Times New Roman" panose="02020603050405020304" pitchFamily="18" charset="0"/>
              <a:sym typeface="Arial" panose="020B0604020202020204" pitchFamily="34" charset="0"/>
            </a:endParaRPr>
          </a:p>
        </p:txBody>
      </p:sp>
      <p:pic>
        <p:nvPicPr>
          <p:cNvPr id="21" name="图片 2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9061022">
            <a:off x="4554754" y="-167310"/>
            <a:ext cx="1504759" cy="2149654"/>
          </a:xfrm>
          <a:prstGeom prst="rect">
            <a:avLst/>
          </a:prstGeom>
        </p:spPr>
      </p:pic>
      <p:sp>
        <p:nvSpPr>
          <p:cNvPr id="23" name="Rectangle 22"/>
          <p:cNvSpPr/>
          <p:nvPr/>
        </p:nvSpPr>
        <p:spPr>
          <a:xfrm>
            <a:off x="2095708" y="2330510"/>
            <a:ext cx="7645570" cy="3139321"/>
          </a:xfrm>
          <a:prstGeom prst="rect">
            <a:avLst/>
          </a:prstGeom>
        </p:spPr>
        <p:txBody>
          <a:bodyPr wrap="square">
            <a:spAutoFit/>
          </a:bodyPr>
          <a:lstStyle/>
          <a:p>
            <a:pPr algn="ctr"/>
            <a:r>
              <a:rPr lang="en-US" altLang="en-US" sz="6600" dirty="0" err="1">
                <a:solidFill>
                  <a:srgbClr val="FAC000"/>
                </a:solidFill>
                <a:latin typeface="UTM American Sans" panose="02040603050506020204" pitchFamily="18" charset="0"/>
              </a:rPr>
              <a:t>Tìm</a:t>
            </a:r>
            <a:r>
              <a:rPr lang="en-US" altLang="en-US" sz="6600" dirty="0">
                <a:solidFill>
                  <a:srgbClr val="FAC000"/>
                </a:solidFill>
                <a:latin typeface="UTM American Sans" panose="02040603050506020204" pitchFamily="18" charset="0"/>
              </a:rPr>
              <a:t> </a:t>
            </a:r>
            <a:r>
              <a:rPr lang="en-US" altLang="en-US" sz="6600" dirty="0" err="1">
                <a:solidFill>
                  <a:srgbClr val="FAC000"/>
                </a:solidFill>
                <a:latin typeface="UTM American Sans" panose="02040603050506020204" pitchFamily="18" charset="0"/>
              </a:rPr>
              <a:t>hiểu</a:t>
            </a:r>
            <a:r>
              <a:rPr lang="en-US" altLang="en-US" sz="6600" dirty="0">
                <a:solidFill>
                  <a:srgbClr val="FAC000"/>
                </a:solidFill>
                <a:latin typeface="UTM American Sans" panose="02040603050506020204" pitchFamily="18" charset="0"/>
              </a:rPr>
              <a:t> </a:t>
            </a:r>
            <a:r>
              <a:rPr lang="vi-VN" altLang="en-US" sz="6600" dirty="0">
                <a:solidFill>
                  <a:srgbClr val="FAC000"/>
                </a:solidFill>
                <a:latin typeface="UTM American Sans" panose="02040603050506020204" pitchFamily="18" charset="0"/>
              </a:rPr>
              <a:t>lí do gây ngộ độc qua đường ăn uống</a:t>
            </a:r>
            <a:endParaRPr lang="en-US" sz="6600" dirty="0">
              <a:solidFill>
                <a:srgbClr val="FAC000"/>
              </a:solidFill>
              <a:latin typeface="UTM American Sans" panose="02040603050506020204" pitchFamily="18" charset="0"/>
            </a:endParaRPr>
          </a:p>
        </p:txBody>
      </p:sp>
    </p:spTree>
    <p:extLst>
      <p:ext uri="{BB962C8B-B14F-4D97-AF65-F5344CB8AC3E}">
        <p14:creationId xmlns:p14="http://schemas.microsoft.com/office/powerpoint/2010/main" val="20124561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42" presetClass="entr" presetSubtype="0" fill="hold" nodeType="with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1000"/>
                                            <p:tgtEl>
                                              <p:spTgt spid="27"/>
                                            </p:tgtEl>
                                          </p:cBhvr>
                                        </p:animEffect>
                                        <p:anim calcmode="lin" valueType="num">
                                          <p:cBhvr>
                                            <p:cTn id="20" dur="1000" fill="hold"/>
                                            <p:tgtEl>
                                              <p:spTgt spid="27"/>
                                            </p:tgtEl>
                                            <p:attrNameLst>
                                              <p:attrName>ppt_x</p:attrName>
                                            </p:attrNameLst>
                                          </p:cBhvr>
                                          <p:tavLst>
                                            <p:tav tm="0">
                                              <p:val>
                                                <p:strVal val="#ppt_x"/>
                                              </p:val>
                                            </p:tav>
                                            <p:tav tm="100000">
                                              <p:val>
                                                <p:strVal val="#ppt_x"/>
                                              </p:val>
                                            </p:tav>
                                          </p:tavLst>
                                        </p:anim>
                                        <p:anim calcmode="lin" valueType="num">
                                          <p:cBhvr>
                                            <p:cTn id="21" dur="1000" fill="hold"/>
                                            <p:tgtEl>
                                              <p:spTgt spid="27"/>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fade">
                                          <p:cBhvr>
                                            <p:cTn id="24" dur="1000"/>
                                            <p:tgtEl>
                                              <p:spTgt spid="28"/>
                                            </p:tgtEl>
                                          </p:cBhvr>
                                        </p:animEffect>
                                        <p:anim calcmode="lin" valueType="num">
                                          <p:cBhvr>
                                            <p:cTn id="25" dur="1000" fill="hold"/>
                                            <p:tgtEl>
                                              <p:spTgt spid="28"/>
                                            </p:tgtEl>
                                            <p:attrNameLst>
                                              <p:attrName>ppt_x</p:attrName>
                                            </p:attrNameLst>
                                          </p:cBhvr>
                                          <p:tavLst>
                                            <p:tav tm="0">
                                              <p:val>
                                                <p:strVal val="#ppt_x"/>
                                              </p:val>
                                            </p:tav>
                                            <p:tav tm="100000">
                                              <p:val>
                                                <p:strVal val="#ppt_x"/>
                                              </p:val>
                                            </p:tav>
                                          </p:tavLst>
                                        </p:anim>
                                        <p:anim calcmode="lin" valueType="num">
                                          <p:cBhvr>
                                            <p:cTn id="26" dur="1000" fill="hold"/>
                                            <p:tgtEl>
                                              <p:spTgt spid="28"/>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fade">
                                          <p:cBhvr>
                                            <p:cTn id="29" dur="1000"/>
                                            <p:tgtEl>
                                              <p:spTgt spid="26"/>
                                            </p:tgtEl>
                                          </p:cBhvr>
                                        </p:animEffect>
                                        <p:anim calcmode="lin" valueType="num">
                                          <p:cBhvr>
                                            <p:cTn id="30" dur="1000" fill="hold"/>
                                            <p:tgtEl>
                                              <p:spTgt spid="26"/>
                                            </p:tgtEl>
                                            <p:attrNameLst>
                                              <p:attrName>ppt_x</p:attrName>
                                            </p:attrNameLst>
                                          </p:cBhvr>
                                          <p:tavLst>
                                            <p:tav tm="0">
                                              <p:val>
                                                <p:strVal val="#ppt_x"/>
                                              </p:val>
                                            </p:tav>
                                            <p:tav tm="100000">
                                              <p:val>
                                                <p:strVal val="#ppt_x"/>
                                              </p:val>
                                            </p:tav>
                                          </p:tavLst>
                                        </p:anim>
                                        <p:anim calcmode="lin" valueType="num">
                                          <p:cBhvr>
                                            <p:cTn id="31" dur="1000" fill="hold"/>
                                            <p:tgtEl>
                                              <p:spTgt spid="26"/>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fade">
                                          <p:cBhvr>
                                            <p:cTn id="34" dur="1000"/>
                                            <p:tgtEl>
                                              <p:spTgt spid="29"/>
                                            </p:tgtEl>
                                          </p:cBhvr>
                                        </p:animEffect>
                                        <p:anim calcmode="lin" valueType="num">
                                          <p:cBhvr>
                                            <p:cTn id="35" dur="1000" fill="hold"/>
                                            <p:tgtEl>
                                              <p:spTgt spid="29"/>
                                            </p:tgtEl>
                                            <p:attrNameLst>
                                              <p:attrName>ppt_x</p:attrName>
                                            </p:attrNameLst>
                                          </p:cBhvr>
                                          <p:tavLst>
                                            <p:tav tm="0">
                                              <p:val>
                                                <p:strVal val="#ppt_x"/>
                                              </p:val>
                                            </p:tav>
                                            <p:tav tm="100000">
                                              <p:val>
                                                <p:strVal val="#ppt_x"/>
                                              </p:val>
                                            </p:tav>
                                          </p:tavLst>
                                        </p:anim>
                                        <p:anim calcmode="lin" valueType="num">
                                          <p:cBhvr>
                                            <p:cTn id="36" dur="1000" fill="hold"/>
                                            <p:tgtEl>
                                              <p:spTgt spid="29"/>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fade">
                                          <p:cBhvr>
                                            <p:cTn id="39" dur="1000"/>
                                            <p:tgtEl>
                                              <p:spTgt spid="25"/>
                                            </p:tgtEl>
                                          </p:cBhvr>
                                        </p:animEffect>
                                        <p:anim calcmode="lin" valueType="num">
                                          <p:cBhvr>
                                            <p:cTn id="40" dur="1000" fill="hold"/>
                                            <p:tgtEl>
                                              <p:spTgt spid="25"/>
                                            </p:tgtEl>
                                            <p:attrNameLst>
                                              <p:attrName>ppt_x</p:attrName>
                                            </p:attrNameLst>
                                          </p:cBhvr>
                                          <p:tavLst>
                                            <p:tav tm="0">
                                              <p:val>
                                                <p:strVal val="#ppt_x"/>
                                              </p:val>
                                            </p:tav>
                                            <p:tav tm="100000">
                                              <p:val>
                                                <p:strVal val="#ppt_x"/>
                                              </p:val>
                                            </p:tav>
                                          </p:tavLst>
                                        </p:anim>
                                        <p:anim calcmode="lin" valueType="num">
                                          <p:cBhvr>
                                            <p:cTn id="41" dur="1000" fill="hold"/>
                                            <p:tgtEl>
                                              <p:spTgt spid="25"/>
                                            </p:tgtEl>
                                            <p:attrNameLst>
                                              <p:attrName>ppt_y</p:attrName>
                                            </p:attrNameLst>
                                          </p:cBhvr>
                                          <p:tavLst>
                                            <p:tav tm="0">
                                              <p:val>
                                                <p:strVal val="#ppt_y+.1"/>
                                              </p:val>
                                            </p:tav>
                                            <p:tav tm="100000">
                                              <p:val>
                                                <p:strVal val="#ppt_y"/>
                                              </p:val>
                                            </p:tav>
                                          </p:tavLst>
                                        </p:anim>
                                      </p:childTnLst>
                                    </p:cTn>
                                  </p:par>
                                  <p:par>
                                    <p:cTn id="42" presetID="47" presetClass="entr" presetSubtype="0" fill="hold" nodeType="with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fade">
                                          <p:cBhvr>
                                            <p:cTn id="44" dur="1000"/>
                                            <p:tgtEl>
                                              <p:spTgt spid="5"/>
                                            </p:tgtEl>
                                          </p:cBhvr>
                                        </p:animEffect>
                                        <p:anim calcmode="lin" valueType="num">
                                          <p:cBhvr>
                                            <p:cTn id="45" dur="1000" fill="hold"/>
                                            <p:tgtEl>
                                              <p:spTgt spid="5"/>
                                            </p:tgtEl>
                                            <p:attrNameLst>
                                              <p:attrName>ppt_x</p:attrName>
                                            </p:attrNameLst>
                                          </p:cBhvr>
                                          <p:tavLst>
                                            <p:tav tm="0">
                                              <p:val>
                                                <p:strVal val="#ppt_x"/>
                                              </p:val>
                                            </p:tav>
                                            <p:tav tm="100000">
                                              <p:val>
                                                <p:strVal val="#ppt_x"/>
                                              </p:val>
                                            </p:tav>
                                          </p:tavLst>
                                        </p:anim>
                                        <p:anim calcmode="lin" valueType="num">
                                          <p:cBhvr>
                                            <p:cTn id="46" dur="1000" fill="hold"/>
                                            <p:tgtEl>
                                              <p:spTgt spid="5"/>
                                            </p:tgtEl>
                                            <p:attrNameLst>
                                              <p:attrName>ppt_y</p:attrName>
                                            </p:attrNameLst>
                                          </p:cBhvr>
                                          <p:tavLst>
                                            <p:tav tm="0">
                                              <p:val>
                                                <p:strVal val="#ppt_y-.1"/>
                                              </p:val>
                                            </p:tav>
                                            <p:tav tm="100000">
                                              <p:val>
                                                <p:strVal val="#ppt_y"/>
                                              </p:val>
                                            </p:tav>
                                          </p:tavLst>
                                        </p:anim>
                                      </p:childTnLst>
                                    </p:cTn>
                                  </p:par>
                                  <p:par>
                                    <p:cTn id="47" presetID="53" presetClass="entr" presetSubtype="16" fill="hold" grpId="0" nodeType="withEffect">
                                      <p:stCondLst>
                                        <p:cond delay="0"/>
                                      </p:stCondLst>
                                      <p:childTnLst>
                                        <p:set>
                                          <p:cBhvr>
                                            <p:cTn id="48" dur="1" fill="hold">
                                              <p:stCondLst>
                                                <p:cond delay="0"/>
                                              </p:stCondLst>
                                            </p:cTn>
                                            <p:tgtEl>
                                              <p:spTgt spid="20"/>
                                            </p:tgtEl>
                                            <p:attrNameLst>
                                              <p:attrName>style.visibility</p:attrName>
                                            </p:attrNameLst>
                                          </p:cBhvr>
                                          <p:to>
                                            <p:strVal val="visible"/>
                                          </p:to>
                                        </p:set>
                                        <p:anim calcmode="lin" valueType="num">
                                          <p:cBhvr>
                                            <p:cTn id="49" dur="1000" fill="hold"/>
                                            <p:tgtEl>
                                              <p:spTgt spid="20"/>
                                            </p:tgtEl>
                                            <p:attrNameLst>
                                              <p:attrName>ppt_w</p:attrName>
                                            </p:attrNameLst>
                                          </p:cBhvr>
                                          <p:tavLst>
                                            <p:tav tm="0">
                                              <p:val>
                                                <p:fltVal val="0"/>
                                              </p:val>
                                            </p:tav>
                                            <p:tav tm="100000">
                                              <p:val>
                                                <p:strVal val="#ppt_w"/>
                                              </p:val>
                                            </p:tav>
                                          </p:tavLst>
                                        </p:anim>
                                        <p:anim calcmode="lin" valueType="num">
                                          <p:cBhvr>
                                            <p:cTn id="50" dur="1000" fill="hold"/>
                                            <p:tgtEl>
                                              <p:spTgt spid="20"/>
                                            </p:tgtEl>
                                            <p:attrNameLst>
                                              <p:attrName>ppt_h</p:attrName>
                                            </p:attrNameLst>
                                          </p:cBhvr>
                                          <p:tavLst>
                                            <p:tav tm="0">
                                              <p:val>
                                                <p:fltVal val="0"/>
                                              </p:val>
                                            </p:tav>
                                            <p:tav tm="100000">
                                              <p:val>
                                                <p:strVal val="#ppt_h"/>
                                              </p:val>
                                            </p:tav>
                                          </p:tavLst>
                                        </p:anim>
                                        <p:animEffect transition="in" filter="fade">
                                          <p:cBhvr>
                                            <p:cTn id="51" dur="1000"/>
                                            <p:tgtEl>
                                              <p:spTgt spid="20"/>
                                            </p:tgtEl>
                                          </p:cBhvr>
                                        </p:animEffect>
                                      </p:childTnLst>
                                    </p:cTn>
                                  </p:par>
                                  <p:par>
                                    <p:cTn id="52" presetID="2" presetClass="entr" presetSubtype="1" fill="hold" nodeType="withEffect" p14:presetBounceEnd="50000">
                                      <p:stCondLst>
                                        <p:cond delay="0"/>
                                      </p:stCondLst>
                                      <p:childTnLst>
                                        <p:set>
                                          <p:cBhvr>
                                            <p:cTn id="53" dur="1" fill="hold">
                                              <p:stCondLst>
                                                <p:cond delay="0"/>
                                              </p:stCondLst>
                                            </p:cTn>
                                            <p:tgtEl>
                                              <p:spTgt spid="21"/>
                                            </p:tgtEl>
                                            <p:attrNameLst>
                                              <p:attrName>style.visibility</p:attrName>
                                            </p:attrNameLst>
                                          </p:cBhvr>
                                          <p:to>
                                            <p:strVal val="visible"/>
                                          </p:to>
                                        </p:set>
                                        <p:anim calcmode="lin" valueType="num" p14:bounceEnd="50000">
                                          <p:cBhvr additive="base">
                                            <p:cTn id="54" dur="1000" fill="hold"/>
                                            <p:tgtEl>
                                              <p:spTgt spid="21"/>
                                            </p:tgtEl>
                                            <p:attrNameLst>
                                              <p:attrName>ppt_x</p:attrName>
                                            </p:attrNameLst>
                                          </p:cBhvr>
                                          <p:tavLst>
                                            <p:tav tm="0">
                                              <p:val>
                                                <p:strVal val="#ppt_x"/>
                                              </p:val>
                                            </p:tav>
                                            <p:tav tm="100000">
                                              <p:val>
                                                <p:strVal val="#ppt_x"/>
                                              </p:val>
                                            </p:tav>
                                          </p:tavLst>
                                        </p:anim>
                                        <p:anim calcmode="lin" valueType="num" p14:bounceEnd="50000">
                                          <p:cBhvr additive="base">
                                            <p:cTn id="55" dur="1000" fill="hold"/>
                                            <p:tgtEl>
                                              <p:spTgt spid="21"/>
                                            </p:tgtEl>
                                            <p:attrNameLst>
                                              <p:attrName>ppt_y</p:attrName>
                                            </p:attrNameLst>
                                          </p:cBhvr>
                                          <p:tavLst>
                                            <p:tav tm="0">
                                              <p:val>
                                                <p:strVal val="0-#ppt_h/2"/>
                                              </p:val>
                                            </p:tav>
                                            <p:tav tm="100000">
                                              <p:val>
                                                <p:strVal val="#ppt_y"/>
                                              </p:val>
                                            </p:tav>
                                          </p:tavLst>
                                        </p:anim>
                                      </p:childTnLst>
                                    </p:cTn>
                                  </p:par>
                                  <p:par>
                                    <p:cTn id="56" presetID="16" presetClass="entr" presetSubtype="21" fill="hold" grpId="0" nodeType="with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barn(inVertical)">
                                          <p:cBhvr>
                                            <p:cTn id="58"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42" presetClass="entr" presetSubtype="0" fill="hold" nodeType="with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1000"/>
                                            <p:tgtEl>
                                              <p:spTgt spid="27"/>
                                            </p:tgtEl>
                                          </p:cBhvr>
                                        </p:animEffect>
                                        <p:anim calcmode="lin" valueType="num">
                                          <p:cBhvr>
                                            <p:cTn id="20" dur="1000" fill="hold"/>
                                            <p:tgtEl>
                                              <p:spTgt spid="27"/>
                                            </p:tgtEl>
                                            <p:attrNameLst>
                                              <p:attrName>ppt_x</p:attrName>
                                            </p:attrNameLst>
                                          </p:cBhvr>
                                          <p:tavLst>
                                            <p:tav tm="0">
                                              <p:val>
                                                <p:strVal val="#ppt_x"/>
                                              </p:val>
                                            </p:tav>
                                            <p:tav tm="100000">
                                              <p:val>
                                                <p:strVal val="#ppt_x"/>
                                              </p:val>
                                            </p:tav>
                                          </p:tavLst>
                                        </p:anim>
                                        <p:anim calcmode="lin" valueType="num">
                                          <p:cBhvr>
                                            <p:cTn id="21" dur="1000" fill="hold"/>
                                            <p:tgtEl>
                                              <p:spTgt spid="27"/>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fade">
                                          <p:cBhvr>
                                            <p:cTn id="24" dur="1000"/>
                                            <p:tgtEl>
                                              <p:spTgt spid="28"/>
                                            </p:tgtEl>
                                          </p:cBhvr>
                                        </p:animEffect>
                                        <p:anim calcmode="lin" valueType="num">
                                          <p:cBhvr>
                                            <p:cTn id="25" dur="1000" fill="hold"/>
                                            <p:tgtEl>
                                              <p:spTgt spid="28"/>
                                            </p:tgtEl>
                                            <p:attrNameLst>
                                              <p:attrName>ppt_x</p:attrName>
                                            </p:attrNameLst>
                                          </p:cBhvr>
                                          <p:tavLst>
                                            <p:tav tm="0">
                                              <p:val>
                                                <p:strVal val="#ppt_x"/>
                                              </p:val>
                                            </p:tav>
                                            <p:tav tm="100000">
                                              <p:val>
                                                <p:strVal val="#ppt_x"/>
                                              </p:val>
                                            </p:tav>
                                          </p:tavLst>
                                        </p:anim>
                                        <p:anim calcmode="lin" valueType="num">
                                          <p:cBhvr>
                                            <p:cTn id="26" dur="1000" fill="hold"/>
                                            <p:tgtEl>
                                              <p:spTgt spid="28"/>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fade">
                                          <p:cBhvr>
                                            <p:cTn id="29" dur="1000"/>
                                            <p:tgtEl>
                                              <p:spTgt spid="26"/>
                                            </p:tgtEl>
                                          </p:cBhvr>
                                        </p:animEffect>
                                        <p:anim calcmode="lin" valueType="num">
                                          <p:cBhvr>
                                            <p:cTn id="30" dur="1000" fill="hold"/>
                                            <p:tgtEl>
                                              <p:spTgt spid="26"/>
                                            </p:tgtEl>
                                            <p:attrNameLst>
                                              <p:attrName>ppt_x</p:attrName>
                                            </p:attrNameLst>
                                          </p:cBhvr>
                                          <p:tavLst>
                                            <p:tav tm="0">
                                              <p:val>
                                                <p:strVal val="#ppt_x"/>
                                              </p:val>
                                            </p:tav>
                                            <p:tav tm="100000">
                                              <p:val>
                                                <p:strVal val="#ppt_x"/>
                                              </p:val>
                                            </p:tav>
                                          </p:tavLst>
                                        </p:anim>
                                        <p:anim calcmode="lin" valueType="num">
                                          <p:cBhvr>
                                            <p:cTn id="31" dur="1000" fill="hold"/>
                                            <p:tgtEl>
                                              <p:spTgt spid="26"/>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fade">
                                          <p:cBhvr>
                                            <p:cTn id="34" dur="1000"/>
                                            <p:tgtEl>
                                              <p:spTgt spid="29"/>
                                            </p:tgtEl>
                                          </p:cBhvr>
                                        </p:animEffect>
                                        <p:anim calcmode="lin" valueType="num">
                                          <p:cBhvr>
                                            <p:cTn id="35" dur="1000" fill="hold"/>
                                            <p:tgtEl>
                                              <p:spTgt spid="29"/>
                                            </p:tgtEl>
                                            <p:attrNameLst>
                                              <p:attrName>ppt_x</p:attrName>
                                            </p:attrNameLst>
                                          </p:cBhvr>
                                          <p:tavLst>
                                            <p:tav tm="0">
                                              <p:val>
                                                <p:strVal val="#ppt_x"/>
                                              </p:val>
                                            </p:tav>
                                            <p:tav tm="100000">
                                              <p:val>
                                                <p:strVal val="#ppt_x"/>
                                              </p:val>
                                            </p:tav>
                                          </p:tavLst>
                                        </p:anim>
                                        <p:anim calcmode="lin" valueType="num">
                                          <p:cBhvr>
                                            <p:cTn id="36" dur="1000" fill="hold"/>
                                            <p:tgtEl>
                                              <p:spTgt spid="29"/>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fade">
                                          <p:cBhvr>
                                            <p:cTn id="39" dur="1000"/>
                                            <p:tgtEl>
                                              <p:spTgt spid="25"/>
                                            </p:tgtEl>
                                          </p:cBhvr>
                                        </p:animEffect>
                                        <p:anim calcmode="lin" valueType="num">
                                          <p:cBhvr>
                                            <p:cTn id="40" dur="1000" fill="hold"/>
                                            <p:tgtEl>
                                              <p:spTgt spid="25"/>
                                            </p:tgtEl>
                                            <p:attrNameLst>
                                              <p:attrName>ppt_x</p:attrName>
                                            </p:attrNameLst>
                                          </p:cBhvr>
                                          <p:tavLst>
                                            <p:tav tm="0">
                                              <p:val>
                                                <p:strVal val="#ppt_x"/>
                                              </p:val>
                                            </p:tav>
                                            <p:tav tm="100000">
                                              <p:val>
                                                <p:strVal val="#ppt_x"/>
                                              </p:val>
                                            </p:tav>
                                          </p:tavLst>
                                        </p:anim>
                                        <p:anim calcmode="lin" valueType="num">
                                          <p:cBhvr>
                                            <p:cTn id="41" dur="1000" fill="hold"/>
                                            <p:tgtEl>
                                              <p:spTgt spid="25"/>
                                            </p:tgtEl>
                                            <p:attrNameLst>
                                              <p:attrName>ppt_y</p:attrName>
                                            </p:attrNameLst>
                                          </p:cBhvr>
                                          <p:tavLst>
                                            <p:tav tm="0">
                                              <p:val>
                                                <p:strVal val="#ppt_y+.1"/>
                                              </p:val>
                                            </p:tav>
                                            <p:tav tm="100000">
                                              <p:val>
                                                <p:strVal val="#ppt_y"/>
                                              </p:val>
                                            </p:tav>
                                          </p:tavLst>
                                        </p:anim>
                                      </p:childTnLst>
                                    </p:cTn>
                                  </p:par>
                                  <p:par>
                                    <p:cTn id="42" presetID="47" presetClass="entr" presetSubtype="0" fill="hold" nodeType="with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fade">
                                          <p:cBhvr>
                                            <p:cTn id="44" dur="1000"/>
                                            <p:tgtEl>
                                              <p:spTgt spid="5"/>
                                            </p:tgtEl>
                                          </p:cBhvr>
                                        </p:animEffect>
                                        <p:anim calcmode="lin" valueType="num">
                                          <p:cBhvr>
                                            <p:cTn id="45" dur="1000" fill="hold"/>
                                            <p:tgtEl>
                                              <p:spTgt spid="5"/>
                                            </p:tgtEl>
                                            <p:attrNameLst>
                                              <p:attrName>ppt_x</p:attrName>
                                            </p:attrNameLst>
                                          </p:cBhvr>
                                          <p:tavLst>
                                            <p:tav tm="0">
                                              <p:val>
                                                <p:strVal val="#ppt_x"/>
                                              </p:val>
                                            </p:tav>
                                            <p:tav tm="100000">
                                              <p:val>
                                                <p:strVal val="#ppt_x"/>
                                              </p:val>
                                            </p:tav>
                                          </p:tavLst>
                                        </p:anim>
                                        <p:anim calcmode="lin" valueType="num">
                                          <p:cBhvr>
                                            <p:cTn id="46" dur="1000" fill="hold"/>
                                            <p:tgtEl>
                                              <p:spTgt spid="5"/>
                                            </p:tgtEl>
                                            <p:attrNameLst>
                                              <p:attrName>ppt_y</p:attrName>
                                            </p:attrNameLst>
                                          </p:cBhvr>
                                          <p:tavLst>
                                            <p:tav tm="0">
                                              <p:val>
                                                <p:strVal val="#ppt_y-.1"/>
                                              </p:val>
                                            </p:tav>
                                            <p:tav tm="100000">
                                              <p:val>
                                                <p:strVal val="#ppt_y"/>
                                              </p:val>
                                            </p:tav>
                                          </p:tavLst>
                                        </p:anim>
                                      </p:childTnLst>
                                    </p:cTn>
                                  </p:par>
                                  <p:par>
                                    <p:cTn id="47" presetID="53" presetClass="entr" presetSubtype="16" fill="hold" grpId="0" nodeType="withEffect">
                                      <p:stCondLst>
                                        <p:cond delay="0"/>
                                      </p:stCondLst>
                                      <p:childTnLst>
                                        <p:set>
                                          <p:cBhvr>
                                            <p:cTn id="48" dur="1" fill="hold">
                                              <p:stCondLst>
                                                <p:cond delay="0"/>
                                              </p:stCondLst>
                                            </p:cTn>
                                            <p:tgtEl>
                                              <p:spTgt spid="20"/>
                                            </p:tgtEl>
                                            <p:attrNameLst>
                                              <p:attrName>style.visibility</p:attrName>
                                            </p:attrNameLst>
                                          </p:cBhvr>
                                          <p:to>
                                            <p:strVal val="visible"/>
                                          </p:to>
                                        </p:set>
                                        <p:anim calcmode="lin" valueType="num">
                                          <p:cBhvr>
                                            <p:cTn id="49" dur="1000" fill="hold"/>
                                            <p:tgtEl>
                                              <p:spTgt spid="20"/>
                                            </p:tgtEl>
                                            <p:attrNameLst>
                                              <p:attrName>ppt_w</p:attrName>
                                            </p:attrNameLst>
                                          </p:cBhvr>
                                          <p:tavLst>
                                            <p:tav tm="0">
                                              <p:val>
                                                <p:fltVal val="0"/>
                                              </p:val>
                                            </p:tav>
                                            <p:tav tm="100000">
                                              <p:val>
                                                <p:strVal val="#ppt_w"/>
                                              </p:val>
                                            </p:tav>
                                          </p:tavLst>
                                        </p:anim>
                                        <p:anim calcmode="lin" valueType="num">
                                          <p:cBhvr>
                                            <p:cTn id="50" dur="1000" fill="hold"/>
                                            <p:tgtEl>
                                              <p:spTgt spid="20"/>
                                            </p:tgtEl>
                                            <p:attrNameLst>
                                              <p:attrName>ppt_h</p:attrName>
                                            </p:attrNameLst>
                                          </p:cBhvr>
                                          <p:tavLst>
                                            <p:tav tm="0">
                                              <p:val>
                                                <p:fltVal val="0"/>
                                              </p:val>
                                            </p:tav>
                                            <p:tav tm="100000">
                                              <p:val>
                                                <p:strVal val="#ppt_h"/>
                                              </p:val>
                                            </p:tav>
                                          </p:tavLst>
                                        </p:anim>
                                        <p:animEffect transition="in" filter="fade">
                                          <p:cBhvr>
                                            <p:cTn id="51" dur="1000"/>
                                            <p:tgtEl>
                                              <p:spTgt spid="20"/>
                                            </p:tgtEl>
                                          </p:cBhvr>
                                        </p:animEffect>
                                      </p:childTnLst>
                                    </p:cTn>
                                  </p:par>
                                  <p:par>
                                    <p:cTn id="52" presetID="2" presetClass="entr" presetSubtype="1" fill="hold" nodeType="withEffect">
                                      <p:stCondLst>
                                        <p:cond delay="0"/>
                                      </p:stCondLst>
                                      <p:childTnLst>
                                        <p:set>
                                          <p:cBhvr>
                                            <p:cTn id="53" dur="1" fill="hold">
                                              <p:stCondLst>
                                                <p:cond delay="0"/>
                                              </p:stCondLst>
                                            </p:cTn>
                                            <p:tgtEl>
                                              <p:spTgt spid="21"/>
                                            </p:tgtEl>
                                            <p:attrNameLst>
                                              <p:attrName>style.visibility</p:attrName>
                                            </p:attrNameLst>
                                          </p:cBhvr>
                                          <p:to>
                                            <p:strVal val="visible"/>
                                          </p:to>
                                        </p:set>
                                        <p:anim calcmode="lin" valueType="num">
                                          <p:cBhvr additive="base">
                                            <p:cTn id="54" dur="1000" fill="hold"/>
                                            <p:tgtEl>
                                              <p:spTgt spid="21"/>
                                            </p:tgtEl>
                                            <p:attrNameLst>
                                              <p:attrName>ppt_x</p:attrName>
                                            </p:attrNameLst>
                                          </p:cBhvr>
                                          <p:tavLst>
                                            <p:tav tm="0">
                                              <p:val>
                                                <p:strVal val="#ppt_x"/>
                                              </p:val>
                                            </p:tav>
                                            <p:tav tm="100000">
                                              <p:val>
                                                <p:strVal val="#ppt_x"/>
                                              </p:val>
                                            </p:tav>
                                          </p:tavLst>
                                        </p:anim>
                                        <p:anim calcmode="lin" valueType="num">
                                          <p:cBhvr additive="base">
                                            <p:cTn id="55" dur="1000" fill="hold"/>
                                            <p:tgtEl>
                                              <p:spTgt spid="21"/>
                                            </p:tgtEl>
                                            <p:attrNameLst>
                                              <p:attrName>ppt_y</p:attrName>
                                            </p:attrNameLst>
                                          </p:cBhvr>
                                          <p:tavLst>
                                            <p:tav tm="0">
                                              <p:val>
                                                <p:strVal val="0-#ppt_h/2"/>
                                              </p:val>
                                            </p:tav>
                                            <p:tav tm="100000">
                                              <p:val>
                                                <p:strVal val="#ppt_y"/>
                                              </p:val>
                                            </p:tav>
                                          </p:tavLst>
                                        </p:anim>
                                      </p:childTnLst>
                                    </p:cTn>
                                  </p:par>
                                  <p:par>
                                    <p:cTn id="56" presetID="16" presetClass="entr" presetSubtype="21" fill="hold" grpId="0" nodeType="with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barn(inVertical)">
                                          <p:cBhvr>
                                            <p:cTn id="58"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3" grpId="0"/>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ình nền Phòng Khám Răng Nền Hoạt Hình, Răng, Phòng Khám Bệnh, Phòng Sức  Khỏe Vector để tải xuống miễn phí"/>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0" y="8315"/>
            <a:ext cx="12192000" cy="6858001"/>
          </a:xfrm>
          <a:prstGeom prst="rect">
            <a:avLst/>
          </a:prstGeom>
          <a:noFill/>
          <a:extLst>
            <a:ext uri="{909E8E84-426E-40DD-AFC4-6F175D3DCCD1}">
              <a14:hiddenFill xmlns:a14="http://schemas.microsoft.com/office/drawing/2010/main">
                <a:solidFill>
                  <a:srgbClr val="FFFFFF"/>
                </a:solidFill>
              </a14:hiddenFill>
            </a:ext>
          </a:extLst>
        </p:spPr>
      </p:pic>
      <p:pic>
        <p:nvPicPr>
          <p:cNvPr id="3" name="图片 2" descr="51miz-E1043208-54F22D8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3041484"/>
            <a:ext cx="3951605" cy="3951605"/>
          </a:xfrm>
          <a:prstGeom prst="rect">
            <a:avLst/>
          </a:prstGeom>
        </p:spPr>
      </p:pic>
      <p:pic>
        <p:nvPicPr>
          <p:cNvPr id="5126" name="Picture 6" descr="Chair Child, sitting boy, furniture, child, hand png | PNGWin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10000" r="90000">
                        <a14:foregroundMark x1="50978" y1="22000" x2="50978" y2="22000"/>
                        <a14:foregroundMark x1="39783" y1="23000" x2="39783" y2="23000"/>
                      </a14:backgroundRemoval>
                    </a14:imgEffect>
                  </a14:imgLayer>
                </a14:imgProps>
              </a:ext>
              <a:ext uri="{28A0092B-C50C-407E-A947-70E740481C1C}">
                <a14:useLocalDpi xmlns:a14="http://schemas.microsoft.com/office/drawing/2010/main" val="0"/>
              </a:ext>
            </a:extLst>
          </a:blip>
          <a:srcRect/>
          <a:stretch>
            <a:fillRect/>
          </a:stretch>
        </p:blipFill>
        <p:spPr bwMode="auto">
          <a:xfrm>
            <a:off x="7970139" y="3672148"/>
            <a:ext cx="3530901" cy="3070349"/>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Little Student png images | PNGWing"/>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2935" b="96957" l="10000" r="90000">
                        <a14:foregroundMark x1="61522" y1="84239" x2="61522" y2="84239"/>
                        <a14:foregroundMark x1="72935" y1="83370" x2="72935" y2="83370"/>
                        <a14:foregroundMark x1="62609" y1="84457" x2="62609" y2="84457"/>
                        <a14:foregroundMark x1="64674" y1="81739" x2="64674" y2="81739"/>
                        <a14:foregroundMark x1="63587" y1="84457" x2="63587" y2="84457"/>
                        <a14:foregroundMark x1="63261" y1="83587" x2="63261" y2="83587"/>
                        <a14:foregroundMark x1="76304" y1="83152" x2="76304" y2="83152"/>
                      </a14:backgroundRemoval>
                    </a14:imgEffect>
                    <a14:imgEffect>
                      <a14:sharpenSoften amount="5000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3776628" y="1507780"/>
            <a:ext cx="3377812" cy="3377813"/>
          </a:xfrm>
          <a:prstGeom prst="rect">
            <a:avLst/>
          </a:prstGeom>
          <a:noFill/>
          <a:extLst>
            <a:ext uri="{909E8E84-426E-40DD-AFC4-6F175D3DCCD1}">
              <a14:hiddenFill xmlns:a14="http://schemas.microsoft.com/office/drawing/2010/main">
                <a:solidFill>
                  <a:srgbClr val="FFFFFF"/>
                </a:solidFill>
              </a14:hiddenFill>
            </a:ext>
          </a:extLst>
        </p:spPr>
      </p:pic>
      <p:pic>
        <p:nvPicPr>
          <p:cNvPr id="10" name="图片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579256" y="5509677"/>
            <a:ext cx="1088992" cy="1100383"/>
          </a:xfrm>
          <a:prstGeom prst="rect">
            <a:avLst/>
          </a:prstGeom>
        </p:spPr>
      </p:pic>
      <p:pic>
        <p:nvPicPr>
          <p:cNvPr id="5134" name="Picture 14" descr="Hình ảnh Phim Hoạt Hình Sách Nhân Vật đọc Phim Hoạt Hình PNG , Cô Gái,  Sinh, đọc Phim Hoạt Hình PNG miễn phí tải tập tin PSDComment và Vecto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0000">
                        <a14:foregroundMark x1="45556" y1="75833" x2="45556" y2="75833"/>
                        <a14:foregroundMark x1="47222" y1="76389" x2="47222" y2="76389"/>
                        <a14:foregroundMark x1="56667" y1="74444" x2="56667" y2="74444"/>
                      </a14:backgroundRemoval>
                    </a14:imgEffect>
                  </a14:imgLayer>
                </a14:imgProps>
              </a:ext>
              <a:ext uri="{28A0092B-C50C-407E-A947-70E740481C1C}">
                <a14:useLocalDpi xmlns:a14="http://schemas.microsoft.com/office/drawing/2010/main" val="0"/>
              </a:ext>
            </a:extLst>
          </a:blip>
          <a:srcRect/>
          <a:stretch>
            <a:fillRect/>
          </a:stretch>
        </p:blipFill>
        <p:spPr bwMode="auto">
          <a:xfrm>
            <a:off x="3027331" y="2015122"/>
            <a:ext cx="3429000" cy="3429001"/>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Boy Sitting Wearing Hat, Child, Person, Boy PNG Transparent Clipart Image  and PSD File for Free Download | Cartoon boy, Clip art, Character design"/>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4167" b="96389" l="10000" r="90000">
                        <a14:backgroundMark x1="71667" y1="76389" x2="71667" y2="76389"/>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499174" y="3556644"/>
            <a:ext cx="2787668" cy="2787669"/>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ular Callout 1"/>
          <p:cNvSpPr/>
          <p:nvPr/>
        </p:nvSpPr>
        <p:spPr>
          <a:xfrm>
            <a:off x="621520" y="1482481"/>
            <a:ext cx="2497065" cy="1423915"/>
          </a:xfrm>
          <a:prstGeom prst="wedgeRoundRectCallout">
            <a:avLst>
              <a:gd name="adj1" fmla="val -11115"/>
              <a:gd name="adj2" fmla="val 71754"/>
              <a:gd name="adj3" fmla="val 16667"/>
            </a:avLst>
          </a:prstGeom>
          <a:solidFill>
            <a:schemeClr val="accent1">
              <a:lumMod val="20000"/>
              <a:lumOff val="80000"/>
            </a:schemeClr>
          </a:solidFill>
          <a:ln w="38100">
            <a:solidFill>
              <a:schemeClr val="accent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dirty="0">
                <a:solidFill>
                  <a:schemeClr val="tx1"/>
                </a:solidFill>
                <a:latin typeface="#9Slide03 Kaleko 105 Round" pitchFamily="2" charset="0"/>
              </a:rPr>
              <a:t>Vì sao nhiều người lại bị ngộ độc qua đường ăn uống?</a:t>
            </a:r>
            <a:endParaRPr lang="en-US" sz="2000" dirty="0">
              <a:solidFill>
                <a:schemeClr val="tx1"/>
              </a:solidFill>
              <a:latin typeface="#9Slide03 Kaleko 105 Round" pitchFamily="2" charset="0"/>
            </a:endParaRPr>
          </a:p>
        </p:txBody>
      </p:sp>
      <p:sp>
        <p:nvSpPr>
          <p:cNvPr id="12" name="Rounded Rectangular Callout 11"/>
          <p:cNvSpPr/>
          <p:nvPr/>
        </p:nvSpPr>
        <p:spPr>
          <a:xfrm>
            <a:off x="8999416" y="1971344"/>
            <a:ext cx="2497065" cy="1423915"/>
          </a:xfrm>
          <a:prstGeom prst="wedgeRoundRectCallout">
            <a:avLst>
              <a:gd name="adj1" fmla="val -11115"/>
              <a:gd name="adj2" fmla="val 71754"/>
              <a:gd name="adj3" fmla="val 16667"/>
            </a:avLst>
          </a:prstGeom>
          <a:solidFill>
            <a:schemeClr val="bg1"/>
          </a:solidFill>
          <a:ln w="38100">
            <a:solidFill>
              <a:schemeClr val="accent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dirty="0">
                <a:solidFill>
                  <a:schemeClr val="tx1"/>
                </a:solidFill>
                <a:latin typeface="#9Slide03 Kaleko 105 Round" pitchFamily="2" charset="0"/>
              </a:rPr>
              <a:t>Thưa bác sĩ, do ăn phải thức ăn bị ruồi, muỗi,... đậu vào ạ!</a:t>
            </a:r>
            <a:endParaRPr lang="en-US" sz="2000" dirty="0">
              <a:solidFill>
                <a:schemeClr val="tx1"/>
              </a:solidFill>
              <a:latin typeface="#9Slide03 Kaleko 105 Round" pitchFamily="2" charset="0"/>
            </a:endParaRPr>
          </a:p>
        </p:txBody>
      </p:sp>
      <p:sp>
        <p:nvSpPr>
          <p:cNvPr id="13" name="Rounded Rectangular Callout 12"/>
          <p:cNvSpPr/>
          <p:nvPr/>
        </p:nvSpPr>
        <p:spPr>
          <a:xfrm>
            <a:off x="6895740" y="2516784"/>
            <a:ext cx="2148798" cy="1049400"/>
          </a:xfrm>
          <a:prstGeom prst="wedgeRoundRectCallout">
            <a:avLst>
              <a:gd name="adj1" fmla="val -11115"/>
              <a:gd name="adj2" fmla="val 71754"/>
              <a:gd name="adj3" fmla="val 16667"/>
            </a:avLst>
          </a:prstGeom>
          <a:solidFill>
            <a:schemeClr val="bg1"/>
          </a:solidFill>
          <a:ln w="38100">
            <a:solidFill>
              <a:schemeClr val="accent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dirty="0">
                <a:solidFill>
                  <a:schemeClr val="tx1"/>
                </a:solidFill>
                <a:latin typeface="#9Slide03 Kaleko 105 Round" pitchFamily="2" charset="0"/>
              </a:rPr>
              <a:t>Do uống thuốc không đúng cách ạ!</a:t>
            </a:r>
            <a:endParaRPr lang="en-US" sz="2000" dirty="0">
              <a:solidFill>
                <a:schemeClr val="tx1"/>
              </a:solidFill>
              <a:latin typeface="#9Slide03 Kaleko 105 Round" pitchFamily="2" charset="0"/>
            </a:endParaRPr>
          </a:p>
        </p:txBody>
      </p:sp>
      <p:sp>
        <p:nvSpPr>
          <p:cNvPr id="14" name="Rounded Rectangular Callout 13"/>
          <p:cNvSpPr/>
          <p:nvPr/>
        </p:nvSpPr>
        <p:spPr>
          <a:xfrm>
            <a:off x="3327666" y="1201064"/>
            <a:ext cx="2148798" cy="1049400"/>
          </a:xfrm>
          <a:prstGeom prst="wedgeRoundRectCallout">
            <a:avLst>
              <a:gd name="adj1" fmla="val -11115"/>
              <a:gd name="adj2" fmla="val 71754"/>
              <a:gd name="adj3" fmla="val 16667"/>
            </a:avLst>
          </a:prstGeom>
          <a:solidFill>
            <a:schemeClr val="bg1"/>
          </a:solidFill>
          <a:ln w="38100">
            <a:solidFill>
              <a:schemeClr val="accent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dirty="0">
                <a:solidFill>
                  <a:schemeClr val="tx1"/>
                </a:solidFill>
                <a:latin typeface="#9Slide03 Kaleko 105 Round" pitchFamily="2" charset="0"/>
              </a:rPr>
              <a:t>Do ăn thức ăn quá hạn sử dụng ạ!</a:t>
            </a:r>
            <a:endParaRPr lang="en-US" sz="2000" dirty="0">
              <a:solidFill>
                <a:schemeClr val="tx1"/>
              </a:solidFill>
              <a:latin typeface="#9Slide03 Kaleko 105 Round" pitchFamily="2" charset="0"/>
            </a:endParaRPr>
          </a:p>
        </p:txBody>
      </p:sp>
      <p:sp>
        <p:nvSpPr>
          <p:cNvPr id="4" name="Oval 3"/>
          <p:cNvSpPr/>
          <p:nvPr/>
        </p:nvSpPr>
        <p:spPr>
          <a:xfrm>
            <a:off x="6357416" y="1800194"/>
            <a:ext cx="190057" cy="190057"/>
          </a:xfrm>
          <a:prstGeom prst="ellipse">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6508500" y="1534447"/>
            <a:ext cx="283618" cy="283618"/>
          </a:xfrm>
          <a:prstGeom prst="ellipse">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p:nvPr/>
        </p:nvGrpSpPr>
        <p:grpSpPr>
          <a:xfrm>
            <a:off x="6498650" y="341475"/>
            <a:ext cx="1394358" cy="1434590"/>
            <a:chOff x="6498650" y="341475"/>
            <a:chExt cx="1394358" cy="1434590"/>
          </a:xfrm>
        </p:grpSpPr>
        <p:sp>
          <p:nvSpPr>
            <p:cNvPr id="17" name="Oval 16"/>
            <p:cNvSpPr/>
            <p:nvPr/>
          </p:nvSpPr>
          <p:spPr>
            <a:xfrm>
              <a:off x="6545022" y="341475"/>
              <a:ext cx="1310620" cy="1310620"/>
            </a:xfrm>
            <a:prstGeom prst="ellipse">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9Slide03 Kaleko 105 Round" pitchFamily="2" charset="0"/>
              </a:endParaRPr>
            </a:p>
          </p:txBody>
        </p:sp>
        <p:sp>
          <p:nvSpPr>
            <p:cNvPr id="5" name="TextBox 4"/>
            <p:cNvSpPr txBox="1"/>
            <p:nvPr/>
          </p:nvSpPr>
          <p:spPr>
            <a:xfrm>
              <a:off x="6498650" y="575736"/>
              <a:ext cx="1394358" cy="1200329"/>
            </a:xfrm>
            <a:prstGeom prst="rect">
              <a:avLst/>
            </a:prstGeom>
            <a:noFill/>
          </p:spPr>
          <p:txBody>
            <a:bodyPr wrap="square" rtlCol="0">
              <a:spAutoFit/>
            </a:bodyPr>
            <a:lstStyle/>
            <a:p>
              <a:pPr algn="ctr"/>
              <a:r>
                <a:rPr lang="vi-VN" dirty="0">
                  <a:latin typeface="#9Slide03 Kaleko 105 Round" pitchFamily="2" charset="0"/>
                </a:rPr>
                <a:t>Còn lí do nào nữa nhỉ?</a:t>
              </a:r>
              <a:endParaRPr lang="en-US" dirty="0">
                <a:latin typeface="#9Slide03 Kaleko 105 Round" pitchFamily="2" charset="0"/>
              </a:endParaRPr>
            </a:p>
            <a:p>
              <a:pPr algn="ctr"/>
              <a:endParaRPr lang="en-US" dirty="0"/>
            </a:p>
          </p:txBody>
        </p:sp>
      </p:grpSp>
    </p:spTree>
    <p:extLst>
      <p:ext uri="{BB962C8B-B14F-4D97-AF65-F5344CB8AC3E}">
        <p14:creationId xmlns:p14="http://schemas.microsoft.com/office/powerpoint/2010/main" val="13431013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iterate type="lt">
                                    <p:tmPct val="0"/>
                                  </p:iterate>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par>
                          <p:cTn id="11" fill="hold">
                            <p:stCondLst>
                              <p:cond delay="1000"/>
                            </p:stCondLst>
                            <p:childTnLst>
                              <p:par>
                                <p:cTn id="12" presetID="15" presetClass="emph" presetSubtype="0" grpId="1" nodeType="afterEffect">
                                  <p:stCondLst>
                                    <p:cond delay="0"/>
                                  </p:stCondLst>
                                  <p:iterate type="lt">
                                    <p:tmAbs val="100"/>
                                  </p:iterate>
                                  <p:childTnLst>
                                    <p:set>
                                      <p:cBhvr override="childStyle">
                                        <p:cTn id="13" dur="indefinite"/>
                                        <p:tgtEl>
                                          <p:spTgt spid="2"/>
                                        </p:tgtEl>
                                        <p:attrNameLst>
                                          <p:attrName>style.fontWeight</p:attrName>
                                        </p:attrNameLst>
                                      </p:cBhvr>
                                      <p:to>
                                        <p:strVal val="bold"/>
                                      </p:to>
                                    </p:set>
                                  </p:childTnLst>
                                </p:cTn>
                              </p:par>
                            </p:childTnLst>
                          </p:cTn>
                        </p:par>
                        <p:par>
                          <p:cTn id="14" fill="hold">
                            <p:stCondLst>
                              <p:cond delay="5100"/>
                            </p:stCondLst>
                            <p:childTnLst>
                              <p:par>
                                <p:cTn id="15" presetID="32" presetClass="emph" presetSubtype="0" fill="hold" grpId="0" nodeType="afterEffect">
                                  <p:stCondLst>
                                    <p:cond delay="0"/>
                                  </p:stCondLst>
                                  <p:iterate type="lt">
                                    <p:tmPct val="0"/>
                                  </p:iterate>
                                  <p:childTnLst>
                                    <p:animRot by="120000">
                                      <p:cBhvr>
                                        <p:cTn id="16" dur="100" fill="hold">
                                          <p:stCondLst>
                                            <p:cond delay="0"/>
                                          </p:stCondLst>
                                        </p:cTn>
                                        <p:tgtEl>
                                          <p:spTgt spid="12"/>
                                        </p:tgtEl>
                                        <p:attrNameLst>
                                          <p:attrName>r</p:attrName>
                                        </p:attrNameLst>
                                      </p:cBhvr>
                                    </p:animRot>
                                    <p:animRot by="-240000">
                                      <p:cBhvr>
                                        <p:cTn id="17" dur="200" fill="hold">
                                          <p:stCondLst>
                                            <p:cond delay="200"/>
                                          </p:stCondLst>
                                        </p:cTn>
                                        <p:tgtEl>
                                          <p:spTgt spid="12"/>
                                        </p:tgtEl>
                                        <p:attrNameLst>
                                          <p:attrName>r</p:attrName>
                                        </p:attrNameLst>
                                      </p:cBhvr>
                                    </p:animRot>
                                    <p:animRot by="240000">
                                      <p:cBhvr>
                                        <p:cTn id="18" dur="200" fill="hold">
                                          <p:stCondLst>
                                            <p:cond delay="400"/>
                                          </p:stCondLst>
                                        </p:cTn>
                                        <p:tgtEl>
                                          <p:spTgt spid="12"/>
                                        </p:tgtEl>
                                        <p:attrNameLst>
                                          <p:attrName>r</p:attrName>
                                        </p:attrNameLst>
                                      </p:cBhvr>
                                    </p:animRot>
                                    <p:animRot by="-240000">
                                      <p:cBhvr>
                                        <p:cTn id="19" dur="200" fill="hold">
                                          <p:stCondLst>
                                            <p:cond delay="600"/>
                                          </p:stCondLst>
                                        </p:cTn>
                                        <p:tgtEl>
                                          <p:spTgt spid="12"/>
                                        </p:tgtEl>
                                        <p:attrNameLst>
                                          <p:attrName>r</p:attrName>
                                        </p:attrNameLst>
                                      </p:cBhvr>
                                    </p:animRot>
                                    <p:animRot by="120000">
                                      <p:cBhvr>
                                        <p:cTn id="20" dur="200" fill="hold">
                                          <p:stCondLst>
                                            <p:cond delay="800"/>
                                          </p:stCondLst>
                                        </p:cTn>
                                        <p:tgtEl>
                                          <p:spTgt spid="12"/>
                                        </p:tgtEl>
                                        <p:attrNameLst>
                                          <p:attrName>r</p:attrName>
                                        </p:attrNameLst>
                                      </p:cBhvr>
                                    </p:animRot>
                                  </p:childTnLst>
                                </p:cTn>
                              </p:par>
                            </p:childTnLst>
                          </p:cTn>
                        </p:par>
                        <p:par>
                          <p:cTn id="21" fill="hold">
                            <p:stCondLst>
                              <p:cond delay="6100"/>
                            </p:stCondLst>
                            <p:childTnLst>
                              <p:par>
                                <p:cTn id="22" presetID="15" presetClass="emph" presetSubtype="0" grpId="1" nodeType="afterEffect">
                                  <p:stCondLst>
                                    <p:cond delay="0"/>
                                  </p:stCondLst>
                                  <p:iterate type="lt">
                                    <p:tmAbs val="100"/>
                                  </p:iterate>
                                  <p:childTnLst>
                                    <p:set>
                                      <p:cBhvr override="childStyle">
                                        <p:cTn id="23" dur="indefinite"/>
                                        <p:tgtEl>
                                          <p:spTgt spid="12"/>
                                        </p:tgtEl>
                                        <p:attrNameLst>
                                          <p:attrName>style.fontWeight</p:attrName>
                                        </p:attrNameLst>
                                      </p:cBhvr>
                                      <p:to>
                                        <p:strVal val="bold"/>
                                      </p:to>
                                    </p:set>
                                  </p:childTnLst>
                                </p:cTn>
                              </p:par>
                            </p:childTnLst>
                          </p:cTn>
                        </p:par>
                        <p:par>
                          <p:cTn id="24" fill="hold">
                            <p:stCondLst>
                              <p:cond delay="10800"/>
                            </p:stCondLst>
                            <p:childTnLst>
                              <p:par>
                                <p:cTn id="25" presetID="32" presetClass="emph" presetSubtype="0" fill="hold" grpId="0" nodeType="afterEffect">
                                  <p:stCondLst>
                                    <p:cond delay="0"/>
                                  </p:stCondLst>
                                  <p:iterate type="lt">
                                    <p:tmPct val="0"/>
                                  </p:iterate>
                                  <p:childTnLst>
                                    <p:animRot by="120000">
                                      <p:cBhvr>
                                        <p:cTn id="26" dur="100" fill="hold">
                                          <p:stCondLst>
                                            <p:cond delay="0"/>
                                          </p:stCondLst>
                                        </p:cTn>
                                        <p:tgtEl>
                                          <p:spTgt spid="13"/>
                                        </p:tgtEl>
                                        <p:attrNameLst>
                                          <p:attrName>r</p:attrName>
                                        </p:attrNameLst>
                                      </p:cBhvr>
                                    </p:animRot>
                                    <p:animRot by="-240000">
                                      <p:cBhvr>
                                        <p:cTn id="27" dur="200" fill="hold">
                                          <p:stCondLst>
                                            <p:cond delay="200"/>
                                          </p:stCondLst>
                                        </p:cTn>
                                        <p:tgtEl>
                                          <p:spTgt spid="13"/>
                                        </p:tgtEl>
                                        <p:attrNameLst>
                                          <p:attrName>r</p:attrName>
                                        </p:attrNameLst>
                                      </p:cBhvr>
                                    </p:animRot>
                                    <p:animRot by="240000">
                                      <p:cBhvr>
                                        <p:cTn id="28" dur="200" fill="hold">
                                          <p:stCondLst>
                                            <p:cond delay="400"/>
                                          </p:stCondLst>
                                        </p:cTn>
                                        <p:tgtEl>
                                          <p:spTgt spid="13"/>
                                        </p:tgtEl>
                                        <p:attrNameLst>
                                          <p:attrName>r</p:attrName>
                                        </p:attrNameLst>
                                      </p:cBhvr>
                                    </p:animRot>
                                    <p:animRot by="-240000">
                                      <p:cBhvr>
                                        <p:cTn id="29" dur="200" fill="hold">
                                          <p:stCondLst>
                                            <p:cond delay="600"/>
                                          </p:stCondLst>
                                        </p:cTn>
                                        <p:tgtEl>
                                          <p:spTgt spid="13"/>
                                        </p:tgtEl>
                                        <p:attrNameLst>
                                          <p:attrName>r</p:attrName>
                                        </p:attrNameLst>
                                      </p:cBhvr>
                                    </p:animRot>
                                    <p:animRot by="120000">
                                      <p:cBhvr>
                                        <p:cTn id="30" dur="200" fill="hold">
                                          <p:stCondLst>
                                            <p:cond delay="800"/>
                                          </p:stCondLst>
                                        </p:cTn>
                                        <p:tgtEl>
                                          <p:spTgt spid="13"/>
                                        </p:tgtEl>
                                        <p:attrNameLst>
                                          <p:attrName>r</p:attrName>
                                        </p:attrNameLst>
                                      </p:cBhvr>
                                    </p:animRot>
                                  </p:childTnLst>
                                </p:cTn>
                              </p:par>
                            </p:childTnLst>
                          </p:cTn>
                        </p:par>
                        <p:par>
                          <p:cTn id="31" fill="hold">
                            <p:stCondLst>
                              <p:cond delay="11800"/>
                            </p:stCondLst>
                            <p:childTnLst>
                              <p:par>
                                <p:cTn id="32" presetID="15" presetClass="emph" presetSubtype="0" grpId="1" nodeType="afterEffect">
                                  <p:stCondLst>
                                    <p:cond delay="0"/>
                                  </p:stCondLst>
                                  <p:iterate type="lt">
                                    <p:tmAbs val="100"/>
                                  </p:iterate>
                                  <p:childTnLst>
                                    <p:set>
                                      <p:cBhvr override="childStyle">
                                        <p:cTn id="33" dur="indefinite"/>
                                        <p:tgtEl>
                                          <p:spTgt spid="13"/>
                                        </p:tgtEl>
                                        <p:attrNameLst>
                                          <p:attrName>style.fontWeight</p:attrName>
                                        </p:attrNameLst>
                                      </p:cBhvr>
                                      <p:to>
                                        <p:strVal val="bold"/>
                                      </p:to>
                                    </p:set>
                                  </p:childTnLst>
                                </p:cTn>
                              </p:par>
                            </p:childTnLst>
                          </p:cTn>
                        </p:par>
                        <p:par>
                          <p:cTn id="34" fill="hold">
                            <p:stCondLst>
                              <p:cond delay="14400"/>
                            </p:stCondLst>
                            <p:childTnLst>
                              <p:par>
                                <p:cTn id="35" presetID="32" presetClass="emph" presetSubtype="0" fill="hold" grpId="0" nodeType="afterEffect">
                                  <p:stCondLst>
                                    <p:cond delay="0"/>
                                  </p:stCondLst>
                                  <p:iterate type="lt">
                                    <p:tmPct val="0"/>
                                  </p:iterate>
                                  <p:childTnLst>
                                    <p:animRot by="120000">
                                      <p:cBhvr>
                                        <p:cTn id="36" dur="100" fill="hold">
                                          <p:stCondLst>
                                            <p:cond delay="0"/>
                                          </p:stCondLst>
                                        </p:cTn>
                                        <p:tgtEl>
                                          <p:spTgt spid="14"/>
                                        </p:tgtEl>
                                        <p:attrNameLst>
                                          <p:attrName>r</p:attrName>
                                        </p:attrNameLst>
                                      </p:cBhvr>
                                    </p:animRot>
                                    <p:animRot by="-240000">
                                      <p:cBhvr>
                                        <p:cTn id="37" dur="200" fill="hold">
                                          <p:stCondLst>
                                            <p:cond delay="200"/>
                                          </p:stCondLst>
                                        </p:cTn>
                                        <p:tgtEl>
                                          <p:spTgt spid="14"/>
                                        </p:tgtEl>
                                        <p:attrNameLst>
                                          <p:attrName>r</p:attrName>
                                        </p:attrNameLst>
                                      </p:cBhvr>
                                    </p:animRot>
                                    <p:animRot by="240000">
                                      <p:cBhvr>
                                        <p:cTn id="38" dur="200" fill="hold">
                                          <p:stCondLst>
                                            <p:cond delay="400"/>
                                          </p:stCondLst>
                                        </p:cTn>
                                        <p:tgtEl>
                                          <p:spTgt spid="14"/>
                                        </p:tgtEl>
                                        <p:attrNameLst>
                                          <p:attrName>r</p:attrName>
                                        </p:attrNameLst>
                                      </p:cBhvr>
                                    </p:animRot>
                                    <p:animRot by="-240000">
                                      <p:cBhvr>
                                        <p:cTn id="39" dur="200" fill="hold">
                                          <p:stCondLst>
                                            <p:cond delay="600"/>
                                          </p:stCondLst>
                                        </p:cTn>
                                        <p:tgtEl>
                                          <p:spTgt spid="14"/>
                                        </p:tgtEl>
                                        <p:attrNameLst>
                                          <p:attrName>r</p:attrName>
                                        </p:attrNameLst>
                                      </p:cBhvr>
                                    </p:animRot>
                                    <p:animRot by="120000">
                                      <p:cBhvr>
                                        <p:cTn id="40" dur="200" fill="hold">
                                          <p:stCondLst>
                                            <p:cond delay="800"/>
                                          </p:stCondLst>
                                        </p:cTn>
                                        <p:tgtEl>
                                          <p:spTgt spid="14"/>
                                        </p:tgtEl>
                                        <p:attrNameLst>
                                          <p:attrName>r</p:attrName>
                                        </p:attrNameLst>
                                      </p:cBhvr>
                                    </p:animRot>
                                  </p:childTnLst>
                                </p:cTn>
                              </p:par>
                            </p:childTnLst>
                          </p:cTn>
                        </p:par>
                        <p:par>
                          <p:cTn id="41" fill="hold">
                            <p:stCondLst>
                              <p:cond delay="15400"/>
                            </p:stCondLst>
                            <p:childTnLst>
                              <p:par>
                                <p:cTn id="42" presetID="15" presetClass="emph" presetSubtype="0" grpId="1" nodeType="afterEffect">
                                  <p:stCondLst>
                                    <p:cond delay="0"/>
                                  </p:stCondLst>
                                  <p:iterate type="lt">
                                    <p:tmAbs val="100"/>
                                  </p:iterate>
                                  <p:childTnLst>
                                    <p:set>
                                      <p:cBhvr override="childStyle">
                                        <p:cTn id="43" dur="indefinite"/>
                                        <p:tgtEl>
                                          <p:spTgt spid="14"/>
                                        </p:tgtEl>
                                        <p:attrNameLst>
                                          <p:attrName>style.fontWeight</p:attrName>
                                        </p:attrNameLst>
                                      </p:cBhvr>
                                      <p:to>
                                        <p:strVal val="bold"/>
                                      </p:to>
                                    </p:set>
                                  </p:childTnLst>
                                </p:cTn>
                              </p:par>
                            </p:childTnLst>
                          </p:cTn>
                        </p:par>
                        <p:par>
                          <p:cTn id="44" fill="hold">
                            <p:stCondLst>
                              <p:cond delay="17800"/>
                            </p:stCondLst>
                            <p:childTnLst>
                              <p:par>
                                <p:cTn id="45" presetID="32" presetClass="emph" presetSubtype="0" fill="hold" nodeType="afterEffect">
                                  <p:stCondLst>
                                    <p:cond delay="0"/>
                                  </p:stCondLst>
                                  <p:iterate type="lt">
                                    <p:tmPct val="0"/>
                                  </p:iterate>
                                  <p:childTnLst>
                                    <p:animRot by="120000">
                                      <p:cBhvr>
                                        <p:cTn id="46" dur="100" fill="hold">
                                          <p:stCondLst>
                                            <p:cond delay="0"/>
                                          </p:stCondLst>
                                        </p:cTn>
                                        <p:tgtEl>
                                          <p:spTgt spid="6"/>
                                        </p:tgtEl>
                                        <p:attrNameLst>
                                          <p:attrName>r</p:attrName>
                                        </p:attrNameLst>
                                      </p:cBhvr>
                                    </p:animRot>
                                    <p:animRot by="-240000">
                                      <p:cBhvr>
                                        <p:cTn id="47" dur="200" fill="hold">
                                          <p:stCondLst>
                                            <p:cond delay="200"/>
                                          </p:stCondLst>
                                        </p:cTn>
                                        <p:tgtEl>
                                          <p:spTgt spid="6"/>
                                        </p:tgtEl>
                                        <p:attrNameLst>
                                          <p:attrName>r</p:attrName>
                                        </p:attrNameLst>
                                      </p:cBhvr>
                                    </p:animRot>
                                    <p:animRot by="240000">
                                      <p:cBhvr>
                                        <p:cTn id="48" dur="200" fill="hold">
                                          <p:stCondLst>
                                            <p:cond delay="400"/>
                                          </p:stCondLst>
                                        </p:cTn>
                                        <p:tgtEl>
                                          <p:spTgt spid="6"/>
                                        </p:tgtEl>
                                        <p:attrNameLst>
                                          <p:attrName>r</p:attrName>
                                        </p:attrNameLst>
                                      </p:cBhvr>
                                    </p:animRot>
                                    <p:animRot by="-240000">
                                      <p:cBhvr>
                                        <p:cTn id="49" dur="200" fill="hold">
                                          <p:stCondLst>
                                            <p:cond delay="600"/>
                                          </p:stCondLst>
                                        </p:cTn>
                                        <p:tgtEl>
                                          <p:spTgt spid="6"/>
                                        </p:tgtEl>
                                        <p:attrNameLst>
                                          <p:attrName>r</p:attrName>
                                        </p:attrNameLst>
                                      </p:cBhvr>
                                    </p:animRot>
                                    <p:animRot by="120000">
                                      <p:cBhvr>
                                        <p:cTn id="50"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12" grpId="0" animBg="1"/>
      <p:bldP spid="12" grpId="1" animBg="1"/>
      <p:bldP spid="13" grpId="0" animBg="1"/>
      <p:bldP spid="13" grpId="1" animBg="1"/>
      <p:bldP spid="14" grpId="0" animBg="1"/>
      <p:bldP spid="14" grpId="1" animBg="1"/>
    </p:bldLst>
  </p:timing>
</p:sld>
</file>

<file path=ppt/tags/tag1.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1"/>
</p:tagLst>
</file>

<file path=ppt/tags/tag2.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1"/>
</p:tagLst>
</file>

<file path=ppt/theme/theme1.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hbt0pw1n">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Awesome Teachers Meeting by Slidesgo">
  <a:themeElements>
    <a:clrScheme name="Simple Light">
      <a:dk1>
        <a:srgbClr val="513632"/>
      </a:dk1>
      <a:lt1>
        <a:srgbClr val="FFB64C"/>
      </a:lt1>
      <a:dk2>
        <a:srgbClr val="FFFFFF"/>
      </a:dk2>
      <a:lt2>
        <a:srgbClr val="FFC51C"/>
      </a:lt2>
      <a:accent1>
        <a:srgbClr val="FCF2BA"/>
      </a:accent1>
      <a:accent2>
        <a:srgbClr val="422B24"/>
      </a:accent2>
      <a:accent3>
        <a:srgbClr val="78909C"/>
      </a:accent3>
      <a:accent4>
        <a:srgbClr val="FFC18A"/>
      </a:accent4>
      <a:accent5>
        <a:srgbClr val="FF6374"/>
      </a:accent5>
      <a:accent6>
        <a:srgbClr val="D63E3D"/>
      </a:accent6>
      <a:hlink>
        <a:srgbClr val="FDFDF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233</TotalTime>
  <Words>811</Words>
  <Application>Microsoft Office PowerPoint</Application>
  <PresentationFormat>Widescreen</PresentationFormat>
  <Paragraphs>87</Paragraphs>
  <Slides>30</Slides>
  <Notes>0</Notes>
  <HiddenSlides>0</HiddenSlides>
  <MMClips>1</MMClips>
  <ScaleCrop>false</ScaleCrop>
  <HeadingPairs>
    <vt:vector size="6" baseType="variant">
      <vt:variant>
        <vt:lpstr>Fonts Used</vt:lpstr>
      </vt:variant>
      <vt:variant>
        <vt:i4>27</vt:i4>
      </vt:variant>
      <vt:variant>
        <vt:lpstr>Theme</vt:lpstr>
      </vt:variant>
      <vt:variant>
        <vt:i4>4</vt:i4>
      </vt:variant>
      <vt:variant>
        <vt:lpstr>Slide Titles</vt:lpstr>
      </vt:variant>
      <vt:variant>
        <vt:i4>30</vt:i4>
      </vt:variant>
    </vt:vector>
  </HeadingPairs>
  <TitlesOfParts>
    <vt:vector size="61" baseType="lpstr">
      <vt:lpstr>#9Slide07 Altus</vt:lpstr>
      <vt:lpstr>UTM Guanine</vt:lpstr>
      <vt:lpstr>方正卡通简体</vt:lpstr>
      <vt:lpstr>UTM Avo</vt:lpstr>
      <vt:lpstr>SVN-Newton</vt:lpstr>
      <vt:lpstr>M PLUS Rounded 1c</vt:lpstr>
      <vt:lpstr>#9Slide04 SFU Fenice Bold</vt:lpstr>
      <vt:lpstr>#9Slide05 Bodega Script</vt:lpstr>
      <vt:lpstr>Calibri Light</vt:lpstr>
      <vt:lpstr>宋体</vt:lpstr>
      <vt:lpstr>UTM American Sans</vt:lpstr>
      <vt:lpstr>SVN-Dancing Script</vt:lpstr>
      <vt:lpstr>#9Slide07 HoneyCream</vt:lpstr>
      <vt:lpstr>Arial</vt:lpstr>
      <vt:lpstr>#9Slide05 Authentica Regular</vt:lpstr>
      <vt:lpstr>字魂70号-灵悦黑体</vt:lpstr>
      <vt:lpstr>#9Slide03 AmpleSoft</vt:lpstr>
      <vt:lpstr>#9Slide04 SFU Fenice Ultra</vt:lpstr>
      <vt:lpstr>Microsoft YaHei</vt:lpstr>
      <vt:lpstr>Fredoka One</vt:lpstr>
      <vt:lpstr>#9Slide07 IcielStormtrooper</vt:lpstr>
      <vt:lpstr>Calibri</vt:lpstr>
      <vt:lpstr>#9Slide03 Kaleko 105 Round</vt:lpstr>
      <vt:lpstr>微软雅黑 Light</vt:lpstr>
      <vt:lpstr>UVN Bai Sau Nang</vt:lpstr>
      <vt:lpstr>UTM Bustamalaka</vt:lpstr>
      <vt:lpstr>Times New Roman</vt:lpstr>
      <vt:lpstr>第一PPT，www.1ppt.com</vt:lpstr>
      <vt:lpstr>Custom Design</vt:lpstr>
      <vt:lpstr>1_Office Theme</vt:lpstr>
      <vt:lpstr>2_Awesome Teachers Meeting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MANG NON</dc:creator>
  <cp:keywords>MANG NON</cp:keywords>
  <cp:lastModifiedBy>Admin</cp:lastModifiedBy>
  <cp:revision>34</cp:revision>
  <dcterms:created xsi:type="dcterms:W3CDTF">2022-07-19T09:10:31Z</dcterms:created>
  <dcterms:modified xsi:type="dcterms:W3CDTF">2025-10-15T09:48:09Z</dcterms:modified>
</cp:coreProperties>
</file>