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3"/>
  </p:notesMasterIdLst>
  <p:sldIdLst>
    <p:sldId id="301" r:id="rId4"/>
    <p:sldId id="392" r:id="rId5"/>
    <p:sldId id="393" r:id="rId6"/>
    <p:sldId id="394" r:id="rId7"/>
    <p:sldId id="395" r:id="rId8"/>
    <p:sldId id="296" r:id="rId9"/>
    <p:sldId id="390" r:id="rId10"/>
    <p:sldId id="39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46A9E-E22D-4B85-937F-FFA98A1B9AAE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0BA4-B245-44C5-8682-EED0C547F87B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A9CE5-F74E-4F7D-8C0A-10BC40A74E56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1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24" Type="http://schemas.openxmlformats.org/officeDocument/2006/relationships/image" Target="../media/image29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31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2.wdp"/><Relationship Id="rId30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41" y="1631470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633616" y="47129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01998"/>
              </p:ext>
            </p:extLst>
          </p:nvPr>
        </p:nvGraphicFramePr>
        <p:xfrm>
          <a:off x="2286002" y="2237361"/>
          <a:ext cx="8045864" cy="2472265"/>
        </p:xfrm>
        <a:graphic>
          <a:graphicData uri="http://schemas.openxmlformats.org/drawingml/2006/table">
            <a:tbl>
              <a:tblPr firstRow="1" bandRow="1"/>
              <a:tblGrid>
                <a:gridCol w="1419858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879622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746384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endParaRPr lang="en-US" sz="1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endParaRPr lang="en-US" sz="1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1974574" y="1521453"/>
            <a:ext cx="83886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Lớp 2A hẹn gặp lại các bạn ở bài sau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193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黑体</vt:lpstr>
      <vt:lpstr>Times New Roman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FPT SHOP</cp:lastModifiedBy>
  <cp:revision>3</cp:revision>
  <dcterms:created xsi:type="dcterms:W3CDTF">2021-07-28T15:14:01Z</dcterms:created>
  <dcterms:modified xsi:type="dcterms:W3CDTF">2022-10-21T02:21:09Z</dcterms:modified>
</cp:coreProperties>
</file>