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4"/>
  </p:notesMasterIdLst>
  <p:sldIdLst>
    <p:sldId id="260" r:id="rId3"/>
    <p:sldId id="261" r:id="rId4"/>
    <p:sldId id="263" r:id="rId5"/>
    <p:sldId id="264" r:id="rId6"/>
    <p:sldId id="258" r:id="rId7"/>
    <p:sldId id="259" r:id="rId8"/>
    <p:sldId id="262" r:id="rId9"/>
    <p:sldId id="265" r:id="rId10"/>
    <p:sldId id="268" r:id="rId11"/>
    <p:sldId id="269" r:id="rId12"/>
    <p:sldId id="272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09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12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937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A8CE8-FE97-41E1-819E-0C418212C277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619A-34DC-4BC1-B50D-D695C3A1C0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A8CE8-FE97-41E1-819E-0C418212C277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619A-34DC-4BC1-B50D-D695C3A1C0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A8CE8-FE97-41E1-819E-0C418212C277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619A-34DC-4BC1-B50D-D695C3A1C0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A8CE8-FE97-41E1-819E-0C418212C277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619A-34DC-4BC1-B50D-D695C3A1C0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A8CE8-FE97-41E1-819E-0C418212C277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619A-34DC-4BC1-B50D-D695C3A1C0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A8CE8-FE97-41E1-819E-0C418212C277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619A-34DC-4BC1-B50D-D695C3A1C0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A8CE8-FE97-41E1-819E-0C418212C277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619A-34DC-4BC1-B50D-D695C3A1C0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A8CE8-FE97-41E1-819E-0C418212C277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619A-34DC-4BC1-B50D-D695C3A1C0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A8CE8-FE97-41E1-819E-0C418212C277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619A-34DC-4BC1-B50D-D695C3A1C0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A8CE8-FE97-41E1-819E-0C418212C277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619A-34DC-4BC1-B50D-D695C3A1C0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A8CE8-FE97-41E1-819E-0C418212C277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619A-34DC-4BC1-B50D-D695C3A1C0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A8CE8-FE97-41E1-819E-0C418212C277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A619A-34DC-4BC1-B50D-D695C3A1C07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990600" y="304800"/>
            <a:ext cx="72390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TRƯỜNG TIỂU HỌC SỐ 2 HOÀI THANH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371600" y="3048000"/>
            <a:ext cx="6324600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MÔN: ĐẠO ĐỨC</a:t>
            </a:r>
          </a:p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6: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vâng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bà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, cha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mẹ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oup 4"/>
          <p:cNvGrpSpPr/>
          <p:nvPr/>
        </p:nvGrpSpPr>
        <p:grpSpPr bwMode="auto">
          <a:xfrm>
            <a:off x="-152400" y="5334000"/>
            <a:ext cx="9448800" cy="1471613"/>
            <a:chOff x="-192" y="3393"/>
            <a:chExt cx="5952" cy="927"/>
          </a:xfrm>
        </p:grpSpPr>
        <p:pic>
          <p:nvPicPr>
            <p:cNvPr id="5127" name="Picture 5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8" name="Picture 6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9" name="Picture 7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0" name="Picture 8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1" name="Picture 9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2" name="Picture 10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5" name="Text Box 11"/>
          <p:cNvSpPr txBox="1">
            <a:spLocks noChangeArrowheads="1"/>
          </p:cNvSpPr>
          <p:nvPr/>
        </p:nvSpPr>
        <p:spPr bwMode="auto">
          <a:xfrm>
            <a:off x="1981200" y="4724400"/>
            <a:ext cx="6477000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smtClean="0">
                <a:latin typeface="Times New Roman" panose="02020603050405020304" pitchFamily="18" charset="0"/>
              </a:rPr>
              <a:t>GV:Nguyễn </a:t>
            </a:r>
            <a:r>
              <a:rPr lang="en-US" sz="2800" b="1" err="1">
                <a:latin typeface="Times New Roman" panose="02020603050405020304" pitchFamily="18" charset="0"/>
              </a:rPr>
              <a:t>Thị</a:t>
            </a:r>
            <a:r>
              <a:rPr lang="en-US" sz="2800" b="1">
                <a:latin typeface="Times New Roman" panose="02020603050405020304" pitchFamily="18" charset="0"/>
              </a:rPr>
              <a:t> </a:t>
            </a:r>
            <a:r>
              <a:rPr lang="en-US" sz="2800" b="1" smtClean="0">
                <a:latin typeface="Times New Roman" panose="02020603050405020304" pitchFamily="18" charset="0"/>
              </a:rPr>
              <a:t>Lan</a:t>
            </a:r>
            <a:endParaRPr 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5126" name="WordArt 3"/>
          <p:cNvSpPr>
            <a:spLocks noChangeArrowheads="1" noChangeShapeType="1" noTextEdit="1"/>
          </p:cNvSpPr>
          <p:nvPr/>
        </p:nvSpPr>
        <p:spPr bwMode="auto">
          <a:xfrm>
            <a:off x="685800" y="1633538"/>
            <a:ext cx="7696200" cy="126206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200" b="1" kern="10" dirty="0">
                <a:ln w="9525">
                  <a:solidFill>
                    <a:srgbClr val="A62684"/>
                  </a:solidFill>
                  <a:rou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QUÝ THẦY CÔ GIÁO</a:t>
            </a:r>
          </a:p>
          <a:p>
            <a:pPr algn="ctr"/>
            <a:r>
              <a:rPr lang="en-US" sz="3200" b="1" kern="10" dirty="0">
                <a:ln w="9525">
                  <a:solidFill>
                    <a:srgbClr val="A62684"/>
                  </a:solidFill>
                  <a:rou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DỰ GIỜ </a:t>
            </a:r>
            <a:r>
              <a:rPr lang="en-US" sz="3200" b="1" kern="10">
                <a:ln w="9525">
                  <a:solidFill>
                    <a:srgbClr val="A62684"/>
                  </a:solidFill>
                  <a:rou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</a:t>
            </a:r>
            <a:r>
              <a:rPr lang="en-US" sz="3200" b="1" kern="10" smtClean="0">
                <a:ln w="9525">
                  <a:solidFill>
                    <a:srgbClr val="A62684"/>
                  </a:solidFill>
                  <a:rou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1A1</a:t>
            </a:r>
            <a:endParaRPr lang="en-US" sz="3200" b="1" kern="10" dirty="0">
              <a:ln w="9525">
                <a:solidFill>
                  <a:srgbClr val="A62684"/>
                </a:solidFill>
                <a:rou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 bwMode="auto">
          <a:xfrm>
            <a:off x="-142908" y="4643446"/>
            <a:ext cx="9448800" cy="1971679"/>
            <a:chOff x="-192" y="3393"/>
            <a:chExt cx="5952" cy="927"/>
          </a:xfrm>
        </p:grpSpPr>
        <p:pic>
          <p:nvPicPr>
            <p:cNvPr id="5127" name="Picture 5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8" name="Picture 6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9" name="Picture 7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0" name="Picture 8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1" name="Picture 9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2" name="Picture 10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6" name="WordArt 3"/>
          <p:cNvSpPr>
            <a:spLocks noChangeArrowheads="1" noChangeShapeType="1" noTextEdit="1"/>
          </p:cNvSpPr>
          <p:nvPr/>
        </p:nvSpPr>
        <p:spPr bwMode="auto">
          <a:xfrm>
            <a:off x="685800" y="1633538"/>
            <a:ext cx="7696200" cy="126206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200" b="1" kern="10" dirty="0">
              <a:ln w="9525">
                <a:solidFill>
                  <a:srgbClr val="A62684"/>
                </a:solidFill>
                <a:rou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8662" y="714356"/>
            <a:ext cx="685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5" descr="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071678"/>
            <a:ext cx="8715436" cy="257176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534494" y="1462867"/>
            <a:ext cx="405372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trải nghiệm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421910" y="2198366"/>
            <a:ext cx="455560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được gì qua bài 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421910" y="2893420"/>
            <a:ext cx="4339575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 bwMode="auto">
          <a:xfrm>
            <a:off x="-152400" y="5334000"/>
            <a:ext cx="9448800" cy="1471613"/>
            <a:chOff x="-192" y="3393"/>
            <a:chExt cx="5952" cy="927"/>
          </a:xfrm>
        </p:grpSpPr>
        <p:pic>
          <p:nvPicPr>
            <p:cNvPr id="5127" name="Picture 5" descr="FLOWERS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8" name="Picture 6" descr="FLOWERS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9" name="Picture 7" descr="FLOWERS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0" name="Picture 8" descr="FLOWERS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1" name="Picture 9" descr="FLOWERS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2" name="Picture 10" descr="FLOWERS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6" name="WordArt 3"/>
          <p:cNvSpPr>
            <a:spLocks noChangeArrowheads="1" noChangeShapeType="1" noTextEdit="1"/>
          </p:cNvSpPr>
          <p:nvPr/>
        </p:nvSpPr>
        <p:spPr bwMode="auto">
          <a:xfrm>
            <a:off x="685800" y="1633538"/>
            <a:ext cx="7696200" cy="126206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200" b="1" kern="10" dirty="0">
              <a:ln w="9525">
                <a:solidFill>
                  <a:srgbClr val="A62684"/>
                </a:solidFill>
                <a:rou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30926" y="347333"/>
            <a:ext cx="685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Bài hát Con chim vành khuyên nhỏ - Nhạc thiếu nhi - Nhạc thiếu nhi vui nhộn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825" y="1311910"/>
            <a:ext cx="8134350" cy="440309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 bwMode="auto">
          <a:xfrm>
            <a:off x="-152400" y="5334000"/>
            <a:ext cx="9448800" cy="1471613"/>
            <a:chOff x="-192" y="3393"/>
            <a:chExt cx="5952" cy="927"/>
          </a:xfrm>
        </p:grpSpPr>
        <p:pic>
          <p:nvPicPr>
            <p:cNvPr id="5127" name="Picture 5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8" name="Picture 6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9" name="Picture 7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0" name="Picture 8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1" name="Picture 9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2" name="Picture 10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6" name="WordArt 3"/>
          <p:cNvSpPr>
            <a:spLocks noChangeArrowheads="1" noChangeShapeType="1" noTextEdit="1"/>
          </p:cNvSpPr>
          <p:nvPr/>
        </p:nvSpPr>
        <p:spPr bwMode="auto">
          <a:xfrm>
            <a:off x="685800" y="1633538"/>
            <a:ext cx="7696200" cy="126206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200" b="1" kern="10" dirty="0">
              <a:ln w="9525">
                <a:solidFill>
                  <a:srgbClr val="A62684"/>
                </a:solidFill>
                <a:rou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2" name="Picture 11" descr="bài 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116632"/>
            <a:ext cx="94488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WordArt 3"/>
          <p:cNvSpPr>
            <a:spLocks noChangeArrowheads="1" noChangeShapeType="1" noTextEdit="1"/>
          </p:cNvSpPr>
          <p:nvPr/>
        </p:nvSpPr>
        <p:spPr bwMode="auto">
          <a:xfrm>
            <a:off x="685800" y="1633538"/>
            <a:ext cx="7696200" cy="126206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200" b="1" kern="10" dirty="0">
              <a:ln w="9525">
                <a:solidFill>
                  <a:srgbClr val="A62684"/>
                </a:solidFill>
                <a:rou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00166" y="1714488"/>
            <a:ext cx="685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4063" y="3421063"/>
            <a:ext cx="15875" cy="1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4" descr="21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0076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42844" y="6143644"/>
            <a:ext cx="900115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ạ)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1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000768"/>
          </a:xfrm>
        </p:spPr>
      </p:pic>
      <p:sp>
        <p:nvSpPr>
          <p:cNvPr id="5" name="TextBox 4"/>
          <p:cNvSpPr txBox="1"/>
          <p:nvPr/>
        </p:nvSpPr>
        <p:spPr>
          <a:xfrm>
            <a:off x="500034" y="6215082"/>
            <a:ext cx="78581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1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2908" y="0"/>
            <a:ext cx="9286908" cy="6215082"/>
          </a:xfrm>
        </p:spPr>
      </p:pic>
      <p:sp>
        <p:nvSpPr>
          <p:cNvPr id="5" name="TextBox 4"/>
          <p:cNvSpPr txBox="1"/>
          <p:nvPr/>
        </p:nvSpPr>
        <p:spPr>
          <a:xfrm>
            <a:off x="142844" y="6286520"/>
            <a:ext cx="8786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1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143644"/>
          </a:xfrm>
        </p:spPr>
      </p:pic>
      <p:sp>
        <p:nvSpPr>
          <p:cNvPr id="5" name="TextBox 4"/>
          <p:cNvSpPr txBox="1"/>
          <p:nvPr/>
        </p:nvSpPr>
        <p:spPr>
          <a:xfrm>
            <a:off x="428596" y="6143644"/>
            <a:ext cx="82153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2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359408" cy="633984"/>
          </a:xfrm>
        </p:spPr>
      </p:pic>
      <p:pic>
        <p:nvPicPr>
          <p:cNvPr id="5" name="Picture 4" descr="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2918"/>
            <a:ext cx="9001156" cy="607223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2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129</Words>
  <Application>Microsoft Office PowerPoint</Application>
  <PresentationFormat>On-screen Show (4:3)</PresentationFormat>
  <Paragraphs>17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宋体</vt:lpstr>
      <vt:lpstr>Arial</vt:lpstr>
      <vt:lpstr>Calibri</vt:lpstr>
      <vt:lpstr>Calibri Light</vt:lpstr>
      <vt:lpstr>Times New Roman</vt:lpstr>
      <vt:lpstr>Wingdings</vt:lpstr>
      <vt:lpstr>等线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Admin</cp:lastModifiedBy>
  <cp:revision>13</cp:revision>
  <dcterms:created xsi:type="dcterms:W3CDTF">2020-08-30T13:51:00Z</dcterms:created>
  <dcterms:modified xsi:type="dcterms:W3CDTF">2025-10-15T09:03:45Z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