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726" r:id="rId2"/>
    <p:sldMasterId id="2147483739" r:id="rId3"/>
    <p:sldMasterId id="2147483751" r:id="rId4"/>
  </p:sldMasterIdLst>
  <p:notesMasterIdLst>
    <p:notesMasterId r:id="rId13"/>
  </p:notesMasterIdLst>
  <p:sldIdLst>
    <p:sldId id="309" r:id="rId5"/>
    <p:sldId id="310" r:id="rId6"/>
    <p:sldId id="313" r:id="rId7"/>
    <p:sldId id="316" r:id="rId8"/>
    <p:sldId id="286" r:id="rId9"/>
    <p:sldId id="287" r:id="rId10"/>
    <p:sldId id="288" r:id="rId11"/>
    <p:sldId id="311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4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092" y="90"/>
      </p:cViewPr>
      <p:guideLst>
        <p:guide orient="horz" pos="2160"/>
        <p:guide pos="284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6D0635-319A-429A-899D-AA14C73F6AA3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E0D409-9D2A-4CD8-B706-059D961A5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409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2236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0E0C2-0D4A-4881-ADBA-8A3F58F5279E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48776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3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907633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>
                <a:solidFill>
                  <a:prstClr val="black"/>
                </a:solidFill>
              </a:rPr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6048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>
                <a:solidFill>
                  <a:prstClr val="black"/>
                </a:solidFill>
              </a:rPr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3126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7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830707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2790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62"/>
            <a:ext cx="1971675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94" y="365162"/>
            <a:ext cx="5800725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 userDrawn="1"/>
        </p:nvGrpSpPr>
        <p:grpSpPr>
          <a:xfrm>
            <a:off x="0" y="0"/>
            <a:ext cx="9234014" cy="6860117"/>
            <a:chOff x="0" y="0"/>
            <a:chExt cx="12309881" cy="6858000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/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defTabSz="342900">
                <a:defRPr/>
              </a:pPr>
              <a:endParaRPr lang="zh-CN" altLang="en-US" sz="1400" kern="0">
                <a:solidFill>
                  <a:prstClr val="white"/>
                </a:solidFill>
              </a:endParaRPr>
            </a:p>
          </p:txBody>
        </p:sp>
        <p:pic>
          <p:nvPicPr>
            <p:cNvPr id="37" name="图片 36"/>
            <p:cNvPicPr>
              <a:picLocks noChangeAspect="1"/>
            </p:cNvPicPr>
            <p:nvPr/>
          </p:nvPicPr>
          <p:blipFill rotWithShape="1">
            <a:blip r:embed="rId3" cstate="screen"/>
            <a:srcRect/>
            <a:stretch>
              <a:fillRect/>
            </a:stretch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/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/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342900">
                  <a:defRPr/>
                </a:pPr>
                <a:endParaRPr lang="zh-CN" altLang="en-US" sz="2400" kern="0" dirty="0">
                  <a:solidFill>
                    <a:prstClr val="white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/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342900">
                  <a:defRPr/>
                </a:pPr>
                <a:endParaRPr lang="zh-CN" altLang="en-US" sz="140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矩形: 圆角 10"/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342900">
                  <a:defRPr/>
                </a:pPr>
                <a:endParaRPr lang="zh-CN" altLang="en-US" sz="1400" kern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4" cstate="screen"/>
            <a:srcRect/>
            <a:stretch>
              <a:fillRect/>
            </a:stretch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/>
            <p:cNvPicPr>
              <a:picLocks noChangeAspect="1"/>
            </p:cNvPicPr>
            <p:nvPr/>
          </p:nvPicPr>
          <p:blipFill rotWithShape="1">
            <a:blip r:embed="rId4" cstate="screen"/>
            <a:srcRect/>
            <a:stretch>
              <a:fillRect/>
            </a:stretch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6917342" y="5669557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1" y="365126"/>
            <a:ext cx="5800725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 userDrawn="1"/>
        </p:nvGrpSpPr>
        <p:grpSpPr>
          <a:xfrm>
            <a:off x="0" y="0"/>
            <a:ext cx="9234014" cy="6860117"/>
            <a:chOff x="0" y="0"/>
            <a:chExt cx="12309881" cy="6858000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/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defTabSz="342900">
                <a:defRPr/>
              </a:pPr>
              <a:endParaRPr lang="zh-CN" altLang="en-US" sz="1400" kern="0">
                <a:solidFill>
                  <a:prstClr val="white"/>
                </a:solidFill>
              </a:endParaRPr>
            </a:p>
          </p:txBody>
        </p:sp>
        <p:pic>
          <p:nvPicPr>
            <p:cNvPr id="37" name="图片 36"/>
            <p:cNvPicPr>
              <a:picLocks noChangeAspect="1"/>
            </p:cNvPicPr>
            <p:nvPr/>
          </p:nvPicPr>
          <p:blipFill rotWithShape="1">
            <a:blip r:embed="rId3" cstate="screen"/>
            <a:srcRect/>
            <a:stretch>
              <a:fillRect/>
            </a:stretch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/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/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342900">
                  <a:defRPr/>
                </a:pPr>
                <a:endParaRPr lang="zh-CN" altLang="en-US" sz="2400" kern="0" dirty="0">
                  <a:solidFill>
                    <a:prstClr val="white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/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342900">
                  <a:defRPr/>
                </a:pPr>
                <a:endParaRPr lang="zh-CN" altLang="en-US" sz="140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矩形: 圆角 10"/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342900">
                  <a:defRPr/>
                </a:pPr>
                <a:endParaRPr lang="zh-CN" altLang="en-US" sz="1400" kern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4" cstate="screen"/>
            <a:srcRect/>
            <a:stretch>
              <a:fillRect/>
            </a:stretch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/>
            <p:cNvPicPr>
              <a:picLocks noChangeAspect="1"/>
            </p:cNvPicPr>
            <p:nvPr/>
          </p:nvPicPr>
          <p:blipFill rotWithShape="1">
            <a:blip r:embed="rId4" cstate="screen"/>
            <a:srcRect/>
            <a:stretch>
              <a:fillRect/>
            </a:stretch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76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2025/10/15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2025/10/15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2025/10/15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2025/10/15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1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2025/10/15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29157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6917342" y="5669557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87391" y="987462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62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07CB7-5F54-4807-B881-CC163DA4271A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2025/10/15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</p:sldLayoutIdLst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2.emf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1.xml"/><Relationship Id="rId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3.xml"/><Relationship Id="rId5" Type="http://schemas.openxmlformats.org/officeDocument/2006/relationships/image" Target="../media/image22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18.jpe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7" Type="http://schemas.openxmlformats.org/officeDocument/2006/relationships/image" Target="../media/image2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6.emf"/><Relationship Id="rId5" Type="http://schemas.openxmlformats.org/officeDocument/2006/relationships/image" Target="../media/image25.png"/><Relationship Id="rId4" Type="http://schemas.openxmlformats.org/officeDocument/2006/relationships/image" Target="../media/image2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"/>
            <a:ext cx="9145905" cy="600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915" y="712016"/>
            <a:ext cx="9648825" cy="490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52059"/>
            <a:ext cx="9145905" cy="2323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0000000我图PPT\00001PNG素材\儿童卡通\454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98882" y="3207904"/>
            <a:ext cx="4617066" cy="288959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-233680" y="30480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82" y="4365105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êu đề 1"/>
          <p:cNvSpPr>
            <a:spLocks noGrp="1"/>
          </p:cNvSpPr>
          <p:nvPr/>
        </p:nvSpPr>
        <p:spPr>
          <a:xfrm>
            <a:off x="-233680" y="2375419"/>
            <a:ext cx="9546590" cy="1664970"/>
          </a:xfrm>
          <a:prstGeom prst="rect">
            <a:avLst/>
          </a:prstGeom>
        </p:spPr>
        <p:txBody>
          <a:bodyPr vert="horz" lIns="91440" tIns="45720" rIns="91440" bIns="45720" rtlCol="0" anchor="b">
            <a:prstTxWarp prst="textArchUp">
              <a:avLst/>
            </a:prstTxWarp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vi-VN" sz="4400" kern="1200">
                <a:solidFill>
                  <a:srgbClr val="4040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algn="ctr"/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4400" b="1" kern="1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14400" b="1" kern="1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endParaRPr lang="en-US" altLang="vi-VN" sz="14400" b="1" kern="1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4662" y="474666"/>
            <a:ext cx="7236579" cy="646232"/>
          </a:xfrm>
          <a:prstGeom prst="rect">
            <a:avLst/>
          </a:prstGeom>
        </p:spPr>
      </p:pic>
      <p:sp>
        <p:nvSpPr>
          <p:cNvPr id="10" name="WordArt 3"/>
          <p:cNvSpPr>
            <a:spLocks noChangeArrowheads="1" noChangeShapeType="1" noTextEdit="1"/>
          </p:cNvSpPr>
          <p:nvPr/>
        </p:nvSpPr>
        <p:spPr bwMode="auto">
          <a:xfrm>
            <a:off x="804520" y="1457790"/>
            <a:ext cx="7696200" cy="1262062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200" b="1" kern="10">
                <a:ln w="9525">
                  <a:solidFill>
                    <a:srgbClr val="A62684"/>
                  </a:solidFill>
                  <a:rou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MÔN: HOẠT ĐỘNG TRẢI NGHIỆM</a:t>
            </a:r>
            <a:endParaRPr lang="en-US" sz="3200" b="1" kern="10" dirty="0">
              <a:ln w="9525">
                <a:solidFill>
                  <a:srgbClr val="A62684"/>
                </a:solidFill>
                <a:round/>
              </a:ln>
              <a:gradFill rotWithShape="1">
                <a:gsLst>
                  <a:gs pos="0">
                    <a:srgbClr val="9999FF"/>
                  </a:gs>
                  <a:gs pos="100000">
                    <a:srgbClr val="009999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725462" y="2756197"/>
            <a:ext cx="7854315" cy="14465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smtClean="0">
                <a:solidFill>
                  <a:srgbClr val="FF3300"/>
                </a:solidFill>
                <a:latin typeface="Times New Roman" panose="02020603050405020304" pitchFamily="18" charset="0"/>
              </a:rPr>
              <a:t>Bài </a:t>
            </a:r>
            <a:r>
              <a:rPr 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2</a:t>
            </a:r>
            <a:r>
              <a:rPr lang="en-US" sz="2800" b="1" smtClean="0">
                <a:solidFill>
                  <a:srgbClr val="FF3300"/>
                </a:solidFill>
                <a:latin typeface="Times New Roman" panose="02020603050405020304" pitchFamily="18" charset="0"/>
              </a:rPr>
              <a:t>: </a:t>
            </a:r>
            <a:r>
              <a:rPr lang="vi-VN" sz="4400" b="1">
                <a:solidFill>
                  <a:srgbClr val="FF3300"/>
                </a:solidFill>
                <a:latin typeface="Times New Roman" panose="02020603050405020304" pitchFamily="18" charset="0"/>
              </a:rPr>
              <a:t>Những việc nên </a:t>
            </a:r>
            <a:r>
              <a:rPr lang="vi-VN" sz="4400" b="1">
                <a:solidFill>
                  <a:srgbClr val="FF3300"/>
                </a:solidFill>
                <a:latin typeface="Times New Roman" panose="02020603050405020304" pitchFamily="18" charset="0"/>
              </a:rPr>
              <a:t>làm </a:t>
            </a:r>
            <a:r>
              <a:rPr lang="vi-VN" sz="4400" b="1" smtClean="0">
                <a:solidFill>
                  <a:srgbClr val="FF3300"/>
                </a:solidFill>
                <a:latin typeface="Times New Roman" panose="02020603050405020304" pitchFamily="18" charset="0"/>
              </a:rPr>
              <a:t>trong </a:t>
            </a:r>
            <a:r>
              <a:rPr lang="vi-VN" sz="4400" b="1">
                <a:solidFill>
                  <a:srgbClr val="FF3300"/>
                </a:solidFill>
                <a:latin typeface="Times New Roman" panose="02020603050405020304" pitchFamily="18" charset="0"/>
              </a:rPr>
              <a:t>giờ học, giờ chơi</a:t>
            </a:r>
            <a:endParaRPr lang="vi-VN" sz="4400" b="1" dirty="0" err="1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2752408" y="4361933"/>
            <a:ext cx="6477000" cy="523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smtClean="0">
                <a:latin typeface="Times New Roman" panose="02020603050405020304" pitchFamily="18" charset="0"/>
              </a:rPr>
              <a:t>GV:Nguyễn Thị Lan</a:t>
            </a:r>
            <a:endParaRPr lang="en-US" sz="2800" b="1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849" y="1509712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131" y="995363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2053" y="905901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3020" y="4215765"/>
            <a:ext cx="6151721" cy="15106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5900" y="3495824"/>
            <a:ext cx="7366438" cy="88582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6362000" y="2918102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2032335" y="2036843"/>
            <a:ext cx="4693090" cy="159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Bài 2: </a:t>
            </a:r>
            <a:endParaRPr kumimoji="0" lang="en-US" altLang="zh-CN" sz="2800" b="1" i="0" u="none" strike="noStrike" kern="1200" cap="none" spc="0" normalizeH="0" baseline="0" noProof="0" dirty="0" smtClean="0">
              <a:ln>
                <a:noFill/>
              </a:ln>
              <a:solidFill>
                <a:srgbClr val="5FA08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Những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việc nên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làm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endParaRPr kumimoji="0" lang="en-US" altLang="zh-CN" sz="2800" b="1" i="0" u="none" strike="noStrike" kern="1200" cap="none" spc="0" normalizeH="0" baseline="0" noProof="0" dirty="0" smtClean="0">
              <a:ln>
                <a:noFill/>
              </a:ln>
              <a:solidFill>
                <a:srgbClr val="5FA08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giờ học, giờ chơi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1" b="19753"/>
          <a:stretch>
            <a:fillRect/>
          </a:stretch>
        </p:blipFill>
        <p:spPr>
          <a:xfrm>
            <a:off x="1357" y="-19316"/>
            <a:ext cx="9141291" cy="3420533"/>
          </a:xfrm>
          <a:prstGeom prst="rect">
            <a:avLst/>
          </a:prstGeom>
        </p:spPr>
      </p:pic>
      <p:sp>
        <p:nvSpPr>
          <p:cNvPr id="25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566274" y="3903382"/>
            <a:ext cx="4011455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defTabSz="685800"/>
            <a:r>
              <a:rPr lang="en-US" altLang="zh-CN" sz="7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TIẾT 3</a:t>
            </a:r>
            <a:endParaRPr lang="zh-CN" altLang="en-US" sz="7200" b="1" dirty="0">
              <a:solidFill>
                <a:srgbClr val="83B40D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83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yện ở lớ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719" y="1066800"/>
            <a:ext cx="8205787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53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4022315"/>
            <a:ext cx="3676706" cy="4988316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20" name="Hình ảnh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6822" r="81449" b="85973"/>
          <a:stretch>
            <a:fillRect/>
          </a:stretch>
        </p:blipFill>
        <p:spPr>
          <a:xfrm>
            <a:off x="439721" y="605815"/>
            <a:ext cx="1168743" cy="1524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143000" y="1075834"/>
            <a:ext cx="7535793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defTabSz="685800"/>
            <a:r>
              <a:rPr lang="en-US" altLang="zh-CN" sz="28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Nhận</a:t>
            </a:r>
            <a:r>
              <a:rPr lang="en-US" altLang="zh-CN" sz="28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xét</a:t>
            </a:r>
            <a:r>
              <a:rPr lang="en-US" altLang="zh-CN" sz="28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những</a:t>
            </a:r>
            <a:r>
              <a:rPr lang="en-US" altLang="zh-CN" sz="28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hành</a:t>
            </a:r>
            <a:r>
              <a:rPr lang="en-US" altLang="zh-CN" sz="28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vi </a:t>
            </a:r>
            <a:r>
              <a:rPr lang="en-US" altLang="zh-CN" sz="28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đã</a:t>
            </a:r>
            <a:r>
              <a:rPr lang="en-US" altLang="zh-CN" sz="28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thay</a:t>
            </a:r>
            <a:r>
              <a:rPr lang="en-US" altLang="zh-CN" sz="28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đổi</a:t>
            </a:r>
            <a:r>
              <a:rPr lang="en-US" altLang="zh-CN" sz="28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28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28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bạn</a:t>
            </a:r>
            <a:endParaRPr lang="zh-CN" altLang="en-US" sz="2800" b="1" dirty="0">
              <a:solidFill>
                <a:srgbClr val="83B40D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2" name="文本框 3"/>
          <p:cNvSpPr txBox="1"/>
          <p:nvPr/>
        </p:nvSpPr>
        <p:spPr>
          <a:xfrm>
            <a:off x="3686699" y="298058"/>
            <a:ext cx="1792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altLang="zh-CN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Hoạt</a:t>
            </a:r>
            <a:r>
              <a:rPr lang="en-US" altLang="zh-CN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động</a:t>
            </a:r>
            <a:r>
              <a:rPr lang="en-US" altLang="zh-CN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1</a:t>
            </a:r>
            <a:endParaRPr lang="zh-CN" altLang="en-US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2" t="67778" r="26057" b="7461"/>
          <a:stretch>
            <a:fillRect/>
          </a:stretch>
        </p:blipFill>
        <p:spPr>
          <a:xfrm>
            <a:off x="1044083" y="1752600"/>
            <a:ext cx="7414117" cy="411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4022315"/>
            <a:ext cx="3676706" cy="4988316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20" name="Hình ảnh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6822" r="81449" b="85973"/>
          <a:stretch>
            <a:fillRect/>
          </a:stretch>
        </p:blipFill>
        <p:spPr>
          <a:xfrm>
            <a:off x="439721" y="605815"/>
            <a:ext cx="1168743" cy="1524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143000" y="1075834"/>
            <a:ext cx="7535793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defTabSz="685800"/>
            <a:r>
              <a:rPr lang="en-US" altLang="zh-CN" sz="28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Chia </a:t>
            </a:r>
            <a:r>
              <a:rPr lang="en-US" altLang="zh-CN" sz="28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sẻ</a:t>
            </a:r>
            <a:r>
              <a:rPr lang="en-US" altLang="zh-CN" sz="28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những</a:t>
            </a:r>
            <a:r>
              <a:rPr lang="en-US" altLang="zh-CN" sz="2800" b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smtClean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việc </a:t>
            </a:r>
            <a:r>
              <a:rPr lang="en-US" altLang="zh-CN" sz="28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làm</a:t>
            </a:r>
            <a:r>
              <a:rPr lang="en-US" altLang="zh-CN" sz="28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tích</a:t>
            </a:r>
            <a:r>
              <a:rPr lang="en-US" altLang="zh-CN" sz="28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cực</a:t>
            </a:r>
            <a:r>
              <a:rPr lang="en-US" altLang="zh-CN" sz="28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28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em</a:t>
            </a:r>
            <a:endParaRPr lang="zh-CN" altLang="en-US" sz="2800" b="1" dirty="0">
              <a:solidFill>
                <a:srgbClr val="83B40D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2" name="文本框 3"/>
          <p:cNvSpPr txBox="1"/>
          <p:nvPr/>
        </p:nvSpPr>
        <p:spPr>
          <a:xfrm>
            <a:off x="3686699" y="298058"/>
            <a:ext cx="1872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altLang="zh-CN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2" t="11858" r="5247" b="59683"/>
          <a:stretch>
            <a:fillRect/>
          </a:stretch>
        </p:blipFill>
        <p:spPr>
          <a:xfrm>
            <a:off x="854747" y="1730829"/>
            <a:ext cx="7813160" cy="40125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1" b="19753"/>
          <a:stretch>
            <a:fillRect/>
          </a:stretch>
        </p:blipFill>
        <p:spPr>
          <a:xfrm>
            <a:off x="1367" y="-19313"/>
            <a:ext cx="9141291" cy="1672009"/>
          </a:xfrm>
          <a:prstGeom prst="rect">
            <a:avLst/>
          </a:prstGeom>
        </p:spPr>
      </p:pic>
      <p:sp>
        <p:nvSpPr>
          <p:cNvPr id="25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42402" y="1807198"/>
            <a:ext cx="8878485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defTabSz="685800"/>
            <a:r>
              <a:rPr lang="en-US" altLang="zh-CN" sz="36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Thông</a:t>
            </a:r>
            <a:r>
              <a:rPr lang="en-US" altLang="zh-CN" sz="36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điệp</a:t>
            </a:r>
            <a:r>
              <a:rPr lang="en-US" altLang="zh-CN" sz="36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</a:t>
            </a:r>
            <a:endParaRPr lang="vi-VN" altLang="zh-CN" sz="3600" b="1" dirty="0">
              <a:solidFill>
                <a:srgbClr val="83B40D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" name="文本框 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53101" y="3256473"/>
            <a:ext cx="833369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defTabSz="685800"/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Giờ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học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cần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tập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trung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nghe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giảng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tích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cực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phát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biểu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ý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kiến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Giờ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chơi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cùng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chơi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an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toàn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thân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thiện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</a:t>
            </a:r>
            <a:endParaRPr lang="vi-VN" altLang="zh-CN" sz="32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7" name="文本框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99150" y="291295"/>
            <a:ext cx="2676544" cy="865240"/>
          </a:xfrm>
          <a:prstGeom prst="doubleWave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defTabSz="685800"/>
            <a:r>
              <a:rPr lang="vi-VN" altLang="zh-CN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TỔNG KẾT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4" grpId="0"/>
      <p:bldP spid="7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34"/>
          <p:cNvSpPr/>
          <p:nvPr/>
        </p:nvSpPr>
        <p:spPr bwMode="auto">
          <a:xfrm>
            <a:off x="0" y="5292329"/>
            <a:ext cx="9144000" cy="708422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8184" y="811232"/>
            <a:ext cx="1509384" cy="97155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/>
          <a:srcRect l="66309" t="17606" r="1991"/>
          <a:stretch>
            <a:fillRect/>
          </a:stretch>
        </p:blipFill>
        <p:spPr>
          <a:xfrm>
            <a:off x="6186488" y="857250"/>
            <a:ext cx="2957513" cy="320285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988" y="1164002"/>
            <a:ext cx="5203371" cy="1593227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1452401" y="2913402"/>
            <a:ext cx="6239198" cy="1542648"/>
            <a:chOff x="1936535" y="3935752"/>
            <a:chExt cx="8318930" cy="2056864"/>
          </a:xfrm>
        </p:grpSpPr>
        <p:sp>
          <p:nvSpPr>
            <p:cNvPr id="21" name="任意多边形 3"/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-1" fmla="*/ 59709 w 9349772"/>
                <a:gd name="connsiteY0-2" fmla="*/ 1397815 h 2298297"/>
                <a:gd name="connsiteX1-3" fmla="*/ 45195 w 9349772"/>
                <a:gd name="connsiteY1-4" fmla="*/ 410843 h 2298297"/>
                <a:gd name="connsiteX2-5" fmla="*/ 683823 w 9349772"/>
                <a:gd name="connsiteY2-6" fmla="*/ 178615 h 2298297"/>
                <a:gd name="connsiteX3-7" fmla="*/ 1365995 w 9349772"/>
                <a:gd name="connsiteY3-8" fmla="*/ 4443 h 2298297"/>
                <a:gd name="connsiteX4-9" fmla="*/ 3165766 w 9349772"/>
                <a:gd name="connsiteY4-10" fmla="*/ 47986 h 2298297"/>
                <a:gd name="connsiteX5-11" fmla="*/ 5517081 w 9349772"/>
                <a:gd name="connsiteY5-12" fmla="*/ 91529 h 2298297"/>
                <a:gd name="connsiteX6-13" fmla="*/ 7157195 w 9349772"/>
                <a:gd name="connsiteY6-14" fmla="*/ 77015 h 2298297"/>
                <a:gd name="connsiteX7-15" fmla="*/ 8390909 w 9349772"/>
                <a:gd name="connsiteY7-16" fmla="*/ 135072 h 2298297"/>
                <a:gd name="connsiteX8-17" fmla="*/ 9203709 w 9349772"/>
                <a:gd name="connsiteY8-18" fmla="*/ 178615 h 2298297"/>
                <a:gd name="connsiteX9-19" fmla="*/ 9334338 w 9349772"/>
                <a:gd name="connsiteY9-20" fmla="*/ 643072 h 2298297"/>
                <a:gd name="connsiteX10-21" fmla="*/ 9334338 w 9349772"/>
                <a:gd name="connsiteY10-22" fmla="*/ 1484901 h 2298297"/>
                <a:gd name="connsiteX11-23" fmla="*/ 9218223 w 9349772"/>
                <a:gd name="connsiteY11-24" fmla="*/ 1934843 h 2298297"/>
                <a:gd name="connsiteX12-25" fmla="*/ 8855366 w 9349772"/>
                <a:gd name="connsiteY12-26" fmla="*/ 2196101 h 2298297"/>
                <a:gd name="connsiteX13-27" fmla="*/ 7360395 w 9349772"/>
                <a:gd name="connsiteY13-28" fmla="*/ 2297701 h 2298297"/>
                <a:gd name="connsiteX14-29" fmla="*/ 6097652 w 9349772"/>
                <a:gd name="connsiteY14-30" fmla="*/ 2196101 h 2298297"/>
                <a:gd name="connsiteX15-31" fmla="*/ 4820395 w 9349772"/>
                <a:gd name="connsiteY15-32" fmla="*/ 2297701 h 2298297"/>
                <a:gd name="connsiteX16-33" fmla="*/ 2889995 w 9349772"/>
                <a:gd name="connsiteY16-34" fmla="*/ 2138043 h 2298297"/>
                <a:gd name="connsiteX17-35" fmla="*/ 1119252 w 9349772"/>
                <a:gd name="connsiteY17-36" fmla="*/ 2210615 h 2298297"/>
                <a:gd name="connsiteX18-37" fmla="*/ 204852 w 9349772"/>
                <a:gd name="connsiteY18-38" fmla="*/ 2196101 h 2298297"/>
                <a:gd name="connsiteX19-39" fmla="*/ 117766 w 9349772"/>
                <a:gd name="connsiteY19-40" fmla="*/ 1833243 h 2298297"/>
                <a:gd name="connsiteX20-41" fmla="*/ 59709 w 9349772"/>
                <a:gd name="connsiteY20-42" fmla="*/ 1397815 h 2298297"/>
                <a:gd name="connsiteX0-43" fmla="*/ 24725 w 9314788"/>
                <a:gd name="connsiteY0-44" fmla="*/ 1405232 h 2305714"/>
                <a:gd name="connsiteX1-45" fmla="*/ 10211 w 9314788"/>
                <a:gd name="connsiteY1-46" fmla="*/ 418260 h 2305714"/>
                <a:gd name="connsiteX2-47" fmla="*/ 140839 w 9314788"/>
                <a:gd name="connsiteY2-48" fmla="*/ 40889 h 2305714"/>
                <a:gd name="connsiteX3-49" fmla="*/ 1331011 w 9314788"/>
                <a:gd name="connsiteY3-50" fmla="*/ 11860 h 2305714"/>
                <a:gd name="connsiteX4-51" fmla="*/ 3130782 w 9314788"/>
                <a:gd name="connsiteY4-52" fmla="*/ 55403 h 2305714"/>
                <a:gd name="connsiteX5-53" fmla="*/ 5482097 w 9314788"/>
                <a:gd name="connsiteY5-54" fmla="*/ 98946 h 2305714"/>
                <a:gd name="connsiteX6-55" fmla="*/ 7122211 w 9314788"/>
                <a:gd name="connsiteY6-56" fmla="*/ 84432 h 2305714"/>
                <a:gd name="connsiteX7-57" fmla="*/ 8355925 w 9314788"/>
                <a:gd name="connsiteY7-58" fmla="*/ 142489 h 2305714"/>
                <a:gd name="connsiteX8-59" fmla="*/ 9168725 w 9314788"/>
                <a:gd name="connsiteY8-60" fmla="*/ 186032 h 2305714"/>
                <a:gd name="connsiteX9-61" fmla="*/ 9299354 w 9314788"/>
                <a:gd name="connsiteY9-62" fmla="*/ 650489 h 2305714"/>
                <a:gd name="connsiteX10-63" fmla="*/ 9299354 w 9314788"/>
                <a:gd name="connsiteY10-64" fmla="*/ 1492318 h 2305714"/>
                <a:gd name="connsiteX11-65" fmla="*/ 9183239 w 9314788"/>
                <a:gd name="connsiteY11-66" fmla="*/ 1942260 h 2305714"/>
                <a:gd name="connsiteX12-67" fmla="*/ 8820382 w 9314788"/>
                <a:gd name="connsiteY12-68" fmla="*/ 2203518 h 2305714"/>
                <a:gd name="connsiteX13-69" fmla="*/ 7325411 w 9314788"/>
                <a:gd name="connsiteY13-70" fmla="*/ 2305118 h 2305714"/>
                <a:gd name="connsiteX14-71" fmla="*/ 6062668 w 9314788"/>
                <a:gd name="connsiteY14-72" fmla="*/ 2203518 h 2305714"/>
                <a:gd name="connsiteX15-73" fmla="*/ 4785411 w 9314788"/>
                <a:gd name="connsiteY15-74" fmla="*/ 2305118 h 2305714"/>
                <a:gd name="connsiteX16-75" fmla="*/ 2855011 w 9314788"/>
                <a:gd name="connsiteY16-76" fmla="*/ 2145460 h 2305714"/>
                <a:gd name="connsiteX17-77" fmla="*/ 1084268 w 9314788"/>
                <a:gd name="connsiteY17-78" fmla="*/ 2218032 h 2305714"/>
                <a:gd name="connsiteX18-79" fmla="*/ 169868 w 9314788"/>
                <a:gd name="connsiteY18-80" fmla="*/ 2203518 h 2305714"/>
                <a:gd name="connsiteX19-81" fmla="*/ 82782 w 9314788"/>
                <a:gd name="connsiteY19-82" fmla="*/ 1840660 h 2305714"/>
                <a:gd name="connsiteX20-83" fmla="*/ 24725 w 9314788"/>
                <a:gd name="connsiteY20-84" fmla="*/ 1405232 h 2305714"/>
                <a:gd name="connsiteX0-85" fmla="*/ 118449 w 9408512"/>
                <a:gd name="connsiteY0-86" fmla="*/ 1410096 h 2310578"/>
                <a:gd name="connsiteX1-87" fmla="*/ 2335 w 9408512"/>
                <a:gd name="connsiteY1-88" fmla="*/ 495695 h 2310578"/>
                <a:gd name="connsiteX2-89" fmla="*/ 234563 w 9408512"/>
                <a:gd name="connsiteY2-90" fmla="*/ 45753 h 2310578"/>
                <a:gd name="connsiteX3-91" fmla="*/ 1424735 w 9408512"/>
                <a:gd name="connsiteY3-92" fmla="*/ 16724 h 2310578"/>
                <a:gd name="connsiteX4-93" fmla="*/ 3224506 w 9408512"/>
                <a:gd name="connsiteY4-94" fmla="*/ 60267 h 2310578"/>
                <a:gd name="connsiteX5-95" fmla="*/ 5575821 w 9408512"/>
                <a:gd name="connsiteY5-96" fmla="*/ 103810 h 2310578"/>
                <a:gd name="connsiteX6-97" fmla="*/ 7215935 w 9408512"/>
                <a:gd name="connsiteY6-98" fmla="*/ 89296 h 2310578"/>
                <a:gd name="connsiteX7-99" fmla="*/ 8449649 w 9408512"/>
                <a:gd name="connsiteY7-100" fmla="*/ 147353 h 2310578"/>
                <a:gd name="connsiteX8-101" fmla="*/ 9262449 w 9408512"/>
                <a:gd name="connsiteY8-102" fmla="*/ 190896 h 2310578"/>
                <a:gd name="connsiteX9-103" fmla="*/ 9393078 w 9408512"/>
                <a:gd name="connsiteY9-104" fmla="*/ 655353 h 2310578"/>
                <a:gd name="connsiteX10-105" fmla="*/ 9393078 w 9408512"/>
                <a:gd name="connsiteY10-106" fmla="*/ 1497182 h 2310578"/>
                <a:gd name="connsiteX11-107" fmla="*/ 9276963 w 9408512"/>
                <a:gd name="connsiteY11-108" fmla="*/ 1947124 h 2310578"/>
                <a:gd name="connsiteX12-109" fmla="*/ 8914106 w 9408512"/>
                <a:gd name="connsiteY12-110" fmla="*/ 2208382 h 2310578"/>
                <a:gd name="connsiteX13-111" fmla="*/ 7419135 w 9408512"/>
                <a:gd name="connsiteY13-112" fmla="*/ 2309982 h 2310578"/>
                <a:gd name="connsiteX14-113" fmla="*/ 6156392 w 9408512"/>
                <a:gd name="connsiteY14-114" fmla="*/ 2208382 h 2310578"/>
                <a:gd name="connsiteX15-115" fmla="*/ 4879135 w 9408512"/>
                <a:gd name="connsiteY15-116" fmla="*/ 2309982 h 2310578"/>
                <a:gd name="connsiteX16-117" fmla="*/ 2948735 w 9408512"/>
                <a:gd name="connsiteY16-118" fmla="*/ 2150324 h 2310578"/>
                <a:gd name="connsiteX17-119" fmla="*/ 1177992 w 9408512"/>
                <a:gd name="connsiteY17-120" fmla="*/ 2222896 h 2310578"/>
                <a:gd name="connsiteX18-121" fmla="*/ 263592 w 9408512"/>
                <a:gd name="connsiteY18-122" fmla="*/ 2208382 h 2310578"/>
                <a:gd name="connsiteX19-123" fmla="*/ 176506 w 9408512"/>
                <a:gd name="connsiteY19-124" fmla="*/ 1845524 h 2310578"/>
                <a:gd name="connsiteX20-125" fmla="*/ 118449 w 9408512"/>
                <a:gd name="connsiteY20-126" fmla="*/ 1410096 h 2310578"/>
                <a:gd name="connsiteX0-127" fmla="*/ 118971 w 9409034"/>
                <a:gd name="connsiteY0-128" fmla="*/ 1393372 h 2293854"/>
                <a:gd name="connsiteX1-129" fmla="*/ 2857 w 9409034"/>
                <a:gd name="connsiteY1-130" fmla="*/ 478971 h 2293854"/>
                <a:gd name="connsiteX2-131" fmla="*/ 249600 w 9409034"/>
                <a:gd name="connsiteY2-132" fmla="*/ 130629 h 2293854"/>
                <a:gd name="connsiteX3-133" fmla="*/ 1425257 w 9409034"/>
                <a:gd name="connsiteY3-134" fmla="*/ 0 h 2293854"/>
                <a:gd name="connsiteX4-135" fmla="*/ 3225028 w 9409034"/>
                <a:gd name="connsiteY4-136" fmla="*/ 43543 h 2293854"/>
                <a:gd name="connsiteX5-137" fmla="*/ 5576343 w 9409034"/>
                <a:gd name="connsiteY5-138" fmla="*/ 87086 h 2293854"/>
                <a:gd name="connsiteX6-139" fmla="*/ 7216457 w 9409034"/>
                <a:gd name="connsiteY6-140" fmla="*/ 72572 h 2293854"/>
                <a:gd name="connsiteX7-141" fmla="*/ 8450171 w 9409034"/>
                <a:gd name="connsiteY7-142" fmla="*/ 130629 h 2293854"/>
                <a:gd name="connsiteX8-143" fmla="*/ 9262971 w 9409034"/>
                <a:gd name="connsiteY8-144" fmla="*/ 174172 h 2293854"/>
                <a:gd name="connsiteX9-145" fmla="*/ 9393600 w 9409034"/>
                <a:gd name="connsiteY9-146" fmla="*/ 638629 h 2293854"/>
                <a:gd name="connsiteX10-147" fmla="*/ 9393600 w 9409034"/>
                <a:gd name="connsiteY10-148" fmla="*/ 1480458 h 2293854"/>
                <a:gd name="connsiteX11-149" fmla="*/ 9277485 w 9409034"/>
                <a:gd name="connsiteY11-150" fmla="*/ 1930400 h 2293854"/>
                <a:gd name="connsiteX12-151" fmla="*/ 8914628 w 9409034"/>
                <a:gd name="connsiteY12-152" fmla="*/ 2191658 h 2293854"/>
                <a:gd name="connsiteX13-153" fmla="*/ 7419657 w 9409034"/>
                <a:gd name="connsiteY13-154" fmla="*/ 2293258 h 2293854"/>
                <a:gd name="connsiteX14-155" fmla="*/ 6156914 w 9409034"/>
                <a:gd name="connsiteY14-156" fmla="*/ 2191658 h 2293854"/>
                <a:gd name="connsiteX15-157" fmla="*/ 4879657 w 9409034"/>
                <a:gd name="connsiteY15-158" fmla="*/ 2293258 h 2293854"/>
                <a:gd name="connsiteX16-159" fmla="*/ 2949257 w 9409034"/>
                <a:gd name="connsiteY16-160" fmla="*/ 2133600 h 2293854"/>
                <a:gd name="connsiteX17-161" fmla="*/ 1178514 w 9409034"/>
                <a:gd name="connsiteY17-162" fmla="*/ 2206172 h 2293854"/>
                <a:gd name="connsiteX18-163" fmla="*/ 264114 w 9409034"/>
                <a:gd name="connsiteY18-164" fmla="*/ 2191658 h 2293854"/>
                <a:gd name="connsiteX19-165" fmla="*/ 177028 w 9409034"/>
                <a:gd name="connsiteY19-166" fmla="*/ 1828800 h 2293854"/>
                <a:gd name="connsiteX20-167" fmla="*/ 118971 w 9409034"/>
                <a:gd name="connsiteY20-168" fmla="*/ 1393372 h 2293854"/>
                <a:gd name="connsiteX0-169" fmla="*/ 104764 w 9394827"/>
                <a:gd name="connsiteY0-170" fmla="*/ 1393372 h 2293854"/>
                <a:gd name="connsiteX1-171" fmla="*/ 3165 w 9394827"/>
                <a:gd name="connsiteY1-172" fmla="*/ 624114 h 2293854"/>
                <a:gd name="connsiteX2-173" fmla="*/ 235393 w 9394827"/>
                <a:gd name="connsiteY2-174" fmla="*/ 130629 h 2293854"/>
                <a:gd name="connsiteX3-175" fmla="*/ 1411050 w 9394827"/>
                <a:gd name="connsiteY3-176" fmla="*/ 0 h 2293854"/>
                <a:gd name="connsiteX4-177" fmla="*/ 3210821 w 9394827"/>
                <a:gd name="connsiteY4-178" fmla="*/ 43543 h 2293854"/>
                <a:gd name="connsiteX5-179" fmla="*/ 5562136 w 9394827"/>
                <a:gd name="connsiteY5-180" fmla="*/ 87086 h 2293854"/>
                <a:gd name="connsiteX6-181" fmla="*/ 7202250 w 9394827"/>
                <a:gd name="connsiteY6-182" fmla="*/ 72572 h 2293854"/>
                <a:gd name="connsiteX7-183" fmla="*/ 8435964 w 9394827"/>
                <a:gd name="connsiteY7-184" fmla="*/ 130629 h 2293854"/>
                <a:gd name="connsiteX8-185" fmla="*/ 9248764 w 9394827"/>
                <a:gd name="connsiteY8-186" fmla="*/ 174172 h 2293854"/>
                <a:gd name="connsiteX9-187" fmla="*/ 9379393 w 9394827"/>
                <a:gd name="connsiteY9-188" fmla="*/ 638629 h 2293854"/>
                <a:gd name="connsiteX10-189" fmla="*/ 9379393 w 9394827"/>
                <a:gd name="connsiteY10-190" fmla="*/ 1480458 h 2293854"/>
                <a:gd name="connsiteX11-191" fmla="*/ 9263278 w 9394827"/>
                <a:gd name="connsiteY11-192" fmla="*/ 1930400 h 2293854"/>
                <a:gd name="connsiteX12-193" fmla="*/ 8900421 w 9394827"/>
                <a:gd name="connsiteY12-194" fmla="*/ 2191658 h 2293854"/>
                <a:gd name="connsiteX13-195" fmla="*/ 7405450 w 9394827"/>
                <a:gd name="connsiteY13-196" fmla="*/ 2293258 h 2293854"/>
                <a:gd name="connsiteX14-197" fmla="*/ 6142707 w 9394827"/>
                <a:gd name="connsiteY14-198" fmla="*/ 2191658 h 2293854"/>
                <a:gd name="connsiteX15-199" fmla="*/ 4865450 w 9394827"/>
                <a:gd name="connsiteY15-200" fmla="*/ 2293258 h 2293854"/>
                <a:gd name="connsiteX16-201" fmla="*/ 2935050 w 9394827"/>
                <a:gd name="connsiteY16-202" fmla="*/ 2133600 h 2293854"/>
                <a:gd name="connsiteX17-203" fmla="*/ 1164307 w 9394827"/>
                <a:gd name="connsiteY17-204" fmla="*/ 2206172 h 2293854"/>
                <a:gd name="connsiteX18-205" fmla="*/ 249907 w 9394827"/>
                <a:gd name="connsiteY18-206" fmla="*/ 2191658 h 2293854"/>
                <a:gd name="connsiteX19-207" fmla="*/ 162821 w 9394827"/>
                <a:gd name="connsiteY19-208" fmla="*/ 1828800 h 2293854"/>
                <a:gd name="connsiteX20-209" fmla="*/ 104764 w 9394827"/>
                <a:gd name="connsiteY20-210" fmla="*/ 1393372 h 2293854"/>
                <a:gd name="connsiteX0-211" fmla="*/ 104764 w 9394827"/>
                <a:gd name="connsiteY0-212" fmla="*/ 1407886 h 2308368"/>
                <a:gd name="connsiteX1-213" fmla="*/ 3165 w 9394827"/>
                <a:gd name="connsiteY1-214" fmla="*/ 638628 h 2308368"/>
                <a:gd name="connsiteX2-215" fmla="*/ 235393 w 9394827"/>
                <a:gd name="connsiteY2-216" fmla="*/ 145143 h 2308368"/>
                <a:gd name="connsiteX3-217" fmla="*/ 1411050 w 9394827"/>
                <a:gd name="connsiteY3-218" fmla="*/ 14514 h 2308368"/>
                <a:gd name="connsiteX4-219" fmla="*/ 3210821 w 9394827"/>
                <a:gd name="connsiteY4-220" fmla="*/ 58057 h 2308368"/>
                <a:gd name="connsiteX5-221" fmla="*/ 5591164 w 9394827"/>
                <a:gd name="connsiteY5-222" fmla="*/ 0 h 2308368"/>
                <a:gd name="connsiteX6-223" fmla="*/ 7202250 w 9394827"/>
                <a:gd name="connsiteY6-224" fmla="*/ 87086 h 2308368"/>
                <a:gd name="connsiteX7-225" fmla="*/ 8435964 w 9394827"/>
                <a:gd name="connsiteY7-226" fmla="*/ 145143 h 2308368"/>
                <a:gd name="connsiteX8-227" fmla="*/ 9248764 w 9394827"/>
                <a:gd name="connsiteY8-228" fmla="*/ 188686 h 2308368"/>
                <a:gd name="connsiteX9-229" fmla="*/ 9379393 w 9394827"/>
                <a:gd name="connsiteY9-230" fmla="*/ 653143 h 2308368"/>
                <a:gd name="connsiteX10-231" fmla="*/ 9379393 w 9394827"/>
                <a:gd name="connsiteY10-232" fmla="*/ 1494972 h 2308368"/>
                <a:gd name="connsiteX11-233" fmla="*/ 9263278 w 9394827"/>
                <a:gd name="connsiteY11-234" fmla="*/ 1944914 h 2308368"/>
                <a:gd name="connsiteX12-235" fmla="*/ 8900421 w 9394827"/>
                <a:gd name="connsiteY12-236" fmla="*/ 2206172 h 2308368"/>
                <a:gd name="connsiteX13-237" fmla="*/ 7405450 w 9394827"/>
                <a:gd name="connsiteY13-238" fmla="*/ 2307772 h 2308368"/>
                <a:gd name="connsiteX14-239" fmla="*/ 6142707 w 9394827"/>
                <a:gd name="connsiteY14-240" fmla="*/ 2206172 h 2308368"/>
                <a:gd name="connsiteX15-241" fmla="*/ 4865450 w 9394827"/>
                <a:gd name="connsiteY15-242" fmla="*/ 2307772 h 2308368"/>
                <a:gd name="connsiteX16-243" fmla="*/ 2935050 w 9394827"/>
                <a:gd name="connsiteY16-244" fmla="*/ 2148114 h 2308368"/>
                <a:gd name="connsiteX17-245" fmla="*/ 1164307 w 9394827"/>
                <a:gd name="connsiteY17-246" fmla="*/ 2220686 h 2308368"/>
                <a:gd name="connsiteX18-247" fmla="*/ 249907 w 9394827"/>
                <a:gd name="connsiteY18-248" fmla="*/ 2206172 h 2308368"/>
                <a:gd name="connsiteX19-249" fmla="*/ 162821 w 9394827"/>
                <a:gd name="connsiteY19-250" fmla="*/ 1843314 h 2308368"/>
                <a:gd name="connsiteX20-251" fmla="*/ 104764 w 9394827"/>
                <a:gd name="connsiteY20-252" fmla="*/ 1407886 h 2308368"/>
                <a:gd name="connsiteX0-253" fmla="*/ 104764 w 9394827"/>
                <a:gd name="connsiteY0-254" fmla="*/ 1422400 h 2322882"/>
                <a:gd name="connsiteX1-255" fmla="*/ 3165 w 9394827"/>
                <a:gd name="connsiteY1-256" fmla="*/ 653142 h 2322882"/>
                <a:gd name="connsiteX2-257" fmla="*/ 235393 w 9394827"/>
                <a:gd name="connsiteY2-258" fmla="*/ 159657 h 2322882"/>
                <a:gd name="connsiteX3-259" fmla="*/ 1411050 w 9394827"/>
                <a:gd name="connsiteY3-260" fmla="*/ 29028 h 2322882"/>
                <a:gd name="connsiteX4-261" fmla="*/ 3210821 w 9394827"/>
                <a:gd name="connsiteY4-262" fmla="*/ 72571 h 2322882"/>
                <a:gd name="connsiteX5-263" fmla="*/ 5591164 w 9394827"/>
                <a:gd name="connsiteY5-264" fmla="*/ 14514 h 2322882"/>
                <a:gd name="connsiteX6-265" fmla="*/ 7202250 w 9394827"/>
                <a:gd name="connsiteY6-266" fmla="*/ 101600 h 2322882"/>
                <a:gd name="connsiteX7-267" fmla="*/ 8508536 w 9394827"/>
                <a:gd name="connsiteY7-268" fmla="*/ 0 h 2322882"/>
                <a:gd name="connsiteX8-269" fmla="*/ 9248764 w 9394827"/>
                <a:gd name="connsiteY8-270" fmla="*/ 203200 h 2322882"/>
                <a:gd name="connsiteX9-271" fmla="*/ 9379393 w 9394827"/>
                <a:gd name="connsiteY9-272" fmla="*/ 667657 h 2322882"/>
                <a:gd name="connsiteX10-273" fmla="*/ 9379393 w 9394827"/>
                <a:gd name="connsiteY10-274" fmla="*/ 1509486 h 2322882"/>
                <a:gd name="connsiteX11-275" fmla="*/ 9263278 w 9394827"/>
                <a:gd name="connsiteY11-276" fmla="*/ 1959428 h 2322882"/>
                <a:gd name="connsiteX12-277" fmla="*/ 8900421 w 9394827"/>
                <a:gd name="connsiteY12-278" fmla="*/ 2220686 h 2322882"/>
                <a:gd name="connsiteX13-279" fmla="*/ 7405450 w 9394827"/>
                <a:gd name="connsiteY13-280" fmla="*/ 2322286 h 2322882"/>
                <a:gd name="connsiteX14-281" fmla="*/ 6142707 w 9394827"/>
                <a:gd name="connsiteY14-282" fmla="*/ 2220686 h 2322882"/>
                <a:gd name="connsiteX15-283" fmla="*/ 4865450 w 9394827"/>
                <a:gd name="connsiteY15-284" fmla="*/ 2322286 h 2322882"/>
                <a:gd name="connsiteX16-285" fmla="*/ 2935050 w 9394827"/>
                <a:gd name="connsiteY16-286" fmla="*/ 2162628 h 2322882"/>
                <a:gd name="connsiteX17-287" fmla="*/ 1164307 w 9394827"/>
                <a:gd name="connsiteY17-288" fmla="*/ 2235200 h 2322882"/>
                <a:gd name="connsiteX18-289" fmla="*/ 249907 w 9394827"/>
                <a:gd name="connsiteY18-290" fmla="*/ 2220686 h 2322882"/>
                <a:gd name="connsiteX19-291" fmla="*/ 162821 w 9394827"/>
                <a:gd name="connsiteY19-292" fmla="*/ 1857828 h 2322882"/>
                <a:gd name="connsiteX20-293" fmla="*/ 104764 w 9394827"/>
                <a:gd name="connsiteY20-294" fmla="*/ 1422400 h 232288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  <p:sp>
          <p:nvSpPr>
            <p:cNvPr id="22" name="任意多边形 4"/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-1" fmla="*/ 59709 w 9349772"/>
                <a:gd name="connsiteY0-2" fmla="*/ 1397815 h 2298297"/>
                <a:gd name="connsiteX1-3" fmla="*/ 45195 w 9349772"/>
                <a:gd name="connsiteY1-4" fmla="*/ 410843 h 2298297"/>
                <a:gd name="connsiteX2-5" fmla="*/ 683823 w 9349772"/>
                <a:gd name="connsiteY2-6" fmla="*/ 178615 h 2298297"/>
                <a:gd name="connsiteX3-7" fmla="*/ 1365995 w 9349772"/>
                <a:gd name="connsiteY3-8" fmla="*/ 4443 h 2298297"/>
                <a:gd name="connsiteX4-9" fmla="*/ 3165766 w 9349772"/>
                <a:gd name="connsiteY4-10" fmla="*/ 47986 h 2298297"/>
                <a:gd name="connsiteX5-11" fmla="*/ 5517081 w 9349772"/>
                <a:gd name="connsiteY5-12" fmla="*/ 91529 h 2298297"/>
                <a:gd name="connsiteX6-13" fmla="*/ 7157195 w 9349772"/>
                <a:gd name="connsiteY6-14" fmla="*/ 77015 h 2298297"/>
                <a:gd name="connsiteX7-15" fmla="*/ 8390909 w 9349772"/>
                <a:gd name="connsiteY7-16" fmla="*/ 135072 h 2298297"/>
                <a:gd name="connsiteX8-17" fmla="*/ 9203709 w 9349772"/>
                <a:gd name="connsiteY8-18" fmla="*/ 178615 h 2298297"/>
                <a:gd name="connsiteX9-19" fmla="*/ 9334338 w 9349772"/>
                <a:gd name="connsiteY9-20" fmla="*/ 643072 h 2298297"/>
                <a:gd name="connsiteX10-21" fmla="*/ 9334338 w 9349772"/>
                <a:gd name="connsiteY10-22" fmla="*/ 1484901 h 2298297"/>
                <a:gd name="connsiteX11-23" fmla="*/ 9218223 w 9349772"/>
                <a:gd name="connsiteY11-24" fmla="*/ 1934843 h 2298297"/>
                <a:gd name="connsiteX12-25" fmla="*/ 8855366 w 9349772"/>
                <a:gd name="connsiteY12-26" fmla="*/ 2196101 h 2298297"/>
                <a:gd name="connsiteX13-27" fmla="*/ 7360395 w 9349772"/>
                <a:gd name="connsiteY13-28" fmla="*/ 2297701 h 2298297"/>
                <a:gd name="connsiteX14-29" fmla="*/ 6097652 w 9349772"/>
                <a:gd name="connsiteY14-30" fmla="*/ 2196101 h 2298297"/>
                <a:gd name="connsiteX15-31" fmla="*/ 4820395 w 9349772"/>
                <a:gd name="connsiteY15-32" fmla="*/ 2297701 h 2298297"/>
                <a:gd name="connsiteX16-33" fmla="*/ 2889995 w 9349772"/>
                <a:gd name="connsiteY16-34" fmla="*/ 2138043 h 2298297"/>
                <a:gd name="connsiteX17-35" fmla="*/ 1119252 w 9349772"/>
                <a:gd name="connsiteY17-36" fmla="*/ 2210615 h 2298297"/>
                <a:gd name="connsiteX18-37" fmla="*/ 204852 w 9349772"/>
                <a:gd name="connsiteY18-38" fmla="*/ 2196101 h 2298297"/>
                <a:gd name="connsiteX19-39" fmla="*/ 117766 w 9349772"/>
                <a:gd name="connsiteY19-40" fmla="*/ 1833243 h 2298297"/>
                <a:gd name="connsiteX20-41" fmla="*/ 59709 w 9349772"/>
                <a:gd name="connsiteY20-42" fmla="*/ 1397815 h 2298297"/>
                <a:gd name="connsiteX0-43" fmla="*/ 24725 w 9314788"/>
                <a:gd name="connsiteY0-44" fmla="*/ 1405232 h 2305714"/>
                <a:gd name="connsiteX1-45" fmla="*/ 10211 w 9314788"/>
                <a:gd name="connsiteY1-46" fmla="*/ 418260 h 2305714"/>
                <a:gd name="connsiteX2-47" fmla="*/ 140839 w 9314788"/>
                <a:gd name="connsiteY2-48" fmla="*/ 40889 h 2305714"/>
                <a:gd name="connsiteX3-49" fmla="*/ 1331011 w 9314788"/>
                <a:gd name="connsiteY3-50" fmla="*/ 11860 h 2305714"/>
                <a:gd name="connsiteX4-51" fmla="*/ 3130782 w 9314788"/>
                <a:gd name="connsiteY4-52" fmla="*/ 55403 h 2305714"/>
                <a:gd name="connsiteX5-53" fmla="*/ 5482097 w 9314788"/>
                <a:gd name="connsiteY5-54" fmla="*/ 98946 h 2305714"/>
                <a:gd name="connsiteX6-55" fmla="*/ 7122211 w 9314788"/>
                <a:gd name="connsiteY6-56" fmla="*/ 84432 h 2305714"/>
                <a:gd name="connsiteX7-57" fmla="*/ 8355925 w 9314788"/>
                <a:gd name="connsiteY7-58" fmla="*/ 142489 h 2305714"/>
                <a:gd name="connsiteX8-59" fmla="*/ 9168725 w 9314788"/>
                <a:gd name="connsiteY8-60" fmla="*/ 186032 h 2305714"/>
                <a:gd name="connsiteX9-61" fmla="*/ 9299354 w 9314788"/>
                <a:gd name="connsiteY9-62" fmla="*/ 650489 h 2305714"/>
                <a:gd name="connsiteX10-63" fmla="*/ 9299354 w 9314788"/>
                <a:gd name="connsiteY10-64" fmla="*/ 1492318 h 2305714"/>
                <a:gd name="connsiteX11-65" fmla="*/ 9183239 w 9314788"/>
                <a:gd name="connsiteY11-66" fmla="*/ 1942260 h 2305714"/>
                <a:gd name="connsiteX12-67" fmla="*/ 8820382 w 9314788"/>
                <a:gd name="connsiteY12-68" fmla="*/ 2203518 h 2305714"/>
                <a:gd name="connsiteX13-69" fmla="*/ 7325411 w 9314788"/>
                <a:gd name="connsiteY13-70" fmla="*/ 2305118 h 2305714"/>
                <a:gd name="connsiteX14-71" fmla="*/ 6062668 w 9314788"/>
                <a:gd name="connsiteY14-72" fmla="*/ 2203518 h 2305714"/>
                <a:gd name="connsiteX15-73" fmla="*/ 4785411 w 9314788"/>
                <a:gd name="connsiteY15-74" fmla="*/ 2305118 h 2305714"/>
                <a:gd name="connsiteX16-75" fmla="*/ 2855011 w 9314788"/>
                <a:gd name="connsiteY16-76" fmla="*/ 2145460 h 2305714"/>
                <a:gd name="connsiteX17-77" fmla="*/ 1084268 w 9314788"/>
                <a:gd name="connsiteY17-78" fmla="*/ 2218032 h 2305714"/>
                <a:gd name="connsiteX18-79" fmla="*/ 169868 w 9314788"/>
                <a:gd name="connsiteY18-80" fmla="*/ 2203518 h 2305714"/>
                <a:gd name="connsiteX19-81" fmla="*/ 82782 w 9314788"/>
                <a:gd name="connsiteY19-82" fmla="*/ 1840660 h 2305714"/>
                <a:gd name="connsiteX20-83" fmla="*/ 24725 w 9314788"/>
                <a:gd name="connsiteY20-84" fmla="*/ 1405232 h 2305714"/>
                <a:gd name="connsiteX0-85" fmla="*/ 118449 w 9408512"/>
                <a:gd name="connsiteY0-86" fmla="*/ 1410096 h 2310578"/>
                <a:gd name="connsiteX1-87" fmla="*/ 2335 w 9408512"/>
                <a:gd name="connsiteY1-88" fmla="*/ 495695 h 2310578"/>
                <a:gd name="connsiteX2-89" fmla="*/ 234563 w 9408512"/>
                <a:gd name="connsiteY2-90" fmla="*/ 45753 h 2310578"/>
                <a:gd name="connsiteX3-91" fmla="*/ 1424735 w 9408512"/>
                <a:gd name="connsiteY3-92" fmla="*/ 16724 h 2310578"/>
                <a:gd name="connsiteX4-93" fmla="*/ 3224506 w 9408512"/>
                <a:gd name="connsiteY4-94" fmla="*/ 60267 h 2310578"/>
                <a:gd name="connsiteX5-95" fmla="*/ 5575821 w 9408512"/>
                <a:gd name="connsiteY5-96" fmla="*/ 103810 h 2310578"/>
                <a:gd name="connsiteX6-97" fmla="*/ 7215935 w 9408512"/>
                <a:gd name="connsiteY6-98" fmla="*/ 89296 h 2310578"/>
                <a:gd name="connsiteX7-99" fmla="*/ 8449649 w 9408512"/>
                <a:gd name="connsiteY7-100" fmla="*/ 147353 h 2310578"/>
                <a:gd name="connsiteX8-101" fmla="*/ 9262449 w 9408512"/>
                <a:gd name="connsiteY8-102" fmla="*/ 190896 h 2310578"/>
                <a:gd name="connsiteX9-103" fmla="*/ 9393078 w 9408512"/>
                <a:gd name="connsiteY9-104" fmla="*/ 655353 h 2310578"/>
                <a:gd name="connsiteX10-105" fmla="*/ 9393078 w 9408512"/>
                <a:gd name="connsiteY10-106" fmla="*/ 1497182 h 2310578"/>
                <a:gd name="connsiteX11-107" fmla="*/ 9276963 w 9408512"/>
                <a:gd name="connsiteY11-108" fmla="*/ 1947124 h 2310578"/>
                <a:gd name="connsiteX12-109" fmla="*/ 8914106 w 9408512"/>
                <a:gd name="connsiteY12-110" fmla="*/ 2208382 h 2310578"/>
                <a:gd name="connsiteX13-111" fmla="*/ 7419135 w 9408512"/>
                <a:gd name="connsiteY13-112" fmla="*/ 2309982 h 2310578"/>
                <a:gd name="connsiteX14-113" fmla="*/ 6156392 w 9408512"/>
                <a:gd name="connsiteY14-114" fmla="*/ 2208382 h 2310578"/>
                <a:gd name="connsiteX15-115" fmla="*/ 4879135 w 9408512"/>
                <a:gd name="connsiteY15-116" fmla="*/ 2309982 h 2310578"/>
                <a:gd name="connsiteX16-117" fmla="*/ 2948735 w 9408512"/>
                <a:gd name="connsiteY16-118" fmla="*/ 2150324 h 2310578"/>
                <a:gd name="connsiteX17-119" fmla="*/ 1177992 w 9408512"/>
                <a:gd name="connsiteY17-120" fmla="*/ 2222896 h 2310578"/>
                <a:gd name="connsiteX18-121" fmla="*/ 263592 w 9408512"/>
                <a:gd name="connsiteY18-122" fmla="*/ 2208382 h 2310578"/>
                <a:gd name="connsiteX19-123" fmla="*/ 176506 w 9408512"/>
                <a:gd name="connsiteY19-124" fmla="*/ 1845524 h 2310578"/>
                <a:gd name="connsiteX20-125" fmla="*/ 118449 w 9408512"/>
                <a:gd name="connsiteY20-126" fmla="*/ 1410096 h 2310578"/>
                <a:gd name="connsiteX0-127" fmla="*/ 118971 w 9409034"/>
                <a:gd name="connsiteY0-128" fmla="*/ 1393372 h 2293854"/>
                <a:gd name="connsiteX1-129" fmla="*/ 2857 w 9409034"/>
                <a:gd name="connsiteY1-130" fmla="*/ 478971 h 2293854"/>
                <a:gd name="connsiteX2-131" fmla="*/ 249600 w 9409034"/>
                <a:gd name="connsiteY2-132" fmla="*/ 130629 h 2293854"/>
                <a:gd name="connsiteX3-133" fmla="*/ 1425257 w 9409034"/>
                <a:gd name="connsiteY3-134" fmla="*/ 0 h 2293854"/>
                <a:gd name="connsiteX4-135" fmla="*/ 3225028 w 9409034"/>
                <a:gd name="connsiteY4-136" fmla="*/ 43543 h 2293854"/>
                <a:gd name="connsiteX5-137" fmla="*/ 5576343 w 9409034"/>
                <a:gd name="connsiteY5-138" fmla="*/ 87086 h 2293854"/>
                <a:gd name="connsiteX6-139" fmla="*/ 7216457 w 9409034"/>
                <a:gd name="connsiteY6-140" fmla="*/ 72572 h 2293854"/>
                <a:gd name="connsiteX7-141" fmla="*/ 8450171 w 9409034"/>
                <a:gd name="connsiteY7-142" fmla="*/ 130629 h 2293854"/>
                <a:gd name="connsiteX8-143" fmla="*/ 9262971 w 9409034"/>
                <a:gd name="connsiteY8-144" fmla="*/ 174172 h 2293854"/>
                <a:gd name="connsiteX9-145" fmla="*/ 9393600 w 9409034"/>
                <a:gd name="connsiteY9-146" fmla="*/ 638629 h 2293854"/>
                <a:gd name="connsiteX10-147" fmla="*/ 9393600 w 9409034"/>
                <a:gd name="connsiteY10-148" fmla="*/ 1480458 h 2293854"/>
                <a:gd name="connsiteX11-149" fmla="*/ 9277485 w 9409034"/>
                <a:gd name="connsiteY11-150" fmla="*/ 1930400 h 2293854"/>
                <a:gd name="connsiteX12-151" fmla="*/ 8914628 w 9409034"/>
                <a:gd name="connsiteY12-152" fmla="*/ 2191658 h 2293854"/>
                <a:gd name="connsiteX13-153" fmla="*/ 7419657 w 9409034"/>
                <a:gd name="connsiteY13-154" fmla="*/ 2293258 h 2293854"/>
                <a:gd name="connsiteX14-155" fmla="*/ 6156914 w 9409034"/>
                <a:gd name="connsiteY14-156" fmla="*/ 2191658 h 2293854"/>
                <a:gd name="connsiteX15-157" fmla="*/ 4879657 w 9409034"/>
                <a:gd name="connsiteY15-158" fmla="*/ 2293258 h 2293854"/>
                <a:gd name="connsiteX16-159" fmla="*/ 2949257 w 9409034"/>
                <a:gd name="connsiteY16-160" fmla="*/ 2133600 h 2293854"/>
                <a:gd name="connsiteX17-161" fmla="*/ 1178514 w 9409034"/>
                <a:gd name="connsiteY17-162" fmla="*/ 2206172 h 2293854"/>
                <a:gd name="connsiteX18-163" fmla="*/ 264114 w 9409034"/>
                <a:gd name="connsiteY18-164" fmla="*/ 2191658 h 2293854"/>
                <a:gd name="connsiteX19-165" fmla="*/ 177028 w 9409034"/>
                <a:gd name="connsiteY19-166" fmla="*/ 1828800 h 2293854"/>
                <a:gd name="connsiteX20-167" fmla="*/ 118971 w 9409034"/>
                <a:gd name="connsiteY20-168" fmla="*/ 1393372 h 2293854"/>
                <a:gd name="connsiteX0-169" fmla="*/ 104764 w 9394827"/>
                <a:gd name="connsiteY0-170" fmla="*/ 1393372 h 2293854"/>
                <a:gd name="connsiteX1-171" fmla="*/ 3165 w 9394827"/>
                <a:gd name="connsiteY1-172" fmla="*/ 624114 h 2293854"/>
                <a:gd name="connsiteX2-173" fmla="*/ 235393 w 9394827"/>
                <a:gd name="connsiteY2-174" fmla="*/ 130629 h 2293854"/>
                <a:gd name="connsiteX3-175" fmla="*/ 1411050 w 9394827"/>
                <a:gd name="connsiteY3-176" fmla="*/ 0 h 2293854"/>
                <a:gd name="connsiteX4-177" fmla="*/ 3210821 w 9394827"/>
                <a:gd name="connsiteY4-178" fmla="*/ 43543 h 2293854"/>
                <a:gd name="connsiteX5-179" fmla="*/ 5562136 w 9394827"/>
                <a:gd name="connsiteY5-180" fmla="*/ 87086 h 2293854"/>
                <a:gd name="connsiteX6-181" fmla="*/ 7202250 w 9394827"/>
                <a:gd name="connsiteY6-182" fmla="*/ 72572 h 2293854"/>
                <a:gd name="connsiteX7-183" fmla="*/ 8435964 w 9394827"/>
                <a:gd name="connsiteY7-184" fmla="*/ 130629 h 2293854"/>
                <a:gd name="connsiteX8-185" fmla="*/ 9248764 w 9394827"/>
                <a:gd name="connsiteY8-186" fmla="*/ 174172 h 2293854"/>
                <a:gd name="connsiteX9-187" fmla="*/ 9379393 w 9394827"/>
                <a:gd name="connsiteY9-188" fmla="*/ 638629 h 2293854"/>
                <a:gd name="connsiteX10-189" fmla="*/ 9379393 w 9394827"/>
                <a:gd name="connsiteY10-190" fmla="*/ 1480458 h 2293854"/>
                <a:gd name="connsiteX11-191" fmla="*/ 9263278 w 9394827"/>
                <a:gd name="connsiteY11-192" fmla="*/ 1930400 h 2293854"/>
                <a:gd name="connsiteX12-193" fmla="*/ 8900421 w 9394827"/>
                <a:gd name="connsiteY12-194" fmla="*/ 2191658 h 2293854"/>
                <a:gd name="connsiteX13-195" fmla="*/ 7405450 w 9394827"/>
                <a:gd name="connsiteY13-196" fmla="*/ 2293258 h 2293854"/>
                <a:gd name="connsiteX14-197" fmla="*/ 6142707 w 9394827"/>
                <a:gd name="connsiteY14-198" fmla="*/ 2191658 h 2293854"/>
                <a:gd name="connsiteX15-199" fmla="*/ 4865450 w 9394827"/>
                <a:gd name="connsiteY15-200" fmla="*/ 2293258 h 2293854"/>
                <a:gd name="connsiteX16-201" fmla="*/ 2935050 w 9394827"/>
                <a:gd name="connsiteY16-202" fmla="*/ 2133600 h 2293854"/>
                <a:gd name="connsiteX17-203" fmla="*/ 1164307 w 9394827"/>
                <a:gd name="connsiteY17-204" fmla="*/ 2206172 h 2293854"/>
                <a:gd name="connsiteX18-205" fmla="*/ 249907 w 9394827"/>
                <a:gd name="connsiteY18-206" fmla="*/ 2191658 h 2293854"/>
                <a:gd name="connsiteX19-207" fmla="*/ 162821 w 9394827"/>
                <a:gd name="connsiteY19-208" fmla="*/ 1828800 h 2293854"/>
                <a:gd name="connsiteX20-209" fmla="*/ 104764 w 9394827"/>
                <a:gd name="connsiteY20-210" fmla="*/ 1393372 h 2293854"/>
                <a:gd name="connsiteX0-211" fmla="*/ 104764 w 9394827"/>
                <a:gd name="connsiteY0-212" fmla="*/ 1407886 h 2308368"/>
                <a:gd name="connsiteX1-213" fmla="*/ 3165 w 9394827"/>
                <a:gd name="connsiteY1-214" fmla="*/ 638628 h 2308368"/>
                <a:gd name="connsiteX2-215" fmla="*/ 235393 w 9394827"/>
                <a:gd name="connsiteY2-216" fmla="*/ 145143 h 2308368"/>
                <a:gd name="connsiteX3-217" fmla="*/ 1411050 w 9394827"/>
                <a:gd name="connsiteY3-218" fmla="*/ 14514 h 2308368"/>
                <a:gd name="connsiteX4-219" fmla="*/ 3210821 w 9394827"/>
                <a:gd name="connsiteY4-220" fmla="*/ 58057 h 2308368"/>
                <a:gd name="connsiteX5-221" fmla="*/ 5591164 w 9394827"/>
                <a:gd name="connsiteY5-222" fmla="*/ 0 h 2308368"/>
                <a:gd name="connsiteX6-223" fmla="*/ 7202250 w 9394827"/>
                <a:gd name="connsiteY6-224" fmla="*/ 87086 h 2308368"/>
                <a:gd name="connsiteX7-225" fmla="*/ 8435964 w 9394827"/>
                <a:gd name="connsiteY7-226" fmla="*/ 145143 h 2308368"/>
                <a:gd name="connsiteX8-227" fmla="*/ 9248764 w 9394827"/>
                <a:gd name="connsiteY8-228" fmla="*/ 188686 h 2308368"/>
                <a:gd name="connsiteX9-229" fmla="*/ 9379393 w 9394827"/>
                <a:gd name="connsiteY9-230" fmla="*/ 653143 h 2308368"/>
                <a:gd name="connsiteX10-231" fmla="*/ 9379393 w 9394827"/>
                <a:gd name="connsiteY10-232" fmla="*/ 1494972 h 2308368"/>
                <a:gd name="connsiteX11-233" fmla="*/ 9263278 w 9394827"/>
                <a:gd name="connsiteY11-234" fmla="*/ 1944914 h 2308368"/>
                <a:gd name="connsiteX12-235" fmla="*/ 8900421 w 9394827"/>
                <a:gd name="connsiteY12-236" fmla="*/ 2206172 h 2308368"/>
                <a:gd name="connsiteX13-237" fmla="*/ 7405450 w 9394827"/>
                <a:gd name="connsiteY13-238" fmla="*/ 2307772 h 2308368"/>
                <a:gd name="connsiteX14-239" fmla="*/ 6142707 w 9394827"/>
                <a:gd name="connsiteY14-240" fmla="*/ 2206172 h 2308368"/>
                <a:gd name="connsiteX15-241" fmla="*/ 4865450 w 9394827"/>
                <a:gd name="connsiteY15-242" fmla="*/ 2307772 h 2308368"/>
                <a:gd name="connsiteX16-243" fmla="*/ 2935050 w 9394827"/>
                <a:gd name="connsiteY16-244" fmla="*/ 2148114 h 2308368"/>
                <a:gd name="connsiteX17-245" fmla="*/ 1164307 w 9394827"/>
                <a:gd name="connsiteY17-246" fmla="*/ 2220686 h 2308368"/>
                <a:gd name="connsiteX18-247" fmla="*/ 249907 w 9394827"/>
                <a:gd name="connsiteY18-248" fmla="*/ 2206172 h 2308368"/>
                <a:gd name="connsiteX19-249" fmla="*/ 162821 w 9394827"/>
                <a:gd name="connsiteY19-250" fmla="*/ 1843314 h 2308368"/>
                <a:gd name="connsiteX20-251" fmla="*/ 104764 w 9394827"/>
                <a:gd name="connsiteY20-252" fmla="*/ 1407886 h 2308368"/>
                <a:gd name="connsiteX0-253" fmla="*/ 104764 w 9394827"/>
                <a:gd name="connsiteY0-254" fmla="*/ 1422400 h 2322882"/>
                <a:gd name="connsiteX1-255" fmla="*/ 3165 w 9394827"/>
                <a:gd name="connsiteY1-256" fmla="*/ 653142 h 2322882"/>
                <a:gd name="connsiteX2-257" fmla="*/ 235393 w 9394827"/>
                <a:gd name="connsiteY2-258" fmla="*/ 159657 h 2322882"/>
                <a:gd name="connsiteX3-259" fmla="*/ 1411050 w 9394827"/>
                <a:gd name="connsiteY3-260" fmla="*/ 29028 h 2322882"/>
                <a:gd name="connsiteX4-261" fmla="*/ 3210821 w 9394827"/>
                <a:gd name="connsiteY4-262" fmla="*/ 72571 h 2322882"/>
                <a:gd name="connsiteX5-263" fmla="*/ 5591164 w 9394827"/>
                <a:gd name="connsiteY5-264" fmla="*/ 14514 h 2322882"/>
                <a:gd name="connsiteX6-265" fmla="*/ 7202250 w 9394827"/>
                <a:gd name="connsiteY6-266" fmla="*/ 101600 h 2322882"/>
                <a:gd name="connsiteX7-267" fmla="*/ 8508536 w 9394827"/>
                <a:gd name="connsiteY7-268" fmla="*/ 0 h 2322882"/>
                <a:gd name="connsiteX8-269" fmla="*/ 9248764 w 9394827"/>
                <a:gd name="connsiteY8-270" fmla="*/ 203200 h 2322882"/>
                <a:gd name="connsiteX9-271" fmla="*/ 9379393 w 9394827"/>
                <a:gd name="connsiteY9-272" fmla="*/ 667657 h 2322882"/>
                <a:gd name="connsiteX10-273" fmla="*/ 9379393 w 9394827"/>
                <a:gd name="connsiteY10-274" fmla="*/ 1509486 h 2322882"/>
                <a:gd name="connsiteX11-275" fmla="*/ 9263278 w 9394827"/>
                <a:gd name="connsiteY11-276" fmla="*/ 1959428 h 2322882"/>
                <a:gd name="connsiteX12-277" fmla="*/ 8900421 w 9394827"/>
                <a:gd name="connsiteY12-278" fmla="*/ 2220686 h 2322882"/>
                <a:gd name="connsiteX13-279" fmla="*/ 7405450 w 9394827"/>
                <a:gd name="connsiteY13-280" fmla="*/ 2322286 h 2322882"/>
                <a:gd name="connsiteX14-281" fmla="*/ 6142707 w 9394827"/>
                <a:gd name="connsiteY14-282" fmla="*/ 2220686 h 2322882"/>
                <a:gd name="connsiteX15-283" fmla="*/ 4865450 w 9394827"/>
                <a:gd name="connsiteY15-284" fmla="*/ 2322286 h 2322882"/>
                <a:gd name="connsiteX16-285" fmla="*/ 2935050 w 9394827"/>
                <a:gd name="connsiteY16-286" fmla="*/ 2162628 h 2322882"/>
                <a:gd name="connsiteX17-287" fmla="*/ 1164307 w 9394827"/>
                <a:gd name="connsiteY17-288" fmla="*/ 2235200 h 2322882"/>
                <a:gd name="connsiteX18-289" fmla="*/ 249907 w 9394827"/>
                <a:gd name="connsiteY18-290" fmla="*/ 2220686 h 2322882"/>
                <a:gd name="connsiteX19-291" fmla="*/ 162821 w 9394827"/>
                <a:gd name="connsiteY19-292" fmla="*/ 1857828 h 2322882"/>
                <a:gd name="connsiteX20-293" fmla="*/ 104764 w 9394827"/>
                <a:gd name="connsiteY20-294" fmla="*/ 1422400 h 232288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</p:grpSp>
      <p:pic>
        <p:nvPicPr>
          <p:cNvPr id="25" name="图片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445" y="3972047"/>
            <a:ext cx="6069269" cy="202343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69224" y="3786584"/>
            <a:ext cx="1651035" cy="22036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heme/theme1.xml><?xml version="1.0" encoding="utf-8"?>
<a:theme xmlns:a="http://schemas.openxmlformats.org/drawingml/2006/main" name="第一PPT，www.1ppt.com​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0E940E"/>
      </a:accent2>
      <a:accent3>
        <a:srgbClr val="92D050"/>
      </a:accent3>
      <a:accent4>
        <a:srgbClr val="0E940E"/>
      </a:accent4>
      <a:accent5>
        <a:srgbClr val="6DAA2D"/>
      </a:accent5>
      <a:accent6>
        <a:srgbClr val="600000"/>
      </a:accent6>
      <a:hlink>
        <a:srgbClr val="0563C1"/>
      </a:hlink>
      <a:folHlink>
        <a:srgbClr val="954F72"/>
      </a:folHlink>
    </a:clrScheme>
    <a:fontScheme name="w4fa4nbc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第一PPT，www.1ppt.com​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0E940E"/>
      </a:accent2>
      <a:accent3>
        <a:srgbClr val="92D050"/>
      </a:accent3>
      <a:accent4>
        <a:srgbClr val="0E940E"/>
      </a:accent4>
      <a:accent5>
        <a:srgbClr val="6DAA2D"/>
      </a:accent5>
      <a:accent6>
        <a:srgbClr val="600000"/>
      </a:accent6>
      <a:hlink>
        <a:srgbClr val="0563C1"/>
      </a:hlink>
      <a:folHlink>
        <a:srgbClr val="954F72"/>
      </a:folHlink>
    </a:clrScheme>
    <a:fontScheme name="w4fa4nbc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105</Words>
  <Application>Microsoft Office PowerPoint</Application>
  <PresentationFormat>On-screen Show (4:3)</PresentationFormat>
  <Paragraphs>22</Paragraphs>
  <Slides>8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8</vt:i4>
      </vt:variant>
    </vt:vector>
  </HeadingPairs>
  <TitlesOfParts>
    <vt:vector size="22" baseType="lpstr">
      <vt:lpstr>Microsoft YaHei</vt:lpstr>
      <vt:lpstr>Microsoft YaHei</vt:lpstr>
      <vt:lpstr>宋体</vt:lpstr>
      <vt:lpstr>宋体</vt:lpstr>
      <vt:lpstr>Arial</vt:lpstr>
      <vt:lpstr>Arial-Rounded</vt:lpstr>
      <vt:lpstr>Calibri</vt:lpstr>
      <vt:lpstr>Segoe UI</vt:lpstr>
      <vt:lpstr>Times New Roman</vt:lpstr>
      <vt:lpstr>等线</vt:lpstr>
      <vt:lpstr>第一PPT，www.1ppt.com​</vt:lpstr>
      <vt:lpstr>6_第一PPT，www.1ppt.com​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sic</dc:creator>
  <cp:lastModifiedBy>Admin</cp:lastModifiedBy>
  <cp:revision>36</cp:revision>
  <dcterms:created xsi:type="dcterms:W3CDTF">2006-08-16T00:00:00Z</dcterms:created>
  <dcterms:modified xsi:type="dcterms:W3CDTF">2025-10-15T08:59:42Z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