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  <p:sldMasterId id="2147483709" r:id="rId4"/>
    <p:sldMasterId id="2147483721" r:id="rId5"/>
  </p:sldMasterIdLst>
  <p:notesMasterIdLst>
    <p:notesMasterId r:id="rId32"/>
  </p:notesMasterIdLst>
  <p:sldIdLst>
    <p:sldId id="346" r:id="rId6"/>
    <p:sldId id="2648" r:id="rId7"/>
    <p:sldId id="305" r:id="rId8"/>
    <p:sldId id="316" r:id="rId9"/>
    <p:sldId id="317" r:id="rId10"/>
    <p:sldId id="318" r:id="rId11"/>
    <p:sldId id="319" r:id="rId12"/>
    <p:sldId id="345" r:id="rId13"/>
    <p:sldId id="313" r:id="rId14"/>
    <p:sldId id="314" r:id="rId15"/>
    <p:sldId id="257" r:id="rId16"/>
    <p:sldId id="2649" r:id="rId17"/>
    <p:sldId id="2651" r:id="rId18"/>
    <p:sldId id="2644" r:id="rId19"/>
    <p:sldId id="271" r:id="rId20"/>
    <p:sldId id="353" r:id="rId21"/>
    <p:sldId id="2633" r:id="rId22"/>
    <p:sldId id="2637" r:id="rId23"/>
    <p:sldId id="325" r:id="rId24"/>
    <p:sldId id="261" r:id="rId25"/>
    <p:sldId id="2643" r:id="rId26"/>
    <p:sldId id="327" r:id="rId27"/>
    <p:sldId id="2645" r:id="rId28"/>
    <p:sldId id="2650" r:id="rId29"/>
    <p:sldId id="2647" r:id="rId30"/>
    <p:sldId id="34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60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662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ỨNG.</a:t>
            </a:r>
            <a:br>
              <a:rPr lang="en-US" dirty="0"/>
            </a:b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, </a:t>
            </a:r>
            <a:r>
              <a:rPr lang="en-US" dirty="0" err="1"/>
              <a:t>kéo</a:t>
            </a:r>
            <a:r>
              <a:rPr lang="en-US" dirty="0"/>
              <a:t> 1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change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166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368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149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648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563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248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4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947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084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591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325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814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383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60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7869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8246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14190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49600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71957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1067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59713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3689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98403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873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731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4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57A79C-36EA-C25A-DD94-DDDE31C6C0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D567B1-B76B-8219-ACA4-A87ECDE0750F}"/>
              </a:ext>
            </a:extLst>
          </p:cNvPr>
          <p:cNvSpPr txBox="1"/>
          <p:nvPr userDrawn="1"/>
        </p:nvSpPr>
        <p:spPr>
          <a:xfrm>
            <a:off x="2566736" y="-882316"/>
            <a:ext cx="752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Hương Thảo –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Zalo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AB3417-67E5-5796-92C7-AFE3EBEC7266}"/>
              </a:ext>
            </a:extLst>
          </p:cNvPr>
          <p:cNvSpPr txBox="1"/>
          <p:nvPr userDrawn="1"/>
        </p:nvSpPr>
        <p:spPr>
          <a:xfrm>
            <a:off x="2566736" y="-882316"/>
            <a:ext cx="752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Hương Thảo –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Zalo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05DF8-B250-4DCC-91AB-1B35FF69490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4542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7B94BE-15A6-4D57-B647-06C993D6321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63" y="-3083412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06CC21-D4BE-FB66-8DF8-FD64ECBC6606}"/>
              </a:ext>
            </a:extLst>
          </p:cNvPr>
          <p:cNvSpPr txBox="1"/>
          <p:nvPr userDrawn="1"/>
        </p:nvSpPr>
        <p:spPr>
          <a:xfrm>
            <a:off x="2566736" y="-882316"/>
            <a:ext cx="752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Hương Thảo –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Zalo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0972115126</a:t>
            </a: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C4140B-CA42-F5CC-82B1-877C9FA9833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99411-CD0B-0A5C-BB0B-01C2F1BF7D77}"/>
              </a:ext>
            </a:extLst>
          </p:cNvPr>
          <p:cNvSpPr txBox="1"/>
          <p:nvPr userDrawn="1"/>
        </p:nvSpPr>
        <p:spPr>
          <a:xfrm>
            <a:off x="2566736" y="-882316"/>
            <a:ext cx="752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Hương Thảo –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Zalo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0972115126</a:t>
            </a: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349E82-A4D2-8BDB-9B73-1F03C20E93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4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806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1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8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5.svg"/><Relationship Id="rId12" Type="http://schemas.openxmlformats.org/officeDocument/2006/relationships/image" Target="../media/image3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4.png"/><Relationship Id="rId11" Type="http://schemas.openxmlformats.org/officeDocument/2006/relationships/image" Target="../media/image41.svg"/><Relationship Id="rId5" Type="http://schemas.openxmlformats.org/officeDocument/2006/relationships/audio" Target="../media/audio2.wav"/><Relationship Id="rId15" Type="http://schemas.openxmlformats.org/officeDocument/2006/relationships/image" Target="../media/image1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7.sv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microsoft.com/office/2007/relationships/hdphoto" Target="../media/hdphoto1.wdp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2.sv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1.png"/><Relationship Id="rId11" Type="http://schemas.openxmlformats.org/officeDocument/2006/relationships/image" Target="../media/image43.png"/><Relationship Id="rId5" Type="http://schemas.openxmlformats.org/officeDocument/2006/relationships/audio" Target="../media/audio1.wav"/><Relationship Id="rId10" Type="http://schemas.openxmlformats.org/officeDocument/2006/relationships/image" Target="../media/image42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27.sv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svg"/><Relationship Id="rId10" Type="http://schemas.openxmlformats.org/officeDocument/2006/relationships/image" Target="../media/image71.sv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6.png"/><Relationship Id="rId7" Type="http://schemas.openxmlformats.org/officeDocument/2006/relationships/image" Target="../media/image67.png"/><Relationship Id="rId12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svg"/><Relationship Id="rId11" Type="http://schemas.openxmlformats.org/officeDocument/2006/relationships/image" Target="../media/image78.sv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75.svg"/><Relationship Id="rId9" Type="http://schemas.openxmlformats.org/officeDocument/2006/relationships/image" Target="../media/image7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1.svg"/><Relationship Id="rId12" Type="http://schemas.openxmlformats.org/officeDocument/2006/relationships/image" Target="../media/image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0.png"/><Relationship Id="rId11" Type="http://schemas.openxmlformats.org/officeDocument/2006/relationships/image" Target="../media/image43.png"/><Relationship Id="rId5" Type="http://schemas.openxmlformats.org/officeDocument/2006/relationships/audio" Target="../media/audio1.wav"/><Relationship Id="rId10" Type="http://schemas.openxmlformats.org/officeDocument/2006/relationships/image" Target="../media/image42.gi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1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90.png"/><Relationship Id="rId18" Type="http://schemas.openxmlformats.org/officeDocument/2006/relationships/image" Target="../media/image95.sv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3.png"/><Relationship Id="rId7" Type="http://schemas.openxmlformats.org/officeDocument/2006/relationships/image" Target="../media/image85.sv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audio" Target="../media/media7.wav"/><Relationship Id="rId16" Type="http://schemas.openxmlformats.org/officeDocument/2006/relationships/image" Target="../media/image93.svg"/><Relationship Id="rId20" Type="http://schemas.openxmlformats.org/officeDocument/2006/relationships/image" Target="../media/image97.svg"/><Relationship Id="rId1" Type="http://schemas.microsoft.com/office/2007/relationships/media" Target="../media/media7.wav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audio" Target="../media/audio2.wav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6.svg"/><Relationship Id="rId14" Type="http://schemas.openxmlformats.org/officeDocument/2006/relationships/image" Target="../media/image9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104.svg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103.png"/><Relationship Id="rId17" Type="http://schemas.openxmlformats.org/officeDocument/2006/relationships/image" Target="../media/image43.png"/><Relationship Id="rId2" Type="http://schemas.openxmlformats.org/officeDocument/2006/relationships/audio" Target="../media/media8.wav"/><Relationship Id="rId16" Type="http://schemas.openxmlformats.org/officeDocument/2006/relationships/image" Target="../media/image86.svg"/><Relationship Id="rId1" Type="http://schemas.microsoft.com/office/2007/relationships/media" Target="../media/media8.wav"/><Relationship Id="rId6" Type="http://schemas.microsoft.com/office/2007/relationships/hdphoto" Target="../media/hdphoto2.wdp"/><Relationship Id="rId11" Type="http://schemas.openxmlformats.org/officeDocument/2006/relationships/image" Target="../media/image102.png"/><Relationship Id="rId5" Type="http://schemas.openxmlformats.org/officeDocument/2006/relationships/image" Target="../media/image98.png"/><Relationship Id="rId15" Type="http://schemas.openxmlformats.org/officeDocument/2006/relationships/image" Target="../media/image37.png"/><Relationship Id="rId10" Type="http://schemas.openxmlformats.org/officeDocument/2006/relationships/image" Target="../media/image101.svg"/><Relationship Id="rId4" Type="http://schemas.openxmlformats.org/officeDocument/2006/relationships/audio" Target="../media/audio3.wav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2.svg"/><Relationship Id="rId18" Type="http://schemas.openxmlformats.org/officeDocument/2006/relationships/audio" Target="../media/audio4.wav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7.svg"/><Relationship Id="rId12" Type="http://schemas.openxmlformats.org/officeDocument/2006/relationships/image" Target="../media/image111.png"/><Relationship Id="rId17" Type="http://schemas.openxmlformats.org/officeDocument/2006/relationships/image" Target="../media/image43.png"/><Relationship Id="rId2" Type="http://schemas.openxmlformats.org/officeDocument/2006/relationships/audio" Target="../media/media9.wav"/><Relationship Id="rId16" Type="http://schemas.openxmlformats.org/officeDocument/2006/relationships/image" Target="../media/image42.gif"/><Relationship Id="rId1" Type="http://schemas.microsoft.com/office/2007/relationships/media" Target="../media/media9.wav"/><Relationship Id="rId6" Type="http://schemas.openxmlformats.org/officeDocument/2006/relationships/image" Target="../media/image106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image" Target="../media/image86.svg"/><Relationship Id="rId10" Type="http://schemas.openxmlformats.org/officeDocument/2006/relationships/image" Target="../media/image11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09.svg"/><Relationship Id="rId1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microsoft.com/office/2007/relationships/media" Target="../media/media11.mp4"/><Relationship Id="rId7" Type="http://schemas.openxmlformats.org/officeDocument/2006/relationships/image" Target="../media/image37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audio2.wav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13.png"/><Relationship Id="rId4" Type="http://schemas.openxmlformats.org/officeDocument/2006/relationships/video" Target="../media/media11.mp4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35.png"/><Relationship Id="rId7" Type="http://schemas.openxmlformats.org/officeDocument/2006/relationships/image" Target="../media/image38.sv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11" Type="http://schemas.openxmlformats.org/officeDocument/2006/relationships/image" Target="../media/image98.png"/><Relationship Id="rId5" Type="http://schemas.openxmlformats.org/officeDocument/2006/relationships/image" Target="../media/image105.png"/><Relationship Id="rId10" Type="http://schemas.openxmlformats.org/officeDocument/2006/relationships/image" Target="../media/image88.png"/><Relationship Id="rId4" Type="http://schemas.openxmlformats.org/officeDocument/2006/relationships/image" Target="../media/image36.svg"/><Relationship Id="rId9" Type="http://schemas.openxmlformats.org/officeDocument/2006/relationships/image" Target="../media/image11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98.png"/><Relationship Id="rId3" Type="http://schemas.openxmlformats.org/officeDocument/2006/relationships/image" Target="../media/image115.png"/><Relationship Id="rId7" Type="http://schemas.openxmlformats.org/officeDocument/2006/relationships/image" Target="../media/image35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8.svg"/><Relationship Id="rId11" Type="http://schemas.openxmlformats.org/officeDocument/2006/relationships/image" Target="../media/image114.svg"/><Relationship Id="rId5" Type="http://schemas.openxmlformats.org/officeDocument/2006/relationships/image" Target="../media/image117.png"/><Relationship Id="rId10" Type="http://schemas.openxmlformats.org/officeDocument/2006/relationships/image" Target="../media/image103.png"/><Relationship Id="rId4" Type="http://schemas.openxmlformats.org/officeDocument/2006/relationships/image" Target="../media/image116.svg"/><Relationship Id="rId9" Type="http://schemas.openxmlformats.org/officeDocument/2006/relationships/image" Target="../media/image105.png"/><Relationship Id="rId1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20.svg"/><Relationship Id="rId12" Type="http://schemas.openxmlformats.org/officeDocument/2006/relationships/image" Target="../media/image1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19.png"/><Relationship Id="rId11" Type="http://schemas.openxmlformats.org/officeDocument/2006/relationships/image" Target="../media/image43.png"/><Relationship Id="rId5" Type="http://schemas.openxmlformats.org/officeDocument/2006/relationships/audio" Target="../media/audio1.wav"/><Relationship Id="rId10" Type="http://schemas.openxmlformats.org/officeDocument/2006/relationships/image" Target="../media/image42.gif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8.jpg"/><Relationship Id="rId7" Type="http://schemas.openxmlformats.org/officeDocument/2006/relationships/image" Target="../media/image20.png"/><Relationship Id="rId12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slide" Target="slide5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3.png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3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3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3.png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65161F-4E5E-89A2-491B-63AF9AC00F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and yellow text&#10;&#10;AI-generated content may be incorrect.">
            <a:extLst>
              <a:ext uri="{FF2B5EF4-FFF2-40B4-BE49-F238E27FC236}">
                <a16:creationId xmlns:a16="http://schemas.microsoft.com/office/drawing/2014/main" id="{5333BB68-3919-F106-4125-C624020D8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18" y="1176510"/>
            <a:ext cx="75475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A61B008-F767-A6EA-BCE8-41A161F63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8907">
            <a:off x="8509341" y="4918935"/>
            <a:ext cx="371601" cy="142323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34A55064-010C-C1D1-3A1E-572F23B1B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18633" y="13757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132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132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21327B1E-BEC3-FAA7-6C62-5B6D97D62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06400" y="355009"/>
            <a:ext cx="406400" cy="4064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6BB888-D4D1-6503-CB91-E2C08845199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65161F-4E5E-89A2-491B-63AF9AC00F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A05A6FAE-40BC-E529-305B-9FB598DD01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39" y="1024569"/>
            <a:ext cx="8170101" cy="21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1BF22-943F-C066-464F-0F7586AD0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54FA5-CBD5-951C-3609-54ABEC36C6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B978C7-0B5A-1307-874B-9D6D7A611653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7D05CC1F-79E4-9907-D2EC-93965188B6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052" r="3023"/>
          <a:stretch/>
        </p:blipFill>
        <p:spPr>
          <a:xfrm>
            <a:off x="-95692" y="0"/>
            <a:ext cx="12287692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F2C70F-F3BF-0B30-26C9-082BDB5D8694}"/>
              </a:ext>
            </a:extLst>
          </p:cNvPr>
          <p:cNvSpPr/>
          <p:nvPr/>
        </p:nvSpPr>
        <p:spPr>
          <a:xfrm>
            <a:off x="3349256" y="1679944"/>
            <a:ext cx="925032" cy="43593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6 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 : 3 = 2 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(l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914401" y="5554821"/>
            <a:ext cx="1446660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6" y="5568097"/>
            <a:ext cx="1450301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9FF2168B-6664-3A42-5BE9-7804D4CF1C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76" y="4642489"/>
            <a:ext cx="371601" cy="142323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F674BF91-BCB3-B3A6-87A6-3FB1DD68A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80679" y="25931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A2147360-B373-6968-B8B7-D3DFB00EB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59692" y="1631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3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3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08357EC-E032-50C7-0872-FECC3F5731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1474">
            <a:off x="1523749" y="3951373"/>
            <a:ext cx="371601" cy="142323"/>
          </a:xfrm>
          <a:prstGeom prst="rect">
            <a:avLst/>
          </a:prstGeom>
        </p:spPr>
      </p:pic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CEFCF81A-DA2B-FB9A-AEE1-2F7CBB5F7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78121" y="355010"/>
            <a:ext cx="406400" cy="4064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89A5B8B-B283-EA37-B509-B9DF8A6F61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  <p:pic>
        <p:nvPicPr>
          <p:cNvPr id="2" name="tải xuống">
            <a:hlinkClick r:id="" action="ppaction://media"/>
            <a:extLst>
              <a:ext uri="{FF2B5EF4-FFF2-40B4-BE49-F238E27FC236}">
                <a16:creationId xmlns:a16="http://schemas.microsoft.com/office/drawing/2014/main" id="{885DECFC-F650-7D6C-8E25-C715181D6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61163" y="45070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" name="0">
            <a:hlinkClick r:id="" action="ppaction://media"/>
            <a:extLst>
              <a:ext uri="{FF2B5EF4-FFF2-40B4-BE49-F238E27FC236}">
                <a16:creationId xmlns:a16="http://schemas.microsoft.com/office/drawing/2014/main" id="{59B130F0-6302-0DBE-9402-F6F45F4EA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06400" y="131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1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2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4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8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1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2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4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8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F0A6687-B8C9-A2A5-9881-550471AD36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1474">
            <a:off x="3118632" y="4302247"/>
            <a:ext cx="371601" cy="142323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3FA84807-398C-B00B-D4F9-5F1E54951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90772" y="4294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609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609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0" y="-433680"/>
            <a:ext cx="5076252" cy="2077236"/>
            <a:chOff x="707171" y="-357251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7063"/>
            <a:stretch/>
          </p:blipFill>
          <p:spPr>
            <a:xfrm>
              <a:off x="763823" y="-357251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707171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3" name="00">
            <a:hlinkClick r:id="" action="ppaction://media"/>
            <a:extLst>
              <a:ext uri="{FF2B5EF4-FFF2-40B4-BE49-F238E27FC236}">
                <a16:creationId xmlns:a16="http://schemas.microsoft.com/office/drawing/2014/main" id="{B4705061-269B-2529-1F74-36665EFF9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14775" y="537685"/>
            <a:ext cx="406400" cy="406400"/>
          </a:xfrm>
          <a:prstGeom prst="rect">
            <a:avLst/>
          </a:prstGeom>
        </p:spPr>
      </p:pic>
      <p:pic>
        <p:nvPicPr>
          <p:cNvPr id="5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D96A5D91-17B6-7FB2-75F0-0ABA1D5818F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94892" y="1840506"/>
            <a:ext cx="8919990" cy="5017494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12D4D8D-7319-5A8F-27EB-EADD122A6B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2CD4031-2985-E9BE-73B7-E8690FDC43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610" y="180755"/>
            <a:ext cx="1180214" cy="118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251B2-6B4C-A9A8-51B8-2798B1940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95B37A70-6DF4-F2A0-ED81-8D73FF751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025A3B3-17A8-0EBA-7E89-AF34F4F92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3F3E61B-A3E4-BF11-E90B-5717514A8DD3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13F402F-ECC9-6D31-D109-3742E409421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7B89D22-99DA-661C-4DD9-3883FFCB9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FD2FC9-9DC9-4736-50BD-7A850FE569A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ea typeface="+mn-ea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ea typeface="+mn-ea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ea typeface="+mn-ea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ea typeface="+mn-ea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6EAD3302-C07D-400F-F38C-A2A0A50866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F04DF20D-241E-A199-08CC-9F053B380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51A9298E-F0E4-9AFF-1380-D7E5911AC6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BB1697B-9FB6-80E6-DFEC-8EE1005A55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B8DA57-7529-5C0E-FFAD-F371DDDC95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4FD6D26-41E9-AC4C-48B4-B7262A9470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FC4B74E-E6F2-B07C-614E-4C90A84EC6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55B0BFA-425A-19CF-3585-E417A0F8E2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AFA9157-7350-86FA-C6E3-B7AF306205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F40A651-482A-E97B-F401-E4FED5949A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485457C1-A232-4322-F0A1-2EA99DA7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120D79B2-E8E4-1855-0BB6-114DAEACC1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F561390D-601E-BBF5-8727-06503124D2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8C687D0-5D9E-8C0B-F1A6-28326933E45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1BF13C-7132-8B4E-36F7-D174CF3529EE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ca-bin chở tất cả 30 người. Biết rằng số người ở mỗi ca-bin như nhau. Hỏi mỗi ca-bin chở bao nhiêu người?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DE426-BF70-C7CC-2F1F-B9CCB08404FD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A249743-BDAC-B134-E300-28BD4CEF5B82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A7ED66A-D843-0EAC-D000-E9FAA2AC7B33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64BA7C-0F71-38BF-07C5-A805B0967D99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E00D3B9-7A76-C430-3126-E1505D589BC7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5C1F380-EBE6-B079-D3C3-EE8D387DAB5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0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ca bin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chở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người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9A9E4FB4-E8F6-80C2-AF83-86B0460A19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7550">
            <a:off x="864530" y="4344777"/>
            <a:ext cx="371601" cy="142323"/>
          </a:xfrm>
          <a:prstGeom prst="rect">
            <a:avLst/>
          </a:prstGeom>
        </p:spPr>
      </p:pic>
      <p:pic>
        <p:nvPicPr>
          <p:cNvPr id="3" name="00">
            <a:hlinkClick r:id="" action="ppaction://media"/>
            <a:extLst>
              <a:ext uri="{FF2B5EF4-FFF2-40B4-BE49-F238E27FC236}">
                <a16:creationId xmlns:a16="http://schemas.microsoft.com/office/drawing/2014/main" id="{485FC0A1-DFAF-888B-6D12-6FA06EBEF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6400" y="163623"/>
            <a:ext cx="406400" cy="4064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9619D9-13DD-AA87-4FFF-0A8375AF1F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E23527-A231-BEC5-B91B-9FC3600076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639" y="5539563"/>
            <a:ext cx="1004683" cy="100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185" y="0"/>
            <a:ext cx="12201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23089306-35DA-4754-9058-2E93C8A8E768}"/>
              </a:ext>
            </a:extLst>
          </p:cNvPr>
          <p:cNvSpPr/>
          <p:nvPr/>
        </p:nvSpPr>
        <p:spPr>
          <a:xfrm>
            <a:off x="95693" y="159488"/>
            <a:ext cx="1180214" cy="3296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36098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72 : 9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?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860158" y="4463242"/>
            <a:ext cx="4816549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713FCD81-596B-0CFA-4251-B37BA7F8577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6829359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 : 9 = 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3338623" y="4463242"/>
            <a:ext cx="4338084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576F0D3-FC38-2E4B-BEC0-32C88A546E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084540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 : 9 = ?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3062177" y="4463242"/>
            <a:ext cx="4614530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A9D5A81-641E-2528-1B7F-FDAEA9C2274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174509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40351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: 9 = 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349796" y="3104708"/>
            <a:ext cx="5869172" cy="3253562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F2E2A9DA-E0E2-D0A5-CBF4-F7E747CC20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780045" y="918282"/>
            <a:ext cx="7813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48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AF8A00-D764-F4BD-081D-B83A4A978D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925" y="2535907"/>
            <a:ext cx="9028959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606</Words>
  <Application>Microsoft Office PowerPoint</Application>
  <PresentationFormat>Widescreen</PresentationFormat>
  <Paragraphs>108</Paragraphs>
  <Slides>26</Slides>
  <Notes>19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Berkshire Swash</vt:lpstr>
      <vt:lpstr>Arial</vt:lpstr>
      <vt:lpstr>Calibri</vt:lpstr>
      <vt:lpstr>Calibri Light</vt:lpstr>
      <vt:lpstr>Cambria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1_Weltkindertag! by Slidego</vt:lpstr>
      <vt:lpstr>2_Weltkindertag! by Slidego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42</cp:revision>
  <dcterms:created xsi:type="dcterms:W3CDTF">2022-06-30T08:03:45Z</dcterms:created>
  <dcterms:modified xsi:type="dcterms:W3CDTF">2025-09-16T07:17:52Z</dcterms:modified>
</cp:coreProperties>
</file>