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27" r:id="rId3"/>
    <p:sldId id="258" r:id="rId4"/>
    <p:sldId id="259" r:id="rId5"/>
    <p:sldId id="260" r:id="rId6"/>
    <p:sldId id="268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2FCFE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64" d="100"/>
          <a:sy n="64" d="100"/>
        </p:scale>
        <p:origin x="610" y="77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vi-VN" altLang="en-US" sz="3500" b="1" dirty="0">
                <a:solidFill>
                  <a:srgbClr val="FF0066"/>
                </a:solidFill>
                <a:latin typeface="Times New Roman" pitchFamily="18" charset="0"/>
              </a:rPr>
              <a:t>SỐ 2 HOÀI THANH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919" y="4343401"/>
            <a:ext cx="15011400" cy="3207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vi-V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75: THỰC HÀNH VÀ TRẢI NGHIỆM THU THẬP, PHÂN LOẠI, GHI CHÉP SỐ LIỆU, ĐỌC BẢNG SỐ LIỆU</a:t>
            </a:r>
            <a:r>
              <a:rPr lang="vi-VN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(tiết 2)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latin typeface="Times New Roman" pitchFamily="18" charset="0"/>
              </a:rPr>
              <a:t>TRƯỜNG TIỂU HỌC</a:t>
            </a:r>
            <a:r>
              <a:rPr lang="vi-VN" altLang="en-US" sz="3500" b="1" dirty="0">
                <a:latin typeface="Times New Roman" pitchFamily="18" charset="0"/>
              </a:rPr>
              <a:t> SỐ 2 HOÀI THANH</a:t>
            </a:r>
            <a:endParaRPr lang="en-US" altLang="en-US" sz="3500" b="1" dirty="0"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474417" y="2433485"/>
            <a:ext cx="12293302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vi-VN" sz="40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</a:t>
            </a:r>
            <a:r>
              <a:rPr lang="en-US" sz="40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vi-VN" sz="40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75: THỰC HÀNH VÀ TRẢI NGHIỆM THU THẬP, PHÂN LOẠI, GHI CHÉP SỐ LIỆU, ĐỌC BẢNG SỐ LIỆU</a:t>
            </a:r>
            <a:r>
              <a:rPr lang="vi-VN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(tiết 2)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1800"/>
              </a:spcBef>
              <a:defRPr/>
            </a:pP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036953" y="2750852"/>
            <a:ext cx="13667611" cy="1851005"/>
            <a:chOff x="1470819" y="1943100"/>
            <a:chExt cx="13667611" cy="185100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019911" cy="1846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Bây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cả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lựa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đồ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ăn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mang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chuyến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. </a:t>
              </a:r>
            </a:p>
            <a:p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thảo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luận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món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ăn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nhiều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lựa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nhất</a:t>
              </a:r>
              <a:endParaRPr lang="en-US" sz="3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DDD1F78-5AAB-B790-9CA5-4748F3262BC6}"/>
              </a:ext>
            </a:extLst>
          </p:cNvPr>
          <p:cNvGrpSpPr/>
          <p:nvPr/>
        </p:nvGrpSpPr>
        <p:grpSpPr>
          <a:xfrm>
            <a:off x="1450306" y="821441"/>
            <a:ext cx="14094894" cy="3339376"/>
            <a:chOff x="1469931" y="534288"/>
            <a:chExt cx="14094894" cy="3339376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265BC64-AACD-0B7C-A0CF-B4E0B46EF339}"/>
                </a:ext>
              </a:extLst>
            </p:cNvPr>
            <p:cNvGrpSpPr/>
            <p:nvPr/>
          </p:nvGrpSpPr>
          <p:grpSpPr>
            <a:xfrm>
              <a:off x="1469931" y="534288"/>
              <a:ext cx="533400" cy="646331"/>
              <a:chOff x="1736631" y="534288"/>
              <a:chExt cx="533400" cy="646331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CF1AF35E-8CDB-7CFE-18F2-28E5603042AC}"/>
                  </a:ext>
                </a:extLst>
              </p:cNvPr>
              <p:cNvSpPr/>
              <p:nvPr/>
            </p:nvSpPr>
            <p:spPr>
              <a:xfrm>
                <a:off x="1736631" y="647219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00B64F1-01F1-4E39-7CAF-52DC90AA7275}"/>
                  </a:ext>
                </a:extLst>
              </p:cNvPr>
              <p:cNvSpPr txBox="1"/>
              <p:nvPr/>
            </p:nvSpPr>
            <p:spPr>
              <a:xfrm>
                <a:off x="1771064" y="534288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ADF756-25E9-BA73-EF14-CB38C4B02309}"/>
                </a:ext>
              </a:extLst>
            </p:cNvPr>
            <p:cNvSpPr txBox="1"/>
            <p:nvPr/>
          </p:nvSpPr>
          <p:spPr>
            <a:xfrm>
              <a:off x="1953407" y="857454"/>
              <a:ext cx="13611418" cy="3016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Cuối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áo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phục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Do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đủ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lượng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áo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trắng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đỏ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vàng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cả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áo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742950" indent="-742950">
                <a:buAutoNum type="alphaLcPeriod"/>
              </a:pP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thập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ý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kiến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bảng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liệu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7" name="Table 13">
            <a:extLst>
              <a:ext uri="{FF2B5EF4-FFF2-40B4-BE49-F238E27FC236}">
                <a16:creationId xmlns:a16="http://schemas.microsoft.com/office/drawing/2014/main" id="{82CBEDBA-B2BC-DEFC-39AE-EEB396F9E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541030"/>
              </p:ext>
            </p:extLst>
          </p:nvPr>
        </p:nvGraphicFramePr>
        <p:xfrm>
          <a:off x="2976390" y="4387094"/>
          <a:ext cx="1032385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2272">
                  <a:extLst>
                    <a:ext uri="{9D8B030D-6E8A-4147-A177-3AD203B41FA5}">
                      <a16:colId xmlns:a16="http://schemas.microsoft.com/office/drawing/2014/main" val="1804449463"/>
                    </a:ext>
                  </a:extLst>
                </a:gridCol>
                <a:gridCol w="5381586">
                  <a:extLst>
                    <a:ext uri="{9D8B030D-6E8A-4147-A177-3AD203B41FA5}">
                      <a16:colId xmlns:a16="http://schemas.microsoft.com/office/drawing/2014/main" val="39572771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-(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F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79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040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692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0164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50E972F9-CEFF-D8EF-C6BA-E6615427142A}"/>
              </a:ext>
            </a:extLst>
          </p:cNvPr>
          <p:cNvSpPr txBox="1"/>
          <p:nvPr/>
        </p:nvSpPr>
        <p:spPr>
          <a:xfrm>
            <a:off x="2347119" y="7315200"/>
            <a:ext cx="13561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9D1FA2-90C0-C532-DD01-6785B820499A}"/>
              </a:ext>
            </a:extLst>
          </p:cNvPr>
          <p:cNvSpPr txBox="1"/>
          <p:nvPr/>
        </p:nvSpPr>
        <p:spPr>
          <a:xfrm>
            <a:off x="746919" y="1559419"/>
            <a:ext cx="1463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F835A2-B459-9999-7224-E7FD0EF75A08}"/>
              </a:ext>
            </a:extLst>
          </p:cNvPr>
          <p:cNvSpPr/>
          <p:nvPr/>
        </p:nvSpPr>
        <p:spPr>
          <a:xfrm>
            <a:off x="1236151" y="3475398"/>
            <a:ext cx="10026368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BD161CA-170C-1451-B16F-0F3C58233DD7}"/>
              </a:ext>
            </a:extLst>
          </p:cNvPr>
          <p:cNvSpPr/>
          <p:nvPr/>
        </p:nvSpPr>
        <p:spPr>
          <a:xfrm>
            <a:off x="1206735" y="5328431"/>
            <a:ext cx="11831552" cy="7164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D3F49C-B2D4-06C0-489E-82D6649C309B}"/>
              </a:ext>
            </a:extLst>
          </p:cNvPr>
          <p:cNvSpPr/>
          <p:nvPr/>
        </p:nvSpPr>
        <p:spPr>
          <a:xfrm>
            <a:off x="1206735" y="4455631"/>
            <a:ext cx="11831552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6A03584-84EB-DCBC-9F2F-6DC7602C9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642519" y="3521151"/>
            <a:ext cx="756400" cy="68096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E9922DE7-DB4F-1FD0-8042-D175B0989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950140" y="3530020"/>
            <a:ext cx="598390" cy="59839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D1D62067-F123-BAF0-9EBE-74AA4A17C6D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8724" b="10687"/>
          <a:stretch/>
        </p:blipFill>
        <p:spPr>
          <a:xfrm>
            <a:off x="6331949" y="4455631"/>
            <a:ext cx="534230" cy="57501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85B456E-60AD-61C4-6B22-C4821BFCD9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0255" y="4606978"/>
            <a:ext cx="534229" cy="465297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FA0D458-58C0-D88C-9AAB-29A8D72FC6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67460" y="5541049"/>
            <a:ext cx="439820" cy="43982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10FE2EF-3B79-A2B2-164B-1C22ECD063B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-1" r="7113" b="23523"/>
          <a:stretch/>
        </p:blipFill>
        <p:spPr>
          <a:xfrm>
            <a:off x="6331949" y="5505855"/>
            <a:ext cx="555829" cy="54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 animBg="1"/>
      <p:bldP spid="17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294</Words>
  <Application>Microsoft Office PowerPoint</Application>
  <PresentationFormat>Custom</PresentationFormat>
  <Paragraphs>32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nguyenhoa0979 nguyenhoa0979</cp:lastModifiedBy>
  <cp:revision>113</cp:revision>
  <dcterms:created xsi:type="dcterms:W3CDTF">2022-07-10T01:37:20Z</dcterms:created>
  <dcterms:modified xsi:type="dcterms:W3CDTF">2025-10-04T11:07:45Z</dcterms:modified>
</cp:coreProperties>
</file>