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27" r:id="rId3"/>
    <p:sldId id="449" r:id="rId4"/>
    <p:sldId id="456" r:id="rId5"/>
    <p:sldId id="445" r:id="rId6"/>
    <p:sldId id="455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66"/>
    <a:srgbClr val="FF0000"/>
    <a:srgbClr val="0000CC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4" d="100"/>
          <a:sy n="64" d="100"/>
        </p:scale>
        <p:origin x="523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latin typeface="Times New Roman" pitchFamily="18" charset="0"/>
              </a:rPr>
              <a:t> SỐ 2 HOÀI THANH</a:t>
            </a:r>
            <a:endParaRPr lang="en-US" altLang="en-US" sz="3500" b="1" dirty="0"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74417" y="2433485"/>
            <a:ext cx="12115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CÙNG BÁC QUA SUỐI (T2)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3333FF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3333FF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 Đỗ Thị Hòa</a:t>
            </a:r>
            <a:endParaRPr lang="en-US" altLang="en-US" sz="24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3333FF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3333FF"/>
                </a:solidFill>
                <a:latin typeface="Times New Roman" pitchFamily="18" charset="0"/>
              </a:rPr>
              <a:t>3A2</a:t>
            </a:r>
            <a:endParaRPr lang="en-US" altLang="en-US" sz="24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6919" y="28818"/>
            <a:ext cx="6613990" cy="1055790"/>
            <a:chOff x="4539228" y="210532"/>
            <a:chExt cx="6502393" cy="10557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502393" cy="1055790"/>
              <a:chOff x="4539228" y="210532"/>
              <a:chExt cx="6502393" cy="10557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5023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ngày 16 tháng 4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18514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Tiếng Việt: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6731603" y="1264490"/>
              <a:ext cx="1553339" cy="0"/>
            </a:xfrm>
            <a:prstGeom prst="line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23520" y="1266918"/>
            <a:ext cx="85344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(tiết 2)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1981200"/>
            <a:ext cx="1363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rộng: Đọc câu chuyện về một vị thần trong kho tàng truyện cổ Việt Nam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384345" y="1524000"/>
            <a:ext cx="4582774" cy="654607"/>
          </a:xfrm>
          <a:prstGeom prst="rect">
            <a:avLst/>
          </a:prstGeom>
          <a:noFill/>
        </p:spPr>
        <p:txBody>
          <a:bodyPr wrap="squar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010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64F9DB-344E-CCC0-39C4-FB2B37B766A2}"/>
              </a:ext>
            </a:extLst>
          </p:cNvPr>
          <p:cNvSpPr/>
          <p:nvPr/>
        </p:nvSpPr>
        <p:spPr>
          <a:xfrm>
            <a:off x="1508919" y="2209800"/>
            <a:ext cx="12801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ca ngợi Bác – một con người có nhiều phẩm chất tốt đẹp: yêu thương, gần gũi mọi người, cẩn thận trong công việc, luôn quan tâm, lo lắng cho người khác, ...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56919" y="762000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825" y="1828800"/>
            <a:ext cx="14080788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người có công với đất nước) và viết phiếu đọc sách theo mẫu.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A7AF4-4EDD-5E83-2A3C-19BECEC43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25" y="3429000"/>
            <a:ext cx="14080788" cy="42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56395" y="2704068"/>
            <a:ext cx="138757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(hoặc người có công với đất nước) trong bài đã 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9436</TotalTime>
  <Words>188</Words>
  <Application>Microsoft Office PowerPoint</Application>
  <PresentationFormat>Custom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nguyenhoa0979 nguyenhoa0979</cp:lastModifiedBy>
  <cp:revision>1026</cp:revision>
  <dcterms:created xsi:type="dcterms:W3CDTF">2008-09-09T22:52:10Z</dcterms:created>
  <dcterms:modified xsi:type="dcterms:W3CDTF">2025-04-22T02:45:51Z</dcterms:modified>
</cp:coreProperties>
</file>