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2025/4/22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22/04/2025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
        <p:nvSpPr>
          <p:cNvPr id="10" name="TextBox 5">
            <a:extLst>
              <a:ext uri="{FF2B5EF4-FFF2-40B4-BE49-F238E27FC236}">
                <a16:creationId xmlns:a16="http://schemas.microsoft.com/office/drawing/2014/main" id="{C8F0AD55-53E4-4A01-B3E6-FFCE6D61DF6B}"/>
              </a:ext>
            </a:extLst>
          </p:cNvPr>
          <p:cNvSpPr txBox="1"/>
          <p:nvPr/>
        </p:nvSpPr>
        <p:spPr>
          <a:xfrm>
            <a:off x="2581281" y="5082793"/>
            <a:ext cx="82030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a:solidFill>
                  <a:srgbClr val="0070C0"/>
                </a:solidFill>
                <a:latin typeface="Times New Roman" panose="02020603050405020304" pitchFamily="18" charset="0"/>
                <a:cs typeface="Times New Roman" panose="02020603050405020304" pitchFamily="18" charset="0"/>
              </a:rPr>
              <a:t>Giáo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viên</a:t>
            </a:r>
            <a:r>
              <a:rPr lang="en-US" sz="3200" b="1" dirty="0">
                <a:solidFill>
                  <a:srgbClr val="0070C0"/>
                </a:solidFill>
                <a:latin typeface="Times New Roman" panose="02020603050405020304" pitchFamily="18" charset="0"/>
                <a:cs typeface="Times New Roman" panose="02020603050405020304" pitchFamily="18" charset="0"/>
              </a:rPr>
              <a:t>: TRƯƠNG NGUYỄN NHÂN</a:t>
            </a:r>
          </a:p>
        </p:txBody>
      </p:sp>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624</Words>
  <Application>Microsoft Office PowerPoint</Application>
  <PresentationFormat>Widescreen</PresentationFormat>
  <Paragraphs>57</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Arial</vt:lpstr>
      <vt:lpstr>Calibri</vt:lpstr>
      <vt:lpstr>Calibri Light</vt:lpstr>
      <vt:lpstr>Cambria</vt:lpstr>
      <vt:lpstr>iCiel Cadena</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2022-11-24T12:05:23Z</dcterms:created>
  <dcterms:modified xsi:type="dcterms:W3CDTF">2025-04-22T07:50:06Z</dcterms:modified>
</cp:coreProperties>
</file>