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1"/>
    <p:sldMasterId id="2147483667" r:id="rId2"/>
    <p:sldMasterId id="2147483679" r:id="rId3"/>
  </p:sldMasterIdLst>
  <p:sldIdLst>
    <p:sldId id="347" r:id="rId4"/>
    <p:sldId id="286" r:id="rId5"/>
    <p:sldId id="331" r:id="rId6"/>
    <p:sldId id="332" r:id="rId7"/>
    <p:sldId id="339" r:id="rId8"/>
    <p:sldId id="271" r:id="rId9"/>
    <p:sldId id="256" r:id="rId10"/>
    <p:sldId id="284" r:id="rId11"/>
    <p:sldId id="267" r:id="rId12"/>
    <p:sldId id="268" r:id="rId13"/>
    <p:sldId id="342" r:id="rId14"/>
    <p:sldId id="343" r:id="rId15"/>
    <p:sldId id="340" r:id="rId16"/>
    <p:sldId id="345" r:id="rId17"/>
    <p:sldId id="266" r:id="rId18"/>
    <p:sldId id="344" r:id="rId19"/>
    <p:sldId id="282" r:id="rId20"/>
    <p:sldId id="341" r:id="rId21"/>
    <p:sldId id="333" r:id="rId22"/>
    <p:sldId id="334" r:id="rId23"/>
    <p:sldId id="335" r:id="rId24"/>
    <p:sldId id="336" r:id="rId25"/>
    <p:sldId id="338" r:id="rId26"/>
    <p:sldId id="337" r:id="rId27"/>
  </p:sldIdLst>
  <p:sldSz cx="12192000" cy="6858000"/>
  <p:notesSz cx="6858000" cy="9144000"/>
  <p:custDataLst>
    <p:tags r:id="rId28"/>
  </p:custData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885C"/>
    <a:srgbClr val="B4EFFF"/>
    <a:srgbClr val="000000"/>
    <a:srgbClr val="F72F98"/>
    <a:srgbClr val="F8526B"/>
    <a:srgbClr val="F7860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897" autoAdjust="0"/>
    <p:restoredTop sz="94622" autoAdjust="0"/>
  </p:normalViewPr>
  <p:slideViewPr>
    <p:cSldViewPr snapToGrid="0">
      <p:cViewPr>
        <p:scale>
          <a:sx n="66" d="100"/>
          <a:sy n="66" d="100"/>
        </p:scale>
        <p:origin x="48" y="-4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ags" Target="tags/tag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preserve="1" userDrawn="1">
  <p:cSld name="Section header">
    <p:bg>
      <p:bgPr>
        <a:solidFill>
          <a:schemeClr val="accent2"/>
        </a:solidFill>
        <a:effectLst/>
      </p:bgPr>
    </p:bg>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sz="1867" kern="0" smtClean="0">
                <a:solidFill>
                  <a:srgbClr val="000000"/>
                </a:solidFill>
                <a:cs typeface="Arial"/>
                <a:sym typeface="Arial"/>
              </a:rPr>
              <a:pPr defTabSz="1219170">
                <a:buClr>
                  <a:srgbClr val="000000"/>
                </a:buClr>
              </a:pPr>
              <a:t>‹#›</a:t>
            </a:fld>
            <a:endParaRPr lang="en" sz="1867" kern="0">
              <a:solidFill>
                <a:srgbClr val="000000"/>
              </a:solidFill>
              <a:cs typeface="Arial"/>
              <a:sym typeface="Arial"/>
            </a:endParaRPr>
          </a:p>
        </p:txBody>
      </p:sp>
      <p:sp>
        <p:nvSpPr>
          <p:cNvPr id="26" name="Google Shape;26;p3"/>
          <p:cNvSpPr/>
          <p:nvPr/>
        </p:nvSpPr>
        <p:spPr>
          <a:xfrm>
            <a:off x="3551830"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chemeClr val="bg1">
              <a:lumMod val="60000"/>
              <a:lumOff val="40000"/>
            </a:schemeClr>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3"/>
          <p:cNvSpPr/>
          <p:nvPr/>
        </p:nvSpPr>
        <p:spPr>
          <a:xfrm>
            <a:off x="-29737" y="0"/>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2665592"/>
              <a:gd name="connsiteX1" fmla="*/ 2798326 w 4299824"/>
              <a:gd name="connsiteY1" fmla="*/ 863596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1873529"/>
              <a:gd name="connsiteX1" fmla="*/ 2798326 w 4299824"/>
              <a:gd name="connsiteY1" fmla="*/ 863596 h 1873529"/>
              <a:gd name="connsiteX2" fmla="*/ 790955 w 4299824"/>
              <a:gd name="connsiteY2" fmla="*/ 1740259 h 1873529"/>
              <a:gd name="connsiteX3" fmla="*/ 0 w 4299824"/>
              <a:gd name="connsiteY3" fmla="*/ 1397889 h 1873529"/>
              <a:gd name="connsiteX4" fmla="*/ 0 w 4299824"/>
              <a:gd name="connsiteY4" fmla="*/ 0 h 1873529"/>
              <a:gd name="connsiteX5" fmla="*/ 4299824 w 4299824"/>
              <a:gd name="connsiteY5" fmla="*/ 8383 h 1873529"/>
              <a:gd name="connsiteX0" fmla="*/ 4299824 w 4299824"/>
              <a:gd name="connsiteY0" fmla="*/ 8383 h 1425294"/>
              <a:gd name="connsiteX1" fmla="*/ 2798326 w 4299824"/>
              <a:gd name="connsiteY1" fmla="*/ 863596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5294"/>
              <a:gd name="connsiteX1" fmla="*/ 3126339 w 4299824"/>
              <a:gd name="connsiteY1" fmla="*/ 830065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6105"/>
              <a:gd name="connsiteX1" fmla="*/ 3126339 w 4299824"/>
              <a:gd name="connsiteY1" fmla="*/ 830065 h 1426105"/>
              <a:gd name="connsiteX2" fmla="*/ 1329233 w 4299824"/>
              <a:gd name="connsiteY2" fmla="*/ 935506 h 1426105"/>
              <a:gd name="connsiteX3" fmla="*/ 0 w 4299824"/>
              <a:gd name="connsiteY3" fmla="*/ 1397889 h 1426105"/>
              <a:gd name="connsiteX4" fmla="*/ 0 w 4299824"/>
              <a:gd name="connsiteY4" fmla="*/ 0 h 1426105"/>
              <a:gd name="connsiteX5" fmla="*/ 4299824 w 4299824"/>
              <a:gd name="connsiteY5" fmla="*/ 8383 h 142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lt1"/>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3"/>
          <p:cNvSpPr/>
          <p:nvPr/>
        </p:nvSpPr>
        <p:spPr>
          <a:xfrm>
            <a:off x="6945786" y="613143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0" name="Google Shape;30;p3"/>
          <p:cNvSpPr/>
          <p:nvPr/>
        </p:nvSpPr>
        <p:spPr>
          <a:xfrm>
            <a:off x="11329341" y="5130785"/>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4" name="Google Shape;34;p3"/>
          <p:cNvSpPr/>
          <p:nvPr/>
        </p:nvSpPr>
        <p:spPr>
          <a:xfrm>
            <a:off x="9437727" y="5960618"/>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5" name="Google Shape;35;p3"/>
          <p:cNvSpPr/>
          <p:nvPr/>
        </p:nvSpPr>
        <p:spPr>
          <a:xfrm>
            <a:off x="11010573" y="3125451"/>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40" name="Google Shape;40;p3"/>
          <p:cNvSpPr/>
          <p:nvPr/>
        </p:nvSpPr>
        <p:spPr>
          <a:xfrm>
            <a:off x="4846083" y="6159073"/>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 name="TextBox 1">
            <a:extLst>
              <a:ext uri="{FF2B5EF4-FFF2-40B4-BE49-F238E27FC236}">
                <a16:creationId xmlns:a16="http://schemas.microsoft.com/office/drawing/2014/main" id="{5AF1274F-AEBE-41F7-9AC6-4F59CBCC9747}"/>
              </a:ext>
            </a:extLst>
          </p:cNvPr>
          <p:cNvSpPr txBox="1"/>
          <p:nvPr userDrawn="1"/>
        </p:nvSpPr>
        <p:spPr>
          <a:xfrm>
            <a:off x="9393799" y="115578"/>
            <a:ext cx="2738250" cy="830997"/>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4800" b="1" i="0" u="none" strike="noStrike" kern="0" cap="none" spc="0" normalizeH="0" baseline="0" noProof="0" dirty="0">
                <a:ln w="10160">
                  <a:solidFill>
                    <a:schemeClr val="bg1">
                      <a:lumMod val="50000"/>
                    </a:schemeClr>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CHỦ ĐỀ 1</a:t>
            </a:r>
          </a:p>
        </p:txBody>
      </p:sp>
      <p:sp>
        <p:nvSpPr>
          <p:cNvPr id="21" name="TextBox 20">
            <a:extLst>
              <a:ext uri="{FF2B5EF4-FFF2-40B4-BE49-F238E27FC236}">
                <a16:creationId xmlns:a16="http://schemas.microsoft.com/office/drawing/2014/main" id="{D49FDBB5-A5A6-4316-8393-3F5017974D4E}"/>
              </a:ext>
            </a:extLst>
          </p:cNvPr>
          <p:cNvSpPr txBox="1"/>
          <p:nvPr userDrawn="1"/>
        </p:nvSpPr>
        <p:spPr>
          <a:xfrm>
            <a:off x="8680017" y="848207"/>
            <a:ext cx="4225764" cy="341632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0160">
                  <a:solidFill>
                    <a:schemeClr val="bg1">
                      <a:lumMod val="50000"/>
                    </a:schemeClr>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QUÊ HƯƠNG EM</a:t>
            </a:r>
          </a:p>
        </p:txBody>
      </p:sp>
      <p:pic>
        <p:nvPicPr>
          <p:cNvPr id="2052" name="Picture 4">
            <a:extLst>
              <a:ext uri="{FF2B5EF4-FFF2-40B4-BE49-F238E27FC236}">
                <a16:creationId xmlns:a16="http://schemas.microsoft.com/office/drawing/2014/main" id="{32BE6A57-6C0B-4A18-A1E6-77ABFCD09133}"/>
              </a:ext>
            </a:extLst>
          </p:cNvPr>
          <p:cNvPicPr>
            <a:picLocks noChangeAspect="1" noChangeArrowheads="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20565" y="1478407"/>
            <a:ext cx="6096315" cy="5264016"/>
          </a:xfrm>
          <a:prstGeom prst="rect">
            <a:avLst/>
          </a:prstGeom>
          <a:noFill/>
          <a:extLst>
            <a:ext uri="{909E8E84-426E-40DD-AFC4-6F175D3DCCD1}">
              <a14:hiddenFill xmlns:a14="http://schemas.microsoft.com/office/drawing/2010/main">
                <a:solidFill>
                  <a:srgbClr val="FFFFFF"/>
                </a:solidFill>
              </a14:hiddenFill>
            </a:ext>
          </a:extLst>
        </p:spPr>
      </p:pic>
      <p:sp>
        <p:nvSpPr>
          <p:cNvPr id="19" name="Google Shape;28;p3">
            <a:extLst>
              <a:ext uri="{FF2B5EF4-FFF2-40B4-BE49-F238E27FC236}">
                <a16:creationId xmlns:a16="http://schemas.microsoft.com/office/drawing/2014/main" id="{CE1FEF7C-A608-465F-872F-2E82D0183C7F}"/>
              </a:ext>
            </a:extLst>
          </p:cNvPr>
          <p:cNvSpPr/>
          <p:nvPr userDrawn="1"/>
        </p:nvSpPr>
        <p:spPr>
          <a:xfrm>
            <a:off x="222521" y="1482254"/>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31;p3">
            <a:extLst>
              <a:ext uri="{FF2B5EF4-FFF2-40B4-BE49-F238E27FC236}">
                <a16:creationId xmlns:a16="http://schemas.microsoft.com/office/drawing/2014/main" id="{8B9286E6-3564-422A-81A0-228AF960DCAF}"/>
              </a:ext>
            </a:extLst>
          </p:cNvPr>
          <p:cNvSpPr/>
          <p:nvPr userDrawn="1"/>
        </p:nvSpPr>
        <p:spPr>
          <a:xfrm>
            <a:off x="2886979"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32;p3">
            <a:extLst>
              <a:ext uri="{FF2B5EF4-FFF2-40B4-BE49-F238E27FC236}">
                <a16:creationId xmlns:a16="http://schemas.microsoft.com/office/drawing/2014/main" id="{2E373646-138F-4174-B5DC-CB02BCF86D7C}"/>
              </a:ext>
            </a:extLst>
          </p:cNvPr>
          <p:cNvSpPr/>
          <p:nvPr userDrawn="1"/>
        </p:nvSpPr>
        <p:spPr>
          <a:xfrm>
            <a:off x="6945786"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33;p3">
            <a:extLst>
              <a:ext uri="{FF2B5EF4-FFF2-40B4-BE49-F238E27FC236}">
                <a16:creationId xmlns:a16="http://schemas.microsoft.com/office/drawing/2014/main" id="{BAFBCB57-75BE-4E7E-AACA-A67F31E6AAAE}"/>
              </a:ext>
            </a:extLst>
          </p:cNvPr>
          <p:cNvSpPr/>
          <p:nvPr userDrawn="1"/>
        </p:nvSpPr>
        <p:spPr>
          <a:xfrm>
            <a:off x="476872" y="4295305"/>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36;p3">
            <a:extLst>
              <a:ext uri="{FF2B5EF4-FFF2-40B4-BE49-F238E27FC236}">
                <a16:creationId xmlns:a16="http://schemas.microsoft.com/office/drawing/2014/main" id="{2B950039-EE59-4687-A35C-612053A19A03}"/>
              </a:ext>
            </a:extLst>
          </p:cNvPr>
          <p:cNvSpPr/>
          <p:nvPr userDrawn="1"/>
        </p:nvSpPr>
        <p:spPr>
          <a:xfrm>
            <a:off x="3714427"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39;p3">
            <a:extLst>
              <a:ext uri="{FF2B5EF4-FFF2-40B4-BE49-F238E27FC236}">
                <a16:creationId xmlns:a16="http://schemas.microsoft.com/office/drawing/2014/main" id="{679E8608-4B1D-4040-98D9-863C35FBD356}"/>
              </a:ext>
            </a:extLst>
          </p:cNvPr>
          <p:cNvSpPr/>
          <p:nvPr userDrawn="1"/>
        </p:nvSpPr>
        <p:spPr>
          <a:xfrm>
            <a:off x="1035449" y="602411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 name="TextBox 40">
            <a:extLst>
              <a:ext uri="{FF2B5EF4-FFF2-40B4-BE49-F238E27FC236}">
                <a16:creationId xmlns:a16="http://schemas.microsoft.com/office/drawing/2014/main" id="{60A80D99-9069-4588-88B1-CEE0DE893D97}"/>
              </a:ext>
            </a:extLst>
          </p:cNvPr>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extLst>
      <p:ext uri="{BB962C8B-B14F-4D97-AF65-F5344CB8AC3E}">
        <p14:creationId xmlns:p14="http://schemas.microsoft.com/office/powerpoint/2010/main" val="21760396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bg>
      <p:bgPr>
        <a:solidFill>
          <a:schemeClr val="bg1">
            <a:lumMod val="60000"/>
            <a:lumOff val="40000"/>
          </a:schemeClr>
        </a:solidFill>
        <a:effectLst/>
      </p:bgPr>
    </p:bg>
    <p:spTree>
      <p:nvGrpSpPr>
        <p:cNvPr id="1" name="Shape 8"/>
        <p:cNvGrpSpPr/>
        <p:nvPr/>
      </p:nvGrpSpPr>
      <p:grpSpPr>
        <a:xfrm>
          <a:off x="0" y="0"/>
          <a:ext cx="0" cy="0"/>
          <a:chOff x="0" y="0"/>
          <a:chExt cx="0" cy="0"/>
        </a:xfrm>
      </p:grpSpPr>
      <p:sp>
        <p:nvSpPr>
          <p:cNvPr id="2" name="Rectangle 1">
            <a:extLst>
              <a:ext uri="{FF2B5EF4-FFF2-40B4-BE49-F238E27FC236}">
                <a16:creationId xmlns:a16="http://schemas.microsoft.com/office/drawing/2014/main" id="{6452A164-8E52-4B2A-822E-00B7542127E8}"/>
              </a:ext>
            </a:extLst>
          </p:cNvPr>
          <p:cNvSpPr/>
          <p:nvPr userDrawn="1"/>
        </p:nvSpPr>
        <p:spPr>
          <a:xfrm>
            <a:off x="321734" y="237067"/>
            <a:ext cx="11497733" cy="6350000"/>
          </a:xfrm>
          <a:prstGeom prst="rect">
            <a:avLst/>
          </a:prstGeom>
          <a:solidFill>
            <a:schemeClr val="accent2"/>
          </a:solidFill>
          <a:ln>
            <a:solidFill>
              <a:schemeClr val="accent2"/>
            </a:solidFill>
          </a:ln>
          <a:effectLst>
            <a:glow rad="1270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vi-VN" sz="1867" b="0" i="0" u="none" strike="noStrike" kern="0" cap="none" spc="0" normalizeH="0" baseline="0" noProof="0">
              <a:ln>
                <a:noFill/>
              </a:ln>
              <a:solidFill>
                <a:srgbClr val="F7D538"/>
              </a:solidFill>
              <a:effectLst/>
              <a:uLnTx/>
              <a:uFillTx/>
              <a:latin typeface="Arial"/>
              <a:ea typeface="+mn-ea"/>
              <a:cs typeface="+mn-cs"/>
              <a:sym typeface="Arial"/>
            </a:endParaRPr>
          </a:p>
        </p:txBody>
      </p:sp>
      <p:grpSp>
        <p:nvGrpSpPr>
          <p:cNvPr id="11" name="Google Shape;11;p2"/>
          <p:cNvGrpSpPr/>
          <p:nvPr/>
        </p:nvGrpSpPr>
        <p:grpSpPr>
          <a:xfrm>
            <a:off x="281780" y="118534"/>
            <a:ext cx="11497733" cy="6620932"/>
            <a:chOff x="414535" y="398669"/>
            <a:chExt cx="8159441" cy="4410297"/>
          </a:xfrm>
          <a:solidFill>
            <a:schemeClr val="accent2"/>
          </a:solidFill>
        </p:grpSpPr>
        <p:sp>
          <p:nvSpPr>
            <p:cNvPr id="12" name="Google Shape;12;p2"/>
            <p:cNvSpPr/>
            <p:nvPr/>
          </p:nvSpPr>
          <p:spPr>
            <a:xfrm>
              <a:off x="6685541" y="451823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70"/>
                    <a:pt x="157257" y="269017"/>
                    <a:pt x="134514" y="269017"/>
                  </a:cubicBezTo>
                  <a:cubicBezTo>
                    <a:pt x="111770" y="269017"/>
                    <a:pt x="93323" y="250570"/>
                    <a:pt x="93323" y="227816"/>
                  </a:cubicBezTo>
                  <a:lnTo>
                    <a:pt x="93323" y="175704"/>
                  </a:lnTo>
                  <a:lnTo>
                    <a:pt x="41190" y="175704"/>
                  </a:lnTo>
                  <a:cubicBezTo>
                    <a:pt x="18457" y="175704"/>
                    <a:pt x="0" y="157268"/>
                    <a:pt x="0" y="134514"/>
                  </a:cubicBezTo>
                  <a:cubicBezTo>
                    <a:pt x="0" y="111759"/>
                    <a:pt x="18457"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a:off x="2509279"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4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4;p2"/>
            <p:cNvSpPr/>
            <p:nvPr/>
          </p:nvSpPr>
          <p:spPr>
            <a:xfrm>
              <a:off x="5719298"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5;p2"/>
            <p:cNvSpPr/>
            <p:nvPr/>
          </p:nvSpPr>
          <p:spPr>
            <a:xfrm>
              <a:off x="8372198" y="2495532"/>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6;p2"/>
            <p:cNvSpPr/>
            <p:nvPr/>
          </p:nvSpPr>
          <p:spPr>
            <a:xfrm>
              <a:off x="414535" y="248475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7;p2"/>
            <p:cNvSpPr/>
            <p:nvPr/>
          </p:nvSpPr>
          <p:spPr>
            <a:xfrm>
              <a:off x="3249166" y="446570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8;p2"/>
            <p:cNvSpPr/>
            <p:nvPr/>
          </p:nvSpPr>
          <p:spPr>
            <a:xfrm>
              <a:off x="3886155" y="531542"/>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p:nvPr/>
          </p:nvSpPr>
          <p:spPr>
            <a:xfrm>
              <a:off x="8244917" y="453895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4968893" y="4446205"/>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a:off x="515528" y="4527114"/>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2"/>
            <p:cNvSpPr/>
            <p:nvPr/>
          </p:nvSpPr>
          <p:spPr>
            <a:xfrm>
              <a:off x="8288011" y="398669"/>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2"/>
            <p:cNvSpPr/>
            <p:nvPr/>
          </p:nvSpPr>
          <p:spPr>
            <a:xfrm>
              <a:off x="477243" y="430751"/>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4475828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Pr>
        <a:solidFill>
          <a:schemeClr val="accent2"/>
        </a:solidFill>
        <a:effectLst/>
      </p:bgPr>
    </p:bg>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sz="1867" kern="0" smtClean="0">
                <a:solidFill>
                  <a:srgbClr val="000000"/>
                </a:solidFill>
                <a:cs typeface="Arial"/>
                <a:sym typeface="Arial"/>
              </a:rPr>
              <a:pPr defTabSz="1219170">
                <a:buClr>
                  <a:srgbClr val="000000"/>
                </a:buClr>
              </a:pPr>
              <a:t>‹#›</a:t>
            </a:fld>
            <a:endParaRPr lang="en" sz="1867" kern="0">
              <a:solidFill>
                <a:srgbClr val="000000"/>
              </a:solidFill>
              <a:cs typeface="Arial"/>
              <a:sym typeface="Arial"/>
            </a:endParaRPr>
          </a:p>
        </p:txBody>
      </p:sp>
      <p:sp>
        <p:nvSpPr>
          <p:cNvPr id="26" name="Google Shape;26;p3"/>
          <p:cNvSpPr/>
          <p:nvPr/>
        </p:nvSpPr>
        <p:spPr>
          <a:xfrm>
            <a:off x="3551830"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chemeClr val="tx1"/>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pic>
        <p:nvPicPr>
          <p:cNvPr id="23" name="Picture 4" descr="Cute boy with many gesture expressions Premium Vector">
            <a:extLst>
              <a:ext uri="{FF2B5EF4-FFF2-40B4-BE49-F238E27FC236}">
                <a16:creationId xmlns:a16="http://schemas.microsoft.com/office/drawing/2014/main" id="{FECB7549-B6B1-4DE3-B268-C105DB5FD5A3}"/>
              </a:ext>
            </a:extLst>
          </p:cNvPr>
          <p:cNvPicPr>
            <a:picLocks noChangeAspect="1" noChangeArrowheads="1"/>
          </p:cNvPicPr>
          <p:nvPr userDrawn="1"/>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73139" t="48412" r="5014" b="3730"/>
          <a:stretch/>
        </p:blipFill>
        <p:spPr bwMode="auto">
          <a:xfrm rot="20822158">
            <a:off x="7159839" y="2626181"/>
            <a:ext cx="1318979" cy="20447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1" name="TextBox 20">
            <a:extLst>
              <a:ext uri="{FF2B5EF4-FFF2-40B4-BE49-F238E27FC236}">
                <a16:creationId xmlns:a16="http://schemas.microsoft.com/office/drawing/2014/main" id="{D49FDBB5-A5A6-4316-8393-3F5017974D4E}"/>
              </a:ext>
            </a:extLst>
          </p:cNvPr>
          <p:cNvSpPr txBox="1"/>
          <p:nvPr userDrawn="1"/>
        </p:nvSpPr>
        <p:spPr>
          <a:xfrm>
            <a:off x="8283016" y="1100807"/>
            <a:ext cx="3929071" cy="4812600"/>
          </a:xfrm>
          <a:prstGeom prst="rect">
            <a:avLst/>
          </a:prstGeom>
          <a:noFill/>
        </p:spPr>
        <p:txBody>
          <a:bodyPr wrap="square" rtlCol="0">
            <a:spAutoFit/>
          </a:bodyPr>
          <a:lstStyle/>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9050">
                  <a:solidFill>
                    <a:srgbClr val="D43733"/>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    THỂ     </a:t>
            </a:r>
          </a:p>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9050">
                  <a:solidFill>
                    <a:srgbClr val="D43733"/>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    HIỆN CẢM XÚC CÁ NHÂN</a:t>
            </a:r>
          </a:p>
        </p:txBody>
      </p:sp>
      <p:sp>
        <p:nvSpPr>
          <p:cNvPr id="27" name="Google Shape;27;p3"/>
          <p:cNvSpPr/>
          <p:nvPr/>
        </p:nvSpPr>
        <p:spPr>
          <a:xfrm>
            <a:off x="-29737" y="0"/>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2665592"/>
              <a:gd name="connsiteX1" fmla="*/ 2798326 w 4299824"/>
              <a:gd name="connsiteY1" fmla="*/ 863596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1873529"/>
              <a:gd name="connsiteX1" fmla="*/ 2798326 w 4299824"/>
              <a:gd name="connsiteY1" fmla="*/ 863596 h 1873529"/>
              <a:gd name="connsiteX2" fmla="*/ 790955 w 4299824"/>
              <a:gd name="connsiteY2" fmla="*/ 1740259 h 1873529"/>
              <a:gd name="connsiteX3" fmla="*/ 0 w 4299824"/>
              <a:gd name="connsiteY3" fmla="*/ 1397889 h 1873529"/>
              <a:gd name="connsiteX4" fmla="*/ 0 w 4299824"/>
              <a:gd name="connsiteY4" fmla="*/ 0 h 1873529"/>
              <a:gd name="connsiteX5" fmla="*/ 4299824 w 4299824"/>
              <a:gd name="connsiteY5" fmla="*/ 8383 h 1873529"/>
              <a:gd name="connsiteX0" fmla="*/ 4299824 w 4299824"/>
              <a:gd name="connsiteY0" fmla="*/ 8383 h 1425294"/>
              <a:gd name="connsiteX1" fmla="*/ 2798326 w 4299824"/>
              <a:gd name="connsiteY1" fmla="*/ 863596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5294"/>
              <a:gd name="connsiteX1" fmla="*/ 3126339 w 4299824"/>
              <a:gd name="connsiteY1" fmla="*/ 830065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6105"/>
              <a:gd name="connsiteX1" fmla="*/ 3126339 w 4299824"/>
              <a:gd name="connsiteY1" fmla="*/ 830065 h 1426105"/>
              <a:gd name="connsiteX2" fmla="*/ 1329233 w 4299824"/>
              <a:gd name="connsiteY2" fmla="*/ 935506 h 1426105"/>
              <a:gd name="connsiteX3" fmla="*/ 0 w 4299824"/>
              <a:gd name="connsiteY3" fmla="*/ 1397889 h 1426105"/>
              <a:gd name="connsiteX4" fmla="*/ 0 w 4299824"/>
              <a:gd name="connsiteY4" fmla="*/ 0 h 1426105"/>
              <a:gd name="connsiteX5" fmla="*/ 4299824 w 4299824"/>
              <a:gd name="connsiteY5" fmla="*/ 8383 h 142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tx1">
              <a:lumMod val="75000"/>
            </a:schemeClr>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3"/>
          <p:cNvSpPr/>
          <p:nvPr/>
        </p:nvSpPr>
        <p:spPr>
          <a:xfrm>
            <a:off x="6678923" y="5690705"/>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0" name="Google Shape;30;p3"/>
          <p:cNvSpPr/>
          <p:nvPr/>
        </p:nvSpPr>
        <p:spPr>
          <a:xfrm>
            <a:off x="11863021" y="3237194"/>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4" name="Google Shape;34;p3"/>
          <p:cNvSpPr/>
          <p:nvPr/>
        </p:nvSpPr>
        <p:spPr>
          <a:xfrm>
            <a:off x="9437727" y="5960618"/>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5" name="Google Shape;35;p3"/>
          <p:cNvSpPr/>
          <p:nvPr/>
        </p:nvSpPr>
        <p:spPr>
          <a:xfrm>
            <a:off x="9475798" y="1931176"/>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40" name="Google Shape;40;p3"/>
          <p:cNvSpPr/>
          <p:nvPr/>
        </p:nvSpPr>
        <p:spPr>
          <a:xfrm>
            <a:off x="4178295" y="6266196"/>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 name="TextBox 1">
            <a:extLst>
              <a:ext uri="{FF2B5EF4-FFF2-40B4-BE49-F238E27FC236}">
                <a16:creationId xmlns:a16="http://schemas.microsoft.com/office/drawing/2014/main" id="{5AF1274F-AEBE-41F7-9AC6-4F59CBCC9747}"/>
              </a:ext>
            </a:extLst>
          </p:cNvPr>
          <p:cNvSpPr txBox="1"/>
          <p:nvPr userDrawn="1"/>
        </p:nvSpPr>
        <p:spPr>
          <a:xfrm>
            <a:off x="9393799" y="115578"/>
            <a:ext cx="2738250" cy="830997"/>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4800" b="1" i="0" u="none" strike="noStrike" kern="0" cap="none" spc="0" normalizeH="0" baseline="0" noProof="0" dirty="0">
                <a:ln w="19050">
                  <a:solidFill>
                    <a:srgbClr val="D43733"/>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CHỦ ĐỀ 6</a:t>
            </a:r>
          </a:p>
        </p:txBody>
      </p:sp>
      <p:pic>
        <p:nvPicPr>
          <p:cNvPr id="6148" name="Picture 4" descr="Cute boy with many gesture expressions Premium Vector">
            <a:extLst>
              <a:ext uri="{FF2B5EF4-FFF2-40B4-BE49-F238E27FC236}">
                <a16:creationId xmlns:a16="http://schemas.microsoft.com/office/drawing/2014/main" id="{49766EE7-F566-4AFB-A6C3-194958EA4FF6}"/>
              </a:ext>
            </a:extLst>
          </p:cNvPr>
          <p:cNvPicPr>
            <a:picLocks noChangeAspect="1" noChangeArrowheads="1"/>
          </p:cNvPicPr>
          <p:nvPr userDrawn="1"/>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28718" r="49435" b="52142"/>
          <a:stretch/>
        </p:blipFill>
        <p:spPr bwMode="auto">
          <a:xfrm rot="20647976">
            <a:off x="2799305" y="4360021"/>
            <a:ext cx="1318979" cy="20447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4" name="Picture 6" descr="Garotinha fofa posa com várias expressões Vetor Premium">
            <a:extLst>
              <a:ext uri="{FF2B5EF4-FFF2-40B4-BE49-F238E27FC236}">
                <a16:creationId xmlns:a16="http://schemas.microsoft.com/office/drawing/2014/main" id="{E5D0FBA7-FDA5-4564-BA4F-CBB021929C52}"/>
              </a:ext>
            </a:extLst>
          </p:cNvPr>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l="10810" t="50410" r="55565" b="-25"/>
          <a:stretch/>
        </p:blipFill>
        <p:spPr bwMode="auto">
          <a:xfrm rot="748466">
            <a:off x="5437268" y="3073859"/>
            <a:ext cx="1370640" cy="20224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2" name="Picture 4" descr="Cute boy with many gesture expressions Premium Vector">
            <a:extLst>
              <a:ext uri="{FF2B5EF4-FFF2-40B4-BE49-F238E27FC236}">
                <a16:creationId xmlns:a16="http://schemas.microsoft.com/office/drawing/2014/main" id="{76E6E9AF-9A99-495C-8DF7-B3F9DCFDD1CC}"/>
              </a:ext>
            </a:extLst>
          </p:cNvPr>
          <p:cNvPicPr>
            <a:picLocks noChangeAspect="1" noChangeArrowheads="1"/>
          </p:cNvPicPr>
          <p:nvPr userDrawn="1"/>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50954" t="5965" r="27199" b="46177"/>
          <a:stretch/>
        </p:blipFill>
        <p:spPr bwMode="auto">
          <a:xfrm rot="378725">
            <a:off x="6369400" y="4468898"/>
            <a:ext cx="1318979" cy="20447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150" name="Picture 6" descr="Garotinha fofa posa com várias expressões Vetor Premium">
            <a:extLst>
              <a:ext uri="{FF2B5EF4-FFF2-40B4-BE49-F238E27FC236}">
                <a16:creationId xmlns:a16="http://schemas.microsoft.com/office/drawing/2014/main" id="{B23D142A-6CDA-4512-B313-CF47EA158C9D}"/>
              </a:ext>
            </a:extLst>
          </p:cNvPr>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l="51760" t="1654" r="14615" b="48731"/>
          <a:stretch/>
        </p:blipFill>
        <p:spPr bwMode="auto">
          <a:xfrm>
            <a:off x="4178295" y="4163016"/>
            <a:ext cx="1370640" cy="20224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7" name="Google Shape;28;p3">
            <a:extLst>
              <a:ext uri="{FF2B5EF4-FFF2-40B4-BE49-F238E27FC236}">
                <a16:creationId xmlns:a16="http://schemas.microsoft.com/office/drawing/2014/main" id="{11279A89-778E-42ED-967F-5333033758C5}"/>
              </a:ext>
            </a:extLst>
          </p:cNvPr>
          <p:cNvSpPr/>
          <p:nvPr userDrawn="1"/>
        </p:nvSpPr>
        <p:spPr>
          <a:xfrm>
            <a:off x="222521" y="1482254"/>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31;p3">
            <a:extLst>
              <a:ext uri="{FF2B5EF4-FFF2-40B4-BE49-F238E27FC236}">
                <a16:creationId xmlns:a16="http://schemas.microsoft.com/office/drawing/2014/main" id="{4DF0A3AF-40BE-4357-883E-88B26CDA9236}"/>
              </a:ext>
            </a:extLst>
          </p:cNvPr>
          <p:cNvSpPr/>
          <p:nvPr userDrawn="1"/>
        </p:nvSpPr>
        <p:spPr>
          <a:xfrm>
            <a:off x="2886979"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32;p3">
            <a:extLst>
              <a:ext uri="{FF2B5EF4-FFF2-40B4-BE49-F238E27FC236}">
                <a16:creationId xmlns:a16="http://schemas.microsoft.com/office/drawing/2014/main" id="{6BEA95D6-AE7C-463B-8794-0E678FF5BD6F}"/>
              </a:ext>
            </a:extLst>
          </p:cNvPr>
          <p:cNvSpPr/>
          <p:nvPr userDrawn="1"/>
        </p:nvSpPr>
        <p:spPr>
          <a:xfrm>
            <a:off x="6945786"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33;p3">
            <a:extLst>
              <a:ext uri="{FF2B5EF4-FFF2-40B4-BE49-F238E27FC236}">
                <a16:creationId xmlns:a16="http://schemas.microsoft.com/office/drawing/2014/main" id="{D3481FB4-93ED-4A2F-9694-B65CD39B0D0A}"/>
              </a:ext>
            </a:extLst>
          </p:cNvPr>
          <p:cNvSpPr/>
          <p:nvPr userDrawn="1"/>
        </p:nvSpPr>
        <p:spPr>
          <a:xfrm>
            <a:off x="476872" y="4295305"/>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36;p3">
            <a:extLst>
              <a:ext uri="{FF2B5EF4-FFF2-40B4-BE49-F238E27FC236}">
                <a16:creationId xmlns:a16="http://schemas.microsoft.com/office/drawing/2014/main" id="{CDBBC38C-DE88-44E8-B2F1-57A5FAB9ECB0}"/>
              </a:ext>
            </a:extLst>
          </p:cNvPr>
          <p:cNvSpPr/>
          <p:nvPr userDrawn="1"/>
        </p:nvSpPr>
        <p:spPr>
          <a:xfrm>
            <a:off x="3714427"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39;p3">
            <a:extLst>
              <a:ext uri="{FF2B5EF4-FFF2-40B4-BE49-F238E27FC236}">
                <a16:creationId xmlns:a16="http://schemas.microsoft.com/office/drawing/2014/main" id="{953DA865-4072-4D81-BA18-791DDF362826}"/>
              </a:ext>
            </a:extLst>
          </p:cNvPr>
          <p:cNvSpPr/>
          <p:nvPr userDrawn="1"/>
        </p:nvSpPr>
        <p:spPr>
          <a:xfrm>
            <a:off x="2410402" y="626619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 name="TextBox 44">
            <a:extLst>
              <a:ext uri="{FF2B5EF4-FFF2-40B4-BE49-F238E27FC236}">
                <a16:creationId xmlns:a16="http://schemas.microsoft.com/office/drawing/2014/main" id="{FB3C8884-940E-4342-8C64-73674B7D1109}"/>
              </a:ext>
            </a:extLst>
          </p:cNvPr>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extLst>
      <p:ext uri="{BB962C8B-B14F-4D97-AF65-F5344CB8AC3E}">
        <p14:creationId xmlns:p14="http://schemas.microsoft.com/office/powerpoint/2010/main" val="7082387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preserve="1" userDrawn="1">
  <p:cSld name="1_Title and body">
    <p:bg>
      <p:bgPr>
        <a:solidFill>
          <a:schemeClr val="dk1"/>
        </a:solidFill>
        <a:effectLst/>
      </p:bgPr>
    </p:bg>
    <p:spTree>
      <p:nvGrpSpPr>
        <p:cNvPr id="1" name="Shape 42"/>
        <p:cNvGrpSpPr/>
        <p:nvPr/>
      </p:nvGrpSpPr>
      <p:grpSpPr>
        <a:xfrm>
          <a:off x="0" y="0"/>
          <a:ext cx="0" cy="0"/>
          <a:chOff x="0" y="0"/>
          <a:chExt cx="0" cy="0"/>
        </a:xfrm>
      </p:grpSpPr>
      <p:sp>
        <p:nvSpPr>
          <p:cNvPr id="15" name="Rectangle 14">
            <a:extLst>
              <a:ext uri="{FF2B5EF4-FFF2-40B4-BE49-F238E27FC236}">
                <a16:creationId xmlns:a16="http://schemas.microsoft.com/office/drawing/2014/main" id="{58C33424-69BE-4CF3-AC72-AAE3342C808A}"/>
              </a:ext>
            </a:extLst>
          </p:cNvPr>
          <p:cNvSpPr/>
          <p:nvPr userDrawn="1"/>
        </p:nvSpPr>
        <p:spPr>
          <a:xfrm>
            <a:off x="340636" y="254000"/>
            <a:ext cx="11497733" cy="6350000"/>
          </a:xfrm>
          <a:prstGeom prst="rect">
            <a:avLst/>
          </a:prstGeom>
          <a:solidFill>
            <a:schemeClr val="accent2"/>
          </a:solidFill>
          <a:ln>
            <a:solidFill>
              <a:schemeClr val="accent2"/>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vi-VN" sz="1867" b="0" i="0" u="none" strike="noStrike" kern="0" cap="none" spc="0" normalizeH="0" baseline="0" noProof="0" dirty="0">
              <a:ln>
                <a:noFill/>
              </a:ln>
              <a:solidFill>
                <a:srgbClr val="F7D538"/>
              </a:solidFill>
              <a:effectLst/>
              <a:uLnTx/>
              <a:uFillTx/>
              <a:latin typeface="Arial"/>
              <a:ea typeface="+mn-ea"/>
              <a:cs typeface="+mn-cs"/>
              <a:sym typeface="Arial"/>
            </a:endParaRPr>
          </a:p>
        </p:txBody>
      </p:sp>
      <p:grpSp>
        <p:nvGrpSpPr>
          <p:cNvPr id="45" name="Google Shape;45;p4"/>
          <p:cNvGrpSpPr/>
          <p:nvPr/>
        </p:nvGrpSpPr>
        <p:grpSpPr>
          <a:xfrm>
            <a:off x="340636" y="251219"/>
            <a:ext cx="11497733" cy="6352781"/>
            <a:chOff x="262135" y="188414"/>
            <a:chExt cx="8616641" cy="4620554"/>
          </a:xfrm>
          <a:solidFill>
            <a:schemeClr val="accent2"/>
          </a:solidFill>
        </p:grpSpPr>
        <p:grpSp>
          <p:nvGrpSpPr>
            <p:cNvPr id="46" name="Google Shape;46;p4"/>
            <p:cNvGrpSpPr/>
            <p:nvPr/>
          </p:nvGrpSpPr>
          <p:grpSpPr>
            <a:xfrm>
              <a:off x="262135" y="188414"/>
              <a:ext cx="8616641" cy="4620554"/>
              <a:chOff x="262135" y="188414"/>
              <a:chExt cx="8616641" cy="4620554"/>
            </a:xfrm>
            <a:grpFill/>
          </p:grpSpPr>
          <p:sp>
            <p:nvSpPr>
              <p:cNvPr id="47" name="Google Shape;47;p4"/>
              <p:cNvSpPr/>
              <p:nvPr/>
            </p:nvSpPr>
            <p:spPr>
              <a:xfrm>
                <a:off x="1671079" y="18841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4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4"/>
              <p:cNvSpPr/>
              <p:nvPr/>
            </p:nvSpPr>
            <p:spPr>
              <a:xfrm>
                <a:off x="6024098" y="27408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9;p4"/>
              <p:cNvSpPr/>
              <p:nvPr/>
            </p:nvSpPr>
            <p:spPr>
              <a:xfrm>
                <a:off x="8676998" y="1943199"/>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0;p4"/>
              <p:cNvSpPr/>
              <p:nvPr/>
            </p:nvSpPr>
            <p:spPr>
              <a:xfrm>
                <a:off x="262135" y="210375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24"/>
                    </a:cubicBezTo>
                    <a:cubicBezTo>
                      <a:pt x="269028" y="157268"/>
                      <a:pt x="250581" y="175715"/>
                      <a:pt x="227837" y="175715"/>
                    </a:cubicBezTo>
                    <a:lnTo>
                      <a:pt x="175704" y="175715"/>
                    </a:lnTo>
                    <a:lnTo>
                      <a:pt x="175704" y="227827"/>
                    </a:lnTo>
                    <a:cubicBezTo>
                      <a:pt x="175704" y="250581"/>
                      <a:pt x="157257" y="269017"/>
                      <a:pt x="134514" y="269017"/>
                    </a:cubicBezTo>
                    <a:cubicBezTo>
                      <a:pt x="111770" y="269017"/>
                      <a:pt x="93323" y="250581"/>
                      <a:pt x="93323" y="227827"/>
                    </a:cubicBezTo>
                    <a:lnTo>
                      <a:pt x="93323" y="175715"/>
                    </a:lnTo>
                    <a:lnTo>
                      <a:pt x="41190" y="175715"/>
                    </a:lnTo>
                    <a:cubicBezTo>
                      <a:pt x="18446" y="175715"/>
                      <a:pt x="0" y="157268"/>
                      <a:pt x="0" y="134524"/>
                    </a:cubicBezTo>
                    <a:cubicBezTo>
                      <a:pt x="0" y="111759"/>
                      <a:pt x="18446" y="93323"/>
                      <a:pt x="41190" y="9332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4"/>
              <p:cNvSpPr/>
              <p:nvPr/>
            </p:nvSpPr>
            <p:spPr>
              <a:xfrm>
                <a:off x="4038555" y="22674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4"/>
              <p:cNvSpPr/>
              <p:nvPr/>
            </p:nvSpPr>
            <p:spPr>
              <a:xfrm>
                <a:off x="515528" y="4527116"/>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4"/>
              <p:cNvSpPr/>
              <p:nvPr/>
            </p:nvSpPr>
            <p:spPr>
              <a:xfrm>
                <a:off x="8288011" y="39866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4"/>
              <p:cNvSpPr/>
              <p:nvPr/>
            </p:nvSpPr>
            <p:spPr>
              <a:xfrm>
                <a:off x="477243" y="430748"/>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5" name="Google Shape;55;p4"/>
            <p:cNvSpPr/>
            <p:nvPr/>
          </p:nvSpPr>
          <p:spPr>
            <a:xfrm>
              <a:off x="8421361" y="452711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4" name="TextBox 13">
            <a:extLst>
              <a:ext uri="{FF2B5EF4-FFF2-40B4-BE49-F238E27FC236}">
                <a16:creationId xmlns:a16="http://schemas.microsoft.com/office/drawing/2014/main" id="{9091805B-67E7-429E-A14C-448572DA2248}"/>
              </a:ext>
            </a:extLst>
          </p:cNvPr>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extLst>
      <p:ext uri="{BB962C8B-B14F-4D97-AF65-F5344CB8AC3E}">
        <p14:creationId xmlns:p14="http://schemas.microsoft.com/office/powerpoint/2010/main" val="5035320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Pr>
        <a:solidFill>
          <a:schemeClr val="accent2"/>
        </a:solidFill>
        <a:effectLst/>
      </p:bgPr>
    </p:bg>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sz="1867" kern="0" smtClean="0">
                <a:solidFill>
                  <a:srgbClr val="000000"/>
                </a:solidFill>
                <a:cs typeface="Arial"/>
                <a:sym typeface="Arial"/>
              </a:rPr>
              <a:pPr defTabSz="1219170">
                <a:buClr>
                  <a:srgbClr val="000000"/>
                </a:buClr>
              </a:pPr>
              <a:t>‹#›</a:t>
            </a:fld>
            <a:endParaRPr lang="en" sz="1867" kern="0">
              <a:solidFill>
                <a:srgbClr val="000000"/>
              </a:solidFill>
              <a:cs typeface="Arial"/>
              <a:sym typeface="Arial"/>
            </a:endParaRPr>
          </a:p>
        </p:txBody>
      </p:sp>
      <p:sp>
        <p:nvSpPr>
          <p:cNvPr id="26" name="Google Shape;26;p3"/>
          <p:cNvSpPr/>
          <p:nvPr/>
        </p:nvSpPr>
        <p:spPr>
          <a:xfrm>
            <a:off x="3551830"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chemeClr val="tx2">
              <a:lumMod val="90000"/>
            </a:schemeClr>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3"/>
          <p:cNvSpPr/>
          <p:nvPr/>
        </p:nvSpPr>
        <p:spPr>
          <a:xfrm>
            <a:off x="-29737" y="0"/>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2665592"/>
              <a:gd name="connsiteX1" fmla="*/ 2798326 w 4299824"/>
              <a:gd name="connsiteY1" fmla="*/ 863596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1873529"/>
              <a:gd name="connsiteX1" fmla="*/ 2798326 w 4299824"/>
              <a:gd name="connsiteY1" fmla="*/ 863596 h 1873529"/>
              <a:gd name="connsiteX2" fmla="*/ 790955 w 4299824"/>
              <a:gd name="connsiteY2" fmla="*/ 1740259 h 1873529"/>
              <a:gd name="connsiteX3" fmla="*/ 0 w 4299824"/>
              <a:gd name="connsiteY3" fmla="*/ 1397889 h 1873529"/>
              <a:gd name="connsiteX4" fmla="*/ 0 w 4299824"/>
              <a:gd name="connsiteY4" fmla="*/ 0 h 1873529"/>
              <a:gd name="connsiteX5" fmla="*/ 4299824 w 4299824"/>
              <a:gd name="connsiteY5" fmla="*/ 8383 h 1873529"/>
              <a:gd name="connsiteX0" fmla="*/ 4299824 w 4299824"/>
              <a:gd name="connsiteY0" fmla="*/ 8383 h 1425294"/>
              <a:gd name="connsiteX1" fmla="*/ 2798326 w 4299824"/>
              <a:gd name="connsiteY1" fmla="*/ 863596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5294"/>
              <a:gd name="connsiteX1" fmla="*/ 3126339 w 4299824"/>
              <a:gd name="connsiteY1" fmla="*/ 830065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6105"/>
              <a:gd name="connsiteX1" fmla="*/ 3126339 w 4299824"/>
              <a:gd name="connsiteY1" fmla="*/ 830065 h 1426105"/>
              <a:gd name="connsiteX2" fmla="*/ 1329233 w 4299824"/>
              <a:gd name="connsiteY2" fmla="*/ 935506 h 1426105"/>
              <a:gd name="connsiteX3" fmla="*/ 0 w 4299824"/>
              <a:gd name="connsiteY3" fmla="*/ 1397889 h 1426105"/>
              <a:gd name="connsiteX4" fmla="*/ 0 w 4299824"/>
              <a:gd name="connsiteY4" fmla="*/ 0 h 1426105"/>
              <a:gd name="connsiteX5" fmla="*/ 4299824 w 4299824"/>
              <a:gd name="connsiteY5" fmla="*/ 8383 h 142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tx2">
              <a:lumMod val="50000"/>
            </a:schemeClr>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3"/>
          <p:cNvSpPr/>
          <p:nvPr/>
        </p:nvSpPr>
        <p:spPr>
          <a:xfrm>
            <a:off x="222521" y="1482254"/>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3"/>
          <p:cNvSpPr/>
          <p:nvPr/>
        </p:nvSpPr>
        <p:spPr>
          <a:xfrm>
            <a:off x="6945786" y="613143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0" name="Google Shape;30;p3"/>
          <p:cNvSpPr/>
          <p:nvPr/>
        </p:nvSpPr>
        <p:spPr>
          <a:xfrm>
            <a:off x="11307969" y="5554038"/>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21" name="TextBox 20">
            <a:extLst>
              <a:ext uri="{FF2B5EF4-FFF2-40B4-BE49-F238E27FC236}">
                <a16:creationId xmlns:a16="http://schemas.microsoft.com/office/drawing/2014/main" id="{D49FDBB5-A5A6-4316-8393-3F5017974D4E}"/>
              </a:ext>
            </a:extLst>
          </p:cNvPr>
          <p:cNvSpPr txBox="1"/>
          <p:nvPr userDrawn="1"/>
        </p:nvSpPr>
        <p:spPr>
          <a:xfrm>
            <a:off x="8749964" y="921294"/>
            <a:ext cx="3382085" cy="452431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3462">
                  <a:solidFill>
                    <a:srgbClr val="B2DEEE">
                      <a:lumMod val="50000"/>
                    </a:srgbClr>
                  </a:solidFill>
                  <a:prstDash val="solid"/>
                </a:ln>
                <a:solidFill>
                  <a:srgbClr val="FFFFFF"/>
                </a:solidFill>
                <a:effectLst>
                  <a:outerShdw dist="38100" dir="2700000" algn="bl" rotWithShape="0">
                    <a:srgbClr val="D43733"/>
                  </a:outerShdw>
                </a:effectLst>
                <a:uLnTx/>
                <a:uFillTx/>
                <a:latin typeface="+mj-lt"/>
                <a:cs typeface="Arial"/>
                <a:sym typeface="Arial"/>
              </a:rPr>
              <a:t>  TÌM    </a:t>
            </a:r>
          </a:p>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3462">
                  <a:solidFill>
                    <a:srgbClr val="B2DEEE">
                      <a:lumMod val="50000"/>
                    </a:srgbClr>
                  </a:solidFill>
                  <a:prstDash val="solid"/>
                </a:ln>
                <a:solidFill>
                  <a:srgbClr val="FFFFFF"/>
                </a:solidFill>
                <a:effectLst>
                  <a:outerShdw dist="38100" dir="2700000" algn="bl" rotWithShape="0">
                    <a:srgbClr val="D43733"/>
                  </a:outerShdw>
                </a:effectLst>
                <a:uLnTx/>
                <a:uFillTx/>
                <a:latin typeface="+mj-lt"/>
                <a:cs typeface="Arial"/>
                <a:sym typeface="Arial"/>
              </a:rPr>
              <a:t>  KIẾM </a:t>
            </a:r>
          </a:p>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3462">
                  <a:solidFill>
                    <a:srgbClr val="B2DEEE">
                      <a:lumMod val="50000"/>
                    </a:srgbClr>
                  </a:solidFill>
                  <a:prstDash val="solid"/>
                </a:ln>
                <a:solidFill>
                  <a:srgbClr val="FFFFFF"/>
                </a:solidFill>
                <a:effectLst>
                  <a:outerShdw dist="38100" dir="2700000" algn="bl" rotWithShape="0">
                    <a:srgbClr val="D43733"/>
                  </a:outerShdw>
                </a:effectLst>
                <a:uLnTx/>
                <a:uFillTx/>
                <a:latin typeface="+mj-lt"/>
                <a:cs typeface="Arial"/>
                <a:sym typeface="Arial"/>
              </a:rPr>
              <a:t> SỰ </a:t>
            </a:r>
          </a:p>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3462">
                  <a:solidFill>
                    <a:srgbClr val="B2DEEE">
                      <a:lumMod val="50000"/>
                    </a:srgbClr>
                  </a:solidFill>
                  <a:prstDash val="solid"/>
                </a:ln>
                <a:solidFill>
                  <a:srgbClr val="FFFFFF"/>
                </a:solidFill>
                <a:effectLst>
                  <a:outerShdw dist="38100" dir="2700000" algn="bl" rotWithShape="0">
                    <a:srgbClr val="D43733"/>
                  </a:outerShdw>
                </a:effectLst>
                <a:uLnTx/>
                <a:uFillTx/>
                <a:latin typeface="+mj-lt"/>
                <a:cs typeface="Arial"/>
                <a:sym typeface="Arial"/>
              </a:rPr>
              <a:t>HỖ TRỢ</a:t>
            </a:r>
          </a:p>
        </p:txBody>
      </p:sp>
      <p:sp>
        <p:nvSpPr>
          <p:cNvPr id="31" name="Google Shape;31;p3"/>
          <p:cNvSpPr/>
          <p:nvPr/>
        </p:nvSpPr>
        <p:spPr>
          <a:xfrm>
            <a:off x="2886979"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3"/>
          <p:cNvSpPr/>
          <p:nvPr/>
        </p:nvSpPr>
        <p:spPr>
          <a:xfrm>
            <a:off x="6945786"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3"/>
          <p:cNvSpPr/>
          <p:nvPr/>
        </p:nvSpPr>
        <p:spPr>
          <a:xfrm>
            <a:off x="476872" y="4295305"/>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3"/>
          <p:cNvSpPr/>
          <p:nvPr/>
        </p:nvSpPr>
        <p:spPr>
          <a:xfrm>
            <a:off x="9437727" y="5960618"/>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5" name="Google Shape;35;p3"/>
          <p:cNvSpPr/>
          <p:nvPr/>
        </p:nvSpPr>
        <p:spPr>
          <a:xfrm>
            <a:off x="11576997" y="1755013"/>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6" name="Google Shape;36;p3"/>
          <p:cNvSpPr/>
          <p:nvPr/>
        </p:nvSpPr>
        <p:spPr>
          <a:xfrm>
            <a:off x="3714427"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3"/>
          <p:cNvSpPr/>
          <p:nvPr/>
        </p:nvSpPr>
        <p:spPr>
          <a:xfrm>
            <a:off x="2410402" y="626619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3"/>
          <p:cNvSpPr/>
          <p:nvPr/>
        </p:nvSpPr>
        <p:spPr>
          <a:xfrm>
            <a:off x="4846083" y="6159073"/>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 name="TextBox 1">
            <a:extLst>
              <a:ext uri="{FF2B5EF4-FFF2-40B4-BE49-F238E27FC236}">
                <a16:creationId xmlns:a16="http://schemas.microsoft.com/office/drawing/2014/main" id="{5AF1274F-AEBE-41F7-9AC6-4F59CBCC9747}"/>
              </a:ext>
            </a:extLst>
          </p:cNvPr>
          <p:cNvSpPr txBox="1"/>
          <p:nvPr userDrawn="1"/>
        </p:nvSpPr>
        <p:spPr>
          <a:xfrm>
            <a:off x="9393799" y="115578"/>
            <a:ext cx="2738250" cy="830997"/>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4800" b="1" i="0" u="none" strike="noStrike" kern="0" cap="none" spc="0" normalizeH="0" baseline="0" noProof="0" dirty="0">
                <a:ln w="13462">
                  <a:solidFill>
                    <a:srgbClr val="B2DEEE">
                      <a:lumMod val="50000"/>
                    </a:srgbClr>
                  </a:solidFill>
                  <a:prstDash val="solid"/>
                </a:ln>
                <a:solidFill>
                  <a:srgbClr val="FFFFFF"/>
                </a:solidFill>
                <a:effectLst>
                  <a:outerShdw dist="38100" dir="2700000" algn="bl" rotWithShape="0">
                    <a:srgbClr val="D43733"/>
                  </a:outerShdw>
                </a:effectLst>
                <a:uLnTx/>
                <a:uFillTx/>
                <a:latin typeface="+mj-lt"/>
                <a:cs typeface="Arial"/>
                <a:sym typeface="Arial"/>
              </a:rPr>
              <a:t>CHỦ ĐỀ 7</a:t>
            </a:r>
          </a:p>
        </p:txBody>
      </p:sp>
      <p:pic>
        <p:nvPicPr>
          <p:cNvPr id="7170" name="Picture 2" descr="Happy cute student kid boy with book Premium Vector">
            <a:extLst>
              <a:ext uri="{FF2B5EF4-FFF2-40B4-BE49-F238E27FC236}">
                <a16:creationId xmlns:a16="http://schemas.microsoft.com/office/drawing/2014/main" id="{E0B3CC3E-8E44-4CAA-BEA7-A57E477BE8B4}"/>
              </a:ext>
            </a:extLst>
          </p:cNvPr>
          <p:cNvPicPr>
            <a:picLocks noChangeAspect="1" noChangeArrowheads="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79331" y="2675710"/>
            <a:ext cx="4524315" cy="4524315"/>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323F362A-C07B-4CE2-A439-135B6FDD1EED}"/>
              </a:ext>
            </a:extLst>
          </p:cNvPr>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extLst>
      <p:ext uri="{BB962C8B-B14F-4D97-AF65-F5344CB8AC3E}">
        <p14:creationId xmlns:p14="http://schemas.microsoft.com/office/powerpoint/2010/main" val="29498437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bg>
      <p:bgPr>
        <a:solidFill>
          <a:schemeClr val="tx2">
            <a:lumMod val="90000"/>
          </a:schemeClr>
        </a:solidFill>
        <a:effectLst/>
      </p:bgPr>
    </p:bg>
    <p:spTree>
      <p:nvGrpSpPr>
        <p:cNvPr id="1" name="Shape 8"/>
        <p:cNvGrpSpPr/>
        <p:nvPr/>
      </p:nvGrpSpPr>
      <p:grpSpPr>
        <a:xfrm>
          <a:off x="0" y="0"/>
          <a:ext cx="0" cy="0"/>
          <a:chOff x="0" y="0"/>
          <a:chExt cx="0" cy="0"/>
        </a:xfrm>
      </p:grpSpPr>
      <p:sp>
        <p:nvSpPr>
          <p:cNvPr id="2" name="Rectangle 1">
            <a:extLst>
              <a:ext uri="{FF2B5EF4-FFF2-40B4-BE49-F238E27FC236}">
                <a16:creationId xmlns:a16="http://schemas.microsoft.com/office/drawing/2014/main" id="{6452A164-8E52-4B2A-822E-00B7542127E8}"/>
              </a:ext>
            </a:extLst>
          </p:cNvPr>
          <p:cNvSpPr/>
          <p:nvPr userDrawn="1"/>
        </p:nvSpPr>
        <p:spPr>
          <a:xfrm>
            <a:off x="321734" y="237067"/>
            <a:ext cx="11497733" cy="6350000"/>
          </a:xfrm>
          <a:prstGeom prst="rect">
            <a:avLst/>
          </a:prstGeom>
          <a:solidFill>
            <a:schemeClr val="accent2"/>
          </a:solidFill>
          <a:ln>
            <a:solidFill>
              <a:schemeClr val="accent2"/>
            </a:solidFill>
          </a:ln>
          <a:effectLst>
            <a:glow rad="127000">
              <a:srgbClr val="00B0F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vi-VN" sz="1867" b="0" i="0" u="none" strike="noStrike" kern="0" cap="none" spc="0" normalizeH="0" baseline="0" noProof="0">
              <a:ln>
                <a:noFill/>
              </a:ln>
              <a:solidFill>
                <a:srgbClr val="F7D538"/>
              </a:solidFill>
              <a:effectLst/>
              <a:uLnTx/>
              <a:uFillTx/>
              <a:latin typeface="Arial"/>
              <a:ea typeface="+mn-ea"/>
              <a:cs typeface="+mn-cs"/>
              <a:sym typeface="Arial"/>
            </a:endParaRPr>
          </a:p>
        </p:txBody>
      </p:sp>
      <p:grpSp>
        <p:nvGrpSpPr>
          <p:cNvPr id="11" name="Google Shape;11;p2"/>
          <p:cNvGrpSpPr/>
          <p:nvPr/>
        </p:nvGrpSpPr>
        <p:grpSpPr>
          <a:xfrm>
            <a:off x="281780" y="118534"/>
            <a:ext cx="11497733" cy="6620932"/>
            <a:chOff x="414535" y="398669"/>
            <a:chExt cx="8159441" cy="4410297"/>
          </a:xfrm>
          <a:solidFill>
            <a:schemeClr val="accent2"/>
          </a:solidFill>
        </p:grpSpPr>
        <p:sp>
          <p:nvSpPr>
            <p:cNvPr id="12" name="Google Shape;12;p2"/>
            <p:cNvSpPr/>
            <p:nvPr/>
          </p:nvSpPr>
          <p:spPr>
            <a:xfrm>
              <a:off x="6685541" y="451823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70"/>
                    <a:pt x="157257" y="269017"/>
                    <a:pt x="134514" y="269017"/>
                  </a:cubicBezTo>
                  <a:cubicBezTo>
                    <a:pt x="111770" y="269017"/>
                    <a:pt x="93323" y="250570"/>
                    <a:pt x="93323" y="227816"/>
                  </a:cubicBezTo>
                  <a:lnTo>
                    <a:pt x="93323" y="175704"/>
                  </a:lnTo>
                  <a:lnTo>
                    <a:pt x="41190" y="175704"/>
                  </a:lnTo>
                  <a:cubicBezTo>
                    <a:pt x="18457" y="175704"/>
                    <a:pt x="0" y="157268"/>
                    <a:pt x="0" y="134514"/>
                  </a:cubicBezTo>
                  <a:cubicBezTo>
                    <a:pt x="0" y="111759"/>
                    <a:pt x="18457"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a:off x="2509279"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4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4;p2"/>
            <p:cNvSpPr/>
            <p:nvPr/>
          </p:nvSpPr>
          <p:spPr>
            <a:xfrm>
              <a:off x="5719298"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5;p2"/>
            <p:cNvSpPr/>
            <p:nvPr/>
          </p:nvSpPr>
          <p:spPr>
            <a:xfrm>
              <a:off x="8372198" y="2495532"/>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6;p2"/>
            <p:cNvSpPr/>
            <p:nvPr/>
          </p:nvSpPr>
          <p:spPr>
            <a:xfrm>
              <a:off x="414535" y="248475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7;p2"/>
            <p:cNvSpPr/>
            <p:nvPr/>
          </p:nvSpPr>
          <p:spPr>
            <a:xfrm>
              <a:off x="3249166" y="446570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8;p2"/>
            <p:cNvSpPr/>
            <p:nvPr/>
          </p:nvSpPr>
          <p:spPr>
            <a:xfrm>
              <a:off x="3886155" y="531542"/>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p:nvPr/>
          </p:nvSpPr>
          <p:spPr>
            <a:xfrm>
              <a:off x="8244917" y="453895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4968893" y="4446205"/>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a:off x="515528" y="4527114"/>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2"/>
            <p:cNvSpPr/>
            <p:nvPr/>
          </p:nvSpPr>
          <p:spPr>
            <a:xfrm>
              <a:off x="8288011" y="398669"/>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23" name="Google Shape;23;p2"/>
            <p:cNvSpPr/>
            <p:nvPr/>
          </p:nvSpPr>
          <p:spPr>
            <a:xfrm>
              <a:off x="477243" y="430751"/>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grpSp>
      <p:sp>
        <p:nvSpPr>
          <p:cNvPr id="24" name="TextBox 23">
            <a:extLst>
              <a:ext uri="{FF2B5EF4-FFF2-40B4-BE49-F238E27FC236}">
                <a16:creationId xmlns:a16="http://schemas.microsoft.com/office/drawing/2014/main" id="{594B95B1-1189-4793-8289-D679E108CC8F}"/>
              </a:ext>
            </a:extLst>
          </p:cNvPr>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extLst>
      <p:ext uri="{BB962C8B-B14F-4D97-AF65-F5344CB8AC3E}">
        <p14:creationId xmlns:p14="http://schemas.microsoft.com/office/powerpoint/2010/main" val="28118778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Pr>
        <a:solidFill>
          <a:schemeClr val="accent2"/>
        </a:solidFill>
        <a:effectLst/>
      </p:bgPr>
    </p:bg>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sz="1867" kern="0" smtClean="0">
                <a:solidFill>
                  <a:srgbClr val="000000"/>
                </a:solidFill>
                <a:cs typeface="Arial"/>
                <a:sym typeface="Arial"/>
              </a:rPr>
              <a:pPr defTabSz="1219170">
                <a:buClr>
                  <a:srgbClr val="000000"/>
                </a:buClr>
              </a:pPr>
              <a:t>‹#›</a:t>
            </a:fld>
            <a:endParaRPr lang="en" sz="1867" kern="0">
              <a:solidFill>
                <a:srgbClr val="000000"/>
              </a:solidFill>
              <a:cs typeface="Arial"/>
              <a:sym typeface="Arial"/>
            </a:endParaRPr>
          </a:p>
        </p:txBody>
      </p:sp>
      <p:sp>
        <p:nvSpPr>
          <p:cNvPr id="26" name="Google Shape;26;p3"/>
          <p:cNvSpPr/>
          <p:nvPr/>
        </p:nvSpPr>
        <p:spPr>
          <a:xfrm>
            <a:off x="3551830"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rgbClr val="92D050"/>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pic>
        <p:nvPicPr>
          <p:cNvPr id="4" name="Picture 3" descr="A group of toy figurines&#10;&#10;Description automatically generated">
            <a:extLst>
              <a:ext uri="{FF2B5EF4-FFF2-40B4-BE49-F238E27FC236}">
                <a16:creationId xmlns:a16="http://schemas.microsoft.com/office/drawing/2014/main" id="{696F7AD1-2B3D-4C92-B691-E24B552EBBB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927" y="1729217"/>
            <a:ext cx="6443822" cy="6443822"/>
          </a:xfrm>
          <a:prstGeom prst="rect">
            <a:avLst/>
          </a:prstGeom>
        </p:spPr>
      </p:pic>
      <p:sp>
        <p:nvSpPr>
          <p:cNvPr id="27" name="Google Shape;27;p3"/>
          <p:cNvSpPr/>
          <p:nvPr/>
        </p:nvSpPr>
        <p:spPr>
          <a:xfrm>
            <a:off x="-29737" y="0"/>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2665592"/>
              <a:gd name="connsiteX1" fmla="*/ 2798326 w 4299824"/>
              <a:gd name="connsiteY1" fmla="*/ 863596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1873529"/>
              <a:gd name="connsiteX1" fmla="*/ 2798326 w 4299824"/>
              <a:gd name="connsiteY1" fmla="*/ 863596 h 1873529"/>
              <a:gd name="connsiteX2" fmla="*/ 790955 w 4299824"/>
              <a:gd name="connsiteY2" fmla="*/ 1740259 h 1873529"/>
              <a:gd name="connsiteX3" fmla="*/ 0 w 4299824"/>
              <a:gd name="connsiteY3" fmla="*/ 1397889 h 1873529"/>
              <a:gd name="connsiteX4" fmla="*/ 0 w 4299824"/>
              <a:gd name="connsiteY4" fmla="*/ 0 h 1873529"/>
              <a:gd name="connsiteX5" fmla="*/ 4299824 w 4299824"/>
              <a:gd name="connsiteY5" fmla="*/ 8383 h 1873529"/>
              <a:gd name="connsiteX0" fmla="*/ 4299824 w 4299824"/>
              <a:gd name="connsiteY0" fmla="*/ 8383 h 1425294"/>
              <a:gd name="connsiteX1" fmla="*/ 2798326 w 4299824"/>
              <a:gd name="connsiteY1" fmla="*/ 863596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5294"/>
              <a:gd name="connsiteX1" fmla="*/ 3126339 w 4299824"/>
              <a:gd name="connsiteY1" fmla="*/ 830065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6105"/>
              <a:gd name="connsiteX1" fmla="*/ 3126339 w 4299824"/>
              <a:gd name="connsiteY1" fmla="*/ 830065 h 1426105"/>
              <a:gd name="connsiteX2" fmla="*/ 1329233 w 4299824"/>
              <a:gd name="connsiteY2" fmla="*/ 935506 h 1426105"/>
              <a:gd name="connsiteX3" fmla="*/ 0 w 4299824"/>
              <a:gd name="connsiteY3" fmla="*/ 1397889 h 1426105"/>
              <a:gd name="connsiteX4" fmla="*/ 0 w 4299824"/>
              <a:gd name="connsiteY4" fmla="*/ 0 h 1426105"/>
              <a:gd name="connsiteX5" fmla="*/ 4299824 w 4299824"/>
              <a:gd name="connsiteY5" fmla="*/ 8383 h 142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accent1">
              <a:lumMod val="50000"/>
            </a:schemeClr>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3"/>
          <p:cNvSpPr/>
          <p:nvPr/>
        </p:nvSpPr>
        <p:spPr>
          <a:xfrm>
            <a:off x="222521" y="1482254"/>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3"/>
          <p:cNvSpPr/>
          <p:nvPr/>
        </p:nvSpPr>
        <p:spPr>
          <a:xfrm>
            <a:off x="6945786" y="613143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21" name="TextBox 20">
            <a:extLst>
              <a:ext uri="{FF2B5EF4-FFF2-40B4-BE49-F238E27FC236}">
                <a16:creationId xmlns:a16="http://schemas.microsoft.com/office/drawing/2014/main" id="{D49FDBB5-A5A6-4316-8393-3F5017974D4E}"/>
              </a:ext>
            </a:extLst>
          </p:cNvPr>
          <p:cNvSpPr txBox="1"/>
          <p:nvPr userDrawn="1"/>
        </p:nvSpPr>
        <p:spPr>
          <a:xfrm>
            <a:off x="4846083" y="946880"/>
            <a:ext cx="7941895" cy="5228098"/>
          </a:xfrm>
          <a:prstGeom prst="rect">
            <a:avLst/>
          </a:prstGeom>
          <a:noFill/>
        </p:spPr>
        <p:txBody>
          <a:bodyPr wrap="square" rtlCol="0">
            <a:spAutoFit/>
          </a:bodyPr>
          <a:lstStyle/>
          <a:p>
            <a:pPr marL="0" marR="0" lvl="0" indent="0" algn="ctr" defTabSz="1219170" rtl="0" eaLnBrk="1" fontAlgn="auto" latinLnBrk="0" hangingPunct="1">
              <a:lnSpc>
                <a:spcPct val="120000"/>
              </a:lnSpc>
              <a:spcBef>
                <a:spcPts val="0"/>
              </a:spcBef>
              <a:spcAft>
                <a:spcPts val="0"/>
              </a:spcAft>
              <a:buClr>
                <a:srgbClr val="000000"/>
              </a:buClr>
              <a:buSzTx/>
              <a:buFont typeface="Arial"/>
              <a:buNone/>
              <a:tabLst/>
              <a:defRPr/>
            </a:pPr>
            <a:r>
              <a:rPr kumimoji="0" lang="vi-VN" sz="72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              TUÂN </a:t>
            </a:r>
          </a:p>
          <a:p>
            <a:pPr marL="0" marR="0" lvl="0" indent="0" algn="ctr" defTabSz="1219170" rtl="0" eaLnBrk="1" fontAlgn="auto" latinLnBrk="0" hangingPunct="1">
              <a:lnSpc>
                <a:spcPct val="120000"/>
              </a:lnSpc>
              <a:spcBef>
                <a:spcPts val="0"/>
              </a:spcBef>
              <a:spcAft>
                <a:spcPts val="0"/>
              </a:spcAft>
              <a:buClr>
                <a:srgbClr val="000000"/>
              </a:buClr>
              <a:buSzTx/>
              <a:buFont typeface="Arial"/>
              <a:buNone/>
              <a:tabLst/>
              <a:defRPr/>
            </a:pPr>
            <a:r>
              <a:rPr kumimoji="0" lang="vi-VN" sz="72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             THỦ </a:t>
            </a:r>
          </a:p>
          <a:p>
            <a:pPr marL="0" marR="0" lvl="0" indent="0" algn="ctr" defTabSz="1219170" rtl="0" eaLnBrk="1" fontAlgn="auto" latinLnBrk="0" hangingPunct="1">
              <a:lnSpc>
                <a:spcPct val="120000"/>
              </a:lnSpc>
              <a:spcBef>
                <a:spcPts val="0"/>
              </a:spcBef>
              <a:spcAft>
                <a:spcPts val="0"/>
              </a:spcAft>
              <a:buClr>
                <a:srgbClr val="000000"/>
              </a:buClr>
              <a:buSzTx/>
              <a:buFont typeface="Arial"/>
              <a:buNone/>
              <a:tabLst/>
              <a:defRPr/>
            </a:pPr>
            <a:r>
              <a:rPr kumimoji="0" lang="vi-VN" sz="72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          QUY ĐỊNH </a:t>
            </a:r>
          </a:p>
          <a:p>
            <a:pPr marL="0" marR="0" lvl="0" indent="0" algn="ctr" defTabSz="1219170" rtl="0" eaLnBrk="1" fontAlgn="auto" latinLnBrk="0" hangingPunct="1">
              <a:lnSpc>
                <a:spcPct val="120000"/>
              </a:lnSpc>
              <a:spcBef>
                <a:spcPts val="0"/>
              </a:spcBef>
              <a:spcAft>
                <a:spcPts val="0"/>
              </a:spcAft>
              <a:buClr>
                <a:srgbClr val="000000"/>
              </a:buClr>
              <a:buSzTx/>
              <a:buFont typeface="Arial"/>
              <a:buNone/>
              <a:tabLst/>
              <a:defRPr/>
            </a:pPr>
            <a:r>
              <a:rPr kumimoji="0" lang="vi-VN" sz="72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NƠI CÔNG CỘNG</a:t>
            </a:r>
          </a:p>
        </p:txBody>
      </p:sp>
      <p:sp>
        <p:nvSpPr>
          <p:cNvPr id="30" name="Google Shape;30;p3"/>
          <p:cNvSpPr/>
          <p:nvPr/>
        </p:nvSpPr>
        <p:spPr>
          <a:xfrm>
            <a:off x="9259285" y="3239645"/>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1" name="Google Shape;31;p3"/>
          <p:cNvSpPr/>
          <p:nvPr/>
        </p:nvSpPr>
        <p:spPr>
          <a:xfrm>
            <a:off x="2886979"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3"/>
          <p:cNvSpPr/>
          <p:nvPr/>
        </p:nvSpPr>
        <p:spPr>
          <a:xfrm>
            <a:off x="6945786"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3"/>
          <p:cNvSpPr/>
          <p:nvPr/>
        </p:nvSpPr>
        <p:spPr>
          <a:xfrm>
            <a:off x="476872" y="4295305"/>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3"/>
          <p:cNvSpPr/>
          <p:nvPr/>
        </p:nvSpPr>
        <p:spPr>
          <a:xfrm>
            <a:off x="9437727" y="5960618"/>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5" name="Google Shape;35;p3"/>
          <p:cNvSpPr/>
          <p:nvPr/>
        </p:nvSpPr>
        <p:spPr>
          <a:xfrm>
            <a:off x="11598369" y="2248198"/>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6" name="Google Shape;36;p3"/>
          <p:cNvSpPr/>
          <p:nvPr/>
        </p:nvSpPr>
        <p:spPr>
          <a:xfrm>
            <a:off x="3714427"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3"/>
          <p:cNvSpPr/>
          <p:nvPr/>
        </p:nvSpPr>
        <p:spPr>
          <a:xfrm>
            <a:off x="2410402" y="626619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3"/>
          <p:cNvSpPr/>
          <p:nvPr/>
        </p:nvSpPr>
        <p:spPr>
          <a:xfrm>
            <a:off x="5383111" y="4811039"/>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 name="TextBox 1">
            <a:extLst>
              <a:ext uri="{FF2B5EF4-FFF2-40B4-BE49-F238E27FC236}">
                <a16:creationId xmlns:a16="http://schemas.microsoft.com/office/drawing/2014/main" id="{5AF1274F-AEBE-41F7-9AC6-4F59CBCC9747}"/>
              </a:ext>
            </a:extLst>
          </p:cNvPr>
          <p:cNvSpPr txBox="1"/>
          <p:nvPr userDrawn="1"/>
        </p:nvSpPr>
        <p:spPr>
          <a:xfrm>
            <a:off x="9393799" y="115578"/>
            <a:ext cx="2789546" cy="830997"/>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48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CHỦ ĐỀ 8</a:t>
            </a:r>
          </a:p>
        </p:txBody>
      </p:sp>
      <p:sp>
        <p:nvSpPr>
          <p:cNvPr id="22" name="TextBox 21">
            <a:extLst>
              <a:ext uri="{FF2B5EF4-FFF2-40B4-BE49-F238E27FC236}">
                <a16:creationId xmlns:a16="http://schemas.microsoft.com/office/drawing/2014/main" id="{0556CEC8-29A0-4771-958B-6C8423EE7BE5}"/>
              </a:ext>
            </a:extLst>
          </p:cNvPr>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extLst>
      <p:ext uri="{BB962C8B-B14F-4D97-AF65-F5344CB8AC3E}">
        <p14:creationId xmlns:p14="http://schemas.microsoft.com/office/powerpoint/2010/main" val="8489205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body" preserve="1" userDrawn="1">
  <p:cSld name="1_Title and body">
    <p:bg>
      <p:bgPr>
        <a:solidFill>
          <a:srgbClr val="92D050"/>
        </a:solidFill>
        <a:effectLst/>
      </p:bgPr>
    </p:bg>
    <p:spTree>
      <p:nvGrpSpPr>
        <p:cNvPr id="1" name="Shape 42"/>
        <p:cNvGrpSpPr/>
        <p:nvPr/>
      </p:nvGrpSpPr>
      <p:grpSpPr>
        <a:xfrm>
          <a:off x="0" y="0"/>
          <a:ext cx="0" cy="0"/>
          <a:chOff x="0" y="0"/>
          <a:chExt cx="0" cy="0"/>
        </a:xfrm>
      </p:grpSpPr>
      <p:sp>
        <p:nvSpPr>
          <p:cNvPr id="15" name="Rectangle 14">
            <a:extLst>
              <a:ext uri="{FF2B5EF4-FFF2-40B4-BE49-F238E27FC236}">
                <a16:creationId xmlns:a16="http://schemas.microsoft.com/office/drawing/2014/main" id="{58C33424-69BE-4CF3-AC72-AAE3342C808A}"/>
              </a:ext>
            </a:extLst>
          </p:cNvPr>
          <p:cNvSpPr/>
          <p:nvPr userDrawn="1"/>
        </p:nvSpPr>
        <p:spPr>
          <a:xfrm>
            <a:off x="340636" y="254000"/>
            <a:ext cx="11497733" cy="6350000"/>
          </a:xfrm>
          <a:prstGeom prst="rect">
            <a:avLst/>
          </a:prstGeom>
          <a:solidFill>
            <a:schemeClr val="accent2"/>
          </a:solidFill>
          <a:ln>
            <a:solidFill>
              <a:schemeClr val="accent2"/>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vi-VN" sz="1867" b="0" i="0" u="none" strike="noStrike" kern="0" cap="none" spc="0" normalizeH="0" baseline="0" noProof="0" dirty="0">
              <a:ln>
                <a:noFill/>
              </a:ln>
              <a:solidFill>
                <a:srgbClr val="F7D538"/>
              </a:solidFill>
              <a:effectLst/>
              <a:uLnTx/>
              <a:uFillTx/>
              <a:latin typeface="Arial"/>
              <a:ea typeface="+mn-ea"/>
              <a:cs typeface="+mn-cs"/>
              <a:sym typeface="Arial"/>
            </a:endParaRPr>
          </a:p>
        </p:txBody>
      </p:sp>
      <p:grpSp>
        <p:nvGrpSpPr>
          <p:cNvPr id="45" name="Google Shape;45;p4"/>
          <p:cNvGrpSpPr/>
          <p:nvPr/>
        </p:nvGrpSpPr>
        <p:grpSpPr>
          <a:xfrm>
            <a:off x="340636" y="251219"/>
            <a:ext cx="11497733" cy="6352781"/>
            <a:chOff x="262135" y="188414"/>
            <a:chExt cx="8616641" cy="4620554"/>
          </a:xfrm>
          <a:solidFill>
            <a:schemeClr val="accent2"/>
          </a:solidFill>
        </p:grpSpPr>
        <p:grpSp>
          <p:nvGrpSpPr>
            <p:cNvPr id="46" name="Google Shape;46;p4"/>
            <p:cNvGrpSpPr/>
            <p:nvPr/>
          </p:nvGrpSpPr>
          <p:grpSpPr>
            <a:xfrm>
              <a:off x="262135" y="188414"/>
              <a:ext cx="8616641" cy="4620554"/>
              <a:chOff x="262135" y="188414"/>
              <a:chExt cx="8616641" cy="4620554"/>
            </a:xfrm>
            <a:grpFill/>
          </p:grpSpPr>
          <p:sp>
            <p:nvSpPr>
              <p:cNvPr id="47" name="Google Shape;47;p4"/>
              <p:cNvSpPr/>
              <p:nvPr/>
            </p:nvSpPr>
            <p:spPr>
              <a:xfrm>
                <a:off x="1671079" y="18841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4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4"/>
              <p:cNvSpPr/>
              <p:nvPr/>
            </p:nvSpPr>
            <p:spPr>
              <a:xfrm>
                <a:off x="6024098" y="27408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9;p4"/>
              <p:cNvSpPr/>
              <p:nvPr/>
            </p:nvSpPr>
            <p:spPr>
              <a:xfrm>
                <a:off x="8676998" y="1943199"/>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0;p4"/>
              <p:cNvSpPr/>
              <p:nvPr/>
            </p:nvSpPr>
            <p:spPr>
              <a:xfrm>
                <a:off x="262135" y="210375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24"/>
                    </a:cubicBezTo>
                    <a:cubicBezTo>
                      <a:pt x="269028" y="157268"/>
                      <a:pt x="250581" y="175715"/>
                      <a:pt x="227837" y="175715"/>
                    </a:cubicBezTo>
                    <a:lnTo>
                      <a:pt x="175704" y="175715"/>
                    </a:lnTo>
                    <a:lnTo>
                      <a:pt x="175704" y="227827"/>
                    </a:lnTo>
                    <a:cubicBezTo>
                      <a:pt x="175704" y="250581"/>
                      <a:pt x="157257" y="269017"/>
                      <a:pt x="134514" y="269017"/>
                    </a:cubicBezTo>
                    <a:cubicBezTo>
                      <a:pt x="111770" y="269017"/>
                      <a:pt x="93323" y="250581"/>
                      <a:pt x="93323" y="227827"/>
                    </a:cubicBezTo>
                    <a:lnTo>
                      <a:pt x="93323" y="175715"/>
                    </a:lnTo>
                    <a:lnTo>
                      <a:pt x="41190" y="175715"/>
                    </a:lnTo>
                    <a:cubicBezTo>
                      <a:pt x="18446" y="175715"/>
                      <a:pt x="0" y="157268"/>
                      <a:pt x="0" y="13452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4"/>
              <p:cNvSpPr/>
              <p:nvPr/>
            </p:nvSpPr>
            <p:spPr>
              <a:xfrm>
                <a:off x="4038555" y="22674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4"/>
              <p:cNvSpPr/>
              <p:nvPr/>
            </p:nvSpPr>
            <p:spPr>
              <a:xfrm>
                <a:off x="515528" y="4527116"/>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4"/>
              <p:cNvSpPr/>
              <p:nvPr/>
            </p:nvSpPr>
            <p:spPr>
              <a:xfrm>
                <a:off x="8288011" y="39866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4"/>
              <p:cNvSpPr/>
              <p:nvPr/>
            </p:nvSpPr>
            <p:spPr>
              <a:xfrm>
                <a:off x="477243" y="430748"/>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5" name="Google Shape;55;p4"/>
            <p:cNvSpPr/>
            <p:nvPr/>
          </p:nvSpPr>
          <p:spPr>
            <a:xfrm>
              <a:off x="8421361" y="452711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4" name="TextBox 13">
            <a:extLst>
              <a:ext uri="{FF2B5EF4-FFF2-40B4-BE49-F238E27FC236}">
                <a16:creationId xmlns:a16="http://schemas.microsoft.com/office/drawing/2014/main" id="{A77FE68D-4A6D-4297-A7CB-5588EC000CB0}"/>
              </a:ext>
            </a:extLst>
          </p:cNvPr>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extLst>
      <p:ext uri="{BB962C8B-B14F-4D97-AF65-F5344CB8AC3E}">
        <p14:creationId xmlns:p14="http://schemas.microsoft.com/office/powerpoint/2010/main" val="22073828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60197-43DE-4936-8DC6-038BC89FBE0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2920DB5-665B-48F4-B6C5-FF8BEBB8D36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FD1EA8F-B40F-4380-A342-547012B1622D}"/>
              </a:ext>
            </a:extLst>
          </p:cNvPr>
          <p:cNvSpPr>
            <a:spLocks noGrp="1"/>
          </p:cNvSpPr>
          <p:nvPr>
            <p:ph type="dt" sz="half" idx="10"/>
          </p:nvPr>
        </p:nvSpPr>
        <p:spPr/>
        <p:txBody>
          <a:bodyPr/>
          <a:lstStyle/>
          <a:p>
            <a:fld id="{FE4FA40C-620F-437A-BEEC-CAD60EDDC482}" type="datetimeFigureOut">
              <a:rPr lang="en-US" smtClean="0"/>
              <a:t>4/22/2025</a:t>
            </a:fld>
            <a:endParaRPr lang="en-US"/>
          </a:p>
        </p:txBody>
      </p:sp>
      <p:sp>
        <p:nvSpPr>
          <p:cNvPr id="5" name="Footer Placeholder 4">
            <a:extLst>
              <a:ext uri="{FF2B5EF4-FFF2-40B4-BE49-F238E27FC236}">
                <a16:creationId xmlns:a16="http://schemas.microsoft.com/office/drawing/2014/main" id="{21C8E183-BAFF-4659-A802-C510A2B0A5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022D10-51D5-4400-8A27-251B60173E0A}"/>
              </a:ext>
            </a:extLst>
          </p:cNvPr>
          <p:cNvSpPr>
            <a:spLocks noGrp="1"/>
          </p:cNvSpPr>
          <p:nvPr>
            <p:ph type="sldNum" sz="quarter" idx="12"/>
          </p:nvPr>
        </p:nvSpPr>
        <p:spPr/>
        <p:txBody>
          <a:bodyPr/>
          <a:lstStyle/>
          <a:p>
            <a:fld id="{00284CCE-7BB3-49F4-BF5E-9B85821055D4}" type="slidenum">
              <a:rPr lang="en-US" smtClean="0"/>
              <a:t>‹#›</a:t>
            </a:fld>
            <a:endParaRPr lang="en-US"/>
          </a:p>
        </p:txBody>
      </p:sp>
    </p:spTree>
    <p:extLst>
      <p:ext uri="{BB962C8B-B14F-4D97-AF65-F5344CB8AC3E}">
        <p14:creationId xmlns:p14="http://schemas.microsoft.com/office/powerpoint/2010/main" val="375856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9E39D8-3B70-4BE0-A74B-E501E992878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635CABD-5198-4401-BE26-B8C465DF212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261B0C-8883-44FA-B4D5-3FC22FFEFF10}"/>
              </a:ext>
            </a:extLst>
          </p:cNvPr>
          <p:cNvSpPr>
            <a:spLocks noGrp="1"/>
          </p:cNvSpPr>
          <p:nvPr>
            <p:ph type="dt" sz="half" idx="10"/>
          </p:nvPr>
        </p:nvSpPr>
        <p:spPr/>
        <p:txBody>
          <a:bodyPr/>
          <a:lstStyle/>
          <a:p>
            <a:fld id="{FE4FA40C-620F-437A-BEEC-CAD60EDDC482}" type="datetimeFigureOut">
              <a:rPr lang="en-US" smtClean="0"/>
              <a:t>4/22/2025</a:t>
            </a:fld>
            <a:endParaRPr lang="en-US"/>
          </a:p>
        </p:txBody>
      </p:sp>
      <p:sp>
        <p:nvSpPr>
          <p:cNvPr id="5" name="Footer Placeholder 4">
            <a:extLst>
              <a:ext uri="{FF2B5EF4-FFF2-40B4-BE49-F238E27FC236}">
                <a16:creationId xmlns:a16="http://schemas.microsoft.com/office/drawing/2014/main" id="{B5207FD0-21CE-40DB-AD52-10022AEBB2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70C7B1-C08C-4283-A007-A1BAAA7A70B8}"/>
              </a:ext>
            </a:extLst>
          </p:cNvPr>
          <p:cNvSpPr>
            <a:spLocks noGrp="1"/>
          </p:cNvSpPr>
          <p:nvPr>
            <p:ph type="sldNum" sz="quarter" idx="12"/>
          </p:nvPr>
        </p:nvSpPr>
        <p:spPr/>
        <p:txBody>
          <a:bodyPr/>
          <a:lstStyle/>
          <a:p>
            <a:fld id="{00284CCE-7BB3-49F4-BF5E-9B85821055D4}" type="slidenum">
              <a:rPr lang="en-US" smtClean="0"/>
              <a:t>‹#›</a:t>
            </a:fld>
            <a:endParaRPr lang="en-US"/>
          </a:p>
        </p:txBody>
      </p:sp>
    </p:spTree>
    <p:extLst>
      <p:ext uri="{BB962C8B-B14F-4D97-AF65-F5344CB8AC3E}">
        <p14:creationId xmlns:p14="http://schemas.microsoft.com/office/powerpoint/2010/main" val="28380455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DBA895-3D24-4340-BDED-D75A925B8CE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2261405-827B-40E0-87AE-1EA549E78B2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BF109EB-08C9-4FDE-9507-059733BAB2B0}"/>
              </a:ext>
            </a:extLst>
          </p:cNvPr>
          <p:cNvSpPr>
            <a:spLocks noGrp="1"/>
          </p:cNvSpPr>
          <p:nvPr>
            <p:ph type="dt" sz="half" idx="10"/>
          </p:nvPr>
        </p:nvSpPr>
        <p:spPr/>
        <p:txBody>
          <a:bodyPr/>
          <a:lstStyle/>
          <a:p>
            <a:fld id="{FE4FA40C-620F-437A-BEEC-CAD60EDDC482}" type="datetimeFigureOut">
              <a:rPr lang="en-US" smtClean="0"/>
              <a:t>4/22/2025</a:t>
            </a:fld>
            <a:endParaRPr lang="en-US"/>
          </a:p>
        </p:txBody>
      </p:sp>
      <p:sp>
        <p:nvSpPr>
          <p:cNvPr id="5" name="Footer Placeholder 4">
            <a:extLst>
              <a:ext uri="{FF2B5EF4-FFF2-40B4-BE49-F238E27FC236}">
                <a16:creationId xmlns:a16="http://schemas.microsoft.com/office/drawing/2014/main" id="{C1D40AA8-592A-441A-9AC1-B93B28EDBD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915704-DD1F-4E2D-8B46-D7EBDE04FC23}"/>
              </a:ext>
            </a:extLst>
          </p:cNvPr>
          <p:cNvSpPr>
            <a:spLocks noGrp="1"/>
          </p:cNvSpPr>
          <p:nvPr>
            <p:ph type="sldNum" sz="quarter" idx="12"/>
          </p:nvPr>
        </p:nvSpPr>
        <p:spPr/>
        <p:txBody>
          <a:bodyPr/>
          <a:lstStyle/>
          <a:p>
            <a:fld id="{00284CCE-7BB3-49F4-BF5E-9B85821055D4}" type="slidenum">
              <a:rPr lang="en-US" smtClean="0"/>
              <a:t>‹#›</a:t>
            </a:fld>
            <a:endParaRPr lang="en-US"/>
          </a:p>
        </p:txBody>
      </p:sp>
    </p:spTree>
    <p:extLst>
      <p:ext uri="{BB962C8B-B14F-4D97-AF65-F5344CB8AC3E}">
        <p14:creationId xmlns:p14="http://schemas.microsoft.com/office/powerpoint/2010/main" val="30741781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preserve="1" userDrawn="1">
  <p:cSld name="Title slide">
    <p:bg>
      <p:bgPr>
        <a:solidFill>
          <a:schemeClr val="bg1">
            <a:lumMod val="60000"/>
            <a:lumOff val="40000"/>
          </a:schemeClr>
        </a:solidFill>
        <a:effectLst/>
      </p:bgPr>
    </p:bg>
    <p:spTree>
      <p:nvGrpSpPr>
        <p:cNvPr id="1" name="Shape 8"/>
        <p:cNvGrpSpPr/>
        <p:nvPr/>
      </p:nvGrpSpPr>
      <p:grpSpPr>
        <a:xfrm>
          <a:off x="0" y="0"/>
          <a:ext cx="0" cy="0"/>
          <a:chOff x="0" y="0"/>
          <a:chExt cx="0" cy="0"/>
        </a:xfrm>
      </p:grpSpPr>
      <p:sp>
        <p:nvSpPr>
          <p:cNvPr id="2" name="Rectangle 1">
            <a:extLst>
              <a:ext uri="{FF2B5EF4-FFF2-40B4-BE49-F238E27FC236}">
                <a16:creationId xmlns:a16="http://schemas.microsoft.com/office/drawing/2014/main" id="{6452A164-8E52-4B2A-822E-00B7542127E8}"/>
              </a:ext>
            </a:extLst>
          </p:cNvPr>
          <p:cNvSpPr/>
          <p:nvPr userDrawn="1"/>
        </p:nvSpPr>
        <p:spPr>
          <a:xfrm>
            <a:off x="321734" y="237067"/>
            <a:ext cx="11497733" cy="6350000"/>
          </a:xfrm>
          <a:prstGeom prst="rect">
            <a:avLst/>
          </a:prstGeom>
          <a:solidFill>
            <a:schemeClr val="accent2"/>
          </a:solidFill>
          <a:ln>
            <a:solidFill>
              <a:schemeClr val="accent2"/>
            </a:solidFill>
          </a:ln>
          <a:effectLst>
            <a:glow rad="1270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vi-VN" sz="1867" b="0" i="0" u="none" strike="noStrike" kern="0" cap="none" spc="0" normalizeH="0" baseline="0" noProof="0">
              <a:ln>
                <a:noFill/>
              </a:ln>
              <a:solidFill>
                <a:srgbClr val="F7D538"/>
              </a:solidFill>
              <a:effectLst/>
              <a:uLnTx/>
              <a:uFillTx/>
              <a:latin typeface="Arial"/>
              <a:ea typeface="+mn-ea"/>
              <a:cs typeface="+mn-cs"/>
              <a:sym typeface="Arial"/>
            </a:endParaRPr>
          </a:p>
        </p:txBody>
      </p:sp>
      <p:grpSp>
        <p:nvGrpSpPr>
          <p:cNvPr id="11" name="Google Shape;11;p2"/>
          <p:cNvGrpSpPr/>
          <p:nvPr/>
        </p:nvGrpSpPr>
        <p:grpSpPr>
          <a:xfrm>
            <a:off x="281780" y="118534"/>
            <a:ext cx="11497733" cy="6620932"/>
            <a:chOff x="414535" y="398669"/>
            <a:chExt cx="8159441" cy="4410297"/>
          </a:xfrm>
          <a:solidFill>
            <a:schemeClr val="accent2"/>
          </a:solidFill>
        </p:grpSpPr>
        <p:sp>
          <p:nvSpPr>
            <p:cNvPr id="12" name="Google Shape;12;p2"/>
            <p:cNvSpPr/>
            <p:nvPr/>
          </p:nvSpPr>
          <p:spPr>
            <a:xfrm>
              <a:off x="6685541" y="451823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70"/>
                    <a:pt x="157257" y="269017"/>
                    <a:pt x="134514" y="269017"/>
                  </a:cubicBezTo>
                  <a:cubicBezTo>
                    <a:pt x="111770" y="269017"/>
                    <a:pt x="93323" y="250570"/>
                    <a:pt x="93323" y="227816"/>
                  </a:cubicBezTo>
                  <a:lnTo>
                    <a:pt x="93323" y="175704"/>
                  </a:lnTo>
                  <a:lnTo>
                    <a:pt x="41190" y="175704"/>
                  </a:lnTo>
                  <a:cubicBezTo>
                    <a:pt x="18457" y="175704"/>
                    <a:pt x="0" y="157268"/>
                    <a:pt x="0" y="134514"/>
                  </a:cubicBezTo>
                  <a:cubicBezTo>
                    <a:pt x="0" y="111759"/>
                    <a:pt x="18457"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a:off x="2509279"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4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4;p2"/>
            <p:cNvSpPr/>
            <p:nvPr/>
          </p:nvSpPr>
          <p:spPr>
            <a:xfrm>
              <a:off x="5719298"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5;p2"/>
            <p:cNvSpPr/>
            <p:nvPr/>
          </p:nvSpPr>
          <p:spPr>
            <a:xfrm>
              <a:off x="8372198" y="2495532"/>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6;p2"/>
            <p:cNvSpPr/>
            <p:nvPr/>
          </p:nvSpPr>
          <p:spPr>
            <a:xfrm>
              <a:off x="414535" y="248475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7;p2"/>
            <p:cNvSpPr/>
            <p:nvPr/>
          </p:nvSpPr>
          <p:spPr>
            <a:xfrm>
              <a:off x="3249166" y="446570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8;p2"/>
            <p:cNvSpPr/>
            <p:nvPr/>
          </p:nvSpPr>
          <p:spPr>
            <a:xfrm>
              <a:off x="3886155" y="531542"/>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p:nvPr/>
          </p:nvSpPr>
          <p:spPr>
            <a:xfrm>
              <a:off x="8244917" y="453895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4968893" y="4446205"/>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a:off x="515528" y="4527114"/>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2"/>
            <p:cNvSpPr/>
            <p:nvPr/>
          </p:nvSpPr>
          <p:spPr>
            <a:xfrm>
              <a:off x="8288011" y="398669"/>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2"/>
            <p:cNvSpPr/>
            <p:nvPr/>
          </p:nvSpPr>
          <p:spPr>
            <a:xfrm>
              <a:off x="477243" y="430751"/>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grpSp>
      <p:sp>
        <p:nvSpPr>
          <p:cNvPr id="25" name="TextBox 24">
            <a:extLst>
              <a:ext uri="{FF2B5EF4-FFF2-40B4-BE49-F238E27FC236}">
                <a16:creationId xmlns:a16="http://schemas.microsoft.com/office/drawing/2014/main" id="{289FEB59-9F1B-409C-837D-E20FF8DA4D5B}"/>
              </a:ext>
            </a:extLst>
          </p:cNvPr>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extLst>
      <p:ext uri="{BB962C8B-B14F-4D97-AF65-F5344CB8AC3E}">
        <p14:creationId xmlns:p14="http://schemas.microsoft.com/office/powerpoint/2010/main" val="34210374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12F5B1-94A9-4063-B98E-A88C8CC2C7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3BEC53A-5430-41A6-B940-033D006FD3F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A065F69-17F1-4572-8537-5CEDF6D5862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134470E-8F28-4F25-8095-8A7886645585}"/>
              </a:ext>
            </a:extLst>
          </p:cNvPr>
          <p:cNvSpPr>
            <a:spLocks noGrp="1"/>
          </p:cNvSpPr>
          <p:nvPr>
            <p:ph type="dt" sz="half" idx="10"/>
          </p:nvPr>
        </p:nvSpPr>
        <p:spPr/>
        <p:txBody>
          <a:bodyPr/>
          <a:lstStyle/>
          <a:p>
            <a:fld id="{FE4FA40C-620F-437A-BEEC-CAD60EDDC482}" type="datetimeFigureOut">
              <a:rPr lang="en-US" smtClean="0"/>
              <a:t>4/22/2025</a:t>
            </a:fld>
            <a:endParaRPr lang="en-US"/>
          </a:p>
        </p:txBody>
      </p:sp>
      <p:sp>
        <p:nvSpPr>
          <p:cNvPr id="6" name="Footer Placeholder 5">
            <a:extLst>
              <a:ext uri="{FF2B5EF4-FFF2-40B4-BE49-F238E27FC236}">
                <a16:creationId xmlns:a16="http://schemas.microsoft.com/office/drawing/2014/main" id="{CF223752-13F2-4166-BCE5-5D8869974B1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34ABAB5-CD13-4051-A25B-2BAF8F879CB4}"/>
              </a:ext>
            </a:extLst>
          </p:cNvPr>
          <p:cNvSpPr>
            <a:spLocks noGrp="1"/>
          </p:cNvSpPr>
          <p:nvPr>
            <p:ph type="sldNum" sz="quarter" idx="12"/>
          </p:nvPr>
        </p:nvSpPr>
        <p:spPr/>
        <p:txBody>
          <a:bodyPr/>
          <a:lstStyle/>
          <a:p>
            <a:fld id="{00284CCE-7BB3-49F4-BF5E-9B85821055D4}" type="slidenum">
              <a:rPr lang="en-US" smtClean="0"/>
              <a:t>‹#›</a:t>
            </a:fld>
            <a:endParaRPr lang="en-US"/>
          </a:p>
        </p:txBody>
      </p:sp>
    </p:spTree>
    <p:extLst>
      <p:ext uri="{BB962C8B-B14F-4D97-AF65-F5344CB8AC3E}">
        <p14:creationId xmlns:p14="http://schemas.microsoft.com/office/powerpoint/2010/main" val="41230901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F0D568-B194-4F92-A67E-DE9BD3E4EC9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C36AD74-D6BF-48C4-AC57-CD640F40085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55EF74C-5A6C-4D5E-9831-7E25A67DE39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87AC15C-0116-4560-A7FC-B8CA1634C47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FF948AC-4D7A-453A-81DC-5133AA72CD9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2365D38-E9DA-487F-9805-640B07FECEDD}"/>
              </a:ext>
            </a:extLst>
          </p:cNvPr>
          <p:cNvSpPr>
            <a:spLocks noGrp="1"/>
          </p:cNvSpPr>
          <p:nvPr>
            <p:ph type="dt" sz="half" idx="10"/>
          </p:nvPr>
        </p:nvSpPr>
        <p:spPr/>
        <p:txBody>
          <a:bodyPr/>
          <a:lstStyle/>
          <a:p>
            <a:fld id="{FE4FA40C-620F-437A-BEEC-CAD60EDDC482}" type="datetimeFigureOut">
              <a:rPr lang="en-US" smtClean="0"/>
              <a:t>4/22/2025</a:t>
            </a:fld>
            <a:endParaRPr lang="en-US"/>
          </a:p>
        </p:txBody>
      </p:sp>
      <p:sp>
        <p:nvSpPr>
          <p:cNvPr id="8" name="Footer Placeholder 7">
            <a:extLst>
              <a:ext uri="{FF2B5EF4-FFF2-40B4-BE49-F238E27FC236}">
                <a16:creationId xmlns:a16="http://schemas.microsoft.com/office/drawing/2014/main" id="{3A5A3396-D9F6-4940-ACBB-160B9B94D36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FB55FCF-0B4B-4706-9520-8EC7FE945F63}"/>
              </a:ext>
            </a:extLst>
          </p:cNvPr>
          <p:cNvSpPr>
            <a:spLocks noGrp="1"/>
          </p:cNvSpPr>
          <p:nvPr>
            <p:ph type="sldNum" sz="quarter" idx="12"/>
          </p:nvPr>
        </p:nvSpPr>
        <p:spPr/>
        <p:txBody>
          <a:bodyPr/>
          <a:lstStyle/>
          <a:p>
            <a:fld id="{00284CCE-7BB3-49F4-BF5E-9B85821055D4}" type="slidenum">
              <a:rPr lang="en-US" smtClean="0"/>
              <a:t>‹#›</a:t>
            </a:fld>
            <a:endParaRPr lang="en-US"/>
          </a:p>
        </p:txBody>
      </p:sp>
    </p:spTree>
    <p:extLst>
      <p:ext uri="{BB962C8B-B14F-4D97-AF65-F5344CB8AC3E}">
        <p14:creationId xmlns:p14="http://schemas.microsoft.com/office/powerpoint/2010/main" val="37914912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0C2B12-B491-49FE-A4BC-F82EECAEFF1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5A18DDE-7A17-490E-B90D-1219B0CED2EA}"/>
              </a:ext>
            </a:extLst>
          </p:cNvPr>
          <p:cNvSpPr>
            <a:spLocks noGrp="1"/>
          </p:cNvSpPr>
          <p:nvPr>
            <p:ph type="dt" sz="half" idx="10"/>
          </p:nvPr>
        </p:nvSpPr>
        <p:spPr/>
        <p:txBody>
          <a:bodyPr/>
          <a:lstStyle/>
          <a:p>
            <a:fld id="{FE4FA40C-620F-437A-BEEC-CAD60EDDC482}" type="datetimeFigureOut">
              <a:rPr lang="en-US" smtClean="0"/>
              <a:t>4/22/2025</a:t>
            </a:fld>
            <a:endParaRPr lang="en-US"/>
          </a:p>
        </p:txBody>
      </p:sp>
      <p:sp>
        <p:nvSpPr>
          <p:cNvPr id="4" name="Footer Placeholder 3">
            <a:extLst>
              <a:ext uri="{FF2B5EF4-FFF2-40B4-BE49-F238E27FC236}">
                <a16:creationId xmlns:a16="http://schemas.microsoft.com/office/drawing/2014/main" id="{F7413E0E-5059-41BF-8F6F-17D0A6D1AAE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00C85C3-4094-416C-ABBB-7289E47B0376}"/>
              </a:ext>
            </a:extLst>
          </p:cNvPr>
          <p:cNvSpPr>
            <a:spLocks noGrp="1"/>
          </p:cNvSpPr>
          <p:nvPr>
            <p:ph type="sldNum" sz="quarter" idx="12"/>
          </p:nvPr>
        </p:nvSpPr>
        <p:spPr/>
        <p:txBody>
          <a:bodyPr/>
          <a:lstStyle/>
          <a:p>
            <a:fld id="{00284CCE-7BB3-49F4-BF5E-9B85821055D4}" type="slidenum">
              <a:rPr lang="en-US" smtClean="0"/>
              <a:t>‹#›</a:t>
            </a:fld>
            <a:endParaRPr lang="en-US"/>
          </a:p>
        </p:txBody>
      </p:sp>
    </p:spTree>
    <p:extLst>
      <p:ext uri="{BB962C8B-B14F-4D97-AF65-F5344CB8AC3E}">
        <p14:creationId xmlns:p14="http://schemas.microsoft.com/office/powerpoint/2010/main" val="23823719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4FB4618-D865-418B-BBB2-3B938BFB510C}"/>
              </a:ext>
            </a:extLst>
          </p:cNvPr>
          <p:cNvSpPr>
            <a:spLocks noGrp="1"/>
          </p:cNvSpPr>
          <p:nvPr>
            <p:ph type="dt" sz="half" idx="10"/>
          </p:nvPr>
        </p:nvSpPr>
        <p:spPr/>
        <p:txBody>
          <a:bodyPr/>
          <a:lstStyle/>
          <a:p>
            <a:fld id="{FE4FA40C-620F-437A-BEEC-CAD60EDDC482}" type="datetimeFigureOut">
              <a:rPr lang="en-US" smtClean="0"/>
              <a:t>4/22/2025</a:t>
            </a:fld>
            <a:endParaRPr lang="en-US"/>
          </a:p>
        </p:txBody>
      </p:sp>
      <p:sp>
        <p:nvSpPr>
          <p:cNvPr id="3" name="Footer Placeholder 2">
            <a:extLst>
              <a:ext uri="{FF2B5EF4-FFF2-40B4-BE49-F238E27FC236}">
                <a16:creationId xmlns:a16="http://schemas.microsoft.com/office/drawing/2014/main" id="{CB3D7763-FB90-4EBB-B55D-CD91290C87E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CAC6D44-9E08-4684-8ABE-C5A9E187531B}"/>
              </a:ext>
            </a:extLst>
          </p:cNvPr>
          <p:cNvSpPr>
            <a:spLocks noGrp="1"/>
          </p:cNvSpPr>
          <p:nvPr>
            <p:ph type="sldNum" sz="quarter" idx="12"/>
          </p:nvPr>
        </p:nvSpPr>
        <p:spPr/>
        <p:txBody>
          <a:bodyPr/>
          <a:lstStyle/>
          <a:p>
            <a:fld id="{00284CCE-7BB3-49F4-BF5E-9B85821055D4}" type="slidenum">
              <a:rPr lang="en-US" smtClean="0"/>
              <a:t>‹#›</a:t>
            </a:fld>
            <a:endParaRPr lang="en-US"/>
          </a:p>
        </p:txBody>
      </p:sp>
    </p:spTree>
    <p:extLst>
      <p:ext uri="{BB962C8B-B14F-4D97-AF65-F5344CB8AC3E}">
        <p14:creationId xmlns:p14="http://schemas.microsoft.com/office/powerpoint/2010/main" val="13775253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05979E-1157-4F55-868C-125160A83EE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B54948E-2D11-4056-AD27-9466FA96727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38E1ADF-D8B3-468A-8D78-6716BA209F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2D08044-7F6A-43E5-AE5E-30532F95F574}"/>
              </a:ext>
            </a:extLst>
          </p:cNvPr>
          <p:cNvSpPr>
            <a:spLocks noGrp="1"/>
          </p:cNvSpPr>
          <p:nvPr>
            <p:ph type="dt" sz="half" idx="10"/>
          </p:nvPr>
        </p:nvSpPr>
        <p:spPr/>
        <p:txBody>
          <a:bodyPr/>
          <a:lstStyle/>
          <a:p>
            <a:fld id="{FE4FA40C-620F-437A-BEEC-CAD60EDDC482}" type="datetimeFigureOut">
              <a:rPr lang="en-US" smtClean="0"/>
              <a:t>4/22/2025</a:t>
            </a:fld>
            <a:endParaRPr lang="en-US"/>
          </a:p>
        </p:txBody>
      </p:sp>
      <p:sp>
        <p:nvSpPr>
          <p:cNvPr id="6" name="Footer Placeholder 5">
            <a:extLst>
              <a:ext uri="{FF2B5EF4-FFF2-40B4-BE49-F238E27FC236}">
                <a16:creationId xmlns:a16="http://schemas.microsoft.com/office/drawing/2014/main" id="{63202997-5453-46E2-AEAA-38C5D628322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3CBC2BF-A3EB-45B8-896C-7AC1FEA51A32}"/>
              </a:ext>
            </a:extLst>
          </p:cNvPr>
          <p:cNvSpPr>
            <a:spLocks noGrp="1"/>
          </p:cNvSpPr>
          <p:nvPr>
            <p:ph type="sldNum" sz="quarter" idx="12"/>
          </p:nvPr>
        </p:nvSpPr>
        <p:spPr/>
        <p:txBody>
          <a:bodyPr/>
          <a:lstStyle/>
          <a:p>
            <a:fld id="{00284CCE-7BB3-49F4-BF5E-9B85821055D4}" type="slidenum">
              <a:rPr lang="en-US" smtClean="0"/>
              <a:t>‹#›</a:t>
            </a:fld>
            <a:endParaRPr lang="en-US"/>
          </a:p>
        </p:txBody>
      </p:sp>
    </p:spTree>
    <p:extLst>
      <p:ext uri="{BB962C8B-B14F-4D97-AF65-F5344CB8AC3E}">
        <p14:creationId xmlns:p14="http://schemas.microsoft.com/office/powerpoint/2010/main" val="13971027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B9BEA3-FC27-4117-962B-63C5167361C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E1B243C-1995-4825-BBD0-3AA89235E7D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CEE7880-AACD-43C6-B2D5-CC2C92755F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FD0394A-388C-4FE2-A9ED-4D2F24FA62F4}"/>
              </a:ext>
            </a:extLst>
          </p:cNvPr>
          <p:cNvSpPr>
            <a:spLocks noGrp="1"/>
          </p:cNvSpPr>
          <p:nvPr>
            <p:ph type="dt" sz="half" idx="10"/>
          </p:nvPr>
        </p:nvSpPr>
        <p:spPr/>
        <p:txBody>
          <a:bodyPr/>
          <a:lstStyle/>
          <a:p>
            <a:fld id="{FE4FA40C-620F-437A-BEEC-CAD60EDDC482}" type="datetimeFigureOut">
              <a:rPr lang="en-US" smtClean="0"/>
              <a:t>4/22/2025</a:t>
            </a:fld>
            <a:endParaRPr lang="en-US"/>
          </a:p>
        </p:txBody>
      </p:sp>
      <p:sp>
        <p:nvSpPr>
          <p:cNvPr id="6" name="Footer Placeholder 5">
            <a:extLst>
              <a:ext uri="{FF2B5EF4-FFF2-40B4-BE49-F238E27FC236}">
                <a16:creationId xmlns:a16="http://schemas.microsoft.com/office/drawing/2014/main" id="{1CBD0F67-4E91-40F8-B49F-B9A4ECAD691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EC0059-C178-4892-9B3C-16A71EAC12AA}"/>
              </a:ext>
            </a:extLst>
          </p:cNvPr>
          <p:cNvSpPr>
            <a:spLocks noGrp="1"/>
          </p:cNvSpPr>
          <p:nvPr>
            <p:ph type="sldNum" sz="quarter" idx="12"/>
          </p:nvPr>
        </p:nvSpPr>
        <p:spPr/>
        <p:txBody>
          <a:bodyPr/>
          <a:lstStyle/>
          <a:p>
            <a:fld id="{00284CCE-7BB3-49F4-BF5E-9B85821055D4}" type="slidenum">
              <a:rPr lang="en-US" smtClean="0"/>
              <a:t>‹#›</a:t>
            </a:fld>
            <a:endParaRPr lang="en-US"/>
          </a:p>
        </p:txBody>
      </p:sp>
    </p:spTree>
    <p:extLst>
      <p:ext uri="{BB962C8B-B14F-4D97-AF65-F5344CB8AC3E}">
        <p14:creationId xmlns:p14="http://schemas.microsoft.com/office/powerpoint/2010/main" val="28797088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737086-8C1A-4F8A-8048-42A92E60C69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FF264DE-7B21-4DE9-AA17-3B12C08E73B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755B61-50E6-49A5-9B95-E134F6EF3647}"/>
              </a:ext>
            </a:extLst>
          </p:cNvPr>
          <p:cNvSpPr>
            <a:spLocks noGrp="1"/>
          </p:cNvSpPr>
          <p:nvPr>
            <p:ph type="dt" sz="half" idx="10"/>
          </p:nvPr>
        </p:nvSpPr>
        <p:spPr/>
        <p:txBody>
          <a:bodyPr/>
          <a:lstStyle/>
          <a:p>
            <a:fld id="{FE4FA40C-620F-437A-BEEC-CAD60EDDC482}" type="datetimeFigureOut">
              <a:rPr lang="en-US" smtClean="0"/>
              <a:t>4/22/2025</a:t>
            </a:fld>
            <a:endParaRPr lang="en-US"/>
          </a:p>
        </p:txBody>
      </p:sp>
      <p:sp>
        <p:nvSpPr>
          <p:cNvPr id="5" name="Footer Placeholder 4">
            <a:extLst>
              <a:ext uri="{FF2B5EF4-FFF2-40B4-BE49-F238E27FC236}">
                <a16:creationId xmlns:a16="http://schemas.microsoft.com/office/drawing/2014/main" id="{A59F1053-1727-4BC8-A58D-E8F5C94882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B1DA4E-46BE-474B-A115-DD04B172D9DE}"/>
              </a:ext>
            </a:extLst>
          </p:cNvPr>
          <p:cNvSpPr>
            <a:spLocks noGrp="1"/>
          </p:cNvSpPr>
          <p:nvPr>
            <p:ph type="sldNum" sz="quarter" idx="12"/>
          </p:nvPr>
        </p:nvSpPr>
        <p:spPr/>
        <p:txBody>
          <a:bodyPr/>
          <a:lstStyle/>
          <a:p>
            <a:fld id="{00284CCE-7BB3-49F4-BF5E-9B85821055D4}" type="slidenum">
              <a:rPr lang="en-US" smtClean="0"/>
              <a:t>‹#›</a:t>
            </a:fld>
            <a:endParaRPr lang="en-US"/>
          </a:p>
        </p:txBody>
      </p:sp>
    </p:spTree>
    <p:extLst>
      <p:ext uri="{BB962C8B-B14F-4D97-AF65-F5344CB8AC3E}">
        <p14:creationId xmlns:p14="http://schemas.microsoft.com/office/powerpoint/2010/main" val="34748327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B829D28-47D8-47EB-8FEC-A3E9EED6A5D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08A773D-A9F0-46B3-8AB0-EAF01DC64B7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F3F93C-9788-48D5-B7EB-10410DF0EE47}"/>
              </a:ext>
            </a:extLst>
          </p:cNvPr>
          <p:cNvSpPr>
            <a:spLocks noGrp="1"/>
          </p:cNvSpPr>
          <p:nvPr>
            <p:ph type="dt" sz="half" idx="10"/>
          </p:nvPr>
        </p:nvSpPr>
        <p:spPr/>
        <p:txBody>
          <a:bodyPr/>
          <a:lstStyle/>
          <a:p>
            <a:fld id="{FE4FA40C-620F-437A-BEEC-CAD60EDDC482}" type="datetimeFigureOut">
              <a:rPr lang="en-US" smtClean="0"/>
              <a:t>4/22/2025</a:t>
            </a:fld>
            <a:endParaRPr lang="en-US"/>
          </a:p>
        </p:txBody>
      </p:sp>
      <p:sp>
        <p:nvSpPr>
          <p:cNvPr id="5" name="Footer Placeholder 4">
            <a:extLst>
              <a:ext uri="{FF2B5EF4-FFF2-40B4-BE49-F238E27FC236}">
                <a16:creationId xmlns:a16="http://schemas.microsoft.com/office/drawing/2014/main" id="{71D1166A-5E9C-4D4F-B011-890D74625C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ED177C-7598-4424-B9CB-A4F27D21924A}"/>
              </a:ext>
            </a:extLst>
          </p:cNvPr>
          <p:cNvSpPr>
            <a:spLocks noGrp="1"/>
          </p:cNvSpPr>
          <p:nvPr>
            <p:ph type="sldNum" sz="quarter" idx="12"/>
          </p:nvPr>
        </p:nvSpPr>
        <p:spPr/>
        <p:txBody>
          <a:bodyPr/>
          <a:lstStyle/>
          <a:p>
            <a:fld id="{00284CCE-7BB3-49F4-BF5E-9B85821055D4}" type="slidenum">
              <a:rPr lang="en-US" smtClean="0"/>
              <a:t>‹#›</a:t>
            </a:fld>
            <a:endParaRPr lang="en-US"/>
          </a:p>
        </p:txBody>
      </p:sp>
    </p:spTree>
    <p:extLst>
      <p:ext uri="{BB962C8B-B14F-4D97-AF65-F5344CB8AC3E}">
        <p14:creationId xmlns:p14="http://schemas.microsoft.com/office/powerpoint/2010/main" val="12700802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E1C8935-5503-46B3-AA64-FDD06962785D}" type="datetimeFigureOut">
              <a:rPr lang="en-US" smtClean="0"/>
              <a:t>4/22/2025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06B73E-E889-4101-943F-C932486AC50A}" type="slidenum">
              <a:rPr lang="en-US" smtClean="0"/>
              <a:t>‹#›</a:t>
            </a:fld>
            <a:endParaRPr lang="en-US"/>
          </a:p>
        </p:txBody>
      </p:sp>
      <p:sp>
        <p:nvSpPr>
          <p:cNvPr id="18" name="Oval 17">
            <a:extLst>
              <a:ext uri="{FF2B5EF4-FFF2-40B4-BE49-F238E27FC236}">
                <a16:creationId xmlns:a16="http://schemas.microsoft.com/office/drawing/2014/main" id="{84F8AF9A-068F-4FDC-A704-7CFE13293D3C}"/>
              </a:ext>
            </a:extLst>
          </p:cNvPr>
          <p:cNvSpPr/>
          <p:nvPr userDrawn="1"/>
        </p:nvSpPr>
        <p:spPr>
          <a:xfrm>
            <a:off x="2629363" y="1930597"/>
            <a:ext cx="852023" cy="852023"/>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Oval 19">
            <a:extLst>
              <a:ext uri="{FF2B5EF4-FFF2-40B4-BE49-F238E27FC236}">
                <a16:creationId xmlns:a16="http://schemas.microsoft.com/office/drawing/2014/main" id="{B73D2D67-562B-4383-B402-F067CD14DC3F}"/>
              </a:ext>
            </a:extLst>
          </p:cNvPr>
          <p:cNvSpPr/>
          <p:nvPr userDrawn="1"/>
        </p:nvSpPr>
        <p:spPr>
          <a:xfrm>
            <a:off x="11139857" y="2"/>
            <a:ext cx="1153593" cy="1406769"/>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7362686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E1C8935-5503-46B3-AA64-FDD06962785D}" type="datetimeFigureOut">
              <a:rPr lang="en-US" smtClean="0"/>
              <a:t>4/22/2025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15906371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Pr>
        <a:solidFill>
          <a:schemeClr val="accent2"/>
        </a:solidFill>
        <a:effectLst/>
      </p:bgPr>
    </p:bg>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sz="1867" kern="0" smtClean="0">
                <a:solidFill>
                  <a:srgbClr val="000000"/>
                </a:solidFill>
                <a:cs typeface="Arial"/>
                <a:sym typeface="Arial"/>
              </a:rPr>
              <a:pPr defTabSz="1219170">
                <a:buClr>
                  <a:srgbClr val="000000"/>
                </a:buClr>
              </a:pPr>
              <a:t>‹#›</a:t>
            </a:fld>
            <a:endParaRPr lang="en" sz="1867" kern="0">
              <a:solidFill>
                <a:srgbClr val="000000"/>
              </a:solidFill>
              <a:cs typeface="Arial"/>
              <a:sym typeface="Arial"/>
            </a:endParaRPr>
          </a:p>
        </p:txBody>
      </p:sp>
      <p:sp>
        <p:nvSpPr>
          <p:cNvPr id="26" name="Google Shape;26;p3"/>
          <p:cNvSpPr/>
          <p:nvPr/>
        </p:nvSpPr>
        <p:spPr>
          <a:xfrm>
            <a:off x="3551830"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chemeClr val="tx1"/>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TextBox 19">
            <a:extLst>
              <a:ext uri="{FF2B5EF4-FFF2-40B4-BE49-F238E27FC236}">
                <a16:creationId xmlns:a16="http://schemas.microsoft.com/office/drawing/2014/main" id="{823E994F-4FCF-4A9F-BB15-DF78F9F6B7A0}"/>
              </a:ext>
            </a:extLst>
          </p:cNvPr>
          <p:cNvSpPr txBox="1"/>
          <p:nvPr userDrawn="1"/>
        </p:nvSpPr>
        <p:spPr>
          <a:xfrm>
            <a:off x="3684663" y="6634701"/>
            <a:ext cx="1605064" cy="215444"/>
          </a:xfrm>
          <a:prstGeom prst="rect">
            <a:avLst/>
          </a:prstGeom>
          <a:noFill/>
        </p:spPr>
        <p:txBody>
          <a:bodyPr wrap="square" rtlCol="0">
            <a:spAutoFit/>
          </a:bodyPr>
          <a:lstStyle/>
          <a:p>
            <a:r>
              <a:rPr lang="en-US" sz="800" dirty="0">
                <a:solidFill>
                  <a:schemeClr val="bg2"/>
                </a:solidFill>
              </a:rPr>
              <a:t>FeistyForwarders_0968120672</a:t>
            </a:r>
          </a:p>
        </p:txBody>
      </p:sp>
      <p:sp>
        <p:nvSpPr>
          <p:cNvPr id="21" name="TextBox 20">
            <a:extLst>
              <a:ext uri="{FF2B5EF4-FFF2-40B4-BE49-F238E27FC236}">
                <a16:creationId xmlns:a16="http://schemas.microsoft.com/office/drawing/2014/main" id="{D49FDBB5-A5A6-4316-8393-3F5017974D4E}"/>
              </a:ext>
            </a:extLst>
          </p:cNvPr>
          <p:cNvSpPr txBox="1"/>
          <p:nvPr userDrawn="1"/>
        </p:nvSpPr>
        <p:spPr>
          <a:xfrm>
            <a:off x="4675638" y="909619"/>
            <a:ext cx="7536449" cy="6031395"/>
          </a:xfrm>
          <a:prstGeom prst="rect">
            <a:avLst/>
          </a:prstGeom>
          <a:noFill/>
        </p:spPr>
        <p:txBody>
          <a:bodyPr wrap="square" rtlCol="0">
            <a:spAutoFit/>
          </a:bodyPr>
          <a:lstStyle/>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9050">
                  <a:solidFill>
                    <a:srgbClr val="D43733"/>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                 KÍNH    </a:t>
            </a:r>
          </a:p>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9050">
                  <a:solidFill>
                    <a:srgbClr val="D43733"/>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                TRỌNG </a:t>
            </a:r>
          </a:p>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9050">
                  <a:solidFill>
                    <a:srgbClr val="D43733"/>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               THẦY GIÁO, CÔ GIÁO VÀ YÊU QUÝ BẠN BÈ</a:t>
            </a:r>
          </a:p>
        </p:txBody>
      </p:sp>
      <p:sp>
        <p:nvSpPr>
          <p:cNvPr id="27" name="Google Shape;27;p3"/>
          <p:cNvSpPr/>
          <p:nvPr/>
        </p:nvSpPr>
        <p:spPr>
          <a:xfrm>
            <a:off x="-29737" y="0"/>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2665592"/>
              <a:gd name="connsiteX1" fmla="*/ 2798326 w 4299824"/>
              <a:gd name="connsiteY1" fmla="*/ 863596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1873529"/>
              <a:gd name="connsiteX1" fmla="*/ 2798326 w 4299824"/>
              <a:gd name="connsiteY1" fmla="*/ 863596 h 1873529"/>
              <a:gd name="connsiteX2" fmla="*/ 790955 w 4299824"/>
              <a:gd name="connsiteY2" fmla="*/ 1740259 h 1873529"/>
              <a:gd name="connsiteX3" fmla="*/ 0 w 4299824"/>
              <a:gd name="connsiteY3" fmla="*/ 1397889 h 1873529"/>
              <a:gd name="connsiteX4" fmla="*/ 0 w 4299824"/>
              <a:gd name="connsiteY4" fmla="*/ 0 h 1873529"/>
              <a:gd name="connsiteX5" fmla="*/ 4299824 w 4299824"/>
              <a:gd name="connsiteY5" fmla="*/ 8383 h 1873529"/>
              <a:gd name="connsiteX0" fmla="*/ 4299824 w 4299824"/>
              <a:gd name="connsiteY0" fmla="*/ 8383 h 1425294"/>
              <a:gd name="connsiteX1" fmla="*/ 2798326 w 4299824"/>
              <a:gd name="connsiteY1" fmla="*/ 863596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5294"/>
              <a:gd name="connsiteX1" fmla="*/ 3126339 w 4299824"/>
              <a:gd name="connsiteY1" fmla="*/ 830065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6105"/>
              <a:gd name="connsiteX1" fmla="*/ 3126339 w 4299824"/>
              <a:gd name="connsiteY1" fmla="*/ 830065 h 1426105"/>
              <a:gd name="connsiteX2" fmla="*/ 1329233 w 4299824"/>
              <a:gd name="connsiteY2" fmla="*/ 935506 h 1426105"/>
              <a:gd name="connsiteX3" fmla="*/ 0 w 4299824"/>
              <a:gd name="connsiteY3" fmla="*/ 1397889 h 1426105"/>
              <a:gd name="connsiteX4" fmla="*/ 0 w 4299824"/>
              <a:gd name="connsiteY4" fmla="*/ 0 h 1426105"/>
              <a:gd name="connsiteX5" fmla="*/ 4299824 w 4299824"/>
              <a:gd name="connsiteY5" fmla="*/ 8383 h 142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tx1">
              <a:lumMod val="75000"/>
            </a:schemeClr>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3"/>
          <p:cNvSpPr/>
          <p:nvPr/>
        </p:nvSpPr>
        <p:spPr>
          <a:xfrm>
            <a:off x="222521" y="1482254"/>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3"/>
          <p:cNvSpPr/>
          <p:nvPr/>
        </p:nvSpPr>
        <p:spPr>
          <a:xfrm>
            <a:off x="6678923" y="5690705"/>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0" name="Google Shape;30;p3"/>
          <p:cNvSpPr/>
          <p:nvPr/>
        </p:nvSpPr>
        <p:spPr>
          <a:xfrm>
            <a:off x="10659454" y="5555748"/>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1" name="Google Shape;31;p3"/>
          <p:cNvSpPr/>
          <p:nvPr/>
        </p:nvSpPr>
        <p:spPr>
          <a:xfrm>
            <a:off x="2886979"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3"/>
          <p:cNvSpPr/>
          <p:nvPr/>
        </p:nvSpPr>
        <p:spPr>
          <a:xfrm>
            <a:off x="6945786"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3"/>
          <p:cNvSpPr/>
          <p:nvPr/>
        </p:nvSpPr>
        <p:spPr>
          <a:xfrm>
            <a:off x="476872" y="4295305"/>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3"/>
          <p:cNvSpPr/>
          <p:nvPr/>
        </p:nvSpPr>
        <p:spPr>
          <a:xfrm>
            <a:off x="9437727" y="5960618"/>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5" name="Google Shape;35;p3"/>
          <p:cNvSpPr/>
          <p:nvPr/>
        </p:nvSpPr>
        <p:spPr>
          <a:xfrm>
            <a:off x="11010573" y="3125451"/>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6" name="Google Shape;36;p3"/>
          <p:cNvSpPr/>
          <p:nvPr/>
        </p:nvSpPr>
        <p:spPr>
          <a:xfrm>
            <a:off x="3714427"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3"/>
          <p:cNvSpPr/>
          <p:nvPr/>
        </p:nvSpPr>
        <p:spPr>
          <a:xfrm>
            <a:off x="2410402" y="626619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3"/>
          <p:cNvSpPr/>
          <p:nvPr/>
        </p:nvSpPr>
        <p:spPr>
          <a:xfrm>
            <a:off x="4178295" y="6266196"/>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 name="TextBox 1">
            <a:extLst>
              <a:ext uri="{FF2B5EF4-FFF2-40B4-BE49-F238E27FC236}">
                <a16:creationId xmlns:a16="http://schemas.microsoft.com/office/drawing/2014/main" id="{5AF1274F-AEBE-41F7-9AC6-4F59CBCC9747}"/>
              </a:ext>
            </a:extLst>
          </p:cNvPr>
          <p:cNvSpPr txBox="1"/>
          <p:nvPr userDrawn="1"/>
        </p:nvSpPr>
        <p:spPr>
          <a:xfrm>
            <a:off x="9393799" y="115578"/>
            <a:ext cx="2738250" cy="830997"/>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4800" b="1" i="0" u="none" strike="noStrike" kern="0" cap="none" spc="0" normalizeH="0" baseline="0" noProof="0" dirty="0">
                <a:ln w="19050">
                  <a:solidFill>
                    <a:srgbClr val="D43733"/>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CHỦ ĐỀ 2</a:t>
            </a:r>
          </a:p>
        </p:txBody>
      </p:sp>
      <p:pic>
        <p:nvPicPr>
          <p:cNvPr id="4" name="Picture 3" descr="A picture containing text, vector graphics&#10;&#10;Description automatically generated">
            <a:extLst>
              <a:ext uri="{FF2B5EF4-FFF2-40B4-BE49-F238E27FC236}">
                <a16:creationId xmlns:a16="http://schemas.microsoft.com/office/drawing/2014/main" id="{1615A6E5-55AE-4AF3-8171-CF240090A2C9}"/>
              </a:ext>
            </a:extLst>
          </p:cNvPr>
          <p:cNvPicPr>
            <a:picLocks noChangeAspect="1"/>
          </p:cNvPicPr>
          <p:nvPr userDrawn="1"/>
        </p:nvPicPr>
        <p:blipFill>
          <a:blip r:embed="rId2"/>
          <a:stretch>
            <a:fillRect/>
          </a:stretch>
        </p:blipFill>
        <p:spPr>
          <a:xfrm>
            <a:off x="5415966" y="1482254"/>
            <a:ext cx="3929071" cy="3929071"/>
          </a:xfrm>
          <a:prstGeom prst="rect">
            <a:avLst/>
          </a:prstGeom>
        </p:spPr>
      </p:pic>
    </p:spTree>
    <p:extLst>
      <p:ext uri="{BB962C8B-B14F-4D97-AF65-F5344CB8AC3E}">
        <p14:creationId xmlns:p14="http://schemas.microsoft.com/office/powerpoint/2010/main" val="41987621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E1C8935-5503-46B3-AA64-FDD06962785D}" type="datetimeFigureOut">
              <a:rPr lang="en-US" smtClean="0"/>
              <a:t>4/22/2025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06B73E-E889-4101-943F-C932486AC50A}" type="slidenum">
              <a:rPr lang="en-US" smtClean="0"/>
              <a:t>‹#›</a:t>
            </a:fld>
            <a:endParaRPr lang="en-US"/>
          </a:p>
        </p:txBody>
      </p:sp>
      <p:pic>
        <p:nvPicPr>
          <p:cNvPr id="7" name="Picture 6">
            <a:extLst>
              <a:ext uri="{FF2B5EF4-FFF2-40B4-BE49-F238E27FC236}">
                <a16:creationId xmlns:a16="http://schemas.microsoft.com/office/drawing/2014/main" id="{C27C3552-A05D-426A-A5DB-665E10F82292}"/>
              </a:ext>
            </a:extLst>
          </p:cNvPr>
          <p:cNvPicPr>
            <a:picLocks noChangeAspect="1"/>
          </p:cNvPicPr>
          <p:nvPr userDrawn="1"/>
        </p:nvPicPr>
        <p:blipFill>
          <a:blip r:embed="rId2"/>
          <a:stretch>
            <a:fillRect/>
          </a:stretch>
        </p:blipFill>
        <p:spPr>
          <a:xfrm>
            <a:off x="2" y="1"/>
            <a:ext cx="12191999" cy="6863803"/>
          </a:xfrm>
          <a:prstGeom prst="rect">
            <a:avLst/>
          </a:prstGeom>
        </p:spPr>
      </p:pic>
    </p:spTree>
    <p:extLst>
      <p:ext uri="{BB962C8B-B14F-4D97-AF65-F5344CB8AC3E}">
        <p14:creationId xmlns:p14="http://schemas.microsoft.com/office/powerpoint/2010/main" val="27195426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E1C8935-5503-46B3-AA64-FDD06962785D}" type="datetimeFigureOut">
              <a:rPr lang="en-US" smtClean="0"/>
              <a:t>4/22/2025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111132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E1C8935-5503-46B3-AA64-FDD06962785D}" type="datetimeFigureOut">
              <a:rPr lang="en-US" smtClean="0"/>
              <a:t>4/22/2025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243874912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E1C8935-5503-46B3-AA64-FDD06962785D}" type="datetimeFigureOut">
              <a:rPr lang="en-US" smtClean="0"/>
              <a:t>4/22/2025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292619148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1C8935-5503-46B3-AA64-FDD06962785D}" type="datetimeFigureOut">
              <a:rPr lang="en-US" smtClean="0"/>
              <a:t>4/22/2025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306B73E-E889-4101-943F-C932486AC50A}" type="slidenum">
              <a:rPr lang="en-US" smtClean="0"/>
              <a:t>‹#›</a:t>
            </a:fld>
            <a:endParaRPr lang="en-US"/>
          </a:p>
        </p:txBody>
      </p:sp>
      <p:pic>
        <p:nvPicPr>
          <p:cNvPr id="5" name="Picture 4">
            <a:extLst>
              <a:ext uri="{FF2B5EF4-FFF2-40B4-BE49-F238E27FC236}">
                <a16:creationId xmlns:a16="http://schemas.microsoft.com/office/drawing/2014/main" id="{2157000E-509D-4AC1-B4AA-F3087D8A7C4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 y="2004"/>
            <a:ext cx="12184879" cy="6853995"/>
          </a:xfrm>
          <a:prstGeom prst="rect">
            <a:avLst/>
          </a:prstGeom>
        </p:spPr>
      </p:pic>
    </p:spTree>
    <p:extLst>
      <p:ext uri="{BB962C8B-B14F-4D97-AF65-F5344CB8AC3E}">
        <p14:creationId xmlns:p14="http://schemas.microsoft.com/office/powerpoint/2010/main" val="41060601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E1C8935-5503-46B3-AA64-FDD06962785D}" type="datetimeFigureOut">
              <a:rPr lang="en-US" smtClean="0"/>
              <a:t>4/22/2025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06B73E-E889-4101-943F-C932486AC50A}" type="slidenum">
              <a:rPr lang="en-US" smtClean="0"/>
              <a:t>‹#›</a:t>
            </a:fld>
            <a:endParaRPr lang="en-US"/>
          </a:p>
        </p:txBody>
      </p:sp>
      <p:pic>
        <p:nvPicPr>
          <p:cNvPr id="8" name="Picture 7">
            <a:extLst>
              <a:ext uri="{FF2B5EF4-FFF2-40B4-BE49-F238E27FC236}">
                <a16:creationId xmlns:a16="http://schemas.microsoft.com/office/drawing/2014/main" id="{3E6AB28D-266E-4754-B306-FBCB4F85CF1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 y="2004"/>
            <a:ext cx="12184879" cy="6853995"/>
          </a:xfrm>
          <a:prstGeom prst="rect">
            <a:avLst/>
          </a:prstGeom>
        </p:spPr>
      </p:pic>
    </p:spTree>
    <p:extLst>
      <p:ext uri="{BB962C8B-B14F-4D97-AF65-F5344CB8AC3E}">
        <p14:creationId xmlns:p14="http://schemas.microsoft.com/office/powerpoint/2010/main" val="52267413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E1C8935-5503-46B3-AA64-FDD06962785D}" type="datetimeFigureOut">
              <a:rPr lang="en-US" smtClean="0"/>
              <a:t>4/22/2025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125375409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E1C8935-5503-46B3-AA64-FDD06962785D}" type="datetimeFigureOut">
              <a:rPr lang="en-US" smtClean="0"/>
              <a:t>4/22/2025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63849489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E1C8935-5503-46B3-AA64-FDD06962785D}" type="datetimeFigureOut">
              <a:rPr lang="en-US" smtClean="0"/>
              <a:t>4/22/2025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06B73E-E889-4101-943F-C932486AC50A}" type="slidenum">
              <a:rPr lang="en-US" smtClean="0"/>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241052750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E1C8935-5503-46B3-AA64-FDD06962785D}" type="datetimeFigureOut">
              <a:rPr lang="en-US" smtClean="0"/>
              <a:t>4/22/2025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8555367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body" preserve="1" userDrawn="1">
  <p:cSld name="Title and body">
    <p:bg>
      <p:bgPr>
        <a:solidFill>
          <a:schemeClr val="dk1"/>
        </a:solidFill>
        <a:effectLst/>
      </p:bgPr>
    </p:bg>
    <p:spTree>
      <p:nvGrpSpPr>
        <p:cNvPr id="1" name="Shape 42"/>
        <p:cNvGrpSpPr/>
        <p:nvPr/>
      </p:nvGrpSpPr>
      <p:grpSpPr>
        <a:xfrm>
          <a:off x="0" y="0"/>
          <a:ext cx="0" cy="0"/>
          <a:chOff x="0" y="0"/>
          <a:chExt cx="0" cy="0"/>
        </a:xfrm>
      </p:grpSpPr>
      <p:sp>
        <p:nvSpPr>
          <p:cNvPr id="15" name="Rectangle 14">
            <a:extLst>
              <a:ext uri="{FF2B5EF4-FFF2-40B4-BE49-F238E27FC236}">
                <a16:creationId xmlns:a16="http://schemas.microsoft.com/office/drawing/2014/main" id="{58C33424-69BE-4CF3-AC72-AAE3342C808A}"/>
              </a:ext>
            </a:extLst>
          </p:cNvPr>
          <p:cNvSpPr/>
          <p:nvPr userDrawn="1"/>
        </p:nvSpPr>
        <p:spPr>
          <a:xfrm>
            <a:off x="340636" y="254000"/>
            <a:ext cx="11497733" cy="6350000"/>
          </a:xfrm>
          <a:prstGeom prst="rect">
            <a:avLst/>
          </a:prstGeom>
          <a:solidFill>
            <a:schemeClr val="accent2"/>
          </a:solidFill>
          <a:ln>
            <a:solidFill>
              <a:schemeClr val="accent2"/>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vi-VN" sz="1867" b="0" i="0" u="none" strike="noStrike" kern="0" cap="none" spc="0" normalizeH="0" baseline="0" noProof="0" dirty="0">
              <a:ln>
                <a:noFill/>
              </a:ln>
              <a:solidFill>
                <a:srgbClr val="F7D538"/>
              </a:solidFill>
              <a:effectLst/>
              <a:uLnTx/>
              <a:uFillTx/>
              <a:latin typeface="Arial"/>
              <a:ea typeface="+mn-ea"/>
              <a:cs typeface="+mn-cs"/>
              <a:sym typeface="Arial"/>
            </a:endParaRPr>
          </a:p>
        </p:txBody>
      </p:sp>
      <p:grpSp>
        <p:nvGrpSpPr>
          <p:cNvPr id="45" name="Google Shape;45;p4"/>
          <p:cNvGrpSpPr/>
          <p:nvPr/>
        </p:nvGrpSpPr>
        <p:grpSpPr>
          <a:xfrm>
            <a:off x="340636" y="251219"/>
            <a:ext cx="11497733" cy="6352781"/>
            <a:chOff x="262135" y="188414"/>
            <a:chExt cx="8616641" cy="4620554"/>
          </a:xfrm>
          <a:solidFill>
            <a:schemeClr val="accent2"/>
          </a:solidFill>
        </p:grpSpPr>
        <p:grpSp>
          <p:nvGrpSpPr>
            <p:cNvPr id="46" name="Google Shape;46;p4"/>
            <p:cNvGrpSpPr/>
            <p:nvPr/>
          </p:nvGrpSpPr>
          <p:grpSpPr>
            <a:xfrm>
              <a:off x="262135" y="188414"/>
              <a:ext cx="8616641" cy="4620554"/>
              <a:chOff x="262135" y="188414"/>
              <a:chExt cx="8616641" cy="4620554"/>
            </a:xfrm>
            <a:grpFill/>
          </p:grpSpPr>
          <p:sp>
            <p:nvSpPr>
              <p:cNvPr id="47" name="Google Shape;47;p4"/>
              <p:cNvSpPr/>
              <p:nvPr/>
            </p:nvSpPr>
            <p:spPr>
              <a:xfrm>
                <a:off x="1671079" y="18841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4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4"/>
              <p:cNvSpPr/>
              <p:nvPr/>
            </p:nvSpPr>
            <p:spPr>
              <a:xfrm>
                <a:off x="6024098" y="27408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9;p4"/>
              <p:cNvSpPr/>
              <p:nvPr/>
            </p:nvSpPr>
            <p:spPr>
              <a:xfrm>
                <a:off x="8676998" y="1943199"/>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0;p4"/>
              <p:cNvSpPr/>
              <p:nvPr/>
            </p:nvSpPr>
            <p:spPr>
              <a:xfrm>
                <a:off x="262135" y="210375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24"/>
                    </a:cubicBezTo>
                    <a:cubicBezTo>
                      <a:pt x="269028" y="157268"/>
                      <a:pt x="250581" y="175715"/>
                      <a:pt x="227837" y="175715"/>
                    </a:cubicBezTo>
                    <a:lnTo>
                      <a:pt x="175704" y="175715"/>
                    </a:lnTo>
                    <a:lnTo>
                      <a:pt x="175704" y="227827"/>
                    </a:lnTo>
                    <a:cubicBezTo>
                      <a:pt x="175704" y="250581"/>
                      <a:pt x="157257" y="269017"/>
                      <a:pt x="134514" y="269017"/>
                    </a:cubicBezTo>
                    <a:cubicBezTo>
                      <a:pt x="111770" y="269017"/>
                      <a:pt x="93323" y="250581"/>
                      <a:pt x="93323" y="227827"/>
                    </a:cubicBezTo>
                    <a:lnTo>
                      <a:pt x="93323" y="175715"/>
                    </a:lnTo>
                    <a:lnTo>
                      <a:pt x="41190" y="175715"/>
                    </a:lnTo>
                    <a:cubicBezTo>
                      <a:pt x="18446" y="175715"/>
                      <a:pt x="0" y="157268"/>
                      <a:pt x="0" y="134524"/>
                    </a:cubicBezTo>
                    <a:cubicBezTo>
                      <a:pt x="0" y="111759"/>
                      <a:pt x="18446" y="93323"/>
                      <a:pt x="41190" y="9332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4"/>
              <p:cNvSpPr/>
              <p:nvPr/>
            </p:nvSpPr>
            <p:spPr>
              <a:xfrm>
                <a:off x="4038555" y="22674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4"/>
              <p:cNvSpPr/>
              <p:nvPr/>
            </p:nvSpPr>
            <p:spPr>
              <a:xfrm>
                <a:off x="515528" y="4527116"/>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4"/>
              <p:cNvSpPr/>
              <p:nvPr/>
            </p:nvSpPr>
            <p:spPr>
              <a:xfrm>
                <a:off x="8288011" y="39866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4"/>
              <p:cNvSpPr/>
              <p:nvPr/>
            </p:nvSpPr>
            <p:spPr>
              <a:xfrm>
                <a:off x="477243" y="430748"/>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5" name="Google Shape;55;p4"/>
            <p:cNvSpPr/>
            <p:nvPr/>
          </p:nvSpPr>
          <p:spPr>
            <a:xfrm>
              <a:off x="8421361" y="452711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6" name="TextBox 15">
            <a:extLst>
              <a:ext uri="{FF2B5EF4-FFF2-40B4-BE49-F238E27FC236}">
                <a16:creationId xmlns:a16="http://schemas.microsoft.com/office/drawing/2014/main" id="{92C03D41-29FD-4C24-93B7-ACF0440DE42A}"/>
              </a:ext>
            </a:extLst>
          </p:cNvPr>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extLst>
      <p:ext uri="{BB962C8B-B14F-4D97-AF65-F5344CB8AC3E}">
        <p14:creationId xmlns:p14="http://schemas.microsoft.com/office/powerpoint/2010/main" val="267437621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E1C8935-5503-46B3-AA64-FDD06962785D}" type="datetimeFigureOut">
              <a:rPr lang="en-US" smtClean="0"/>
              <a:t>4/22/2025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06B73E-E889-4101-943F-C932486AC50A}"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10714972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E1C8935-5503-46B3-AA64-FDD06962785D}" type="datetimeFigureOut">
              <a:rPr lang="en-US" smtClean="0"/>
              <a:t>4/22/2025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339503543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E1C8935-5503-46B3-AA64-FDD06962785D}" type="datetimeFigureOut">
              <a:rPr lang="en-US" smtClean="0"/>
              <a:t>4/22/2025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347256631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E1C8935-5503-46B3-AA64-FDD06962785D}" type="datetimeFigureOut">
              <a:rPr lang="en-US" smtClean="0"/>
              <a:t>4/22/2025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407729904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matchingName="Title Slide" userDrawn="1">
  <p:cSld name="1_Title Slide">
    <p:spTree>
      <p:nvGrpSpPr>
        <p:cNvPr id="1" name="Shape 11"/>
        <p:cNvGrpSpPr/>
        <p:nvPr/>
      </p:nvGrpSpPr>
      <p:grpSpPr>
        <a:xfrm>
          <a:off x="0" y="0"/>
          <a:ext cx="0" cy="0"/>
          <a:chOff x="0" y="0"/>
          <a:chExt cx="0" cy="0"/>
        </a:xfrm>
      </p:grpSpPr>
      <p:pic>
        <p:nvPicPr>
          <p:cNvPr id="12" name="Google Shape;12;p7"/>
          <p:cNvPicPr preferRelativeResize="0"/>
          <p:nvPr/>
        </p:nvPicPr>
        <p:blipFill rotWithShape="1">
          <a:blip r:embed="rId2">
            <a:alphaModFix/>
          </a:blip>
          <a:srcRect/>
          <a:stretch/>
        </p:blipFill>
        <p:spPr>
          <a:xfrm>
            <a:off x="-101447" y="-90897"/>
            <a:ext cx="12613688" cy="7095200"/>
          </a:xfrm>
          <a:prstGeom prst="rect">
            <a:avLst/>
          </a:prstGeom>
          <a:noFill/>
          <a:ln>
            <a:noFill/>
          </a:ln>
        </p:spPr>
      </p:pic>
      <p:sp>
        <p:nvSpPr>
          <p:cNvPr id="15" name="Google Shape;15;p7"/>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354FBDB-570B-47DF-96E0-31EC931D5420}" type="datetimeFigureOut">
              <a:rPr lang="en-US" smtClean="0"/>
              <a:t>4/22/2025</a:t>
            </a:fld>
            <a:endParaRPr lang="en-US"/>
          </a:p>
        </p:txBody>
      </p:sp>
      <p:sp>
        <p:nvSpPr>
          <p:cNvPr id="16" name="Google Shape;16;p7"/>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17" name="Google Shape;17;p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7FA4BBA6-1016-4661-98DC-FB176A95F2CF}" type="slidenum">
              <a:rPr lang="en-US" smtClean="0"/>
              <a:t>‹#›</a:t>
            </a:fld>
            <a:endParaRPr lang="en-US"/>
          </a:p>
        </p:txBody>
      </p:sp>
      <p:sp>
        <p:nvSpPr>
          <p:cNvPr id="18" name="Google Shape;18;p7"/>
          <p:cNvSpPr/>
          <p:nvPr/>
        </p:nvSpPr>
        <p:spPr>
          <a:xfrm>
            <a:off x="2629363" y="1930597"/>
            <a:ext cx="852023" cy="852023"/>
          </a:xfrm>
          <a:prstGeom prst="ellipse">
            <a:avLst/>
          </a:prstGeom>
          <a:solidFill>
            <a:srgbClr val="FEE599"/>
          </a:solidFill>
          <a:ln>
            <a:noFill/>
          </a:ln>
        </p:spPr>
        <p:txBody>
          <a:bodyPr spcFirstLastPara="1" wrap="square" lIns="91413" tIns="45695" rIns="91413" bIns="45695"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7" name="Oval 6">
            <a:extLst>
              <a:ext uri="{FF2B5EF4-FFF2-40B4-BE49-F238E27FC236}">
                <a16:creationId xmlns:a16="http://schemas.microsoft.com/office/drawing/2014/main" id="{C94BE59B-8762-4673-A68F-7BB4BC8F730A}"/>
              </a:ext>
            </a:extLst>
          </p:cNvPr>
          <p:cNvSpPr/>
          <p:nvPr userDrawn="1"/>
        </p:nvSpPr>
        <p:spPr>
          <a:xfrm>
            <a:off x="11134894" y="136526"/>
            <a:ext cx="1153593" cy="1406769"/>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4173034666"/>
      </p:ext>
    </p:extLst>
  </p:cSld>
  <p:clrMapOvr>
    <a:masterClrMapping/>
  </p:clrMapOvr>
  <p:transition spd="slow">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matchingName="1_Title and Content" userDrawn="1">
  <p:cSld name="1_Title and Content">
    <p:spTree>
      <p:nvGrpSpPr>
        <p:cNvPr id="1" name="Shape 26"/>
        <p:cNvGrpSpPr/>
        <p:nvPr/>
      </p:nvGrpSpPr>
      <p:grpSpPr>
        <a:xfrm>
          <a:off x="0" y="0"/>
          <a:ext cx="0" cy="0"/>
          <a:chOff x="0" y="0"/>
          <a:chExt cx="0" cy="0"/>
        </a:xfrm>
      </p:grpSpPr>
      <p:pic>
        <p:nvPicPr>
          <p:cNvPr id="27" name="Google Shape;27;p9"/>
          <p:cNvPicPr preferRelativeResize="0"/>
          <p:nvPr/>
        </p:nvPicPr>
        <p:blipFill rotWithShape="1">
          <a:blip r:embed="rId2">
            <a:alphaModFix/>
          </a:blip>
          <a:srcRect/>
          <a:stretch/>
        </p:blipFill>
        <p:spPr>
          <a:xfrm>
            <a:off x="9523" y="2005"/>
            <a:ext cx="12165839" cy="6853995"/>
          </a:xfrm>
          <a:prstGeom prst="rect">
            <a:avLst/>
          </a:prstGeom>
          <a:noFill/>
          <a:ln>
            <a:noFill/>
          </a:ln>
        </p:spPr>
      </p:pic>
    </p:spTree>
    <p:extLst>
      <p:ext uri="{BB962C8B-B14F-4D97-AF65-F5344CB8AC3E}">
        <p14:creationId xmlns:p14="http://schemas.microsoft.com/office/powerpoint/2010/main" val="407942857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matchingName="Title and Content" preserve="1" userDrawn="1">
  <p:cSld name="2_Title and Content">
    <p:spTree>
      <p:nvGrpSpPr>
        <p:cNvPr id="1" name="Shape 19"/>
        <p:cNvGrpSpPr/>
        <p:nvPr/>
      </p:nvGrpSpPr>
      <p:grpSpPr>
        <a:xfrm>
          <a:off x="0" y="0"/>
          <a:ext cx="0" cy="0"/>
          <a:chOff x="0" y="0"/>
          <a:chExt cx="0" cy="0"/>
        </a:xfrm>
      </p:grpSpPr>
      <p:pic>
        <p:nvPicPr>
          <p:cNvPr id="20" name="Google Shape;20;p8"/>
          <p:cNvPicPr preferRelativeResize="0"/>
          <p:nvPr userDrawn="1"/>
        </p:nvPicPr>
        <p:blipFill rotWithShape="1">
          <a:blip r:embed="rId2">
            <a:alphaModFix/>
          </a:blip>
          <a:srcRect/>
          <a:stretch/>
        </p:blipFill>
        <p:spPr>
          <a:xfrm>
            <a:off x="3" y="20645"/>
            <a:ext cx="12184879" cy="6816715"/>
          </a:xfrm>
          <a:prstGeom prst="rect">
            <a:avLst/>
          </a:prstGeom>
          <a:noFill/>
          <a:ln>
            <a:noFill/>
          </a:ln>
        </p:spPr>
      </p:pic>
      <p:sp>
        <p:nvSpPr>
          <p:cNvPr id="23" name="Google Shape;23;p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4/22/2025</a:t>
            </a:fld>
            <a:endParaRPr lang="en-US"/>
          </a:p>
        </p:txBody>
      </p:sp>
      <p:sp>
        <p:nvSpPr>
          <p:cNvPr id="24" name="Google Shape;24;p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25" name="Google Shape;25;p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302795701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matchingName="2_Title and Content" preserve="1" userDrawn="1">
  <p:cSld name="2_Title and Content">
    <p:spTree>
      <p:nvGrpSpPr>
        <p:cNvPr id="1" name="Shape 33"/>
        <p:cNvGrpSpPr/>
        <p:nvPr/>
      </p:nvGrpSpPr>
      <p:grpSpPr>
        <a:xfrm>
          <a:off x="0" y="0"/>
          <a:ext cx="0" cy="0"/>
          <a:chOff x="0" y="0"/>
          <a:chExt cx="0" cy="0"/>
        </a:xfrm>
      </p:grpSpPr>
      <p:pic>
        <p:nvPicPr>
          <p:cNvPr id="34" name="Google Shape;34;p10"/>
          <p:cNvPicPr preferRelativeResize="0"/>
          <p:nvPr/>
        </p:nvPicPr>
        <p:blipFill rotWithShape="1">
          <a:blip r:embed="rId2">
            <a:alphaModFix/>
          </a:blip>
          <a:srcRect/>
          <a:stretch/>
        </p:blipFill>
        <p:spPr>
          <a:xfrm>
            <a:off x="9523" y="2006"/>
            <a:ext cx="12165839" cy="6853993"/>
          </a:xfrm>
          <a:prstGeom prst="rect">
            <a:avLst/>
          </a:prstGeom>
          <a:noFill/>
          <a:ln>
            <a:noFill/>
          </a:ln>
        </p:spPr>
      </p:pic>
      <p:sp>
        <p:nvSpPr>
          <p:cNvPr id="37" name="Google Shape;37;p1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4/22/2025</a:t>
            </a:fld>
            <a:endParaRPr lang="en-US"/>
          </a:p>
        </p:txBody>
      </p:sp>
      <p:sp>
        <p:nvSpPr>
          <p:cNvPr id="38" name="Google Shape;38;p1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9" name="Google Shape;39;p1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90638354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matchingName="Comparison" preserve="1" userDrawn="1">
  <p:cSld name="1_Comparison">
    <p:spTree>
      <p:nvGrpSpPr>
        <p:cNvPr id="1" name="Shape 40"/>
        <p:cNvGrpSpPr/>
        <p:nvPr/>
      </p:nvGrpSpPr>
      <p:grpSpPr>
        <a:xfrm>
          <a:off x="0" y="0"/>
          <a:ext cx="0" cy="0"/>
          <a:chOff x="0" y="0"/>
          <a:chExt cx="0" cy="0"/>
        </a:xfrm>
      </p:grpSpPr>
      <p:pic>
        <p:nvPicPr>
          <p:cNvPr id="49" name="Google Shape;49;p11"/>
          <p:cNvPicPr preferRelativeResize="0"/>
          <p:nvPr userDrawn="1"/>
        </p:nvPicPr>
        <p:blipFill rotWithShape="1">
          <a:blip r:embed="rId2">
            <a:alphaModFix/>
          </a:blip>
          <a:srcRect/>
          <a:stretch/>
        </p:blipFill>
        <p:spPr>
          <a:xfrm>
            <a:off x="-165100" y="-68826"/>
            <a:ext cx="12513464" cy="7000539"/>
          </a:xfrm>
          <a:prstGeom prst="rect">
            <a:avLst/>
          </a:prstGeom>
          <a:noFill/>
          <a:ln>
            <a:noFill/>
          </a:ln>
        </p:spPr>
      </p:pic>
      <p:sp>
        <p:nvSpPr>
          <p:cNvPr id="46" name="Google Shape;46;p1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97561B3B-9BA6-4C4D-8B30-45AEED0A188D}" type="datetimeFigureOut">
              <a:rPr lang="en-US" smtClean="0"/>
              <a:t>4/22/2025</a:t>
            </a:fld>
            <a:endParaRPr lang="en-US"/>
          </a:p>
        </p:txBody>
      </p:sp>
      <p:sp>
        <p:nvSpPr>
          <p:cNvPr id="47" name="Google Shape;47;p1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48" name="Google Shape;48;p1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4DADA5AD-FBF5-4393-A73C-EEA18769A2C6}" type="slidenum">
              <a:rPr lang="en-US" smtClean="0"/>
              <a:t>‹#›</a:t>
            </a:fld>
            <a:endParaRPr lang="en-US"/>
          </a:p>
        </p:txBody>
      </p:sp>
      <p:sp>
        <p:nvSpPr>
          <p:cNvPr id="11" name="Oval 10">
            <a:extLst>
              <a:ext uri="{FF2B5EF4-FFF2-40B4-BE49-F238E27FC236}">
                <a16:creationId xmlns:a16="http://schemas.microsoft.com/office/drawing/2014/main" id="{20C92834-F07F-4579-8623-1CF3469E4D08}"/>
              </a:ext>
            </a:extLst>
          </p:cNvPr>
          <p:cNvSpPr/>
          <p:nvPr userDrawn="1"/>
        </p:nvSpPr>
        <p:spPr>
          <a:xfrm>
            <a:off x="10917877" y="186276"/>
            <a:ext cx="1284651" cy="1284651"/>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800"/>
          </a:p>
        </p:txBody>
      </p:sp>
    </p:spTree>
    <p:extLst>
      <p:ext uri="{BB962C8B-B14F-4D97-AF65-F5344CB8AC3E}">
        <p14:creationId xmlns:p14="http://schemas.microsoft.com/office/powerpoint/2010/main" val="42890646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matchingName="1_Title and Content" userDrawn="1">
  <p:cSld name="3_Title and Content">
    <p:spTree>
      <p:nvGrpSpPr>
        <p:cNvPr id="1" name="Shape 26"/>
        <p:cNvGrpSpPr/>
        <p:nvPr/>
      </p:nvGrpSpPr>
      <p:grpSpPr>
        <a:xfrm>
          <a:off x="0" y="0"/>
          <a:ext cx="0" cy="0"/>
          <a:chOff x="0" y="0"/>
          <a:chExt cx="0" cy="0"/>
        </a:xfrm>
      </p:grpSpPr>
      <p:pic>
        <p:nvPicPr>
          <p:cNvPr id="27" name="Google Shape;27;p9"/>
          <p:cNvPicPr preferRelativeResize="0"/>
          <p:nvPr/>
        </p:nvPicPr>
        <p:blipFill rotWithShape="1">
          <a:blip r:embed="rId2">
            <a:alphaModFix/>
          </a:blip>
          <a:srcRect/>
          <a:stretch/>
        </p:blipFill>
        <p:spPr>
          <a:xfrm>
            <a:off x="9520" y="2004"/>
            <a:ext cx="12165839" cy="6853994"/>
          </a:xfrm>
          <a:prstGeom prst="rect">
            <a:avLst/>
          </a:prstGeom>
          <a:noFill/>
          <a:ln>
            <a:noFill/>
          </a:ln>
        </p:spPr>
      </p:pic>
      <p:sp>
        <p:nvSpPr>
          <p:cNvPr id="30" name="Google Shape;30;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solidFill>
                  <a:prstClr val="black">
                    <a:tint val="75000"/>
                  </a:prstClr>
                </a:solidFill>
              </a:rPr>
              <a:pPr/>
              <a:t>4/22/2025</a:t>
            </a:fld>
            <a:endParaRPr lang="en-US">
              <a:solidFill>
                <a:prstClr val="black">
                  <a:tint val="75000"/>
                </a:prstClr>
              </a:solidFill>
            </a:endParaRPr>
          </a:p>
        </p:txBody>
      </p:sp>
      <p:sp>
        <p:nvSpPr>
          <p:cNvPr id="31" name="Google Shape;31;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solidFill>
                <a:prstClr val="black">
                  <a:tint val="75000"/>
                </a:prstClr>
              </a:solidFill>
            </a:endParaRPr>
          </a:p>
        </p:txBody>
      </p:sp>
      <p:sp>
        <p:nvSpPr>
          <p:cNvPr id="32" name="Google Shape;32;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018469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Pr>
        <a:solidFill>
          <a:schemeClr val="accent2"/>
        </a:solidFill>
        <a:effectLst/>
      </p:bgPr>
    </p:bg>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sz="1867" kern="0" smtClean="0">
                <a:solidFill>
                  <a:srgbClr val="000000"/>
                </a:solidFill>
                <a:cs typeface="Arial"/>
                <a:sym typeface="Arial"/>
              </a:rPr>
              <a:pPr defTabSz="1219170">
                <a:buClr>
                  <a:srgbClr val="000000"/>
                </a:buClr>
              </a:pPr>
              <a:t>‹#›</a:t>
            </a:fld>
            <a:endParaRPr lang="en" sz="1867" kern="0">
              <a:solidFill>
                <a:srgbClr val="000000"/>
              </a:solidFill>
              <a:cs typeface="Arial"/>
              <a:sym typeface="Arial"/>
            </a:endParaRPr>
          </a:p>
        </p:txBody>
      </p:sp>
      <p:sp>
        <p:nvSpPr>
          <p:cNvPr id="26" name="Google Shape;26;p3"/>
          <p:cNvSpPr/>
          <p:nvPr/>
        </p:nvSpPr>
        <p:spPr>
          <a:xfrm>
            <a:off x="3551830"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chemeClr val="tx2">
              <a:lumMod val="90000"/>
            </a:schemeClr>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3"/>
          <p:cNvSpPr/>
          <p:nvPr/>
        </p:nvSpPr>
        <p:spPr>
          <a:xfrm>
            <a:off x="-29737" y="0"/>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2665592"/>
              <a:gd name="connsiteX1" fmla="*/ 2798326 w 4299824"/>
              <a:gd name="connsiteY1" fmla="*/ 863596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1873529"/>
              <a:gd name="connsiteX1" fmla="*/ 2798326 w 4299824"/>
              <a:gd name="connsiteY1" fmla="*/ 863596 h 1873529"/>
              <a:gd name="connsiteX2" fmla="*/ 790955 w 4299824"/>
              <a:gd name="connsiteY2" fmla="*/ 1740259 h 1873529"/>
              <a:gd name="connsiteX3" fmla="*/ 0 w 4299824"/>
              <a:gd name="connsiteY3" fmla="*/ 1397889 h 1873529"/>
              <a:gd name="connsiteX4" fmla="*/ 0 w 4299824"/>
              <a:gd name="connsiteY4" fmla="*/ 0 h 1873529"/>
              <a:gd name="connsiteX5" fmla="*/ 4299824 w 4299824"/>
              <a:gd name="connsiteY5" fmla="*/ 8383 h 1873529"/>
              <a:gd name="connsiteX0" fmla="*/ 4299824 w 4299824"/>
              <a:gd name="connsiteY0" fmla="*/ 8383 h 1425294"/>
              <a:gd name="connsiteX1" fmla="*/ 2798326 w 4299824"/>
              <a:gd name="connsiteY1" fmla="*/ 863596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5294"/>
              <a:gd name="connsiteX1" fmla="*/ 3126339 w 4299824"/>
              <a:gd name="connsiteY1" fmla="*/ 830065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6105"/>
              <a:gd name="connsiteX1" fmla="*/ 3126339 w 4299824"/>
              <a:gd name="connsiteY1" fmla="*/ 830065 h 1426105"/>
              <a:gd name="connsiteX2" fmla="*/ 1329233 w 4299824"/>
              <a:gd name="connsiteY2" fmla="*/ 935506 h 1426105"/>
              <a:gd name="connsiteX3" fmla="*/ 0 w 4299824"/>
              <a:gd name="connsiteY3" fmla="*/ 1397889 h 1426105"/>
              <a:gd name="connsiteX4" fmla="*/ 0 w 4299824"/>
              <a:gd name="connsiteY4" fmla="*/ 0 h 1426105"/>
              <a:gd name="connsiteX5" fmla="*/ 4299824 w 4299824"/>
              <a:gd name="connsiteY5" fmla="*/ 8383 h 142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tx2">
              <a:lumMod val="50000"/>
            </a:schemeClr>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3"/>
          <p:cNvSpPr/>
          <p:nvPr/>
        </p:nvSpPr>
        <p:spPr>
          <a:xfrm>
            <a:off x="6945786" y="613143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0" name="Google Shape;30;p3"/>
          <p:cNvSpPr/>
          <p:nvPr/>
        </p:nvSpPr>
        <p:spPr>
          <a:xfrm>
            <a:off x="11329341" y="5130785"/>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21" name="TextBox 20">
            <a:extLst>
              <a:ext uri="{FF2B5EF4-FFF2-40B4-BE49-F238E27FC236}">
                <a16:creationId xmlns:a16="http://schemas.microsoft.com/office/drawing/2014/main" id="{D49FDBB5-A5A6-4316-8393-3F5017974D4E}"/>
              </a:ext>
            </a:extLst>
          </p:cNvPr>
          <p:cNvSpPr txBox="1"/>
          <p:nvPr userDrawn="1"/>
        </p:nvSpPr>
        <p:spPr>
          <a:xfrm>
            <a:off x="8680017" y="848207"/>
            <a:ext cx="4225764" cy="452431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3462">
                  <a:solidFill>
                    <a:srgbClr val="B2DEEE">
                      <a:lumMod val="50000"/>
                    </a:srgbClr>
                  </a:solidFill>
                  <a:prstDash val="solid"/>
                </a:ln>
                <a:solidFill>
                  <a:srgbClr val="FFFFFF"/>
                </a:solidFill>
                <a:effectLst>
                  <a:outerShdw dist="38100" dir="2700000" algn="bl" rotWithShape="0">
                    <a:srgbClr val="D43733"/>
                  </a:outerShdw>
                </a:effectLst>
                <a:uLnTx/>
                <a:uFillTx/>
                <a:latin typeface="+mj-lt"/>
                <a:cs typeface="Arial"/>
                <a:sym typeface="Arial"/>
              </a:rPr>
              <a:t>QUÝ TRỌNG THỜI GIAN</a:t>
            </a:r>
          </a:p>
        </p:txBody>
      </p:sp>
      <p:sp>
        <p:nvSpPr>
          <p:cNvPr id="34" name="Google Shape;34;p3"/>
          <p:cNvSpPr/>
          <p:nvPr/>
        </p:nvSpPr>
        <p:spPr>
          <a:xfrm>
            <a:off x="9437727" y="5960618"/>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5" name="Google Shape;35;p3"/>
          <p:cNvSpPr/>
          <p:nvPr/>
        </p:nvSpPr>
        <p:spPr>
          <a:xfrm>
            <a:off x="11576997" y="1755013"/>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40" name="Google Shape;40;p3"/>
          <p:cNvSpPr/>
          <p:nvPr/>
        </p:nvSpPr>
        <p:spPr>
          <a:xfrm>
            <a:off x="4846083" y="6159073"/>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 name="TextBox 1">
            <a:extLst>
              <a:ext uri="{FF2B5EF4-FFF2-40B4-BE49-F238E27FC236}">
                <a16:creationId xmlns:a16="http://schemas.microsoft.com/office/drawing/2014/main" id="{5AF1274F-AEBE-41F7-9AC6-4F59CBCC9747}"/>
              </a:ext>
            </a:extLst>
          </p:cNvPr>
          <p:cNvSpPr txBox="1"/>
          <p:nvPr userDrawn="1"/>
        </p:nvSpPr>
        <p:spPr>
          <a:xfrm>
            <a:off x="9393799" y="115578"/>
            <a:ext cx="2738250" cy="830997"/>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4800" b="1" i="0" u="none" strike="noStrike" kern="0" cap="none" spc="0" normalizeH="0" baseline="0" noProof="0" dirty="0">
                <a:ln w="13462">
                  <a:solidFill>
                    <a:srgbClr val="B2DEEE">
                      <a:lumMod val="50000"/>
                    </a:srgbClr>
                  </a:solidFill>
                  <a:prstDash val="solid"/>
                </a:ln>
                <a:solidFill>
                  <a:srgbClr val="FFFFFF"/>
                </a:solidFill>
                <a:effectLst>
                  <a:outerShdw dist="38100" dir="2700000" algn="bl" rotWithShape="0">
                    <a:srgbClr val="D43733"/>
                  </a:outerShdw>
                </a:effectLst>
                <a:uLnTx/>
                <a:uFillTx/>
                <a:latin typeface="+mj-lt"/>
                <a:cs typeface="Arial"/>
                <a:sym typeface="Arial"/>
              </a:rPr>
              <a:t>CHỦ ĐỀ 3</a:t>
            </a:r>
          </a:p>
        </p:txBody>
      </p:sp>
      <p:pic>
        <p:nvPicPr>
          <p:cNvPr id="4098" name="Picture 2" descr="Cute children playing at pencil house Premium Vector">
            <a:extLst>
              <a:ext uri="{FF2B5EF4-FFF2-40B4-BE49-F238E27FC236}">
                <a16:creationId xmlns:a16="http://schemas.microsoft.com/office/drawing/2014/main" id="{26AF47D7-F8C3-4710-84DF-FDFCDEF0399D}"/>
              </a:ext>
            </a:extLst>
          </p:cNvPr>
          <p:cNvPicPr>
            <a:picLocks noChangeAspect="1" noChangeArrowheads="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10220" y="1275121"/>
            <a:ext cx="4328489" cy="5504044"/>
          </a:xfrm>
          <a:prstGeom prst="rect">
            <a:avLst/>
          </a:prstGeom>
          <a:noFill/>
          <a:extLst>
            <a:ext uri="{909E8E84-426E-40DD-AFC4-6F175D3DCCD1}">
              <a14:hiddenFill xmlns:a14="http://schemas.microsoft.com/office/drawing/2010/main">
                <a:solidFill>
                  <a:srgbClr val="FFFFFF"/>
                </a:solidFill>
              </a14:hiddenFill>
            </a:ext>
          </a:extLst>
        </p:spPr>
      </p:pic>
      <p:sp>
        <p:nvSpPr>
          <p:cNvPr id="19" name="Google Shape;28;p3">
            <a:extLst>
              <a:ext uri="{FF2B5EF4-FFF2-40B4-BE49-F238E27FC236}">
                <a16:creationId xmlns:a16="http://schemas.microsoft.com/office/drawing/2014/main" id="{A8F09454-8788-4190-86FB-DD38471C58D1}"/>
              </a:ext>
            </a:extLst>
          </p:cNvPr>
          <p:cNvSpPr/>
          <p:nvPr userDrawn="1"/>
        </p:nvSpPr>
        <p:spPr>
          <a:xfrm>
            <a:off x="222521" y="1482254"/>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31;p3">
            <a:extLst>
              <a:ext uri="{FF2B5EF4-FFF2-40B4-BE49-F238E27FC236}">
                <a16:creationId xmlns:a16="http://schemas.microsoft.com/office/drawing/2014/main" id="{7475D6F5-5CC9-4492-88E1-8F3ADE6303ED}"/>
              </a:ext>
            </a:extLst>
          </p:cNvPr>
          <p:cNvSpPr/>
          <p:nvPr userDrawn="1"/>
        </p:nvSpPr>
        <p:spPr>
          <a:xfrm>
            <a:off x="2886979"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32;p3">
            <a:extLst>
              <a:ext uri="{FF2B5EF4-FFF2-40B4-BE49-F238E27FC236}">
                <a16:creationId xmlns:a16="http://schemas.microsoft.com/office/drawing/2014/main" id="{5DAD4EC7-8CC9-4988-9B2E-EE5891519296}"/>
              </a:ext>
            </a:extLst>
          </p:cNvPr>
          <p:cNvSpPr/>
          <p:nvPr userDrawn="1"/>
        </p:nvSpPr>
        <p:spPr>
          <a:xfrm>
            <a:off x="6945786"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33;p3">
            <a:extLst>
              <a:ext uri="{FF2B5EF4-FFF2-40B4-BE49-F238E27FC236}">
                <a16:creationId xmlns:a16="http://schemas.microsoft.com/office/drawing/2014/main" id="{47CA47C2-FDAD-4CE4-8131-DFCABFC8BA3E}"/>
              </a:ext>
            </a:extLst>
          </p:cNvPr>
          <p:cNvSpPr/>
          <p:nvPr userDrawn="1"/>
        </p:nvSpPr>
        <p:spPr>
          <a:xfrm>
            <a:off x="476872" y="4295305"/>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36;p3">
            <a:extLst>
              <a:ext uri="{FF2B5EF4-FFF2-40B4-BE49-F238E27FC236}">
                <a16:creationId xmlns:a16="http://schemas.microsoft.com/office/drawing/2014/main" id="{314752F8-EF0C-43B8-9AA3-5B5800B38D7C}"/>
              </a:ext>
            </a:extLst>
          </p:cNvPr>
          <p:cNvSpPr/>
          <p:nvPr userDrawn="1"/>
        </p:nvSpPr>
        <p:spPr>
          <a:xfrm>
            <a:off x="3714427"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39;p3">
            <a:extLst>
              <a:ext uri="{FF2B5EF4-FFF2-40B4-BE49-F238E27FC236}">
                <a16:creationId xmlns:a16="http://schemas.microsoft.com/office/drawing/2014/main" id="{10E76702-E494-42C2-821E-CFEA1D7FF992}"/>
              </a:ext>
            </a:extLst>
          </p:cNvPr>
          <p:cNvSpPr/>
          <p:nvPr userDrawn="1"/>
        </p:nvSpPr>
        <p:spPr>
          <a:xfrm>
            <a:off x="2410402" y="626619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 name="TextBox 40">
            <a:extLst>
              <a:ext uri="{FF2B5EF4-FFF2-40B4-BE49-F238E27FC236}">
                <a16:creationId xmlns:a16="http://schemas.microsoft.com/office/drawing/2014/main" id="{E4AAE9D6-32CE-4088-98EA-A98425878F81}"/>
              </a:ext>
            </a:extLst>
          </p:cNvPr>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extLst>
      <p:ext uri="{BB962C8B-B14F-4D97-AF65-F5344CB8AC3E}">
        <p14:creationId xmlns:p14="http://schemas.microsoft.com/office/powerpoint/2010/main" val="42237165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bg>
      <p:bgPr>
        <a:solidFill>
          <a:schemeClr val="tx2">
            <a:lumMod val="90000"/>
          </a:schemeClr>
        </a:solidFill>
        <a:effectLst/>
      </p:bgPr>
    </p:bg>
    <p:spTree>
      <p:nvGrpSpPr>
        <p:cNvPr id="1" name="Shape 8"/>
        <p:cNvGrpSpPr/>
        <p:nvPr/>
      </p:nvGrpSpPr>
      <p:grpSpPr>
        <a:xfrm>
          <a:off x="0" y="0"/>
          <a:ext cx="0" cy="0"/>
          <a:chOff x="0" y="0"/>
          <a:chExt cx="0" cy="0"/>
        </a:xfrm>
      </p:grpSpPr>
      <p:sp>
        <p:nvSpPr>
          <p:cNvPr id="2" name="Rectangle 1">
            <a:extLst>
              <a:ext uri="{FF2B5EF4-FFF2-40B4-BE49-F238E27FC236}">
                <a16:creationId xmlns:a16="http://schemas.microsoft.com/office/drawing/2014/main" id="{6452A164-8E52-4B2A-822E-00B7542127E8}"/>
              </a:ext>
            </a:extLst>
          </p:cNvPr>
          <p:cNvSpPr/>
          <p:nvPr userDrawn="1"/>
        </p:nvSpPr>
        <p:spPr>
          <a:xfrm>
            <a:off x="321734" y="237067"/>
            <a:ext cx="11497733" cy="6350000"/>
          </a:xfrm>
          <a:prstGeom prst="rect">
            <a:avLst/>
          </a:prstGeom>
          <a:solidFill>
            <a:schemeClr val="accent2"/>
          </a:solidFill>
          <a:ln>
            <a:solidFill>
              <a:schemeClr val="accent2"/>
            </a:solidFill>
          </a:ln>
          <a:effectLst>
            <a:glow rad="127000">
              <a:srgbClr val="00B0F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vi-VN" sz="1867" b="0" i="0" u="none" strike="noStrike" kern="0" cap="none" spc="0" normalizeH="0" baseline="0" noProof="0">
              <a:ln>
                <a:noFill/>
              </a:ln>
              <a:solidFill>
                <a:srgbClr val="F7D538"/>
              </a:solidFill>
              <a:effectLst/>
              <a:uLnTx/>
              <a:uFillTx/>
              <a:latin typeface="Arial"/>
              <a:ea typeface="+mn-ea"/>
              <a:cs typeface="+mn-cs"/>
              <a:sym typeface="Arial"/>
            </a:endParaRPr>
          </a:p>
        </p:txBody>
      </p:sp>
      <p:grpSp>
        <p:nvGrpSpPr>
          <p:cNvPr id="11" name="Google Shape;11;p2"/>
          <p:cNvGrpSpPr/>
          <p:nvPr/>
        </p:nvGrpSpPr>
        <p:grpSpPr>
          <a:xfrm>
            <a:off x="281780" y="118534"/>
            <a:ext cx="11497733" cy="6620932"/>
            <a:chOff x="414535" y="398669"/>
            <a:chExt cx="8159441" cy="4410297"/>
          </a:xfrm>
          <a:solidFill>
            <a:schemeClr val="accent2"/>
          </a:solidFill>
        </p:grpSpPr>
        <p:sp>
          <p:nvSpPr>
            <p:cNvPr id="12" name="Google Shape;12;p2"/>
            <p:cNvSpPr/>
            <p:nvPr/>
          </p:nvSpPr>
          <p:spPr>
            <a:xfrm>
              <a:off x="6685541" y="451823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70"/>
                    <a:pt x="157257" y="269017"/>
                    <a:pt x="134514" y="269017"/>
                  </a:cubicBezTo>
                  <a:cubicBezTo>
                    <a:pt x="111770" y="269017"/>
                    <a:pt x="93323" y="250570"/>
                    <a:pt x="93323" y="227816"/>
                  </a:cubicBezTo>
                  <a:lnTo>
                    <a:pt x="93323" y="175704"/>
                  </a:lnTo>
                  <a:lnTo>
                    <a:pt x="41190" y="175704"/>
                  </a:lnTo>
                  <a:cubicBezTo>
                    <a:pt x="18457" y="175704"/>
                    <a:pt x="0" y="157268"/>
                    <a:pt x="0" y="134514"/>
                  </a:cubicBezTo>
                  <a:cubicBezTo>
                    <a:pt x="0" y="111759"/>
                    <a:pt x="18457"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a:off x="2509279"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4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4;p2"/>
            <p:cNvSpPr/>
            <p:nvPr/>
          </p:nvSpPr>
          <p:spPr>
            <a:xfrm>
              <a:off x="5719298"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5;p2"/>
            <p:cNvSpPr/>
            <p:nvPr/>
          </p:nvSpPr>
          <p:spPr>
            <a:xfrm>
              <a:off x="8372198" y="2495532"/>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6;p2"/>
            <p:cNvSpPr/>
            <p:nvPr/>
          </p:nvSpPr>
          <p:spPr>
            <a:xfrm>
              <a:off x="414535" y="248475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7;p2"/>
            <p:cNvSpPr/>
            <p:nvPr/>
          </p:nvSpPr>
          <p:spPr>
            <a:xfrm>
              <a:off x="3249166" y="446570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8;p2"/>
            <p:cNvSpPr/>
            <p:nvPr/>
          </p:nvSpPr>
          <p:spPr>
            <a:xfrm>
              <a:off x="3886155" y="531542"/>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p:nvPr/>
          </p:nvSpPr>
          <p:spPr>
            <a:xfrm>
              <a:off x="8244917" y="453895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4968893" y="4446205"/>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a:off x="515528" y="4527114"/>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2"/>
            <p:cNvSpPr/>
            <p:nvPr/>
          </p:nvSpPr>
          <p:spPr>
            <a:xfrm>
              <a:off x="8288011" y="398669"/>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23" name="Google Shape;23;p2"/>
            <p:cNvSpPr/>
            <p:nvPr/>
          </p:nvSpPr>
          <p:spPr>
            <a:xfrm>
              <a:off x="477243" y="430751"/>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grpSp>
      <p:sp>
        <p:nvSpPr>
          <p:cNvPr id="24" name="TextBox 23">
            <a:extLst>
              <a:ext uri="{FF2B5EF4-FFF2-40B4-BE49-F238E27FC236}">
                <a16:creationId xmlns:a16="http://schemas.microsoft.com/office/drawing/2014/main" id="{C61541BB-FAD3-4394-A920-0FA51790377E}"/>
              </a:ext>
            </a:extLst>
          </p:cNvPr>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extLst>
      <p:ext uri="{BB962C8B-B14F-4D97-AF65-F5344CB8AC3E}">
        <p14:creationId xmlns:p14="http://schemas.microsoft.com/office/powerpoint/2010/main" val="12930832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Pr>
        <a:solidFill>
          <a:schemeClr val="accent2"/>
        </a:solidFill>
        <a:effectLst/>
      </p:bgPr>
    </p:bg>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sz="1867" kern="0" smtClean="0">
                <a:solidFill>
                  <a:srgbClr val="000000"/>
                </a:solidFill>
                <a:cs typeface="Arial"/>
                <a:sym typeface="Arial"/>
              </a:rPr>
              <a:pPr defTabSz="1219170">
                <a:buClr>
                  <a:srgbClr val="000000"/>
                </a:buClr>
              </a:pPr>
              <a:t>‹#›</a:t>
            </a:fld>
            <a:endParaRPr lang="en" sz="1867" kern="0">
              <a:solidFill>
                <a:srgbClr val="000000"/>
              </a:solidFill>
              <a:cs typeface="Arial"/>
              <a:sym typeface="Arial"/>
            </a:endParaRPr>
          </a:p>
        </p:txBody>
      </p:sp>
      <p:sp>
        <p:nvSpPr>
          <p:cNvPr id="26" name="Google Shape;26;p3"/>
          <p:cNvSpPr/>
          <p:nvPr/>
        </p:nvSpPr>
        <p:spPr>
          <a:xfrm>
            <a:off x="3551830"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rgbClr val="92D050"/>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3"/>
          <p:cNvSpPr/>
          <p:nvPr/>
        </p:nvSpPr>
        <p:spPr>
          <a:xfrm>
            <a:off x="-29737" y="0"/>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2665592"/>
              <a:gd name="connsiteX1" fmla="*/ 2798326 w 4299824"/>
              <a:gd name="connsiteY1" fmla="*/ 863596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1873529"/>
              <a:gd name="connsiteX1" fmla="*/ 2798326 w 4299824"/>
              <a:gd name="connsiteY1" fmla="*/ 863596 h 1873529"/>
              <a:gd name="connsiteX2" fmla="*/ 790955 w 4299824"/>
              <a:gd name="connsiteY2" fmla="*/ 1740259 h 1873529"/>
              <a:gd name="connsiteX3" fmla="*/ 0 w 4299824"/>
              <a:gd name="connsiteY3" fmla="*/ 1397889 h 1873529"/>
              <a:gd name="connsiteX4" fmla="*/ 0 w 4299824"/>
              <a:gd name="connsiteY4" fmla="*/ 0 h 1873529"/>
              <a:gd name="connsiteX5" fmla="*/ 4299824 w 4299824"/>
              <a:gd name="connsiteY5" fmla="*/ 8383 h 1873529"/>
              <a:gd name="connsiteX0" fmla="*/ 4299824 w 4299824"/>
              <a:gd name="connsiteY0" fmla="*/ 8383 h 1425294"/>
              <a:gd name="connsiteX1" fmla="*/ 2798326 w 4299824"/>
              <a:gd name="connsiteY1" fmla="*/ 863596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5294"/>
              <a:gd name="connsiteX1" fmla="*/ 3126339 w 4299824"/>
              <a:gd name="connsiteY1" fmla="*/ 830065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6105"/>
              <a:gd name="connsiteX1" fmla="*/ 3126339 w 4299824"/>
              <a:gd name="connsiteY1" fmla="*/ 830065 h 1426105"/>
              <a:gd name="connsiteX2" fmla="*/ 1329233 w 4299824"/>
              <a:gd name="connsiteY2" fmla="*/ 935506 h 1426105"/>
              <a:gd name="connsiteX3" fmla="*/ 0 w 4299824"/>
              <a:gd name="connsiteY3" fmla="*/ 1397889 h 1426105"/>
              <a:gd name="connsiteX4" fmla="*/ 0 w 4299824"/>
              <a:gd name="connsiteY4" fmla="*/ 0 h 1426105"/>
              <a:gd name="connsiteX5" fmla="*/ 4299824 w 4299824"/>
              <a:gd name="connsiteY5" fmla="*/ 8383 h 142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accent1">
              <a:lumMod val="50000"/>
            </a:schemeClr>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3"/>
          <p:cNvSpPr/>
          <p:nvPr/>
        </p:nvSpPr>
        <p:spPr>
          <a:xfrm>
            <a:off x="6945786" y="613143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21" name="TextBox 20">
            <a:extLst>
              <a:ext uri="{FF2B5EF4-FFF2-40B4-BE49-F238E27FC236}">
                <a16:creationId xmlns:a16="http://schemas.microsoft.com/office/drawing/2014/main" id="{D49FDBB5-A5A6-4316-8393-3F5017974D4E}"/>
              </a:ext>
            </a:extLst>
          </p:cNvPr>
          <p:cNvSpPr txBox="1"/>
          <p:nvPr userDrawn="1"/>
        </p:nvSpPr>
        <p:spPr>
          <a:xfrm>
            <a:off x="8680017" y="848207"/>
            <a:ext cx="4225764" cy="6031395"/>
          </a:xfrm>
          <a:prstGeom prst="rect">
            <a:avLst/>
          </a:prstGeom>
          <a:noFill/>
        </p:spPr>
        <p:txBody>
          <a:bodyPr wrap="square" rtlCol="0">
            <a:spAutoFit/>
          </a:bodyPr>
          <a:lstStyle/>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NHẬN </a:t>
            </a:r>
          </a:p>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LỖI </a:t>
            </a:r>
          </a:p>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VÀ </a:t>
            </a:r>
          </a:p>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SỬA </a:t>
            </a:r>
          </a:p>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LỖI</a:t>
            </a:r>
          </a:p>
        </p:txBody>
      </p:sp>
      <p:sp>
        <p:nvSpPr>
          <p:cNvPr id="30" name="Google Shape;30;p3"/>
          <p:cNvSpPr/>
          <p:nvPr/>
        </p:nvSpPr>
        <p:spPr>
          <a:xfrm>
            <a:off x="9303213" y="389218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4" name="Google Shape;34;p3"/>
          <p:cNvSpPr/>
          <p:nvPr/>
        </p:nvSpPr>
        <p:spPr>
          <a:xfrm>
            <a:off x="9437727" y="5960618"/>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5" name="Google Shape;35;p3"/>
          <p:cNvSpPr/>
          <p:nvPr/>
        </p:nvSpPr>
        <p:spPr>
          <a:xfrm>
            <a:off x="11598369" y="2248198"/>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40" name="Google Shape;40;p3"/>
          <p:cNvSpPr/>
          <p:nvPr/>
        </p:nvSpPr>
        <p:spPr>
          <a:xfrm>
            <a:off x="4846083" y="6159073"/>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 name="TextBox 1">
            <a:extLst>
              <a:ext uri="{FF2B5EF4-FFF2-40B4-BE49-F238E27FC236}">
                <a16:creationId xmlns:a16="http://schemas.microsoft.com/office/drawing/2014/main" id="{5AF1274F-AEBE-41F7-9AC6-4F59CBCC9747}"/>
              </a:ext>
            </a:extLst>
          </p:cNvPr>
          <p:cNvSpPr txBox="1"/>
          <p:nvPr userDrawn="1"/>
        </p:nvSpPr>
        <p:spPr>
          <a:xfrm>
            <a:off x="9393799" y="115578"/>
            <a:ext cx="2789546" cy="830997"/>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48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CHỦ ĐỀ 4</a:t>
            </a:r>
          </a:p>
        </p:txBody>
      </p:sp>
      <p:pic>
        <p:nvPicPr>
          <p:cNvPr id="1026" name="Picture 2" descr="IV: 5 biện pháp có thể giúp trẻ biết nghe lời và xây dựng nhân cách vững  vàng khi lớn lên">
            <a:extLst>
              <a:ext uri="{FF2B5EF4-FFF2-40B4-BE49-F238E27FC236}">
                <a16:creationId xmlns:a16="http://schemas.microsoft.com/office/drawing/2014/main" id="{6410E087-DD10-4329-B726-BAB2B3B44F4D}"/>
              </a:ext>
            </a:extLst>
          </p:cNvPr>
          <p:cNvPicPr>
            <a:picLocks noChangeAspect="1" noChangeArrowheads="1"/>
          </p:cNvPicPr>
          <p:nvPr userDrawn="1"/>
        </p:nvPicPr>
        <p:blipFill>
          <a:blip r:embed="rId2">
            <a:extLst>
              <a:ext uri="{BEBA8EAE-BF5A-486C-A8C5-ECC9F3942E4B}">
                <a14:imgProps xmlns:a14="http://schemas.microsoft.com/office/drawing/2010/main">
                  <a14:imgLayer r:embed="rId3">
                    <a14:imgEffect>
                      <a14:backgroundRemoval t="9969" b="98131" l="8219" r="90411">
                        <a14:foregroundMark x1="54110" y1="90966" x2="63242" y2="95327"/>
                        <a14:foregroundMark x1="80594" y1="16199" x2="85388" y2="90966"/>
                        <a14:foregroundMark x1="84932" y1="49221" x2="90411" y2="56075"/>
                        <a14:foregroundMark x1="80822" y1="51713" x2="78311" y2="84424"/>
                        <a14:foregroundMark x1="75799" y1="57944" x2="75799" y2="58255"/>
                        <a14:foregroundMark x1="77854" y1="88474" x2="84703" y2="94081"/>
                        <a14:foregroundMark x1="17288" y1="78816" x2="19635" y2="96573"/>
                        <a14:foregroundMark x1="17247" y1="78505" x2="17288" y2="78816"/>
                        <a14:foregroundMark x1="14612" y1="58567" x2="17247" y2="78505"/>
                        <a14:foregroundMark x1="51142" y1="98131" x2="63242" y2="98442"/>
                        <a14:foregroundMark x1="89726" y1="59190" x2="89726" y2="59502"/>
                        <a14:foregroundMark x1="80822" y1="52025" x2="76941" y2="78505"/>
                        <a14:foregroundMark x1="82192" y1="50467" x2="82192" y2="50467"/>
                        <a14:foregroundMark x1="81735" y1="48910" x2="81735" y2="48910"/>
                        <a14:foregroundMark x1="80594" y1="48910" x2="80594" y2="48910"/>
                        <a14:foregroundMark x1="24201" y1="98131" x2="24201" y2="98131"/>
                        <a14:foregroundMark x1="8219" y1="77570" x2="8219" y2="77570"/>
                        <a14:foregroundMark x1="41553" y1="83801" x2="41553" y2="83801"/>
                        <a14:foregroundMark x1="26941" y1="63240" x2="26941" y2="63240"/>
                        <a14:foregroundMark x1="40411" y1="85047" x2="40411" y2="82866"/>
                        <a14:backgroundMark x1="14612" y1="78505" x2="14612" y2="78505"/>
                        <a14:backgroundMark x1="12557" y1="76947" x2="12557" y2="76947"/>
                        <a14:backgroundMark x1="17123" y1="78816" x2="17123" y2="78816"/>
                        <a14:backgroundMark x1="17580" y1="78816" x2="17580" y2="78816"/>
                      </a14:backgroundRemoval>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3716971" y="2495261"/>
            <a:ext cx="5951836" cy="4361962"/>
          </a:xfrm>
          <a:prstGeom prst="rect">
            <a:avLst/>
          </a:prstGeom>
          <a:noFill/>
          <a:extLst>
            <a:ext uri="{909E8E84-426E-40DD-AFC4-6F175D3DCCD1}">
              <a14:hiddenFill xmlns:a14="http://schemas.microsoft.com/office/drawing/2010/main">
                <a:solidFill>
                  <a:srgbClr val="FFFFFF"/>
                </a:solidFill>
              </a14:hiddenFill>
            </a:ext>
          </a:extLst>
        </p:spPr>
      </p:pic>
      <p:sp>
        <p:nvSpPr>
          <p:cNvPr id="22" name="Google Shape;28;p3">
            <a:extLst>
              <a:ext uri="{FF2B5EF4-FFF2-40B4-BE49-F238E27FC236}">
                <a16:creationId xmlns:a16="http://schemas.microsoft.com/office/drawing/2014/main" id="{9A9E6374-6F27-4919-828F-EDB8D36687CA}"/>
              </a:ext>
            </a:extLst>
          </p:cNvPr>
          <p:cNvSpPr/>
          <p:nvPr userDrawn="1"/>
        </p:nvSpPr>
        <p:spPr>
          <a:xfrm>
            <a:off x="222521" y="1482254"/>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31;p3">
            <a:extLst>
              <a:ext uri="{FF2B5EF4-FFF2-40B4-BE49-F238E27FC236}">
                <a16:creationId xmlns:a16="http://schemas.microsoft.com/office/drawing/2014/main" id="{08181C7D-9182-4C61-8E2B-2996BEB330D7}"/>
              </a:ext>
            </a:extLst>
          </p:cNvPr>
          <p:cNvSpPr/>
          <p:nvPr userDrawn="1"/>
        </p:nvSpPr>
        <p:spPr>
          <a:xfrm>
            <a:off x="2886979"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32;p3">
            <a:extLst>
              <a:ext uri="{FF2B5EF4-FFF2-40B4-BE49-F238E27FC236}">
                <a16:creationId xmlns:a16="http://schemas.microsoft.com/office/drawing/2014/main" id="{A84F8B0B-AD1E-4180-B7EC-F7275A58B3CC}"/>
              </a:ext>
            </a:extLst>
          </p:cNvPr>
          <p:cNvSpPr/>
          <p:nvPr userDrawn="1"/>
        </p:nvSpPr>
        <p:spPr>
          <a:xfrm>
            <a:off x="6945786"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33;p3">
            <a:extLst>
              <a:ext uri="{FF2B5EF4-FFF2-40B4-BE49-F238E27FC236}">
                <a16:creationId xmlns:a16="http://schemas.microsoft.com/office/drawing/2014/main" id="{FA4B92BF-D0D0-45F0-8607-EDCF53D9735A}"/>
              </a:ext>
            </a:extLst>
          </p:cNvPr>
          <p:cNvSpPr/>
          <p:nvPr userDrawn="1"/>
        </p:nvSpPr>
        <p:spPr>
          <a:xfrm>
            <a:off x="476872" y="4295305"/>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36;p3">
            <a:extLst>
              <a:ext uri="{FF2B5EF4-FFF2-40B4-BE49-F238E27FC236}">
                <a16:creationId xmlns:a16="http://schemas.microsoft.com/office/drawing/2014/main" id="{B0B3D858-9A4A-4251-9AA5-F05D60970416}"/>
              </a:ext>
            </a:extLst>
          </p:cNvPr>
          <p:cNvSpPr/>
          <p:nvPr userDrawn="1"/>
        </p:nvSpPr>
        <p:spPr>
          <a:xfrm>
            <a:off x="3714427"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39;p3">
            <a:extLst>
              <a:ext uri="{FF2B5EF4-FFF2-40B4-BE49-F238E27FC236}">
                <a16:creationId xmlns:a16="http://schemas.microsoft.com/office/drawing/2014/main" id="{E13B4C12-5701-460B-86DE-FEE31944CC33}"/>
              </a:ext>
            </a:extLst>
          </p:cNvPr>
          <p:cNvSpPr/>
          <p:nvPr userDrawn="1"/>
        </p:nvSpPr>
        <p:spPr>
          <a:xfrm>
            <a:off x="2410402" y="626619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 name="TextBox 41">
            <a:extLst>
              <a:ext uri="{FF2B5EF4-FFF2-40B4-BE49-F238E27FC236}">
                <a16:creationId xmlns:a16="http://schemas.microsoft.com/office/drawing/2014/main" id="{5EF186DA-4F6F-4EB7-B7BF-4A5C7D7582CD}"/>
              </a:ext>
            </a:extLst>
          </p:cNvPr>
          <p:cNvSpPr txBox="1"/>
          <p:nvPr userDrawn="1"/>
        </p:nvSpPr>
        <p:spPr>
          <a:xfrm>
            <a:off x="9027688" y="6604772"/>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extLst>
      <p:ext uri="{BB962C8B-B14F-4D97-AF65-F5344CB8AC3E}">
        <p14:creationId xmlns:p14="http://schemas.microsoft.com/office/powerpoint/2010/main" val="17509998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body" preserve="1" userDrawn="1">
  <p:cSld name="1_Title and body">
    <p:bg>
      <p:bgPr>
        <a:solidFill>
          <a:srgbClr val="92D050"/>
        </a:solidFill>
        <a:effectLst/>
      </p:bgPr>
    </p:bg>
    <p:spTree>
      <p:nvGrpSpPr>
        <p:cNvPr id="1" name="Shape 42"/>
        <p:cNvGrpSpPr/>
        <p:nvPr/>
      </p:nvGrpSpPr>
      <p:grpSpPr>
        <a:xfrm>
          <a:off x="0" y="0"/>
          <a:ext cx="0" cy="0"/>
          <a:chOff x="0" y="0"/>
          <a:chExt cx="0" cy="0"/>
        </a:xfrm>
      </p:grpSpPr>
      <p:sp>
        <p:nvSpPr>
          <p:cNvPr id="15" name="Rectangle 14">
            <a:extLst>
              <a:ext uri="{FF2B5EF4-FFF2-40B4-BE49-F238E27FC236}">
                <a16:creationId xmlns:a16="http://schemas.microsoft.com/office/drawing/2014/main" id="{58C33424-69BE-4CF3-AC72-AAE3342C808A}"/>
              </a:ext>
            </a:extLst>
          </p:cNvPr>
          <p:cNvSpPr/>
          <p:nvPr userDrawn="1"/>
        </p:nvSpPr>
        <p:spPr>
          <a:xfrm>
            <a:off x="340636" y="254000"/>
            <a:ext cx="11497733" cy="6350000"/>
          </a:xfrm>
          <a:prstGeom prst="rect">
            <a:avLst/>
          </a:prstGeom>
          <a:solidFill>
            <a:schemeClr val="accent2"/>
          </a:solidFill>
          <a:ln>
            <a:solidFill>
              <a:schemeClr val="accent2"/>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vi-VN" sz="1867" b="0" i="0" u="none" strike="noStrike" kern="0" cap="none" spc="0" normalizeH="0" baseline="0" noProof="0" dirty="0">
              <a:ln>
                <a:noFill/>
              </a:ln>
              <a:solidFill>
                <a:srgbClr val="F7D538"/>
              </a:solidFill>
              <a:effectLst/>
              <a:uLnTx/>
              <a:uFillTx/>
              <a:latin typeface="Arial"/>
              <a:ea typeface="+mn-ea"/>
              <a:cs typeface="+mn-cs"/>
              <a:sym typeface="Arial"/>
            </a:endParaRPr>
          </a:p>
        </p:txBody>
      </p:sp>
      <p:grpSp>
        <p:nvGrpSpPr>
          <p:cNvPr id="45" name="Google Shape;45;p4"/>
          <p:cNvGrpSpPr/>
          <p:nvPr/>
        </p:nvGrpSpPr>
        <p:grpSpPr>
          <a:xfrm>
            <a:off x="340636" y="251219"/>
            <a:ext cx="11497733" cy="6352781"/>
            <a:chOff x="262135" y="188414"/>
            <a:chExt cx="8616641" cy="4620554"/>
          </a:xfrm>
          <a:solidFill>
            <a:schemeClr val="accent2"/>
          </a:solidFill>
        </p:grpSpPr>
        <p:grpSp>
          <p:nvGrpSpPr>
            <p:cNvPr id="46" name="Google Shape;46;p4"/>
            <p:cNvGrpSpPr/>
            <p:nvPr/>
          </p:nvGrpSpPr>
          <p:grpSpPr>
            <a:xfrm>
              <a:off x="262135" y="188414"/>
              <a:ext cx="8616641" cy="4620554"/>
              <a:chOff x="262135" y="188414"/>
              <a:chExt cx="8616641" cy="4620554"/>
            </a:xfrm>
            <a:grpFill/>
          </p:grpSpPr>
          <p:sp>
            <p:nvSpPr>
              <p:cNvPr id="47" name="Google Shape;47;p4"/>
              <p:cNvSpPr/>
              <p:nvPr/>
            </p:nvSpPr>
            <p:spPr>
              <a:xfrm>
                <a:off x="1671079" y="18841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4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4"/>
              <p:cNvSpPr/>
              <p:nvPr/>
            </p:nvSpPr>
            <p:spPr>
              <a:xfrm>
                <a:off x="6024098" y="27408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9;p4"/>
              <p:cNvSpPr/>
              <p:nvPr/>
            </p:nvSpPr>
            <p:spPr>
              <a:xfrm>
                <a:off x="8676998" y="1943199"/>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0;p4"/>
              <p:cNvSpPr/>
              <p:nvPr/>
            </p:nvSpPr>
            <p:spPr>
              <a:xfrm>
                <a:off x="262135" y="210375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24"/>
                    </a:cubicBezTo>
                    <a:cubicBezTo>
                      <a:pt x="269028" y="157268"/>
                      <a:pt x="250581" y="175715"/>
                      <a:pt x="227837" y="175715"/>
                    </a:cubicBezTo>
                    <a:lnTo>
                      <a:pt x="175704" y="175715"/>
                    </a:lnTo>
                    <a:lnTo>
                      <a:pt x="175704" y="227827"/>
                    </a:lnTo>
                    <a:cubicBezTo>
                      <a:pt x="175704" y="250581"/>
                      <a:pt x="157257" y="269017"/>
                      <a:pt x="134514" y="269017"/>
                    </a:cubicBezTo>
                    <a:cubicBezTo>
                      <a:pt x="111770" y="269017"/>
                      <a:pt x="93323" y="250581"/>
                      <a:pt x="93323" y="227827"/>
                    </a:cubicBezTo>
                    <a:lnTo>
                      <a:pt x="93323" y="175715"/>
                    </a:lnTo>
                    <a:lnTo>
                      <a:pt x="41190" y="175715"/>
                    </a:lnTo>
                    <a:cubicBezTo>
                      <a:pt x="18446" y="175715"/>
                      <a:pt x="0" y="157268"/>
                      <a:pt x="0" y="13452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4"/>
              <p:cNvSpPr/>
              <p:nvPr/>
            </p:nvSpPr>
            <p:spPr>
              <a:xfrm>
                <a:off x="4038555" y="22674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4"/>
              <p:cNvSpPr/>
              <p:nvPr/>
            </p:nvSpPr>
            <p:spPr>
              <a:xfrm>
                <a:off x="515528" y="4527116"/>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4"/>
              <p:cNvSpPr/>
              <p:nvPr/>
            </p:nvSpPr>
            <p:spPr>
              <a:xfrm>
                <a:off x="8288011" y="39866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4"/>
              <p:cNvSpPr/>
              <p:nvPr/>
            </p:nvSpPr>
            <p:spPr>
              <a:xfrm>
                <a:off x="477243" y="430748"/>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5" name="Google Shape;55;p4"/>
            <p:cNvSpPr/>
            <p:nvPr/>
          </p:nvSpPr>
          <p:spPr>
            <a:xfrm>
              <a:off x="8421361" y="452711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4" name="TextBox 13">
            <a:extLst>
              <a:ext uri="{FF2B5EF4-FFF2-40B4-BE49-F238E27FC236}">
                <a16:creationId xmlns:a16="http://schemas.microsoft.com/office/drawing/2014/main" id="{BCC72087-4FA3-4794-934B-D71FADABB62A}"/>
              </a:ext>
            </a:extLst>
          </p:cNvPr>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extLst>
      <p:ext uri="{BB962C8B-B14F-4D97-AF65-F5344CB8AC3E}">
        <p14:creationId xmlns:p14="http://schemas.microsoft.com/office/powerpoint/2010/main" val="32052866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Pr>
        <a:solidFill>
          <a:schemeClr val="accent2"/>
        </a:solidFill>
        <a:effectLst/>
      </p:bgPr>
    </p:bg>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sz="1867" kern="0" smtClean="0">
                <a:solidFill>
                  <a:srgbClr val="000000"/>
                </a:solidFill>
                <a:cs typeface="Arial"/>
                <a:sym typeface="Arial"/>
              </a:rPr>
              <a:pPr defTabSz="1219170">
                <a:buClr>
                  <a:srgbClr val="000000"/>
                </a:buClr>
              </a:pPr>
              <a:t>‹#›</a:t>
            </a:fld>
            <a:endParaRPr lang="en" sz="1867" kern="0">
              <a:solidFill>
                <a:srgbClr val="000000"/>
              </a:solidFill>
              <a:cs typeface="Arial"/>
              <a:sym typeface="Arial"/>
            </a:endParaRPr>
          </a:p>
        </p:txBody>
      </p:sp>
      <p:sp>
        <p:nvSpPr>
          <p:cNvPr id="26" name="Google Shape;26;p3"/>
          <p:cNvSpPr/>
          <p:nvPr/>
        </p:nvSpPr>
        <p:spPr>
          <a:xfrm>
            <a:off x="3551830"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chemeClr val="bg1">
              <a:lumMod val="60000"/>
              <a:lumOff val="40000"/>
            </a:schemeClr>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3"/>
          <p:cNvSpPr/>
          <p:nvPr/>
        </p:nvSpPr>
        <p:spPr>
          <a:xfrm>
            <a:off x="-29737" y="0"/>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2665592"/>
              <a:gd name="connsiteX1" fmla="*/ 2798326 w 4299824"/>
              <a:gd name="connsiteY1" fmla="*/ 863596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1873529"/>
              <a:gd name="connsiteX1" fmla="*/ 2798326 w 4299824"/>
              <a:gd name="connsiteY1" fmla="*/ 863596 h 1873529"/>
              <a:gd name="connsiteX2" fmla="*/ 790955 w 4299824"/>
              <a:gd name="connsiteY2" fmla="*/ 1740259 h 1873529"/>
              <a:gd name="connsiteX3" fmla="*/ 0 w 4299824"/>
              <a:gd name="connsiteY3" fmla="*/ 1397889 h 1873529"/>
              <a:gd name="connsiteX4" fmla="*/ 0 w 4299824"/>
              <a:gd name="connsiteY4" fmla="*/ 0 h 1873529"/>
              <a:gd name="connsiteX5" fmla="*/ 4299824 w 4299824"/>
              <a:gd name="connsiteY5" fmla="*/ 8383 h 1873529"/>
              <a:gd name="connsiteX0" fmla="*/ 4299824 w 4299824"/>
              <a:gd name="connsiteY0" fmla="*/ 8383 h 1425294"/>
              <a:gd name="connsiteX1" fmla="*/ 2798326 w 4299824"/>
              <a:gd name="connsiteY1" fmla="*/ 863596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5294"/>
              <a:gd name="connsiteX1" fmla="*/ 3126339 w 4299824"/>
              <a:gd name="connsiteY1" fmla="*/ 830065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6105"/>
              <a:gd name="connsiteX1" fmla="*/ 3126339 w 4299824"/>
              <a:gd name="connsiteY1" fmla="*/ 830065 h 1426105"/>
              <a:gd name="connsiteX2" fmla="*/ 1329233 w 4299824"/>
              <a:gd name="connsiteY2" fmla="*/ 935506 h 1426105"/>
              <a:gd name="connsiteX3" fmla="*/ 0 w 4299824"/>
              <a:gd name="connsiteY3" fmla="*/ 1397889 h 1426105"/>
              <a:gd name="connsiteX4" fmla="*/ 0 w 4299824"/>
              <a:gd name="connsiteY4" fmla="*/ 0 h 1426105"/>
              <a:gd name="connsiteX5" fmla="*/ 4299824 w 4299824"/>
              <a:gd name="connsiteY5" fmla="*/ 8383 h 142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lt1"/>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3"/>
          <p:cNvSpPr/>
          <p:nvPr/>
        </p:nvSpPr>
        <p:spPr>
          <a:xfrm>
            <a:off x="222521" y="1482254"/>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3"/>
          <p:cNvSpPr/>
          <p:nvPr/>
        </p:nvSpPr>
        <p:spPr>
          <a:xfrm>
            <a:off x="6945786" y="613143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0" name="Google Shape;30;p3"/>
          <p:cNvSpPr/>
          <p:nvPr/>
        </p:nvSpPr>
        <p:spPr>
          <a:xfrm>
            <a:off x="11329341" y="5130785"/>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1" name="Google Shape;31;p3"/>
          <p:cNvSpPr/>
          <p:nvPr/>
        </p:nvSpPr>
        <p:spPr>
          <a:xfrm>
            <a:off x="2886979"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3"/>
          <p:cNvSpPr/>
          <p:nvPr/>
        </p:nvSpPr>
        <p:spPr>
          <a:xfrm>
            <a:off x="6945786"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3"/>
          <p:cNvSpPr/>
          <p:nvPr/>
        </p:nvSpPr>
        <p:spPr>
          <a:xfrm>
            <a:off x="476872" y="4295305"/>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3"/>
          <p:cNvSpPr/>
          <p:nvPr/>
        </p:nvSpPr>
        <p:spPr>
          <a:xfrm>
            <a:off x="9437727" y="5960618"/>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5" name="Google Shape;35;p3"/>
          <p:cNvSpPr/>
          <p:nvPr/>
        </p:nvSpPr>
        <p:spPr>
          <a:xfrm>
            <a:off x="11010573" y="3125451"/>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6" name="Google Shape;36;p3"/>
          <p:cNvSpPr/>
          <p:nvPr/>
        </p:nvSpPr>
        <p:spPr>
          <a:xfrm>
            <a:off x="3714427"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3"/>
          <p:cNvSpPr/>
          <p:nvPr/>
        </p:nvSpPr>
        <p:spPr>
          <a:xfrm>
            <a:off x="1035449" y="602411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3"/>
          <p:cNvSpPr/>
          <p:nvPr/>
        </p:nvSpPr>
        <p:spPr>
          <a:xfrm>
            <a:off x="4846083" y="6159073"/>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 name="TextBox 1">
            <a:extLst>
              <a:ext uri="{FF2B5EF4-FFF2-40B4-BE49-F238E27FC236}">
                <a16:creationId xmlns:a16="http://schemas.microsoft.com/office/drawing/2014/main" id="{5AF1274F-AEBE-41F7-9AC6-4F59CBCC9747}"/>
              </a:ext>
            </a:extLst>
          </p:cNvPr>
          <p:cNvSpPr txBox="1"/>
          <p:nvPr userDrawn="1"/>
        </p:nvSpPr>
        <p:spPr>
          <a:xfrm>
            <a:off x="9393799" y="115578"/>
            <a:ext cx="2738250" cy="830997"/>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4800" b="1" i="0" u="none" strike="noStrike" kern="0" cap="none" spc="0" normalizeH="0" baseline="0" noProof="0" dirty="0">
                <a:ln w="10160">
                  <a:solidFill>
                    <a:schemeClr val="bg1">
                      <a:lumMod val="50000"/>
                    </a:schemeClr>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CHỦ ĐỀ 5</a:t>
            </a:r>
          </a:p>
        </p:txBody>
      </p:sp>
      <p:sp>
        <p:nvSpPr>
          <p:cNvPr id="19" name="TextBox 18">
            <a:extLst>
              <a:ext uri="{FF2B5EF4-FFF2-40B4-BE49-F238E27FC236}">
                <a16:creationId xmlns:a16="http://schemas.microsoft.com/office/drawing/2014/main" id="{0256798B-C569-4288-8547-D3A8F47EE487}"/>
              </a:ext>
            </a:extLst>
          </p:cNvPr>
          <p:cNvSpPr txBox="1"/>
          <p:nvPr userDrawn="1"/>
        </p:nvSpPr>
        <p:spPr>
          <a:xfrm>
            <a:off x="4828038" y="909619"/>
            <a:ext cx="7536449" cy="6031395"/>
          </a:xfrm>
          <a:prstGeom prst="rect">
            <a:avLst/>
          </a:prstGeom>
          <a:noFill/>
        </p:spPr>
        <p:txBody>
          <a:bodyPr wrap="square" rtlCol="0">
            <a:spAutoFit/>
          </a:bodyPr>
          <a:lstStyle/>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0160">
                  <a:solidFill>
                    <a:schemeClr val="bg1">
                      <a:lumMod val="50000"/>
                    </a:schemeClr>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                 BẢO    </a:t>
            </a:r>
          </a:p>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0160">
                  <a:solidFill>
                    <a:schemeClr val="bg1">
                      <a:lumMod val="50000"/>
                    </a:schemeClr>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                QUẢN </a:t>
            </a:r>
          </a:p>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0160">
                  <a:solidFill>
                    <a:schemeClr val="bg1">
                      <a:lumMod val="50000"/>
                    </a:schemeClr>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             ĐỒ DÙNG</a:t>
            </a:r>
          </a:p>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0160">
                  <a:solidFill>
                    <a:schemeClr val="bg1">
                      <a:lumMod val="50000"/>
                    </a:schemeClr>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       CÁ NHÂN VÀ </a:t>
            </a:r>
          </a:p>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0160">
                  <a:solidFill>
                    <a:schemeClr val="bg1">
                      <a:lumMod val="50000"/>
                    </a:schemeClr>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            GIA ĐÌNH</a:t>
            </a:r>
          </a:p>
        </p:txBody>
      </p:sp>
      <p:pic>
        <p:nvPicPr>
          <p:cNvPr id="5122" name="Picture 2">
            <a:extLst>
              <a:ext uri="{FF2B5EF4-FFF2-40B4-BE49-F238E27FC236}">
                <a16:creationId xmlns:a16="http://schemas.microsoft.com/office/drawing/2014/main" id="{0775BC22-8A81-4B68-82BE-E53C9B004DAF}"/>
              </a:ext>
            </a:extLst>
          </p:cNvPr>
          <p:cNvPicPr>
            <a:picLocks noChangeAspect="1" noChangeArrowheads="1"/>
          </p:cNvPicPr>
          <p:nvPr userDrawn="1"/>
        </p:nvPicPr>
        <p:blipFill rotWithShape="1">
          <a:blip r:embed="rId2">
            <a:clrChange>
              <a:clrFrom>
                <a:srgbClr val="FFEA8D"/>
              </a:clrFrom>
              <a:clrTo>
                <a:srgbClr val="FFEA8D">
                  <a:alpha val="0"/>
                </a:srgbClr>
              </a:clrTo>
            </a:clrChange>
            <a:extLst>
              <a:ext uri="{28A0092B-C50C-407E-A947-70E740481C1C}">
                <a14:useLocalDpi xmlns:a14="http://schemas.microsoft.com/office/drawing/2010/main" val="0"/>
              </a:ext>
            </a:extLst>
          </a:blip>
          <a:srcRect r="388"/>
          <a:stretch/>
        </p:blipFill>
        <p:spPr bwMode="auto">
          <a:xfrm>
            <a:off x="1796184" y="3292193"/>
            <a:ext cx="5351217" cy="3581400"/>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BF89F3C3-1506-4047-95DD-45D7831B32ED}"/>
              </a:ext>
            </a:extLst>
          </p:cNvPr>
          <p:cNvSpPr txBox="1"/>
          <p:nvPr userDrawn="1"/>
        </p:nvSpPr>
        <p:spPr>
          <a:xfrm>
            <a:off x="6874155" y="6584138"/>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extLst>
      <p:ext uri="{BB962C8B-B14F-4D97-AF65-F5344CB8AC3E}">
        <p14:creationId xmlns:p14="http://schemas.microsoft.com/office/powerpoint/2010/main" val="16681487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3" Type="http://schemas.openxmlformats.org/officeDocument/2006/relationships/slideLayout" Target="../slideLayouts/slideLayout30.xml"/><Relationship Id="rId21" Type="http://schemas.openxmlformats.org/officeDocument/2006/relationships/slideLayout" Target="../slideLayouts/slideLayout48.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theme" Target="../theme/theme3.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2"/>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1118537742"/>
      </p:ext>
    </p:extLst>
  </p:cSld>
  <p:clrMap bg1="lt1" tx1="dk1" bg2="dk2" tx2="lt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66" r:id="rId9"/>
    <p:sldLayoutId id="2147483659" r:id="rId10"/>
    <p:sldLayoutId id="2147483660" r:id="rId11"/>
    <p:sldLayoutId id="2147483661" r:id="rId12"/>
    <p:sldLayoutId id="2147483662" r:id="rId13"/>
    <p:sldLayoutId id="2147483663" r:id="rId14"/>
    <p:sldLayoutId id="2147483664" r:id="rId15"/>
    <p:sldLayoutId id="2147483665" r:id="rId16"/>
  </p:sldLayoutIdLst>
  <p:transition spd="slow">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86449D9-D391-4A05-BE1E-6558785DC2B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EEF96D0-0298-40E4-81F8-ECFA198711B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178EA5-06EB-47D5-AB02-FAE73870D59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4FA40C-620F-437A-BEEC-CAD60EDDC482}" type="datetimeFigureOut">
              <a:rPr lang="en-US" smtClean="0"/>
              <a:t>4/22/2025</a:t>
            </a:fld>
            <a:endParaRPr lang="en-US"/>
          </a:p>
        </p:txBody>
      </p:sp>
      <p:sp>
        <p:nvSpPr>
          <p:cNvPr id="5" name="Footer Placeholder 4">
            <a:extLst>
              <a:ext uri="{FF2B5EF4-FFF2-40B4-BE49-F238E27FC236}">
                <a16:creationId xmlns:a16="http://schemas.microsoft.com/office/drawing/2014/main" id="{BDF63BB5-6658-43FB-847C-890D4F5C2A1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18FC28C-FAAB-4D85-8621-9D27F81A10E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284CCE-7BB3-49F4-BF5E-9B85821055D4}" type="slidenum">
              <a:rPr lang="en-US" smtClean="0"/>
              <a:t>‹#›</a:t>
            </a:fld>
            <a:endParaRPr lang="en-US"/>
          </a:p>
        </p:txBody>
      </p:sp>
    </p:spTree>
    <p:extLst>
      <p:ext uri="{BB962C8B-B14F-4D97-AF65-F5344CB8AC3E}">
        <p14:creationId xmlns:p14="http://schemas.microsoft.com/office/powerpoint/2010/main" val="153406123"/>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E1C8935-5503-46B3-AA64-FDD06962785D}" type="datetimeFigureOut">
              <a:rPr lang="en-US" smtClean="0"/>
              <a:t>4/22/2025</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9306B73E-E889-4101-943F-C932486AC50A}" type="slidenum">
              <a:rPr lang="en-US" smtClean="0"/>
              <a:t>‹#›</a:t>
            </a:fld>
            <a:endParaRPr lang="en-US"/>
          </a:p>
        </p:txBody>
      </p:sp>
    </p:spTree>
    <p:extLst>
      <p:ext uri="{BB962C8B-B14F-4D97-AF65-F5344CB8AC3E}">
        <p14:creationId xmlns:p14="http://schemas.microsoft.com/office/powerpoint/2010/main" val="234030165"/>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 id="2147483696" r:id="rId17"/>
    <p:sldLayoutId id="2147483697" r:id="rId18"/>
    <p:sldLayoutId id="2147483698" r:id="rId19"/>
    <p:sldLayoutId id="2147483699" r:id="rId20"/>
    <p:sldLayoutId id="2147483700" r:id="rId21"/>
    <p:sldLayoutId id="2147483701" r:id="rId22"/>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35.png"/><Relationship Id="rId18" Type="http://schemas.openxmlformats.org/officeDocument/2006/relationships/image" Target="../media/image29.gif"/><Relationship Id="rId3" Type="http://schemas.microsoft.com/office/2007/relationships/media" Target="../media/media2.mp3"/><Relationship Id="rId7" Type="http://schemas.openxmlformats.org/officeDocument/2006/relationships/slideLayout" Target="../slideLayouts/slideLayout17.xml"/><Relationship Id="rId12" Type="http://schemas.openxmlformats.org/officeDocument/2006/relationships/image" Target="../media/image34.png"/><Relationship Id="rId17" Type="http://schemas.openxmlformats.org/officeDocument/2006/relationships/image" Target="../media/image28.png"/><Relationship Id="rId2" Type="http://schemas.microsoft.com/office/2007/relationships/media" Target="../media/media1.mp3"/><Relationship Id="rId16" Type="http://schemas.openxmlformats.org/officeDocument/2006/relationships/image" Target="../media/image27.png"/><Relationship Id="rId1" Type="http://schemas.openxmlformats.org/officeDocument/2006/relationships/audio" Target="NULL" TargetMode="External"/><Relationship Id="rId6" Type="http://schemas.openxmlformats.org/officeDocument/2006/relationships/audio" Target="../media/media3.mp3"/><Relationship Id="rId11" Type="http://schemas.openxmlformats.org/officeDocument/2006/relationships/image" Target="../media/image22.png"/><Relationship Id="rId5" Type="http://schemas.microsoft.com/office/2007/relationships/media" Target="../media/media3.mp3"/><Relationship Id="rId15" Type="http://schemas.openxmlformats.org/officeDocument/2006/relationships/image" Target="../media/image26.gif"/><Relationship Id="rId10" Type="http://schemas.openxmlformats.org/officeDocument/2006/relationships/audio" Target="../media/audio3.wav"/><Relationship Id="rId4" Type="http://schemas.openxmlformats.org/officeDocument/2006/relationships/audio" Target="../media/media2.mp3"/><Relationship Id="rId9" Type="http://schemas.openxmlformats.org/officeDocument/2006/relationships/audio" Target="../media/audio1.wav"/><Relationship Id="rId14" Type="http://schemas.openxmlformats.org/officeDocument/2006/relationships/image" Target="../media/image25.gif"/></Relationships>
</file>

<file path=ppt/slides/_rels/slide11.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35.png"/><Relationship Id="rId18" Type="http://schemas.openxmlformats.org/officeDocument/2006/relationships/image" Target="../media/image29.gif"/><Relationship Id="rId3" Type="http://schemas.microsoft.com/office/2007/relationships/media" Target="../media/media2.mp3"/><Relationship Id="rId7" Type="http://schemas.openxmlformats.org/officeDocument/2006/relationships/slideLayout" Target="../slideLayouts/slideLayout17.xml"/><Relationship Id="rId12" Type="http://schemas.openxmlformats.org/officeDocument/2006/relationships/image" Target="../media/image34.png"/><Relationship Id="rId17" Type="http://schemas.openxmlformats.org/officeDocument/2006/relationships/image" Target="../media/image28.png"/><Relationship Id="rId2" Type="http://schemas.microsoft.com/office/2007/relationships/media" Target="../media/media1.mp3"/><Relationship Id="rId16" Type="http://schemas.openxmlformats.org/officeDocument/2006/relationships/image" Target="../media/image27.png"/><Relationship Id="rId1" Type="http://schemas.openxmlformats.org/officeDocument/2006/relationships/audio" Target="NULL" TargetMode="External"/><Relationship Id="rId6" Type="http://schemas.openxmlformats.org/officeDocument/2006/relationships/audio" Target="../media/media3.mp3"/><Relationship Id="rId11" Type="http://schemas.openxmlformats.org/officeDocument/2006/relationships/image" Target="../media/image22.png"/><Relationship Id="rId5" Type="http://schemas.microsoft.com/office/2007/relationships/media" Target="../media/media3.mp3"/><Relationship Id="rId15" Type="http://schemas.openxmlformats.org/officeDocument/2006/relationships/image" Target="../media/image26.gif"/><Relationship Id="rId10" Type="http://schemas.openxmlformats.org/officeDocument/2006/relationships/audio" Target="../media/audio3.wav"/><Relationship Id="rId4" Type="http://schemas.openxmlformats.org/officeDocument/2006/relationships/audio" Target="../media/media2.mp3"/><Relationship Id="rId9" Type="http://schemas.openxmlformats.org/officeDocument/2006/relationships/audio" Target="../media/audio1.wav"/><Relationship Id="rId14" Type="http://schemas.openxmlformats.org/officeDocument/2006/relationships/image" Target="../media/image25.gif"/></Relationships>
</file>

<file path=ppt/slides/_rels/slide12.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33.png"/><Relationship Id="rId18" Type="http://schemas.openxmlformats.org/officeDocument/2006/relationships/image" Target="../media/image29.gif"/><Relationship Id="rId3" Type="http://schemas.microsoft.com/office/2007/relationships/media" Target="../media/media2.mp3"/><Relationship Id="rId7" Type="http://schemas.openxmlformats.org/officeDocument/2006/relationships/slideLayout" Target="../slideLayouts/slideLayout17.xml"/><Relationship Id="rId12" Type="http://schemas.openxmlformats.org/officeDocument/2006/relationships/image" Target="../media/image23.png"/><Relationship Id="rId17" Type="http://schemas.openxmlformats.org/officeDocument/2006/relationships/image" Target="../media/image28.png"/><Relationship Id="rId2" Type="http://schemas.microsoft.com/office/2007/relationships/media" Target="../media/media1.mp3"/><Relationship Id="rId16" Type="http://schemas.openxmlformats.org/officeDocument/2006/relationships/image" Target="../media/image27.png"/><Relationship Id="rId1" Type="http://schemas.openxmlformats.org/officeDocument/2006/relationships/audio" Target="NULL" TargetMode="External"/><Relationship Id="rId6" Type="http://schemas.openxmlformats.org/officeDocument/2006/relationships/audio" Target="../media/media3.mp3"/><Relationship Id="rId11" Type="http://schemas.openxmlformats.org/officeDocument/2006/relationships/image" Target="../media/image22.png"/><Relationship Id="rId5" Type="http://schemas.microsoft.com/office/2007/relationships/media" Target="../media/media3.mp3"/><Relationship Id="rId15" Type="http://schemas.openxmlformats.org/officeDocument/2006/relationships/image" Target="../media/image26.gif"/><Relationship Id="rId10" Type="http://schemas.openxmlformats.org/officeDocument/2006/relationships/audio" Target="../media/audio3.wav"/><Relationship Id="rId4" Type="http://schemas.openxmlformats.org/officeDocument/2006/relationships/audio" Target="../media/media2.mp3"/><Relationship Id="rId9" Type="http://schemas.openxmlformats.org/officeDocument/2006/relationships/audio" Target="../media/audio1.wav"/><Relationship Id="rId14" Type="http://schemas.openxmlformats.org/officeDocument/2006/relationships/image" Target="../media/image25.gif"/></Relationships>
</file>

<file path=ppt/slides/_rels/slide13.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5.xml"/><Relationship Id="rId5" Type="http://schemas.openxmlformats.org/officeDocument/2006/relationships/image" Target="../media/image20.png"/><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38.jpeg"/><Relationship Id="rId2" Type="http://schemas.openxmlformats.org/officeDocument/2006/relationships/slideLayout" Target="../slideLayouts/slideLayout6.xml"/><Relationship Id="rId1" Type="http://schemas.openxmlformats.org/officeDocument/2006/relationships/tags" Target="../tags/tag2.xml"/><Relationship Id="rId6" Type="http://schemas.microsoft.com/office/2007/relationships/hdphoto" Target="../media/hdphoto4.wdp"/><Relationship Id="rId5" Type="http://schemas.openxmlformats.org/officeDocument/2006/relationships/image" Target="../media/image37.png"/><Relationship Id="rId4" Type="http://schemas.microsoft.com/office/2007/relationships/hdphoto" Target="../media/hdphoto3.wdp"/></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jpeg"/><Relationship Id="rId2" Type="http://schemas.openxmlformats.org/officeDocument/2006/relationships/slideLayout" Target="../slideLayouts/slideLayout6.xml"/><Relationship Id="rId1" Type="http://schemas.openxmlformats.org/officeDocument/2006/relationships/tags" Target="../tags/tag3.xml"/><Relationship Id="rId6" Type="http://schemas.microsoft.com/office/2007/relationships/hdphoto" Target="../media/hdphoto5.wdp"/><Relationship Id="rId5" Type="http://schemas.openxmlformats.org/officeDocument/2006/relationships/image" Target="../media/image39.png"/><Relationship Id="rId4" Type="http://schemas.microsoft.com/office/2007/relationships/hdphoto" Target="../media/hdphoto3.wdp"/></Relationships>
</file>

<file path=ppt/slides/_rels/slide18.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5.xml"/><Relationship Id="rId5" Type="http://schemas.openxmlformats.org/officeDocument/2006/relationships/image" Target="../media/image20.png"/><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45.xml"/></Relationships>
</file>

<file path=ppt/slides/_rels/slide2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5.xml"/></Relationships>
</file>

<file path=ppt/slides/_rels/slide2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45.xml"/></Relationships>
</file>

<file path=ppt/slides/_rels/slide23.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45.xml"/></Relationships>
</file>

<file path=ppt/slides/_rels/slide24.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45.xml"/></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5.xml"/><Relationship Id="rId5" Type="http://schemas.openxmlformats.org/officeDocument/2006/relationships/image" Target="../media/image20.png"/><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5.xml"/><Relationship Id="rId5" Type="http://schemas.openxmlformats.org/officeDocument/2006/relationships/image" Target="../media/image20.png"/><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45.xml"/></Relationships>
</file>

<file path=ppt/slides/_rels/slide6.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24.png"/><Relationship Id="rId18" Type="http://schemas.openxmlformats.org/officeDocument/2006/relationships/image" Target="../media/image29.gif"/><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23.png"/><Relationship Id="rId17" Type="http://schemas.openxmlformats.org/officeDocument/2006/relationships/image" Target="../media/image28.png"/><Relationship Id="rId2" Type="http://schemas.microsoft.com/office/2007/relationships/media" Target="../media/media1.mp3"/><Relationship Id="rId16" Type="http://schemas.openxmlformats.org/officeDocument/2006/relationships/image" Target="../media/image27.png"/><Relationship Id="rId1" Type="http://schemas.openxmlformats.org/officeDocument/2006/relationships/audio" Target="NULL" TargetMode="External"/><Relationship Id="rId6" Type="http://schemas.openxmlformats.org/officeDocument/2006/relationships/audio" Target="../media/media3.mp3"/><Relationship Id="rId11" Type="http://schemas.openxmlformats.org/officeDocument/2006/relationships/image" Target="../media/image22.png"/><Relationship Id="rId5" Type="http://schemas.microsoft.com/office/2007/relationships/media" Target="../media/media3.mp3"/><Relationship Id="rId15" Type="http://schemas.openxmlformats.org/officeDocument/2006/relationships/image" Target="../media/image26.gif"/><Relationship Id="rId10" Type="http://schemas.openxmlformats.org/officeDocument/2006/relationships/audio" Target="../media/audio1.wav"/><Relationship Id="rId4" Type="http://schemas.openxmlformats.org/officeDocument/2006/relationships/audio" Target="../media/media2.mp3"/><Relationship Id="rId9" Type="http://schemas.openxmlformats.org/officeDocument/2006/relationships/slideLayout" Target="../slideLayouts/slideLayout17.xml"/><Relationship Id="rId14" Type="http://schemas.openxmlformats.org/officeDocument/2006/relationships/image" Target="../media/image25.gif"/></Relationships>
</file>

<file path=ppt/slides/_rels/slide7.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30.png"/><Relationship Id="rId18" Type="http://schemas.openxmlformats.org/officeDocument/2006/relationships/image" Target="../media/image29.gif"/><Relationship Id="rId3" Type="http://schemas.microsoft.com/office/2007/relationships/media" Target="../media/media2.mp3"/><Relationship Id="rId7" Type="http://schemas.openxmlformats.org/officeDocument/2006/relationships/slideLayout" Target="../slideLayouts/slideLayout17.xml"/><Relationship Id="rId12" Type="http://schemas.openxmlformats.org/officeDocument/2006/relationships/image" Target="../media/image24.png"/><Relationship Id="rId17" Type="http://schemas.openxmlformats.org/officeDocument/2006/relationships/image" Target="../media/image28.png"/><Relationship Id="rId2" Type="http://schemas.microsoft.com/office/2007/relationships/media" Target="../media/media1.mp3"/><Relationship Id="rId16" Type="http://schemas.openxmlformats.org/officeDocument/2006/relationships/image" Target="../media/image27.png"/><Relationship Id="rId1" Type="http://schemas.openxmlformats.org/officeDocument/2006/relationships/audio" Target="NULL" TargetMode="External"/><Relationship Id="rId6" Type="http://schemas.openxmlformats.org/officeDocument/2006/relationships/audio" Target="../media/media3.mp3"/><Relationship Id="rId11" Type="http://schemas.openxmlformats.org/officeDocument/2006/relationships/image" Target="../media/image22.png"/><Relationship Id="rId5" Type="http://schemas.microsoft.com/office/2007/relationships/media" Target="../media/media3.mp3"/><Relationship Id="rId15" Type="http://schemas.openxmlformats.org/officeDocument/2006/relationships/image" Target="../media/image26.gif"/><Relationship Id="rId10" Type="http://schemas.openxmlformats.org/officeDocument/2006/relationships/audio" Target="../media/audio3.wav"/><Relationship Id="rId4" Type="http://schemas.openxmlformats.org/officeDocument/2006/relationships/audio" Target="../media/media2.mp3"/><Relationship Id="rId9" Type="http://schemas.openxmlformats.org/officeDocument/2006/relationships/audio" Target="../media/audio1.wav"/><Relationship Id="rId14" Type="http://schemas.openxmlformats.org/officeDocument/2006/relationships/image" Target="../media/image25.gif"/></Relationships>
</file>

<file path=ppt/slides/_rels/slide8.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32.png"/><Relationship Id="rId18" Type="http://schemas.openxmlformats.org/officeDocument/2006/relationships/image" Target="../media/image29.gif"/><Relationship Id="rId3" Type="http://schemas.microsoft.com/office/2007/relationships/media" Target="../media/media2.mp3"/><Relationship Id="rId7" Type="http://schemas.openxmlformats.org/officeDocument/2006/relationships/slideLayout" Target="../slideLayouts/slideLayout17.xml"/><Relationship Id="rId12" Type="http://schemas.openxmlformats.org/officeDocument/2006/relationships/image" Target="../media/image31.png"/><Relationship Id="rId17" Type="http://schemas.openxmlformats.org/officeDocument/2006/relationships/image" Target="../media/image28.png"/><Relationship Id="rId2" Type="http://schemas.microsoft.com/office/2007/relationships/media" Target="../media/media1.mp3"/><Relationship Id="rId16" Type="http://schemas.openxmlformats.org/officeDocument/2006/relationships/image" Target="../media/image27.png"/><Relationship Id="rId1" Type="http://schemas.openxmlformats.org/officeDocument/2006/relationships/audio" Target="NULL" TargetMode="External"/><Relationship Id="rId6" Type="http://schemas.openxmlformats.org/officeDocument/2006/relationships/audio" Target="../media/media3.mp3"/><Relationship Id="rId11" Type="http://schemas.openxmlformats.org/officeDocument/2006/relationships/image" Target="../media/image22.png"/><Relationship Id="rId5" Type="http://schemas.microsoft.com/office/2007/relationships/media" Target="../media/media3.mp3"/><Relationship Id="rId15" Type="http://schemas.openxmlformats.org/officeDocument/2006/relationships/image" Target="../media/image26.gif"/><Relationship Id="rId10" Type="http://schemas.openxmlformats.org/officeDocument/2006/relationships/audio" Target="../media/audio3.wav"/><Relationship Id="rId4" Type="http://schemas.openxmlformats.org/officeDocument/2006/relationships/audio" Target="../media/media2.mp3"/><Relationship Id="rId9" Type="http://schemas.openxmlformats.org/officeDocument/2006/relationships/audio" Target="../media/audio1.wav"/><Relationship Id="rId14" Type="http://schemas.openxmlformats.org/officeDocument/2006/relationships/image" Target="../media/image25.gif"/></Relationships>
</file>

<file path=ppt/slides/_rels/slide9.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33.png"/><Relationship Id="rId18" Type="http://schemas.openxmlformats.org/officeDocument/2006/relationships/image" Target="../media/image29.gif"/><Relationship Id="rId3" Type="http://schemas.microsoft.com/office/2007/relationships/media" Target="../media/media2.mp3"/><Relationship Id="rId7" Type="http://schemas.openxmlformats.org/officeDocument/2006/relationships/slideLayout" Target="../slideLayouts/slideLayout17.xml"/><Relationship Id="rId12" Type="http://schemas.openxmlformats.org/officeDocument/2006/relationships/image" Target="../media/image23.png"/><Relationship Id="rId17" Type="http://schemas.openxmlformats.org/officeDocument/2006/relationships/image" Target="../media/image28.png"/><Relationship Id="rId2" Type="http://schemas.microsoft.com/office/2007/relationships/media" Target="../media/media1.mp3"/><Relationship Id="rId16" Type="http://schemas.openxmlformats.org/officeDocument/2006/relationships/image" Target="../media/image27.png"/><Relationship Id="rId1" Type="http://schemas.openxmlformats.org/officeDocument/2006/relationships/audio" Target="NULL" TargetMode="External"/><Relationship Id="rId6" Type="http://schemas.openxmlformats.org/officeDocument/2006/relationships/audio" Target="../media/media3.mp3"/><Relationship Id="rId11" Type="http://schemas.openxmlformats.org/officeDocument/2006/relationships/image" Target="../media/image22.png"/><Relationship Id="rId5" Type="http://schemas.microsoft.com/office/2007/relationships/media" Target="../media/media3.mp3"/><Relationship Id="rId15" Type="http://schemas.openxmlformats.org/officeDocument/2006/relationships/image" Target="../media/image26.gif"/><Relationship Id="rId10" Type="http://schemas.openxmlformats.org/officeDocument/2006/relationships/audio" Target="../media/audio3.wav"/><Relationship Id="rId4" Type="http://schemas.openxmlformats.org/officeDocument/2006/relationships/audio" Target="../media/media2.mp3"/><Relationship Id="rId9" Type="http://schemas.openxmlformats.org/officeDocument/2006/relationships/audio" Target="../media/audio1.wav"/><Relationship Id="rId14" Type="http://schemas.openxmlformats.org/officeDocument/2006/relationships/image" Target="../media/image25.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98960AF-7BE4-41F3-87DD-D02139E5D9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7108723"/>
          </a:xfrm>
          <a:prstGeom prst="rect">
            <a:avLst/>
          </a:prstGeom>
        </p:spPr>
      </p:pic>
      <p:sp>
        <p:nvSpPr>
          <p:cNvPr id="5" name="TextBox 4">
            <a:extLst>
              <a:ext uri="{FF2B5EF4-FFF2-40B4-BE49-F238E27FC236}">
                <a16:creationId xmlns:a16="http://schemas.microsoft.com/office/drawing/2014/main" id="{2CDE73FF-8583-28E3-E5B8-A905F9BE4FD0}"/>
              </a:ext>
            </a:extLst>
          </p:cNvPr>
          <p:cNvSpPr txBox="1"/>
          <p:nvPr/>
        </p:nvSpPr>
        <p:spPr>
          <a:xfrm>
            <a:off x="2866358" y="1843594"/>
            <a:ext cx="7298632" cy="870810"/>
          </a:xfrm>
          <a:prstGeom prst="rect">
            <a:avLst/>
          </a:prstGeom>
          <a:noFill/>
        </p:spPr>
        <p:txBody>
          <a:bodyPr wrap="square" lIns="60954" tIns="30477" rIns="60954" bIns="30477" rtlCol="0">
            <a:spAutoFit/>
          </a:bodyPr>
          <a:lstStyle/>
          <a:p>
            <a:pPr algn="ctr">
              <a:lnSpc>
                <a:spcPct val="150000"/>
              </a:lnSpc>
            </a:pPr>
            <a:r>
              <a:rPr lang="en-US" sz="4000" b="1" dirty="0">
                <a:solidFill>
                  <a:schemeClr val="tx2">
                    <a:lumMod val="25000"/>
                  </a:schemeClr>
                </a:solidFill>
                <a:latin typeface="Arial" panose="020B0604020202020204" pitchFamily="34" charset="0"/>
                <a:cs typeface="Arial" panose="020B0604020202020204" pitchFamily="34" charset="0"/>
              </a:rPr>
              <a:t>TỰ HÀO TỔ QUỐC VIỆT NAM</a:t>
            </a:r>
          </a:p>
        </p:txBody>
      </p:sp>
      <p:sp>
        <p:nvSpPr>
          <p:cNvPr id="6" name="TextBox 5"/>
          <p:cNvSpPr txBox="1"/>
          <p:nvPr/>
        </p:nvSpPr>
        <p:spPr>
          <a:xfrm>
            <a:off x="3964769" y="2844224"/>
            <a:ext cx="4262462" cy="1169551"/>
          </a:xfrm>
          <a:prstGeom prst="rect">
            <a:avLst/>
          </a:prstGeom>
          <a:noFill/>
        </p:spPr>
        <p:txBody>
          <a:bodyPr wrap="square" lIns="60954" tIns="30477" rIns="60954" bIns="30477" rtlCol="0">
            <a:spAutoFit/>
          </a:bodyPr>
          <a:lstStyle/>
          <a:p>
            <a:pPr algn="ctr"/>
            <a:r>
              <a:rPr lang="en-US" sz="3600" b="1" dirty="0">
                <a:solidFill>
                  <a:srgbClr val="002060"/>
                </a:solidFill>
                <a:latin typeface="Times New Roman" panose="02020603050405020304" pitchFamily="18" charset="0"/>
                <a:cs typeface="Times New Roman" panose="02020603050405020304" pitchFamily="18" charset="0"/>
              </a:rPr>
              <a:t>MÔN: ĐẠO ĐỨC</a:t>
            </a:r>
          </a:p>
          <a:p>
            <a:pPr algn="ctr"/>
            <a:r>
              <a:rPr lang="en-US" sz="3600" b="1" dirty="0">
                <a:solidFill>
                  <a:srgbClr val="002060"/>
                </a:solidFill>
                <a:latin typeface="Times New Roman" panose="02020603050405020304" pitchFamily="18" charset="0"/>
                <a:cs typeface="Times New Roman" panose="02020603050405020304" pitchFamily="18" charset="0"/>
              </a:rPr>
              <a:t>LỚP: 3A3</a:t>
            </a:r>
          </a:p>
        </p:txBody>
      </p:sp>
      <p:sp>
        <p:nvSpPr>
          <p:cNvPr id="9" name="TextBox 12">
            <a:extLst>
              <a:ext uri="{FF2B5EF4-FFF2-40B4-BE49-F238E27FC236}">
                <a16:creationId xmlns:a16="http://schemas.microsoft.com/office/drawing/2014/main" id="{D2A044F6-89CD-4314-A211-D9602DB5708D}"/>
              </a:ext>
            </a:extLst>
          </p:cNvPr>
          <p:cNvSpPr txBox="1"/>
          <p:nvPr/>
        </p:nvSpPr>
        <p:spPr>
          <a:xfrm>
            <a:off x="2414126" y="4143595"/>
            <a:ext cx="8203096"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b="1" dirty="0" err="1">
                <a:solidFill>
                  <a:srgbClr val="0070C0"/>
                </a:solidFill>
                <a:latin typeface="Times New Roman" panose="02020603050405020304" pitchFamily="18" charset="0"/>
                <a:cs typeface="Times New Roman" panose="02020603050405020304" pitchFamily="18" charset="0"/>
              </a:rPr>
              <a:t>Giáo</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viên</a:t>
            </a:r>
            <a:r>
              <a:rPr lang="en-US" sz="3200" b="1" dirty="0">
                <a:solidFill>
                  <a:srgbClr val="0070C0"/>
                </a:solidFill>
                <a:latin typeface="Times New Roman" panose="02020603050405020304" pitchFamily="18" charset="0"/>
                <a:cs typeface="Times New Roman" panose="02020603050405020304" pitchFamily="18" charset="0"/>
              </a:rPr>
              <a:t>: TRƯƠNG NGUYỄN NHÂN</a:t>
            </a:r>
          </a:p>
        </p:txBody>
      </p:sp>
    </p:spTree>
    <p:extLst>
      <p:ext uri="{BB962C8B-B14F-4D97-AF65-F5344CB8AC3E}">
        <p14:creationId xmlns:p14="http://schemas.microsoft.com/office/powerpoint/2010/main" val="18699320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pic>
        <p:nvPicPr>
          <p:cNvPr id="114" name="Picture 113">
            <a:extLst>
              <a:ext uri="{FF2B5EF4-FFF2-40B4-BE49-F238E27FC236}">
                <a16:creationId xmlns:a16="http://schemas.microsoft.com/office/drawing/2014/main" id="{D067B868-75D4-48E7-8A82-52A76B0D355A}"/>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2846396" y="2067225"/>
            <a:ext cx="1156947" cy="2483499"/>
          </a:xfrm>
          <a:prstGeom prst="rect">
            <a:avLst/>
          </a:prstGeom>
        </p:spPr>
      </p:pic>
      <p:pic>
        <p:nvPicPr>
          <p:cNvPr id="132" name="Picture 131">
            <a:extLst>
              <a:ext uri="{FF2B5EF4-FFF2-40B4-BE49-F238E27FC236}">
                <a16:creationId xmlns:a16="http://schemas.microsoft.com/office/drawing/2014/main" id="{0A72BDF2-FC8C-412D-B404-25EA1101A564}"/>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2846397" y="2066751"/>
            <a:ext cx="1154105" cy="2484363"/>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88C97931-3855-4346-8552-0397AD943EF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927440" y="1914525"/>
            <a:ext cx="1189007" cy="1661113"/>
          </a:xfrm>
          <a:prstGeom prst="rect">
            <a:avLst/>
          </a:prstGeom>
        </p:spPr>
      </p:pic>
      <p:pic>
        <p:nvPicPr>
          <p:cNvPr id="9" name="Picture 8" descr="A insect on the ground&#10;&#10;Description automatically generated">
            <a:extLst>
              <a:ext uri="{FF2B5EF4-FFF2-40B4-BE49-F238E27FC236}">
                <a16:creationId xmlns:a16="http://schemas.microsoft.com/office/drawing/2014/main" id="{D570F14C-05FC-426D-8191-A7CDBD81759A}"/>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18564" y="1914525"/>
            <a:ext cx="640513" cy="613611"/>
          </a:xfrm>
          <a:prstGeom prst="rect">
            <a:avLst/>
          </a:prstGeom>
        </p:spPr>
      </p:pic>
      <p:pic>
        <p:nvPicPr>
          <p:cNvPr id="79" name="Picture 78">
            <a:extLst>
              <a:ext uri="{FF2B5EF4-FFF2-40B4-BE49-F238E27FC236}">
                <a16:creationId xmlns:a16="http://schemas.microsoft.com/office/drawing/2014/main" id="{E369BAE6-EB8C-4DA8-8110-F12C6BCD041E}"/>
              </a:ext>
            </a:extLst>
          </p:cNvPr>
          <p:cNvPicPr>
            <a:picLocks noChangeAspect="1"/>
          </p:cNvPicPr>
          <p:nvPr/>
        </p:nvPicPr>
        <p:blipFill>
          <a:blip r:embed="rId16"/>
          <a:stretch>
            <a:fillRect/>
          </a:stretch>
        </p:blipFill>
        <p:spPr>
          <a:xfrm>
            <a:off x="2781300" y="1686779"/>
            <a:ext cx="7320735" cy="4624457"/>
          </a:xfrm>
          <a:prstGeom prst="rect">
            <a:avLst/>
          </a:prstGeom>
        </p:spPr>
      </p:pic>
      <p:pic>
        <p:nvPicPr>
          <p:cNvPr id="2" name="Bus Sound Effects">
            <a:hlinkClick r:id="" action="ppaction://media"/>
            <a:extLst>
              <a:ext uri="{FF2B5EF4-FFF2-40B4-BE49-F238E27FC236}">
                <a16:creationId xmlns:a16="http://schemas.microsoft.com/office/drawing/2014/main" id="{B4F5C31A-1602-4858-B05B-92D3530B5518}"/>
              </a:ext>
            </a:extLst>
          </p:cNvPr>
          <p:cNvPicPr>
            <a:picLocks noChangeAspect="1"/>
          </p:cNvPicPr>
          <p:nvPr>
            <a:audioFile r:link="rId1"/>
            <p:extLst>
              <p:ext uri="{DAA4B4D4-6D71-4841-9C94-3DE7FCFB9230}">
                <p14:media xmlns:p14="http://schemas.microsoft.com/office/powerpoint/2010/main" r:embed="rId2">
                  <p14:trim st="440" end="15675"/>
                </p14:media>
              </p:ext>
            </p:extLst>
          </p:nvPr>
        </p:nvPicPr>
        <p:blipFill>
          <a:blip r:embed="rId17"/>
          <a:stretch>
            <a:fillRect/>
          </a:stretch>
        </p:blipFill>
        <p:spPr>
          <a:xfrm>
            <a:off x="12413928" y="3866188"/>
            <a:ext cx="609600" cy="609600"/>
          </a:xfrm>
          <a:prstGeom prst="rect">
            <a:avLst/>
          </a:prstGeom>
        </p:spPr>
      </p:pic>
      <p:pic>
        <p:nvPicPr>
          <p:cNvPr id="3" name="Bus Horn sound effect">
            <a:hlinkClick r:id="" action="ppaction://media"/>
            <a:extLst>
              <a:ext uri="{FF2B5EF4-FFF2-40B4-BE49-F238E27FC236}">
                <a16:creationId xmlns:a16="http://schemas.microsoft.com/office/drawing/2014/main" id="{C0812635-EA3E-49A2-8AE6-8D2DE40ECDCB}"/>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2413928" y="4702795"/>
            <a:ext cx="609600" cy="609600"/>
          </a:xfrm>
          <a:prstGeom prst="rect">
            <a:avLst/>
          </a:prstGeom>
        </p:spPr>
      </p:pic>
      <p:pic>
        <p:nvPicPr>
          <p:cNvPr id="28" name="Picture 27" descr="A picture containing food&#10;&#10;Description automatically generated">
            <a:extLst>
              <a:ext uri="{FF2B5EF4-FFF2-40B4-BE49-F238E27FC236}">
                <a16:creationId xmlns:a16="http://schemas.microsoft.com/office/drawing/2014/main" id="{6D6F8CAF-9C6F-4794-9D75-A26511E71784}"/>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669623" y="49337"/>
            <a:ext cx="1519850" cy="1519850"/>
          </a:xfrm>
          <a:prstGeom prst="rect">
            <a:avLst/>
          </a:prstGeom>
        </p:spPr>
      </p:pic>
      <p:sp>
        <p:nvSpPr>
          <p:cNvPr id="5" name="Speech Bubble: Rectangle 4">
            <a:extLst>
              <a:ext uri="{FF2B5EF4-FFF2-40B4-BE49-F238E27FC236}">
                <a16:creationId xmlns:a16="http://schemas.microsoft.com/office/drawing/2014/main" id="{B29223BF-88BB-44E5-B772-8C3B971553A7}"/>
              </a:ext>
            </a:extLst>
          </p:cNvPr>
          <p:cNvSpPr/>
          <p:nvPr/>
        </p:nvSpPr>
        <p:spPr>
          <a:xfrm>
            <a:off x="4154099" y="740979"/>
            <a:ext cx="5515524" cy="1173546"/>
          </a:xfrm>
          <a:prstGeom prst="wedgeRectCallout">
            <a:avLst>
              <a:gd name="adj1" fmla="val -28073"/>
              <a:gd name="adj2" fmla="val 90537"/>
            </a:avLst>
          </a:prstGeom>
          <a:solidFill>
            <a:schemeClr val="bg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07000"/>
              </a:lnSpc>
              <a:spcAft>
                <a:spcPts val="800"/>
              </a:spcAf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latin typeface="HP001 4 hàng" panose="020B0603050302020204" pitchFamily="34" charset="0"/>
                <a:ea typeface="Times New Roman" panose="02020603050405020304" pitchFamily="18" charset="0"/>
                <a:cs typeface="Times New Roman" panose="02020603050405020304" pitchFamily="18" charset="0"/>
              </a:rPr>
              <a:t>Học</a:t>
            </a:r>
            <a:r>
              <a:rPr lang="en-US" sz="2800" b="1" dirty="0">
                <a:solidFill>
                  <a:schemeClr val="tx1"/>
                </a:solidFill>
                <a:latin typeface="HP001 4 hàng" panose="020B0603050302020204" pitchFamily="34" charset="0"/>
                <a:ea typeface="Times New Roman" panose="02020603050405020304" pitchFamily="18" charset="0"/>
                <a:cs typeface="Times New Roman" panose="02020603050405020304" pitchFamily="18" charset="0"/>
              </a:rPr>
              <a:t> </a:t>
            </a:r>
            <a:r>
              <a:rPr lang="en-US" sz="2800" b="1" dirty="0" err="1">
                <a:solidFill>
                  <a:schemeClr val="tx1"/>
                </a:solidFill>
                <a:latin typeface="HP001 4 hàng" panose="020B0603050302020204" pitchFamily="34" charset="0"/>
                <a:ea typeface="Times New Roman" panose="02020603050405020304" pitchFamily="18" charset="0"/>
                <a:cs typeface="Times New Roman" panose="02020603050405020304" pitchFamily="18" charset="0"/>
              </a:rPr>
              <a:t>tập</a:t>
            </a:r>
            <a:r>
              <a:rPr lang="en-US" sz="2800" b="1" dirty="0">
                <a:solidFill>
                  <a:schemeClr val="tx1"/>
                </a:solidFill>
                <a:latin typeface="HP001 4 hàng" panose="020B0603050302020204" pitchFamily="34" charset="0"/>
                <a:ea typeface="Times New Roman" panose="02020603050405020304" pitchFamily="18" charset="0"/>
                <a:cs typeface="Times New Roman" panose="02020603050405020304" pitchFamily="18" charset="0"/>
              </a:rPr>
              <a:t> </a:t>
            </a:r>
            <a:r>
              <a:rPr lang="en-US" sz="2800" b="1" dirty="0" err="1">
                <a:solidFill>
                  <a:schemeClr val="tx1"/>
                </a:solidFill>
                <a:latin typeface="HP001 4 hàng" panose="020B0603050302020204" pitchFamily="34" charset="0"/>
                <a:ea typeface="Times New Roman" panose="02020603050405020304" pitchFamily="18" charset="0"/>
                <a:cs typeface="Times New Roman" panose="02020603050405020304" pitchFamily="18" charset="0"/>
              </a:rPr>
              <a:t>thật</a:t>
            </a:r>
            <a:r>
              <a:rPr lang="en-US" sz="2800" b="1" dirty="0">
                <a:solidFill>
                  <a:schemeClr val="tx1"/>
                </a:solidFill>
                <a:latin typeface="HP001 4 hàng" panose="020B0603050302020204" pitchFamily="34" charset="0"/>
                <a:ea typeface="Times New Roman" panose="02020603050405020304" pitchFamily="18" charset="0"/>
                <a:cs typeface="Times New Roman" panose="02020603050405020304" pitchFamily="18" charset="0"/>
              </a:rPr>
              <a:t> </a:t>
            </a:r>
            <a:r>
              <a:rPr lang="en-US" sz="2800" b="1" dirty="0" err="1">
                <a:solidFill>
                  <a:schemeClr val="tx1"/>
                </a:solidFill>
                <a:latin typeface="HP001 4 hàng" panose="020B0603050302020204" pitchFamily="34" charset="0"/>
                <a:ea typeface="Times New Roman" panose="02020603050405020304" pitchFamily="18" charset="0"/>
                <a:cs typeface="Times New Roman" panose="02020603050405020304" pitchFamily="18" charset="0"/>
              </a:rPr>
              <a:t>tốt</a:t>
            </a:r>
            <a:endParaRPr kumimoji="0" lang="en-US" sz="28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6" name="Rectangle 25">
            <a:extLst>
              <a:ext uri="{FF2B5EF4-FFF2-40B4-BE49-F238E27FC236}">
                <a16:creationId xmlns:a16="http://schemas.microsoft.com/office/drawing/2014/main" id="{043762B3-8E3F-4C90-9088-084C5087FB35}"/>
              </a:ext>
            </a:extLst>
          </p:cNvPr>
          <p:cNvSpPr/>
          <p:nvPr/>
        </p:nvSpPr>
        <p:spPr>
          <a:xfrm>
            <a:off x="4288645" y="3744978"/>
            <a:ext cx="5281205" cy="369332"/>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Đồng</a:t>
            </a:r>
            <a:r>
              <a:rPr kumimoji="0" lang="en-US" sz="18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tình</a:t>
            </a:r>
            <a:r>
              <a:rPr kumimoji="0" lang="en-US" sz="18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Vì</a:t>
            </a:r>
            <a:r>
              <a:rPr kumimoji="0" lang="en-US" sz="1800" b="1" i="0" u="none" strike="noStrike" kern="1200" cap="none" spc="0" normalizeH="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sao</a:t>
            </a:r>
            <a:r>
              <a:rPr kumimoji="0" lang="en-US" sz="1800" b="1" i="0" u="none" strike="noStrike" kern="1200" cap="none" spc="0" normalizeH="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en-US" sz="18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4" name="Arrow: Pentagon 13">
            <a:extLst>
              <a:ext uri="{FF2B5EF4-FFF2-40B4-BE49-F238E27FC236}">
                <a16:creationId xmlns:a16="http://schemas.microsoft.com/office/drawing/2014/main" id="{EFEC2813-F03C-46C4-B220-977ADEDD23F1}"/>
              </a:ext>
            </a:extLst>
          </p:cNvPr>
          <p:cNvSpPr/>
          <p:nvPr/>
        </p:nvSpPr>
        <p:spPr>
          <a:xfrm>
            <a:off x="997559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Calibri" panose="020F0502020204030204"/>
                <a:ea typeface="+mn-ea"/>
                <a:cs typeface="+mn-cs"/>
              </a:rPr>
              <a:t>SAI</a:t>
            </a:r>
          </a:p>
        </p:txBody>
      </p:sp>
      <p:sp>
        <p:nvSpPr>
          <p:cNvPr id="27" name="Arrow: Pentagon 26">
            <a:extLst>
              <a:ext uri="{FF2B5EF4-FFF2-40B4-BE49-F238E27FC236}">
                <a16:creationId xmlns:a16="http://schemas.microsoft.com/office/drawing/2014/main" id="{131E0464-CD56-43E5-9323-D2C4D12584D1}"/>
              </a:ext>
            </a:extLst>
          </p:cNvPr>
          <p:cNvSpPr/>
          <p:nvPr/>
        </p:nvSpPr>
        <p:spPr>
          <a:xfrm flipH="1">
            <a:off x="811696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Calibri" panose="020F0502020204030204"/>
                <a:ea typeface="+mn-ea"/>
                <a:cs typeface="+mn-cs"/>
              </a:rPr>
              <a:t>ĐÚNG</a:t>
            </a:r>
          </a:p>
        </p:txBody>
      </p:sp>
      <p:pic>
        <p:nvPicPr>
          <p:cNvPr id="4" name="Fail! (sound effect)">
            <a:hlinkClick r:id="" action="ppaction://media"/>
            <a:extLst>
              <a:ext uri="{FF2B5EF4-FFF2-40B4-BE49-F238E27FC236}">
                <a16:creationId xmlns:a16="http://schemas.microsoft.com/office/drawing/2014/main" id="{86799F78-DFD1-487F-B5DF-7BBE6D5843EF}"/>
              </a:ext>
            </a:extLst>
          </p:cNvPr>
          <p:cNvPicPr>
            <a:picLocks noChangeAspect="1"/>
          </p:cNvPicPr>
          <p:nvPr>
            <a:audioFile r:link="rId6"/>
            <p:extLst>
              <p:ext uri="{DAA4B4D4-6D71-4841-9C94-3DE7FCFB9230}">
                <p14:media xmlns:p14="http://schemas.microsoft.com/office/powerpoint/2010/main" r:embed="rId5"/>
              </p:ext>
            </p:extLst>
          </p:nvPr>
        </p:nvPicPr>
        <p:blipFill>
          <a:blip r:embed="rId17"/>
          <a:stretch>
            <a:fillRect/>
          </a:stretch>
        </p:blipFill>
        <p:spPr>
          <a:xfrm>
            <a:off x="12413928" y="5539402"/>
            <a:ext cx="609600" cy="609600"/>
          </a:xfrm>
          <a:prstGeom prst="rect">
            <a:avLst/>
          </a:prstGeom>
        </p:spPr>
      </p:pic>
    </p:spTree>
    <p:extLst>
      <p:ext uri="{BB962C8B-B14F-4D97-AF65-F5344CB8AC3E}">
        <p14:creationId xmlns:p14="http://schemas.microsoft.com/office/powerpoint/2010/main" val="368023847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38" fill="hold"/>
                                        <p:tgtEl>
                                          <p:spTgt spid="2"/>
                                        </p:tgtEl>
                                      </p:cBhvr>
                                    </p:cmd>
                                  </p:childTnLst>
                                </p:cTn>
                              </p:par>
                              <p:par>
                                <p:cTn id="13" presetID="1" presetClass="mediacall" presetSubtype="0" fill="hold" nodeType="withEffect">
                                  <p:stCondLst>
                                    <p:cond delay="0"/>
                                  </p:stCondLst>
                                  <p:childTnLst>
                                    <p:cmd type="call" cmd="playFrom(0.0)">
                                      <p:cBhvr>
                                        <p:cTn id="14" dur="3030" fill="hold"/>
                                        <p:tgtEl>
                                          <p:spTgt spid="3"/>
                                        </p:tgtEl>
                                      </p:cBhvr>
                                    </p:cmd>
                                  </p:childTnLst>
                                </p:cTn>
                              </p:par>
                              <p:par>
                                <p:cTn id="15" presetID="42" presetClass="entr" presetSubtype="0" fill="hold" grpId="0" nodeType="withEffect">
                                  <p:stCondLst>
                                    <p:cond delay="5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8" name="CLICK.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500"/>
                                        <p:tgtEl>
                                          <p:spTgt spid="26"/>
                                        </p:tgtEl>
                                      </p:cBhvr>
                                    </p:animEffect>
                                  </p:childTnLst>
                                  <p:subTnLst>
                                    <p:audio>
                                      <p:cMediaNode>
                                        <p:cTn display="0" masterRel="sameClick">
                                          <p:stCondLst>
                                            <p:cond evt="begin" delay="0">
                                              <p:tn val="22"/>
                                            </p:cond>
                                          </p:stCondLst>
                                          <p:endCondLst>
                                            <p:cond evt="onStopAudio" delay="0">
                                              <p:tgtEl>
                                                <p:sldTgt/>
                                              </p:tgtEl>
                                            </p:cond>
                                          </p:endCondLst>
                                        </p:cTn>
                                        <p:tgtEl>
                                          <p:sndTgt r:embed="rId9"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audio>
              <p:cMediaNode vol="80000">
                <p:cTn id="26" fill="hold" display="0">
                  <p:stCondLst>
                    <p:cond delay="indefinite"/>
                  </p:stCondLst>
                  <p:endCondLst>
                    <p:cond evt="onStopAudio" delay="0">
                      <p:tgtEl>
                        <p:sldTgt/>
                      </p:tgtEl>
                    </p:cond>
                  </p:endCondLst>
                </p:cTn>
                <p:tgtEl>
                  <p:spTgt spid="3"/>
                </p:tgtEl>
              </p:cMediaNode>
            </p:audio>
            <p:seq concurrent="1" nextAc="seek">
              <p:cTn id="27" restart="whenNotActive" fill="hold" evtFilter="cancelBubble" nodeType="interactiveSeq">
                <p:stCondLst>
                  <p:cond evt="onClick" delay="0">
                    <p:tgtEl>
                      <p:spTgt spid="27"/>
                    </p:tgtEl>
                  </p:cond>
                </p:stCondLst>
                <p:endSync evt="end" delay="0">
                  <p:rtn val="all"/>
                </p:endSync>
                <p:childTnLst>
                  <p:par>
                    <p:cTn id="28" fill="hold">
                      <p:stCondLst>
                        <p:cond delay="0"/>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27"/>
                                        </p:tgtEl>
                                      </p:cBhvr>
                                    </p:animEffect>
                                    <p:set>
                                      <p:cBhvr>
                                        <p:cTn id="32"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10" name="APPLAUSE.WAV"/>
                                        </p:tgtEl>
                                      </p:cMediaNode>
                                    </p:audio>
                                  </p:subTnLst>
                                </p:cTn>
                              </p:par>
                              <p:par>
                                <p:cTn id="33" presetID="1" presetClass="exit" presetSubtype="0" fill="hold" grpId="1" nodeType="withEffect">
                                  <p:stCondLst>
                                    <p:cond delay="0"/>
                                  </p:stCondLst>
                                  <p:childTnLst>
                                    <p:set>
                                      <p:cBhvr>
                                        <p:cTn id="34" dur="1" fill="hold">
                                          <p:stCondLst>
                                            <p:cond delay="0"/>
                                          </p:stCondLst>
                                        </p:cTn>
                                        <p:tgtEl>
                                          <p:spTgt spid="14"/>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26"/>
                                        </p:tgtEl>
                                      </p:cBhvr>
                                    </p:animEffect>
                                    <p:set>
                                      <p:cBhvr>
                                        <p:cTn id="40" dur="1" fill="hold">
                                          <p:stCondLst>
                                            <p:cond delay="499"/>
                                          </p:stCondLst>
                                        </p:cTn>
                                        <p:tgtEl>
                                          <p:spTgt spid="26"/>
                                        </p:tgtEl>
                                        <p:attrNameLst>
                                          <p:attrName>style.visibility</p:attrName>
                                        </p:attrNameLst>
                                      </p:cBhvr>
                                      <p:to>
                                        <p:strVal val="hidden"/>
                                      </p:to>
                                    </p:set>
                                  </p:childTnLst>
                                </p:cTn>
                              </p:par>
                            </p:childTnLst>
                          </p:cTn>
                        </p:par>
                        <p:par>
                          <p:cTn id="41" fill="hold">
                            <p:stCondLst>
                              <p:cond delay="500"/>
                            </p:stCondLst>
                            <p:childTnLst>
                              <p:par>
                                <p:cTn id="42" presetID="63" presetClass="path" presetSubtype="0" accel="50000" decel="50000" fill="hold" nodeType="afterEffect">
                                  <p:stCondLst>
                                    <p:cond delay="0"/>
                                  </p:stCondLst>
                                  <p:childTnLst>
                                    <p:animMotion origin="layout" path="M 6.25E-7 2.59259E-6 L 0.15651 0.02639 " pathEditMode="relative" rAng="0" ptsTypes="AA">
                                      <p:cBhvr>
                                        <p:cTn id="43" dur="2500" fill="hold"/>
                                        <p:tgtEl>
                                          <p:spTgt spid="114"/>
                                        </p:tgtEl>
                                        <p:attrNameLst>
                                          <p:attrName>ppt_x</p:attrName>
                                          <p:attrName>ppt_y</p:attrName>
                                        </p:attrNameLst>
                                      </p:cBhvr>
                                      <p:rCtr x="7826" y="1319"/>
                                    </p:animMotion>
                                  </p:childTnLst>
                                </p:cTn>
                              </p:par>
                              <p:par>
                                <p:cTn id="44" presetID="6" presetClass="emph" presetSubtype="0" fill="hold" nodeType="withEffect">
                                  <p:stCondLst>
                                    <p:cond delay="0"/>
                                  </p:stCondLst>
                                  <p:childTnLst>
                                    <p:animScale>
                                      <p:cBhvr>
                                        <p:cTn id="45" dur="2500" fill="hold"/>
                                        <p:tgtEl>
                                          <p:spTgt spid="114"/>
                                        </p:tgtEl>
                                      </p:cBhvr>
                                      <p:by x="110000" y="110000"/>
                                    </p:animScale>
                                  </p:childTnLst>
                                </p:cTn>
                              </p:par>
                              <p:par>
                                <p:cTn id="46" presetID="1" presetClass="exit" presetSubtype="0" fill="hold" nodeType="withEffect">
                                  <p:stCondLst>
                                    <p:cond delay="2000"/>
                                  </p:stCondLst>
                                  <p:childTnLst>
                                    <p:set>
                                      <p:cBhvr>
                                        <p:cTn id="47" dur="1" fill="hold">
                                          <p:stCondLst>
                                            <p:cond delay="0"/>
                                          </p:stCondLst>
                                        </p:cTn>
                                        <p:tgtEl>
                                          <p:spTgt spid="114"/>
                                        </p:tgtEl>
                                        <p:attrNameLst>
                                          <p:attrName>style.visibility</p:attrName>
                                        </p:attrNameLst>
                                      </p:cBhvr>
                                      <p:to>
                                        <p:strVal val="hidden"/>
                                      </p:to>
                                    </p:set>
                                  </p:childTnLst>
                                </p:cTn>
                              </p:par>
                            </p:childTnLst>
                          </p:cTn>
                        </p:par>
                        <p:par>
                          <p:cTn id="48" fill="hold">
                            <p:stCondLst>
                              <p:cond delay="3000"/>
                            </p:stCondLst>
                            <p:childTnLst>
                              <p:par>
                                <p:cTn id="49" presetID="2" presetClass="exit" presetSubtype="8" fill="hold" nodeType="afterEffect">
                                  <p:stCondLst>
                                    <p:cond delay="0"/>
                                  </p:stCondLst>
                                  <p:childTnLst>
                                    <p:anim calcmode="lin" valueType="num">
                                      <p:cBhvr additive="base">
                                        <p:cTn id="50" dur="5000"/>
                                        <p:tgtEl>
                                          <p:spTgt spid="79"/>
                                        </p:tgtEl>
                                        <p:attrNameLst>
                                          <p:attrName>ppt_x</p:attrName>
                                        </p:attrNameLst>
                                      </p:cBhvr>
                                      <p:tavLst>
                                        <p:tav tm="0">
                                          <p:val>
                                            <p:strVal val="ppt_x"/>
                                          </p:val>
                                        </p:tav>
                                        <p:tav tm="100000">
                                          <p:val>
                                            <p:strVal val="0-ppt_w/2"/>
                                          </p:val>
                                        </p:tav>
                                      </p:tavLst>
                                    </p:anim>
                                    <p:anim calcmode="lin" valueType="num">
                                      <p:cBhvr additive="base">
                                        <p:cTn id="51" dur="5000"/>
                                        <p:tgtEl>
                                          <p:spTgt spid="79"/>
                                        </p:tgtEl>
                                        <p:attrNameLst>
                                          <p:attrName>ppt_y</p:attrName>
                                        </p:attrNameLst>
                                      </p:cBhvr>
                                      <p:tavLst>
                                        <p:tav tm="0">
                                          <p:val>
                                            <p:strVal val="ppt_y"/>
                                          </p:val>
                                        </p:tav>
                                        <p:tav tm="100000">
                                          <p:val>
                                            <p:strVal val="ppt_y"/>
                                          </p:val>
                                        </p:tav>
                                      </p:tavLst>
                                    </p:anim>
                                    <p:set>
                                      <p:cBhvr>
                                        <p:cTn id="52" dur="1" fill="hold">
                                          <p:stCondLst>
                                            <p:cond delay="4999"/>
                                          </p:stCondLst>
                                        </p:cTn>
                                        <p:tgtEl>
                                          <p:spTgt spid="79"/>
                                        </p:tgtEl>
                                        <p:attrNameLst>
                                          <p:attrName>style.visibility</p:attrName>
                                        </p:attrNameLst>
                                      </p:cBhvr>
                                      <p:to>
                                        <p:strVal val="hidden"/>
                                      </p:to>
                                    </p:set>
                                  </p:childTnLst>
                                </p:cTn>
                              </p:par>
                              <p:par>
                                <p:cTn id="53" presetID="1" presetClass="mediacall" presetSubtype="0" fill="hold" nodeType="withEffect">
                                  <p:stCondLst>
                                    <p:cond delay="0"/>
                                  </p:stCondLst>
                                  <p:childTnLst>
                                    <p:cmd type="call" cmd="playFrom(0.0)">
                                      <p:cBhvr>
                                        <p:cTn id="54" dur="10138" fill="hold"/>
                                        <p:tgtEl>
                                          <p:spTgt spid="2"/>
                                        </p:tgtEl>
                                      </p:cBhvr>
                                    </p:cmd>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grpId="0" nodeType="clickEffect">
                                  <p:stCondLst>
                                    <p:cond delay="0"/>
                                  </p:stCondLst>
                                  <p:childTnLst>
                                    <p:animEffect transition="out" filter="fade">
                                      <p:cBhvr>
                                        <p:cTn id="59" dur="500"/>
                                        <p:tgtEl>
                                          <p:spTgt spid="14"/>
                                        </p:tgtEl>
                                      </p:cBhvr>
                                    </p:animEffect>
                                    <p:set>
                                      <p:cBhvr>
                                        <p:cTn id="60" dur="1" fill="hold">
                                          <p:stCondLst>
                                            <p:cond delay="499"/>
                                          </p:stCondLst>
                                        </p:cTn>
                                        <p:tgtEl>
                                          <p:spTgt spid="14"/>
                                        </p:tgtEl>
                                        <p:attrNameLst>
                                          <p:attrName>style.visibility</p:attrName>
                                        </p:attrNameLst>
                                      </p:cBhvr>
                                      <p:to>
                                        <p:strVal val="hidden"/>
                                      </p:to>
                                    </p:set>
                                  </p:childTnLst>
                                </p:cTn>
                              </p:par>
                              <p:par>
                                <p:cTn id="61" presetID="1" presetClass="mediacall" presetSubtype="0" fill="hold" nodeType="withEffect">
                                  <p:stCondLst>
                                    <p:cond delay="0"/>
                                  </p:stCondLst>
                                  <p:childTnLst>
                                    <p:cmd type="call" cmd="playFrom(0.0)">
                                      <p:cBhvr>
                                        <p:cTn id="62" dur="4649" fill="hold"/>
                                        <p:tgtEl>
                                          <p:spTgt spid="4"/>
                                        </p:tgtEl>
                                      </p:cBhvr>
                                    </p:cmd>
                                  </p:childTnLst>
                                </p:cTn>
                              </p:par>
                              <p:par>
                                <p:cTn id="63" presetID="1" presetClass="entr" presetSubtype="0" fill="hold" nodeType="withEffect">
                                  <p:stCondLst>
                                    <p:cond delay="0"/>
                                  </p:stCondLst>
                                  <p:childTnLst>
                                    <p:set>
                                      <p:cBhvr>
                                        <p:cTn id="64" dur="1" fill="hold">
                                          <p:stCondLst>
                                            <p:cond delay="0"/>
                                          </p:stCondLst>
                                        </p:cTn>
                                        <p:tgtEl>
                                          <p:spTgt spid="132"/>
                                        </p:tgtEl>
                                        <p:attrNameLst>
                                          <p:attrName>style.visibility</p:attrName>
                                        </p:attrNameLst>
                                      </p:cBhvr>
                                      <p:to>
                                        <p:strVal val="visible"/>
                                      </p:to>
                                    </p:set>
                                  </p:childTnLst>
                                </p:cTn>
                              </p:par>
                              <p:par>
                                <p:cTn id="65" presetID="1" presetClass="exit" presetSubtype="0" fill="hold" grpId="1" nodeType="withEffect">
                                  <p:stCondLst>
                                    <p:cond delay="0"/>
                                  </p:stCondLst>
                                  <p:childTnLst>
                                    <p:set>
                                      <p:cBhvr>
                                        <p:cTn id="66" dur="1" fill="hold">
                                          <p:stCondLst>
                                            <p:cond delay="0"/>
                                          </p:stCondLst>
                                        </p:cTn>
                                        <p:tgtEl>
                                          <p:spTgt spid="27"/>
                                        </p:tgtEl>
                                        <p:attrNameLst>
                                          <p:attrName>style.visibility</p:attrName>
                                        </p:attrNameLst>
                                      </p:cBhvr>
                                      <p:to>
                                        <p:strVal val="hidden"/>
                                      </p:to>
                                    </p:set>
                                  </p:childTnLst>
                                </p:cTn>
                              </p:par>
                            </p:childTnLst>
                          </p:cTn>
                        </p:par>
                        <p:par>
                          <p:cTn id="67" fill="hold">
                            <p:stCondLst>
                              <p:cond delay="500"/>
                            </p:stCondLst>
                            <p:childTnLst>
                              <p:par>
                                <p:cTn id="68" presetID="10" presetClass="exit" presetSubtype="0" fill="hold" grpId="2" nodeType="afterEffect">
                                  <p:stCondLst>
                                    <p:cond delay="0"/>
                                  </p:stCondLst>
                                  <p:childTnLst>
                                    <p:animEffect transition="out" filter="fade">
                                      <p:cBhvr>
                                        <p:cTn id="69" dur="500"/>
                                        <p:tgtEl>
                                          <p:spTgt spid="5"/>
                                        </p:tgtEl>
                                      </p:cBhvr>
                                    </p:animEffect>
                                    <p:set>
                                      <p:cBhvr>
                                        <p:cTn id="70" dur="1" fill="hold">
                                          <p:stCondLst>
                                            <p:cond delay="499"/>
                                          </p:stCondLst>
                                        </p:cTn>
                                        <p:tgtEl>
                                          <p:spTgt spid="5"/>
                                        </p:tgtEl>
                                        <p:attrNameLst>
                                          <p:attrName>style.visibility</p:attrName>
                                        </p:attrNameLst>
                                      </p:cBhvr>
                                      <p:to>
                                        <p:strVal val="hidden"/>
                                      </p:to>
                                    </p:set>
                                  </p:childTnLst>
                                </p:cTn>
                              </p:par>
                              <p:par>
                                <p:cTn id="71" presetID="10" presetClass="exit" presetSubtype="0" fill="hold" grpId="2" nodeType="withEffect">
                                  <p:stCondLst>
                                    <p:cond delay="0"/>
                                  </p:stCondLst>
                                  <p:childTnLst>
                                    <p:animEffect transition="out" filter="fade">
                                      <p:cBhvr>
                                        <p:cTn id="72" dur="500"/>
                                        <p:tgtEl>
                                          <p:spTgt spid="26"/>
                                        </p:tgtEl>
                                      </p:cBhvr>
                                    </p:animEffect>
                                    <p:set>
                                      <p:cBhvr>
                                        <p:cTn id="73" dur="1" fill="hold">
                                          <p:stCondLst>
                                            <p:cond delay="499"/>
                                          </p:stCondLst>
                                        </p:cTn>
                                        <p:tgtEl>
                                          <p:spTgt spid="26"/>
                                        </p:tgtEl>
                                        <p:attrNameLst>
                                          <p:attrName>style.visibility</p:attrName>
                                        </p:attrNameLst>
                                      </p:cBhvr>
                                      <p:to>
                                        <p:strVal val="hidden"/>
                                      </p:to>
                                    </p:set>
                                  </p:childTnLst>
                                </p:cTn>
                              </p:par>
                            </p:childTnLst>
                          </p:cTn>
                        </p:par>
                        <p:par>
                          <p:cTn id="74" fill="hold">
                            <p:stCondLst>
                              <p:cond delay="1000"/>
                            </p:stCondLst>
                            <p:childTnLst>
                              <p:par>
                                <p:cTn id="75" presetID="2" presetClass="exit" presetSubtype="8" fill="hold" nodeType="afterEffect">
                                  <p:stCondLst>
                                    <p:cond delay="0"/>
                                  </p:stCondLst>
                                  <p:childTnLst>
                                    <p:anim calcmode="lin" valueType="num">
                                      <p:cBhvr additive="base">
                                        <p:cTn id="76" dur="5000"/>
                                        <p:tgtEl>
                                          <p:spTgt spid="79"/>
                                        </p:tgtEl>
                                        <p:attrNameLst>
                                          <p:attrName>ppt_x</p:attrName>
                                        </p:attrNameLst>
                                      </p:cBhvr>
                                      <p:tavLst>
                                        <p:tav tm="0">
                                          <p:val>
                                            <p:strVal val="ppt_x"/>
                                          </p:val>
                                        </p:tav>
                                        <p:tav tm="100000">
                                          <p:val>
                                            <p:strVal val="0-ppt_w/2"/>
                                          </p:val>
                                        </p:tav>
                                      </p:tavLst>
                                    </p:anim>
                                    <p:anim calcmode="lin" valueType="num">
                                      <p:cBhvr additive="base">
                                        <p:cTn id="77" dur="5000"/>
                                        <p:tgtEl>
                                          <p:spTgt spid="79"/>
                                        </p:tgtEl>
                                        <p:attrNameLst>
                                          <p:attrName>ppt_y</p:attrName>
                                        </p:attrNameLst>
                                      </p:cBhvr>
                                      <p:tavLst>
                                        <p:tav tm="0">
                                          <p:val>
                                            <p:strVal val="ppt_y"/>
                                          </p:val>
                                        </p:tav>
                                        <p:tav tm="100000">
                                          <p:val>
                                            <p:strVal val="ppt_y"/>
                                          </p:val>
                                        </p:tav>
                                      </p:tavLst>
                                    </p:anim>
                                    <p:set>
                                      <p:cBhvr>
                                        <p:cTn id="78" dur="1" fill="hold">
                                          <p:stCondLst>
                                            <p:cond delay="4999"/>
                                          </p:stCondLst>
                                        </p:cTn>
                                        <p:tgtEl>
                                          <p:spTgt spid="79"/>
                                        </p:tgtEl>
                                        <p:attrNameLst>
                                          <p:attrName>style.visibility</p:attrName>
                                        </p:attrNameLst>
                                      </p:cBhvr>
                                      <p:to>
                                        <p:strVal val="hidden"/>
                                      </p:to>
                                    </p:set>
                                  </p:childTnLst>
                                </p:cTn>
                              </p:par>
                              <p:par>
                                <p:cTn id="79" presetID="1" presetClass="mediacall" presetSubtype="0" fill="hold" nodeType="withEffect">
                                  <p:stCondLst>
                                    <p:cond delay="0"/>
                                  </p:stCondLst>
                                  <p:childTnLst>
                                    <p:cmd type="call" cmd="playFrom(0.0)">
                                      <p:cBhvr>
                                        <p:cTn id="80" dur="10138" fill="hold"/>
                                        <p:tgtEl>
                                          <p:spTgt spid="2"/>
                                        </p:tgtEl>
                                      </p:cBhvr>
                                    </p:cmd>
                                  </p:childTnLst>
                                </p:cTn>
                              </p:par>
                            </p:childTnLst>
                          </p:cTn>
                        </p:par>
                      </p:childTnLst>
                    </p:cTn>
                  </p:par>
                </p:childTnLst>
              </p:cTn>
              <p:nextCondLst>
                <p:cond evt="onClick" delay="0">
                  <p:tgtEl>
                    <p:spTgt spid="14"/>
                  </p:tgtEl>
                </p:cond>
              </p:nextCondLst>
            </p:seq>
            <p:audio>
              <p:cMediaNode vol="80000">
                <p:cTn id="81" fill="hold" display="0">
                  <p:stCondLst>
                    <p:cond delay="indefinite"/>
                  </p:stCondLst>
                  <p:endCondLst>
                    <p:cond evt="onStopAudio" delay="0">
                      <p:tgtEl>
                        <p:sldTgt/>
                      </p:tgtEl>
                    </p:cond>
                  </p:endCondLst>
                </p:cTn>
                <p:tgtEl>
                  <p:spTgt spid="4"/>
                </p:tgtEl>
              </p:cMediaNode>
            </p:audio>
          </p:childTnLst>
        </p:cTn>
      </p:par>
    </p:tnLst>
    <p:bldLst>
      <p:bldP spid="5" grpId="0" animBg="1"/>
      <p:bldP spid="5" grpId="1" animBg="1"/>
      <p:bldP spid="5" grpId="2" animBg="1"/>
      <p:bldP spid="26" grpId="0"/>
      <p:bldP spid="26" grpId="1"/>
      <p:bldP spid="26" grpId="2"/>
      <p:bldP spid="14" grpId="0" animBg="1"/>
      <p:bldP spid="14" grpId="1" animBg="1"/>
      <p:bldP spid="27" grpId="0" animBg="1"/>
      <p:bldP spid="27"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pic>
        <p:nvPicPr>
          <p:cNvPr id="114" name="Picture 113">
            <a:extLst>
              <a:ext uri="{FF2B5EF4-FFF2-40B4-BE49-F238E27FC236}">
                <a16:creationId xmlns:a16="http://schemas.microsoft.com/office/drawing/2014/main" id="{D067B868-75D4-48E7-8A82-52A76B0D355A}"/>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2846396" y="2067225"/>
            <a:ext cx="1156947" cy="2483499"/>
          </a:xfrm>
          <a:prstGeom prst="rect">
            <a:avLst/>
          </a:prstGeom>
        </p:spPr>
      </p:pic>
      <p:pic>
        <p:nvPicPr>
          <p:cNvPr id="132" name="Picture 131">
            <a:extLst>
              <a:ext uri="{FF2B5EF4-FFF2-40B4-BE49-F238E27FC236}">
                <a16:creationId xmlns:a16="http://schemas.microsoft.com/office/drawing/2014/main" id="{0A72BDF2-FC8C-412D-B404-25EA1101A564}"/>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2846397" y="2066751"/>
            <a:ext cx="1154105" cy="2484363"/>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88C97931-3855-4346-8552-0397AD943EF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927440" y="1914525"/>
            <a:ext cx="1189007" cy="1661113"/>
          </a:xfrm>
          <a:prstGeom prst="rect">
            <a:avLst/>
          </a:prstGeom>
        </p:spPr>
      </p:pic>
      <p:pic>
        <p:nvPicPr>
          <p:cNvPr id="9" name="Picture 8" descr="A insect on the ground&#10;&#10;Description automatically generated">
            <a:extLst>
              <a:ext uri="{FF2B5EF4-FFF2-40B4-BE49-F238E27FC236}">
                <a16:creationId xmlns:a16="http://schemas.microsoft.com/office/drawing/2014/main" id="{D570F14C-05FC-426D-8191-A7CDBD81759A}"/>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18564" y="1914525"/>
            <a:ext cx="640513" cy="613611"/>
          </a:xfrm>
          <a:prstGeom prst="rect">
            <a:avLst/>
          </a:prstGeom>
        </p:spPr>
      </p:pic>
      <p:pic>
        <p:nvPicPr>
          <p:cNvPr id="79" name="Picture 78">
            <a:extLst>
              <a:ext uri="{FF2B5EF4-FFF2-40B4-BE49-F238E27FC236}">
                <a16:creationId xmlns:a16="http://schemas.microsoft.com/office/drawing/2014/main" id="{E369BAE6-EB8C-4DA8-8110-F12C6BCD041E}"/>
              </a:ext>
            </a:extLst>
          </p:cNvPr>
          <p:cNvPicPr>
            <a:picLocks noChangeAspect="1"/>
          </p:cNvPicPr>
          <p:nvPr/>
        </p:nvPicPr>
        <p:blipFill>
          <a:blip r:embed="rId16"/>
          <a:stretch>
            <a:fillRect/>
          </a:stretch>
        </p:blipFill>
        <p:spPr>
          <a:xfrm>
            <a:off x="2781300" y="1686779"/>
            <a:ext cx="7320735" cy="4624457"/>
          </a:xfrm>
          <a:prstGeom prst="rect">
            <a:avLst/>
          </a:prstGeom>
        </p:spPr>
      </p:pic>
      <p:pic>
        <p:nvPicPr>
          <p:cNvPr id="2" name="Bus Sound Effects">
            <a:hlinkClick r:id="" action="ppaction://media"/>
            <a:extLst>
              <a:ext uri="{FF2B5EF4-FFF2-40B4-BE49-F238E27FC236}">
                <a16:creationId xmlns:a16="http://schemas.microsoft.com/office/drawing/2014/main" id="{B4F5C31A-1602-4858-B05B-92D3530B5518}"/>
              </a:ext>
            </a:extLst>
          </p:cNvPr>
          <p:cNvPicPr>
            <a:picLocks noChangeAspect="1"/>
          </p:cNvPicPr>
          <p:nvPr>
            <a:audioFile r:link="rId1"/>
            <p:extLst>
              <p:ext uri="{DAA4B4D4-6D71-4841-9C94-3DE7FCFB9230}">
                <p14:media xmlns:p14="http://schemas.microsoft.com/office/powerpoint/2010/main" r:embed="rId2">
                  <p14:trim st="440" end="15675"/>
                </p14:media>
              </p:ext>
            </p:extLst>
          </p:nvPr>
        </p:nvPicPr>
        <p:blipFill>
          <a:blip r:embed="rId17"/>
          <a:stretch>
            <a:fillRect/>
          </a:stretch>
        </p:blipFill>
        <p:spPr>
          <a:xfrm>
            <a:off x="12413928" y="3866188"/>
            <a:ext cx="609600" cy="609600"/>
          </a:xfrm>
          <a:prstGeom prst="rect">
            <a:avLst/>
          </a:prstGeom>
        </p:spPr>
      </p:pic>
      <p:pic>
        <p:nvPicPr>
          <p:cNvPr id="3" name="Bus Horn sound effect">
            <a:hlinkClick r:id="" action="ppaction://media"/>
            <a:extLst>
              <a:ext uri="{FF2B5EF4-FFF2-40B4-BE49-F238E27FC236}">
                <a16:creationId xmlns:a16="http://schemas.microsoft.com/office/drawing/2014/main" id="{C0812635-EA3E-49A2-8AE6-8D2DE40ECDCB}"/>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2413928" y="4702795"/>
            <a:ext cx="609600" cy="609600"/>
          </a:xfrm>
          <a:prstGeom prst="rect">
            <a:avLst/>
          </a:prstGeom>
        </p:spPr>
      </p:pic>
      <p:pic>
        <p:nvPicPr>
          <p:cNvPr id="28" name="Picture 27" descr="A picture containing food&#10;&#10;Description automatically generated">
            <a:extLst>
              <a:ext uri="{FF2B5EF4-FFF2-40B4-BE49-F238E27FC236}">
                <a16:creationId xmlns:a16="http://schemas.microsoft.com/office/drawing/2014/main" id="{6D6F8CAF-9C6F-4794-9D75-A26511E71784}"/>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669623" y="49337"/>
            <a:ext cx="1519850" cy="1519850"/>
          </a:xfrm>
          <a:prstGeom prst="rect">
            <a:avLst/>
          </a:prstGeom>
        </p:spPr>
      </p:pic>
      <p:sp>
        <p:nvSpPr>
          <p:cNvPr id="5" name="Speech Bubble: Rectangle 4">
            <a:extLst>
              <a:ext uri="{FF2B5EF4-FFF2-40B4-BE49-F238E27FC236}">
                <a16:creationId xmlns:a16="http://schemas.microsoft.com/office/drawing/2014/main" id="{B29223BF-88BB-44E5-B772-8C3B971553A7}"/>
              </a:ext>
            </a:extLst>
          </p:cNvPr>
          <p:cNvSpPr/>
          <p:nvPr/>
        </p:nvSpPr>
        <p:spPr>
          <a:xfrm>
            <a:off x="4154099" y="740979"/>
            <a:ext cx="5515524" cy="1173546"/>
          </a:xfrm>
          <a:prstGeom prst="wedgeRectCallout">
            <a:avLst>
              <a:gd name="adj1" fmla="val -28073"/>
              <a:gd name="adj2" fmla="val 90537"/>
            </a:avLst>
          </a:prstGeom>
          <a:solidFill>
            <a:schemeClr val="bg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HP001 4 hàng" panose="020B0603050302020204" pitchFamily="34" charset="0"/>
                <a:ea typeface="Times New Roman" panose="02020603050405020304" pitchFamily="18" charset="0"/>
                <a:cs typeface="Times New Roman" panose="02020603050405020304" pitchFamily="18" charset="0"/>
              </a:rPr>
              <a:t>Bảo</a:t>
            </a:r>
            <a:r>
              <a:rPr kumimoji="0" lang="en-US" sz="2800" b="1" i="0" u="none" strike="noStrike" kern="1200" cap="none" spc="0" normalizeH="0" noProof="0" dirty="0">
                <a:ln>
                  <a:noFill/>
                </a:ln>
                <a:solidFill>
                  <a:prstClr val="black"/>
                </a:solidFill>
                <a:effectLst/>
                <a:uLnTx/>
                <a:uFillTx/>
                <a:latin typeface="HP001 4 hàng" panose="020B0603050302020204" pitchFamily="34" charset="0"/>
                <a:ea typeface="Times New Roman" panose="02020603050405020304" pitchFamily="18" charset="0"/>
                <a:cs typeface="Times New Roman" panose="02020603050405020304" pitchFamily="18" charset="0"/>
              </a:rPr>
              <a:t> </a:t>
            </a:r>
            <a:r>
              <a:rPr kumimoji="0" lang="en-US" sz="2800" b="1" i="0" u="none" strike="noStrike" kern="1200" cap="none" spc="0" normalizeH="0" noProof="0" dirty="0" err="1">
                <a:ln>
                  <a:noFill/>
                </a:ln>
                <a:solidFill>
                  <a:prstClr val="black"/>
                </a:solidFill>
                <a:effectLst/>
                <a:uLnTx/>
                <a:uFillTx/>
                <a:latin typeface="HP001 4 hàng" panose="020B0603050302020204" pitchFamily="34" charset="0"/>
                <a:ea typeface="Times New Roman" panose="02020603050405020304" pitchFamily="18" charset="0"/>
                <a:cs typeface="Times New Roman" panose="02020603050405020304" pitchFamily="18" charset="0"/>
              </a:rPr>
              <a:t>vệ</a:t>
            </a:r>
            <a:r>
              <a:rPr kumimoji="0" lang="en-US" sz="2800" b="1" i="0" u="none" strike="noStrike" kern="1200" cap="none" spc="0" normalizeH="0" noProof="0" dirty="0">
                <a:ln>
                  <a:noFill/>
                </a:ln>
                <a:solidFill>
                  <a:prstClr val="black"/>
                </a:solidFill>
                <a:effectLst/>
                <a:uLnTx/>
                <a:uFillTx/>
                <a:latin typeface="HP001 4 hàng" panose="020B0603050302020204" pitchFamily="34" charset="0"/>
                <a:ea typeface="Times New Roman" panose="02020603050405020304" pitchFamily="18" charset="0"/>
                <a:cs typeface="Times New Roman" panose="02020603050405020304" pitchFamily="18" charset="0"/>
              </a:rPr>
              <a:t> </a:t>
            </a:r>
            <a:r>
              <a:rPr kumimoji="0" lang="en-US" sz="2800" b="1" i="0" u="none" strike="noStrike" kern="1200" cap="none" spc="0" normalizeH="0" noProof="0" dirty="0" err="1">
                <a:ln>
                  <a:noFill/>
                </a:ln>
                <a:solidFill>
                  <a:prstClr val="black"/>
                </a:solidFill>
                <a:effectLst/>
                <a:uLnTx/>
                <a:uFillTx/>
                <a:latin typeface="HP001 4 hàng" panose="020B0603050302020204" pitchFamily="34" charset="0"/>
                <a:ea typeface="Times New Roman" panose="02020603050405020304" pitchFamily="18" charset="0"/>
                <a:cs typeface="Times New Roman" panose="02020603050405020304" pitchFamily="18" charset="0"/>
              </a:rPr>
              <a:t>thiên</a:t>
            </a:r>
            <a:r>
              <a:rPr kumimoji="0" lang="en-US" sz="2800" b="1" i="0" u="none" strike="noStrike" kern="1200" cap="none" spc="0" normalizeH="0" noProof="0" dirty="0">
                <a:ln>
                  <a:noFill/>
                </a:ln>
                <a:solidFill>
                  <a:prstClr val="black"/>
                </a:solidFill>
                <a:effectLst/>
                <a:uLnTx/>
                <a:uFillTx/>
                <a:latin typeface="HP001 4 hàng" panose="020B0603050302020204" pitchFamily="34" charset="0"/>
                <a:ea typeface="Times New Roman" panose="02020603050405020304" pitchFamily="18" charset="0"/>
                <a:cs typeface="Times New Roman" panose="02020603050405020304" pitchFamily="18" charset="0"/>
              </a:rPr>
              <a:t> </a:t>
            </a:r>
            <a:r>
              <a:rPr kumimoji="0" lang="en-US" sz="2800" b="1" i="0" u="none" strike="noStrike" kern="1200" cap="none" spc="0" normalizeH="0" noProof="0" dirty="0" err="1">
                <a:ln>
                  <a:noFill/>
                </a:ln>
                <a:solidFill>
                  <a:prstClr val="black"/>
                </a:solidFill>
                <a:effectLst/>
                <a:uLnTx/>
                <a:uFillTx/>
                <a:latin typeface="HP001 4 hàng" panose="020B0603050302020204" pitchFamily="34" charset="0"/>
                <a:ea typeface="Times New Roman" panose="02020603050405020304" pitchFamily="18" charset="0"/>
                <a:cs typeface="Times New Roman" panose="02020603050405020304" pitchFamily="18" charset="0"/>
              </a:rPr>
              <a:t>nhiên</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6" name="Rectangle 25">
            <a:extLst>
              <a:ext uri="{FF2B5EF4-FFF2-40B4-BE49-F238E27FC236}">
                <a16:creationId xmlns:a16="http://schemas.microsoft.com/office/drawing/2014/main" id="{043762B3-8E3F-4C90-9088-084C5087FB35}"/>
              </a:ext>
            </a:extLst>
          </p:cNvPr>
          <p:cNvSpPr/>
          <p:nvPr/>
        </p:nvSpPr>
        <p:spPr>
          <a:xfrm>
            <a:off x="4288645" y="3744978"/>
            <a:ext cx="5281205" cy="369332"/>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Đồng</a:t>
            </a:r>
            <a:r>
              <a:rPr kumimoji="0" lang="en-US" sz="18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tình</a:t>
            </a:r>
            <a:r>
              <a:rPr kumimoji="0" lang="en-US" sz="18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Vì</a:t>
            </a:r>
            <a:r>
              <a:rPr kumimoji="0" lang="en-US" sz="18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sao</a:t>
            </a:r>
            <a:r>
              <a:rPr kumimoji="0" lang="en-US" sz="18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a:t>
            </a:r>
          </a:p>
        </p:txBody>
      </p:sp>
      <p:sp>
        <p:nvSpPr>
          <p:cNvPr id="14" name="Arrow: Pentagon 13">
            <a:extLst>
              <a:ext uri="{FF2B5EF4-FFF2-40B4-BE49-F238E27FC236}">
                <a16:creationId xmlns:a16="http://schemas.microsoft.com/office/drawing/2014/main" id="{EFEC2813-F03C-46C4-B220-977ADEDD23F1}"/>
              </a:ext>
            </a:extLst>
          </p:cNvPr>
          <p:cNvSpPr/>
          <p:nvPr/>
        </p:nvSpPr>
        <p:spPr>
          <a:xfrm>
            <a:off x="997559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Calibri" panose="020F0502020204030204"/>
                <a:ea typeface="+mn-ea"/>
                <a:cs typeface="+mn-cs"/>
              </a:rPr>
              <a:t>SAI</a:t>
            </a:r>
          </a:p>
        </p:txBody>
      </p:sp>
      <p:sp>
        <p:nvSpPr>
          <p:cNvPr id="27" name="Arrow: Pentagon 26">
            <a:extLst>
              <a:ext uri="{FF2B5EF4-FFF2-40B4-BE49-F238E27FC236}">
                <a16:creationId xmlns:a16="http://schemas.microsoft.com/office/drawing/2014/main" id="{131E0464-CD56-43E5-9323-D2C4D12584D1}"/>
              </a:ext>
            </a:extLst>
          </p:cNvPr>
          <p:cNvSpPr/>
          <p:nvPr/>
        </p:nvSpPr>
        <p:spPr>
          <a:xfrm flipH="1">
            <a:off x="811696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Calibri" panose="020F0502020204030204"/>
                <a:ea typeface="+mn-ea"/>
                <a:cs typeface="+mn-cs"/>
              </a:rPr>
              <a:t>ĐÚNG</a:t>
            </a:r>
          </a:p>
        </p:txBody>
      </p:sp>
      <p:pic>
        <p:nvPicPr>
          <p:cNvPr id="4" name="Fail! (sound effect)">
            <a:hlinkClick r:id="" action="ppaction://media"/>
            <a:extLst>
              <a:ext uri="{FF2B5EF4-FFF2-40B4-BE49-F238E27FC236}">
                <a16:creationId xmlns:a16="http://schemas.microsoft.com/office/drawing/2014/main" id="{86799F78-DFD1-487F-B5DF-7BBE6D5843EF}"/>
              </a:ext>
            </a:extLst>
          </p:cNvPr>
          <p:cNvPicPr>
            <a:picLocks noChangeAspect="1"/>
          </p:cNvPicPr>
          <p:nvPr>
            <a:audioFile r:link="rId6"/>
            <p:extLst>
              <p:ext uri="{DAA4B4D4-6D71-4841-9C94-3DE7FCFB9230}">
                <p14:media xmlns:p14="http://schemas.microsoft.com/office/powerpoint/2010/main" r:embed="rId5"/>
              </p:ext>
            </p:extLst>
          </p:nvPr>
        </p:nvPicPr>
        <p:blipFill>
          <a:blip r:embed="rId17"/>
          <a:stretch>
            <a:fillRect/>
          </a:stretch>
        </p:blipFill>
        <p:spPr>
          <a:xfrm>
            <a:off x="12413928" y="5539402"/>
            <a:ext cx="609600" cy="609600"/>
          </a:xfrm>
          <a:prstGeom prst="rect">
            <a:avLst/>
          </a:prstGeom>
        </p:spPr>
      </p:pic>
    </p:spTree>
    <p:extLst>
      <p:ext uri="{BB962C8B-B14F-4D97-AF65-F5344CB8AC3E}">
        <p14:creationId xmlns:p14="http://schemas.microsoft.com/office/powerpoint/2010/main" val="1474571870"/>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38" fill="hold"/>
                                        <p:tgtEl>
                                          <p:spTgt spid="2"/>
                                        </p:tgtEl>
                                      </p:cBhvr>
                                    </p:cmd>
                                  </p:childTnLst>
                                </p:cTn>
                              </p:par>
                              <p:par>
                                <p:cTn id="13" presetID="1" presetClass="mediacall" presetSubtype="0" fill="hold" nodeType="withEffect">
                                  <p:stCondLst>
                                    <p:cond delay="0"/>
                                  </p:stCondLst>
                                  <p:childTnLst>
                                    <p:cmd type="call" cmd="playFrom(0.0)">
                                      <p:cBhvr>
                                        <p:cTn id="14" dur="3030" fill="hold"/>
                                        <p:tgtEl>
                                          <p:spTgt spid="3"/>
                                        </p:tgtEl>
                                      </p:cBhvr>
                                    </p:cmd>
                                  </p:childTnLst>
                                </p:cTn>
                              </p:par>
                              <p:par>
                                <p:cTn id="15" presetID="42" presetClass="entr" presetSubtype="0" fill="hold" grpId="0" nodeType="withEffect">
                                  <p:stCondLst>
                                    <p:cond delay="5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8" name="CLICK.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500"/>
                                        <p:tgtEl>
                                          <p:spTgt spid="26"/>
                                        </p:tgtEl>
                                      </p:cBhvr>
                                    </p:animEffect>
                                  </p:childTnLst>
                                  <p:subTnLst>
                                    <p:audio>
                                      <p:cMediaNode>
                                        <p:cTn display="0" masterRel="sameClick">
                                          <p:stCondLst>
                                            <p:cond evt="begin" delay="0">
                                              <p:tn val="22"/>
                                            </p:cond>
                                          </p:stCondLst>
                                          <p:endCondLst>
                                            <p:cond evt="onStopAudio" delay="0">
                                              <p:tgtEl>
                                                <p:sldTgt/>
                                              </p:tgtEl>
                                            </p:cond>
                                          </p:endCondLst>
                                        </p:cTn>
                                        <p:tgtEl>
                                          <p:sndTgt r:embed="rId9"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audio>
              <p:cMediaNode vol="80000">
                <p:cTn id="26" fill="hold" display="0">
                  <p:stCondLst>
                    <p:cond delay="indefinite"/>
                  </p:stCondLst>
                  <p:endCondLst>
                    <p:cond evt="onStopAudio" delay="0">
                      <p:tgtEl>
                        <p:sldTgt/>
                      </p:tgtEl>
                    </p:cond>
                  </p:endCondLst>
                </p:cTn>
                <p:tgtEl>
                  <p:spTgt spid="3"/>
                </p:tgtEl>
              </p:cMediaNode>
            </p:audio>
            <p:seq concurrent="1" nextAc="seek">
              <p:cTn id="27" restart="whenNotActive" fill="hold" evtFilter="cancelBubble" nodeType="interactiveSeq">
                <p:stCondLst>
                  <p:cond evt="onClick" delay="0">
                    <p:tgtEl>
                      <p:spTgt spid="27"/>
                    </p:tgtEl>
                  </p:cond>
                </p:stCondLst>
                <p:endSync evt="end" delay="0">
                  <p:rtn val="all"/>
                </p:endSync>
                <p:childTnLst>
                  <p:par>
                    <p:cTn id="28" fill="hold">
                      <p:stCondLst>
                        <p:cond delay="0"/>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27"/>
                                        </p:tgtEl>
                                      </p:cBhvr>
                                    </p:animEffect>
                                    <p:set>
                                      <p:cBhvr>
                                        <p:cTn id="32"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10" name="APPLAUSE.WAV"/>
                                        </p:tgtEl>
                                      </p:cMediaNode>
                                    </p:audio>
                                  </p:subTnLst>
                                </p:cTn>
                              </p:par>
                              <p:par>
                                <p:cTn id="33" presetID="1" presetClass="exit" presetSubtype="0" fill="hold" grpId="1" nodeType="withEffect">
                                  <p:stCondLst>
                                    <p:cond delay="0"/>
                                  </p:stCondLst>
                                  <p:childTnLst>
                                    <p:set>
                                      <p:cBhvr>
                                        <p:cTn id="34" dur="1" fill="hold">
                                          <p:stCondLst>
                                            <p:cond delay="0"/>
                                          </p:stCondLst>
                                        </p:cTn>
                                        <p:tgtEl>
                                          <p:spTgt spid="14"/>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26"/>
                                        </p:tgtEl>
                                      </p:cBhvr>
                                    </p:animEffect>
                                    <p:set>
                                      <p:cBhvr>
                                        <p:cTn id="40" dur="1" fill="hold">
                                          <p:stCondLst>
                                            <p:cond delay="499"/>
                                          </p:stCondLst>
                                        </p:cTn>
                                        <p:tgtEl>
                                          <p:spTgt spid="26"/>
                                        </p:tgtEl>
                                        <p:attrNameLst>
                                          <p:attrName>style.visibility</p:attrName>
                                        </p:attrNameLst>
                                      </p:cBhvr>
                                      <p:to>
                                        <p:strVal val="hidden"/>
                                      </p:to>
                                    </p:set>
                                  </p:childTnLst>
                                </p:cTn>
                              </p:par>
                            </p:childTnLst>
                          </p:cTn>
                        </p:par>
                        <p:par>
                          <p:cTn id="41" fill="hold">
                            <p:stCondLst>
                              <p:cond delay="500"/>
                            </p:stCondLst>
                            <p:childTnLst>
                              <p:par>
                                <p:cTn id="42" presetID="63" presetClass="path" presetSubtype="0" accel="50000" decel="50000" fill="hold" nodeType="afterEffect">
                                  <p:stCondLst>
                                    <p:cond delay="0"/>
                                  </p:stCondLst>
                                  <p:childTnLst>
                                    <p:animMotion origin="layout" path="M 6.25E-7 2.59259E-6 L 0.15651 0.02639 " pathEditMode="relative" rAng="0" ptsTypes="AA">
                                      <p:cBhvr>
                                        <p:cTn id="43" dur="2500" fill="hold"/>
                                        <p:tgtEl>
                                          <p:spTgt spid="114"/>
                                        </p:tgtEl>
                                        <p:attrNameLst>
                                          <p:attrName>ppt_x</p:attrName>
                                          <p:attrName>ppt_y</p:attrName>
                                        </p:attrNameLst>
                                      </p:cBhvr>
                                      <p:rCtr x="7826" y="1319"/>
                                    </p:animMotion>
                                  </p:childTnLst>
                                </p:cTn>
                              </p:par>
                              <p:par>
                                <p:cTn id="44" presetID="6" presetClass="emph" presetSubtype="0" fill="hold" nodeType="withEffect">
                                  <p:stCondLst>
                                    <p:cond delay="0"/>
                                  </p:stCondLst>
                                  <p:childTnLst>
                                    <p:animScale>
                                      <p:cBhvr>
                                        <p:cTn id="45" dur="2500" fill="hold"/>
                                        <p:tgtEl>
                                          <p:spTgt spid="114"/>
                                        </p:tgtEl>
                                      </p:cBhvr>
                                      <p:by x="110000" y="110000"/>
                                    </p:animScale>
                                  </p:childTnLst>
                                </p:cTn>
                              </p:par>
                              <p:par>
                                <p:cTn id="46" presetID="1" presetClass="exit" presetSubtype="0" fill="hold" nodeType="withEffect">
                                  <p:stCondLst>
                                    <p:cond delay="2000"/>
                                  </p:stCondLst>
                                  <p:childTnLst>
                                    <p:set>
                                      <p:cBhvr>
                                        <p:cTn id="47" dur="1" fill="hold">
                                          <p:stCondLst>
                                            <p:cond delay="0"/>
                                          </p:stCondLst>
                                        </p:cTn>
                                        <p:tgtEl>
                                          <p:spTgt spid="114"/>
                                        </p:tgtEl>
                                        <p:attrNameLst>
                                          <p:attrName>style.visibility</p:attrName>
                                        </p:attrNameLst>
                                      </p:cBhvr>
                                      <p:to>
                                        <p:strVal val="hidden"/>
                                      </p:to>
                                    </p:set>
                                  </p:childTnLst>
                                </p:cTn>
                              </p:par>
                            </p:childTnLst>
                          </p:cTn>
                        </p:par>
                        <p:par>
                          <p:cTn id="48" fill="hold">
                            <p:stCondLst>
                              <p:cond delay="3000"/>
                            </p:stCondLst>
                            <p:childTnLst>
                              <p:par>
                                <p:cTn id="49" presetID="2" presetClass="exit" presetSubtype="8" fill="hold" nodeType="afterEffect">
                                  <p:stCondLst>
                                    <p:cond delay="0"/>
                                  </p:stCondLst>
                                  <p:childTnLst>
                                    <p:anim calcmode="lin" valueType="num">
                                      <p:cBhvr additive="base">
                                        <p:cTn id="50" dur="5000"/>
                                        <p:tgtEl>
                                          <p:spTgt spid="79"/>
                                        </p:tgtEl>
                                        <p:attrNameLst>
                                          <p:attrName>ppt_x</p:attrName>
                                        </p:attrNameLst>
                                      </p:cBhvr>
                                      <p:tavLst>
                                        <p:tav tm="0">
                                          <p:val>
                                            <p:strVal val="ppt_x"/>
                                          </p:val>
                                        </p:tav>
                                        <p:tav tm="100000">
                                          <p:val>
                                            <p:strVal val="0-ppt_w/2"/>
                                          </p:val>
                                        </p:tav>
                                      </p:tavLst>
                                    </p:anim>
                                    <p:anim calcmode="lin" valueType="num">
                                      <p:cBhvr additive="base">
                                        <p:cTn id="51" dur="5000"/>
                                        <p:tgtEl>
                                          <p:spTgt spid="79"/>
                                        </p:tgtEl>
                                        <p:attrNameLst>
                                          <p:attrName>ppt_y</p:attrName>
                                        </p:attrNameLst>
                                      </p:cBhvr>
                                      <p:tavLst>
                                        <p:tav tm="0">
                                          <p:val>
                                            <p:strVal val="ppt_y"/>
                                          </p:val>
                                        </p:tav>
                                        <p:tav tm="100000">
                                          <p:val>
                                            <p:strVal val="ppt_y"/>
                                          </p:val>
                                        </p:tav>
                                      </p:tavLst>
                                    </p:anim>
                                    <p:set>
                                      <p:cBhvr>
                                        <p:cTn id="52" dur="1" fill="hold">
                                          <p:stCondLst>
                                            <p:cond delay="4999"/>
                                          </p:stCondLst>
                                        </p:cTn>
                                        <p:tgtEl>
                                          <p:spTgt spid="79"/>
                                        </p:tgtEl>
                                        <p:attrNameLst>
                                          <p:attrName>style.visibility</p:attrName>
                                        </p:attrNameLst>
                                      </p:cBhvr>
                                      <p:to>
                                        <p:strVal val="hidden"/>
                                      </p:to>
                                    </p:set>
                                  </p:childTnLst>
                                </p:cTn>
                              </p:par>
                              <p:par>
                                <p:cTn id="53" presetID="1" presetClass="mediacall" presetSubtype="0" fill="hold" nodeType="withEffect">
                                  <p:stCondLst>
                                    <p:cond delay="0"/>
                                  </p:stCondLst>
                                  <p:childTnLst>
                                    <p:cmd type="call" cmd="playFrom(0.0)">
                                      <p:cBhvr>
                                        <p:cTn id="54" dur="10138" fill="hold"/>
                                        <p:tgtEl>
                                          <p:spTgt spid="2"/>
                                        </p:tgtEl>
                                      </p:cBhvr>
                                    </p:cmd>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grpId="0" nodeType="clickEffect">
                                  <p:stCondLst>
                                    <p:cond delay="0"/>
                                  </p:stCondLst>
                                  <p:childTnLst>
                                    <p:animEffect transition="out" filter="fade">
                                      <p:cBhvr>
                                        <p:cTn id="59" dur="500"/>
                                        <p:tgtEl>
                                          <p:spTgt spid="14"/>
                                        </p:tgtEl>
                                      </p:cBhvr>
                                    </p:animEffect>
                                    <p:set>
                                      <p:cBhvr>
                                        <p:cTn id="60" dur="1" fill="hold">
                                          <p:stCondLst>
                                            <p:cond delay="499"/>
                                          </p:stCondLst>
                                        </p:cTn>
                                        <p:tgtEl>
                                          <p:spTgt spid="14"/>
                                        </p:tgtEl>
                                        <p:attrNameLst>
                                          <p:attrName>style.visibility</p:attrName>
                                        </p:attrNameLst>
                                      </p:cBhvr>
                                      <p:to>
                                        <p:strVal val="hidden"/>
                                      </p:to>
                                    </p:set>
                                  </p:childTnLst>
                                </p:cTn>
                              </p:par>
                              <p:par>
                                <p:cTn id="61" presetID="1" presetClass="mediacall" presetSubtype="0" fill="hold" nodeType="withEffect">
                                  <p:stCondLst>
                                    <p:cond delay="0"/>
                                  </p:stCondLst>
                                  <p:childTnLst>
                                    <p:cmd type="call" cmd="playFrom(0.0)">
                                      <p:cBhvr>
                                        <p:cTn id="62" dur="4649" fill="hold"/>
                                        <p:tgtEl>
                                          <p:spTgt spid="4"/>
                                        </p:tgtEl>
                                      </p:cBhvr>
                                    </p:cmd>
                                  </p:childTnLst>
                                </p:cTn>
                              </p:par>
                              <p:par>
                                <p:cTn id="63" presetID="1" presetClass="entr" presetSubtype="0" fill="hold" nodeType="withEffect">
                                  <p:stCondLst>
                                    <p:cond delay="0"/>
                                  </p:stCondLst>
                                  <p:childTnLst>
                                    <p:set>
                                      <p:cBhvr>
                                        <p:cTn id="64" dur="1" fill="hold">
                                          <p:stCondLst>
                                            <p:cond delay="0"/>
                                          </p:stCondLst>
                                        </p:cTn>
                                        <p:tgtEl>
                                          <p:spTgt spid="132"/>
                                        </p:tgtEl>
                                        <p:attrNameLst>
                                          <p:attrName>style.visibility</p:attrName>
                                        </p:attrNameLst>
                                      </p:cBhvr>
                                      <p:to>
                                        <p:strVal val="visible"/>
                                      </p:to>
                                    </p:set>
                                  </p:childTnLst>
                                </p:cTn>
                              </p:par>
                              <p:par>
                                <p:cTn id="65" presetID="1" presetClass="exit" presetSubtype="0" fill="hold" grpId="1" nodeType="withEffect">
                                  <p:stCondLst>
                                    <p:cond delay="0"/>
                                  </p:stCondLst>
                                  <p:childTnLst>
                                    <p:set>
                                      <p:cBhvr>
                                        <p:cTn id="66" dur="1" fill="hold">
                                          <p:stCondLst>
                                            <p:cond delay="0"/>
                                          </p:stCondLst>
                                        </p:cTn>
                                        <p:tgtEl>
                                          <p:spTgt spid="27"/>
                                        </p:tgtEl>
                                        <p:attrNameLst>
                                          <p:attrName>style.visibility</p:attrName>
                                        </p:attrNameLst>
                                      </p:cBhvr>
                                      <p:to>
                                        <p:strVal val="hidden"/>
                                      </p:to>
                                    </p:set>
                                  </p:childTnLst>
                                </p:cTn>
                              </p:par>
                            </p:childTnLst>
                          </p:cTn>
                        </p:par>
                        <p:par>
                          <p:cTn id="67" fill="hold">
                            <p:stCondLst>
                              <p:cond delay="500"/>
                            </p:stCondLst>
                            <p:childTnLst>
                              <p:par>
                                <p:cTn id="68" presetID="10" presetClass="exit" presetSubtype="0" fill="hold" grpId="2" nodeType="afterEffect">
                                  <p:stCondLst>
                                    <p:cond delay="0"/>
                                  </p:stCondLst>
                                  <p:childTnLst>
                                    <p:animEffect transition="out" filter="fade">
                                      <p:cBhvr>
                                        <p:cTn id="69" dur="500"/>
                                        <p:tgtEl>
                                          <p:spTgt spid="5"/>
                                        </p:tgtEl>
                                      </p:cBhvr>
                                    </p:animEffect>
                                    <p:set>
                                      <p:cBhvr>
                                        <p:cTn id="70" dur="1" fill="hold">
                                          <p:stCondLst>
                                            <p:cond delay="499"/>
                                          </p:stCondLst>
                                        </p:cTn>
                                        <p:tgtEl>
                                          <p:spTgt spid="5"/>
                                        </p:tgtEl>
                                        <p:attrNameLst>
                                          <p:attrName>style.visibility</p:attrName>
                                        </p:attrNameLst>
                                      </p:cBhvr>
                                      <p:to>
                                        <p:strVal val="hidden"/>
                                      </p:to>
                                    </p:set>
                                  </p:childTnLst>
                                </p:cTn>
                              </p:par>
                              <p:par>
                                <p:cTn id="71" presetID="10" presetClass="exit" presetSubtype="0" fill="hold" grpId="2" nodeType="withEffect">
                                  <p:stCondLst>
                                    <p:cond delay="0"/>
                                  </p:stCondLst>
                                  <p:childTnLst>
                                    <p:animEffect transition="out" filter="fade">
                                      <p:cBhvr>
                                        <p:cTn id="72" dur="500"/>
                                        <p:tgtEl>
                                          <p:spTgt spid="26"/>
                                        </p:tgtEl>
                                      </p:cBhvr>
                                    </p:animEffect>
                                    <p:set>
                                      <p:cBhvr>
                                        <p:cTn id="73" dur="1" fill="hold">
                                          <p:stCondLst>
                                            <p:cond delay="499"/>
                                          </p:stCondLst>
                                        </p:cTn>
                                        <p:tgtEl>
                                          <p:spTgt spid="26"/>
                                        </p:tgtEl>
                                        <p:attrNameLst>
                                          <p:attrName>style.visibility</p:attrName>
                                        </p:attrNameLst>
                                      </p:cBhvr>
                                      <p:to>
                                        <p:strVal val="hidden"/>
                                      </p:to>
                                    </p:set>
                                  </p:childTnLst>
                                </p:cTn>
                              </p:par>
                            </p:childTnLst>
                          </p:cTn>
                        </p:par>
                        <p:par>
                          <p:cTn id="74" fill="hold">
                            <p:stCondLst>
                              <p:cond delay="1000"/>
                            </p:stCondLst>
                            <p:childTnLst>
                              <p:par>
                                <p:cTn id="75" presetID="2" presetClass="exit" presetSubtype="8" fill="hold" nodeType="afterEffect">
                                  <p:stCondLst>
                                    <p:cond delay="0"/>
                                  </p:stCondLst>
                                  <p:childTnLst>
                                    <p:anim calcmode="lin" valueType="num">
                                      <p:cBhvr additive="base">
                                        <p:cTn id="76" dur="5000"/>
                                        <p:tgtEl>
                                          <p:spTgt spid="79"/>
                                        </p:tgtEl>
                                        <p:attrNameLst>
                                          <p:attrName>ppt_x</p:attrName>
                                        </p:attrNameLst>
                                      </p:cBhvr>
                                      <p:tavLst>
                                        <p:tav tm="0">
                                          <p:val>
                                            <p:strVal val="ppt_x"/>
                                          </p:val>
                                        </p:tav>
                                        <p:tav tm="100000">
                                          <p:val>
                                            <p:strVal val="0-ppt_w/2"/>
                                          </p:val>
                                        </p:tav>
                                      </p:tavLst>
                                    </p:anim>
                                    <p:anim calcmode="lin" valueType="num">
                                      <p:cBhvr additive="base">
                                        <p:cTn id="77" dur="5000"/>
                                        <p:tgtEl>
                                          <p:spTgt spid="79"/>
                                        </p:tgtEl>
                                        <p:attrNameLst>
                                          <p:attrName>ppt_y</p:attrName>
                                        </p:attrNameLst>
                                      </p:cBhvr>
                                      <p:tavLst>
                                        <p:tav tm="0">
                                          <p:val>
                                            <p:strVal val="ppt_y"/>
                                          </p:val>
                                        </p:tav>
                                        <p:tav tm="100000">
                                          <p:val>
                                            <p:strVal val="ppt_y"/>
                                          </p:val>
                                        </p:tav>
                                      </p:tavLst>
                                    </p:anim>
                                    <p:set>
                                      <p:cBhvr>
                                        <p:cTn id="78" dur="1" fill="hold">
                                          <p:stCondLst>
                                            <p:cond delay="4999"/>
                                          </p:stCondLst>
                                        </p:cTn>
                                        <p:tgtEl>
                                          <p:spTgt spid="79"/>
                                        </p:tgtEl>
                                        <p:attrNameLst>
                                          <p:attrName>style.visibility</p:attrName>
                                        </p:attrNameLst>
                                      </p:cBhvr>
                                      <p:to>
                                        <p:strVal val="hidden"/>
                                      </p:to>
                                    </p:set>
                                  </p:childTnLst>
                                </p:cTn>
                              </p:par>
                              <p:par>
                                <p:cTn id="79" presetID="1" presetClass="mediacall" presetSubtype="0" fill="hold" nodeType="withEffect">
                                  <p:stCondLst>
                                    <p:cond delay="0"/>
                                  </p:stCondLst>
                                  <p:childTnLst>
                                    <p:cmd type="call" cmd="playFrom(0.0)">
                                      <p:cBhvr>
                                        <p:cTn id="80" dur="10138" fill="hold"/>
                                        <p:tgtEl>
                                          <p:spTgt spid="2"/>
                                        </p:tgtEl>
                                      </p:cBhvr>
                                    </p:cmd>
                                  </p:childTnLst>
                                </p:cTn>
                              </p:par>
                            </p:childTnLst>
                          </p:cTn>
                        </p:par>
                      </p:childTnLst>
                    </p:cTn>
                  </p:par>
                </p:childTnLst>
              </p:cTn>
              <p:nextCondLst>
                <p:cond evt="onClick" delay="0">
                  <p:tgtEl>
                    <p:spTgt spid="14"/>
                  </p:tgtEl>
                </p:cond>
              </p:nextCondLst>
            </p:seq>
            <p:audio>
              <p:cMediaNode vol="80000">
                <p:cTn id="81" fill="hold" display="0">
                  <p:stCondLst>
                    <p:cond delay="indefinite"/>
                  </p:stCondLst>
                  <p:endCondLst>
                    <p:cond evt="onStopAudio" delay="0">
                      <p:tgtEl>
                        <p:sldTgt/>
                      </p:tgtEl>
                    </p:cond>
                  </p:endCondLst>
                </p:cTn>
                <p:tgtEl>
                  <p:spTgt spid="4"/>
                </p:tgtEl>
              </p:cMediaNode>
            </p:audio>
          </p:childTnLst>
        </p:cTn>
      </p:par>
    </p:tnLst>
    <p:bldLst>
      <p:bldP spid="5" grpId="0" animBg="1"/>
      <p:bldP spid="5" grpId="1" animBg="1"/>
      <p:bldP spid="5" grpId="2" animBg="1"/>
      <p:bldP spid="26" grpId="0"/>
      <p:bldP spid="26" grpId="1"/>
      <p:bldP spid="26" grpId="2"/>
      <p:bldP spid="14" grpId="0" animBg="1"/>
      <p:bldP spid="14" grpId="1" animBg="1"/>
      <p:bldP spid="27" grpId="0" animBg="1"/>
      <p:bldP spid="27"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pic>
        <p:nvPicPr>
          <p:cNvPr id="114" name="Picture 113">
            <a:extLst>
              <a:ext uri="{FF2B5EF4-FFF2-40B4-BE49-F238E27FC236}">
                <a16:creationId xmlns:a16="http://schemas.microsoft.com/office/drawing/2014/main" id="{D067B868-75D4-48E7-8A82-52A76B0D355A}"/>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2925566" y="2158083"/>
            <a:ext cx="1055883" cy="2384633"/>
          </a:xfrm>
          <a:prstGeom prst="rect">
            <a:avLst/>
          </a:prstGeom>
        </p:spPr>
      </p:pic>
      <p:pic>
        <p:nvPicPr>
          <p:cNvPr id="132" name="Picture 131">
            <a:extLst>
              <a:ext uri="{FF2B5EF4-FFF2-40B4-BE49-F238E27FC236}">
                <a16:creationId xmlns:a16="http://schemas.microsoft.com/office/drawing/2014/main" id="{0A72BDF2-FC8C-412D-B404-25EA1101A564}"/>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2925567" y="2144550"/>
            <a:ext cx="1053290" cy="2398166"/>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88C97931-3855-4346-8552-0397AD943EF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927440" y="1914525"/>
            <a:ext cx="1189007" cy="1661113"/>
          </a:xfrm>
          <a:prstGeom prst="rect">
            <a:avLst/>
          </a:prstGeom>
        </p:spPr>
      </p:pic>
      <p:pic>
        <p:nvPicPr>
          <p:cNvPr id="9" name="Picture 8" descr="A insect on the ground&#10;&#10;Description automatically generated">
            <a:extLst>
              <a:ext uri="{FF2B5EF4-FFF2-40B4-BE49-F238E27FC236}">
                <a16:creationId xmlns:a16="http://schemas.microsoft.com/office/drawing/2014/main" id="{D570F14C-05FC-426D-8191-A7CDBD81759A}"/>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18564" y="1914525"/>
            <a:ext cx="640513" cy="613611"/>
          </a:xfrm>
          <a:prstGeom prst="rect">
            <a:avLst/>
          </a:prstGeom>
        </p:spPr>
      </p:pic>
      <p:pic>
        <p:nvPicPr>
          <p:cNvPr id="79" name="Picture 78">
            <a:extLst>
              <a:ext uri="{FF2B5EF4-FFF2-40B4-BE49-F238E27FC236}">
                <a16:creationId xmlns:a16="http://schemas.microsoft.com/office/drawing/2014/main" id="{E369BAE6-EB8C-4DA8-8110-F12C6BCD041E}"/>
              </a:ext>
            </a:extLst>
          </p:cNvPr>
          <p:cNvPicPr>
            <a:picLocks noChangeAspect="1"/>
          </p:cNvPicPr>
          <p:nvPr/>
        </p:nvPicPr>
        <p:blipFill>
          <a:blip r:embed="rId16"/>
          <a:stretch>
            <a:fillRect/>
          </a:stretch>
        </p:blipFill>
        <p:spPr>
          <a:xfrm>
            <a:off x="2781300" y="1686779"/>
            <a:ext cx="7320735" cy="4624457"/>
          </a:xfrm>
          <a:prstGeom prst="rect">
            <a:avLst/>
          </a:prstGeom>
        </p:spPr>
      </p:pic>
      <p:pic>
        <p:nvPicPr>
          <p:cNvPr id="2" name="Bus Sound Effects">
            <a:hlinkClick r:id="" action="ppaction://media"/>
            <a:extLst>
              <a:ext uri="{FF2B5EF4-FFF2-40B4-BE49-F238E27FC236}">
                <a16:creationId xmlns:a16="http://schemas.microsoft.com/office/drawing/2014/main" id="{B4F5C31A-1602-4858-B05B-92D3530B5518}"/>
              </a:ext>
            </a:extLst>
          </p:cNvPr>
          <p:cNvPicPr>
            <a:picLocks noChangeAspect="1"/>
          </p:cNvPicPr>
          <p:nvPr>
            <a:audioFile r:link="rId1"/>
            <p:extLst>
              <p:ext uri="{DAA4B4D4-6D71-4841-9C94-3DE7FCFB9230}">
                <p14:media xmlns:p14="http://schemas.microsoft.com/office/powerpoint/2010/main" r:embed="rId2">
                  <p14:trim st="440" end="15675"/>
                </p14:media>
              </p:ext>
            </p:extLst>
          </p:nvPr>
        </p:nvPicPr>
        <p:blipFill>
          <a:blip r:embed="rId17"/>
          <a:stretch>
            <a:fillRect/>
          </a:stretch>
        </p:blipFill>
        <p:spPr>
          <a:xfrm>
            <a:off x="12413928" y="3866188"/>
            <a:ext cx="609600" cy="609600"/>
          </a:xfrm>
          <a:prstGeom prst="rect">
            <a:avLst/>
          </a:prstGeom>
        </p:spPr>
      </p:pic>
      <p:pic>
        <p:nvPicPr>
          <p:cNvPr id="3" name="Bus Horn sound effect">
            <a:hlinkClick r:id="" action="ppaction://media"/>
            <a:extLst>
              <a:ext uri="{FF2B5EF4-FFF2-40B4-BE49-F238E27FC236}">
                <a16:creationId xmlns:a16="http://schemas.microsoft.com/office/drawing/2014/main" id="{C0812635-EA3E-49A2-8AE6-8D2DE40ECDCB}"/>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2413928" y="4702795"/>
            <a:ext cx="609600" cy="609600"/>
          </a:xfrm>
          <a:prstGeom prst="rect">
            <a:avLst/>
          </a:prstGeom>
        </p:spPr>
      </p:pic>
      <p:pic>
        <p:nvPicPr>
          <p:cNvPr id="28" name="Picture 27" descr="A picture containing food&#10;&#10;Description automatically generated">
            <a:extLst>
              <a:ext uri="{FF2B5EF4-FFF2-40B4-BE49-F238E27FC236}">
                <a16:creationId xmlns:a16="http://schemas.microsoft.com/office/drawing/2014/main" id="{6D6F8CAF-9C6F-4794-9D75-A26511E71784}"/>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669623" y="49337"/>
            <a:ext cx="1519850" cy="1519850"/>
          </a:xfrm>
          <a:prstGeom prst="rect">
            <a:avLst/>
          </a:prstGeom>
        </p:spPr>
      </p:pic>
      <p:sp>
        <p:nvSpPr>
          <p:cNvPr id="5" name="Speech Bubble: Rectangle 4">
            <a:extLst>
              <a:ext uri="{FF2B5EF4-FFF2-40B4-BE49-F238E27FC236}">
                <a16:creationId xmlns:a16="http://schemas.microsoft.com/office/drawing/2014/main" id="{B29223BF-88BB-44E5-B772-8C3B971553A7}"/>
              </a:ext>
            </a:extLst>
          </p:cNvPr>
          <p:cNvSpPr/>
          <p:nvPr/>
        </p:nvSpPr>
        <p:spPr>
          <a:xfrm>
            <a:off x="4154099" y="740979"/>
            <a:ext cx="5515524" cy="1173546"/>
          </a:xfrm>
          <a:prstGeom prst="wedgeRectCallout">
            <a:avLst>
              <a:gd name="adj1" fmla="val -28073"/>
              <a:gd name="adj2" fmla="val 90537"/>
            </a:avLst>
          </a:prstGeom>
          <a:solidFill>
            <a:schemeClr val="bg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Tự</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hào</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là</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người</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Việt</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Nam.</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6" name="Rectangle 25">
            <a:extLst>
              <a:ext uri="{FF2B5EF4-FFF2-40B4-BE49-F238E27FC236}">
                <a16:creationId xmlns:a16="http://schemas.microsoft.com/office/drawing/2014/main" id="{043762B3-8E3F-4C90-9088-084C5087FB35}"/>
              </a:ext>
            </a:extLst>
          </p:cNvPr>
          <p:cNvSpPr/>
          <p:nvPr/>
        </p:nvSpPr>
        <p:spPr>
          <a:xfrm>
            <a:off x="4288645" y="3744978"/>
            <a:ext cx="5281205" cy="369332"/>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Đồng</a:t>
            </a:r>
            <a:r>
              <a:rPr kumimoji="0" lang="en-US" sz="18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tình</a:t>
            </a:r>
            <a:r>
              <a:rPr kumimoji="0" lang="en-US" sz="18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Vì</a:t>
            </a:r>
            <a:r>
              <a:rPr kumimoji="0" lang="en-US" sz="18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sao</a:t>
            </a:r>
            <a:r>
              <a:rPr kumimoji="0" lang="en-US" sz="18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a:t>
            </a:r>
          </a:p>
        </p:txBody>
      </p:sp>
      <p:sp>
        <p:nvSpPr>
          <p:cNvPr id="14" name="Arrow: Pentagon 13">
            <a:extLst>
              <a:ext uri="{FF2B5EF4-FFF2-40B4-BE49-F238E27FC236}">
                <a16:creationId xmlns:a16="http://schemas.microsoft.com/office/drawing/2014/main" id="{EFEC2813-F03C-46C4-B220-977ADEDD23F1}"/>
              </a:ext>
            </a:extLst>
          </p:cNvPr>
          <p:cNvSpPr/>
          <p:nvPr/>
        </p:nvSpPr>
        <p:spPr>
          <a:xfrm>
            <a:off x="997559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Calibri" panose="020F0502020204030204"/>
                <a:ea typeface="+mn-ea"/>
                <a:cs typeface="+mn-cs"/>
              </a:rPr>
              <a:t>SAI</a:t>
            </a:r>
          </a:p>
        </p:txBody>
      </p:sp>
      <p:sp>
        <p:nvSpPr>
          <p:cNvPr id="27" name="Arrow: Pentagon 26">
            <a:extLst>
              <a:ext uri="{FF2B5EF4-FFF2-40B4-BE49-F238E27FC236}">
                <a16:creationId xmlns:a16="http://schemas.microsoft.com/office/drawing/2014/main" id="{131E0464-CD56-43E5-9323-D2C4D12584D1}"/>
              </a:ext>
            </a:extLst>
          </p:cNvPr>
          <p:cNvSpPr/>
          <p:nvPr/>
        </p:nvSpPr>
        <p:spPr>
          <a:xfrm flipH="1">
            <a:off x="811696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Calibri" panose="020F0502020204030204"/>
                <a:ea typeface="+mn-ea"/>
                <a:cs typeface="+mn-cs"/>
              </a:rPr>
              <a:t>ĐÚNG</a:t>
            </a:r>
          </a:p>
        </p:txBody>
      </p:sp>
      <p:pic>
        <p:nvPicPr>
          <p:cNvPr id="4" name="Fail! (sound effect)">
            <a:hlinkClick r:id="" action="ppaction://media"/>
            <a:extLst>
              <a:ext uri="{FF2B5EF4-FFF2-40B4-BE49-F238E27FC236}">
                <a16:creationId xmlns:a16="http://schemas.microsoft.com/office/drawing/2014/main" id="{7F943AF7-102C-49D1-8E8C-BAE02BD72523}"/>
              </a:ext>
            </a:extLst>
          </p:cNvPr>
          <p:cNvPicPr>
            <a:picLocks noChangeAspect="1"/>
          </p:cNvPicPr>
          <p:nvPr>
            <a:audioFile r:link="rId6"/>
            <p:extLst>
              <p:ext uri="{DAA4B4D4-6D71-4841-9C94-3DE7FCFB9230}">
                <p14:media xmlns:p14="http://schemas.microsoft.com/office/powerpoint/2010/main" r:embed="rId5"/>
              </p:ext>
            </p:extLst>
          </p:nvPr>
        </p:nvPicPr>
        <p:blipFill>
          <a:blip r:embed="rId17"/>
          <a:stretch>
            <a:fillRect/>
          </a:stretch>
        </p:blipFill>
        <p:spPr>
          <a:xfrm>
            <a:off x="12413928" y="5539402"/>
            <a:ext cx="609600" cy="609600"/>
          </a:xfrm>
          <a:prstGeom prst="rect">
            <a:avLst/>
          </a:prstGeom>
        </p:spPr>
      </p:pic>
    </p:spTree>
    <p:extLst>
      <p:ext uri="{BB962C8B-B14F-4D97-AF65-F5344CB8AC3E}">
        <p14:creationId xmlns:p14="http://schemas.microsoft.com/office/powerpoint/2010/main" val="298067014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38" fill="hold"/>
                                        <p:tgtEl>
                                          <p:spTgt spid="2"/>
                                        </p:tgtEl>
                                      </p:cBhvr>
                                    </p:cmd>
                                  </p:childTnLst>
                                </p:cTn>
                              </p:par>
                              <p:par>
                                <p:cTn id="13" presetID="1" presetClass="mediacall" presetSubtype="0" fill="hold" nodeType="withEffect">
                                  <p:stCondLst>
                                    <p:cond delay="0"/>
                                  </p:stCondLst>
                                  <p:childTnLst>
                                    <p:cmd type="call" cmd="playFrom(0.0)">
                                      <p:cBhvr>
                                        <p:cTn id="14" dur="3030" fill="hold"/>
                                        <p:tgtEl>
                                          <p:spTgt spid="3"/>
                                        </p:tgtEl>
                                      </p:cBhvr>
                                    </p:cmd>
                                  </p:childTnLst>
                                </p:cTn>
                              </p:par>
                              <p:par>
                                <p:cTn id="15" presetID="42" presetClass="entr" presetSubtype="0" fill="hold" grpId="0" nodeType="withEffect">
                                  <p:stCondLst>
                                    <p:cond delay="5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8" name="CLICK.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500"/>
                                        <p:tgtEl>
                                          <p:spTgt spid="26"/>
                                        </p:tgtEl>
                                      </p:cBhvr>
                                    </p:animEffect>
                                  </p:childTnLst>
                                  <p:subTnLst>
                                    <p:audio>
                                      <p:cMediaNode>
                                        <p:cTn display="0" masterRel="sameClick">
                                          <p:stCondLst>
                                            <p:cond evt="begin" delay="0">
                                              <p:tn val="22"/>
                                            </p:cond>
                                          </p:stCondLst>
                                          <p:endCondLst>
                                            <p:cond evt="onStopAudio" delay="0">
                                              <p:tgtEl>
                                                <p:sldTgt/>
                                              </p:tgtEl>
                                            </p:cond>
                                          </p:endCondLst>
                                        </p:cTn>
                                        <p:tgtEl>
                                          <p:sndTgt r:embed="rId9"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audio>
              <p:cMediaNode vol="80000">
                <p:cTn id="26" fill="hold" display="0">
                  <p:stCondLst>
                    <p:cond delay="indefinite"/>
                  </p:stCondLst>
                  <p:endCondLst>
                    <p:cond evt="onStopAudio" delay="0">
                      <p:tgtEl>
                        <p:sldTgt/>
                      </p:tgtEl>
                    </p:cond>
                  </p:endCondLst>
                </p:cTn>
                <p:tgtEl>
                  <p:spTgt spid="3"/>
                </p:tgtEl>
              </p:cMediaNode>
            </p:audio>
            <p:seq concurrent="1" nextAc="seek">
              <p:cTn id="27" restart="whenNotActive" fill="hold" evtFilter="cancelBubble" nodeType="interactiveSeq">
                <p:stCondLst>
                  <p:cond evt="onClick" delay="0">
                    <p:tgtEl>
                      <p:spTgt spid="27"/>
                    </p:tgtEl>
                  </p:cond>
                </p:stCondLst>
                <p:endSync evt="end" delay="0">
                  <p:rtn val="all"/>
                </p:endSync>
                <p:childTnLst>
                  <p:par>
                    <p:cTn id="28" fill="hold">
                      <p:stCondLst>
                        <p:cond delay="0"/>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27"/>
                                        </p:tgtEl>
                                      </p:cBhvr>
                                    </p:animEffect>
                                    <p:set>
                                      <p:cBhvr>
                                        <p:cTn id="32"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10" name="APPLAUSE.WAV"/>
                                        </p:tgtEl>
                                      </p:cMediaNode>
                                    </p:audio>
                                  </p:subTnLst>
                                </p:cTn>
                              </p:par>
                              <p:par>
                                <p:cTn id="33" presetID="1" presetClass="exit" presetSubtype="0" fill="hold" grpId="1" nodeType="withEffect">
                                  <p:stCondLst>
                                    <p:cond delay="0"/>
                                  </p:stCondLst>
                                  <p:childTnLst>
                                    <p:set>
                                      <p:cBhvr>
                                        <p:cTn id="34" dur="1" fill="hold">
                                          <p:stCondLst>
                                            <p:cond delay="0"/>
                                          </p:stCondLst>
                                        </p:cTn>
                                        <p:tgtEl>
                                          <p:spTgt spid="14"/>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26"/>
                                        </p:tgtEl>
                                      </p:cBhvr>
                                    </p:animEffect>
                                    <p:set>
                                      <p:cBhvr>
                                        <p:cTn id="40" dur="1" fill="hold">
                                          <p:stCondLst>
                                            <p:cond delay="499"/>
                                          </p:stCondLst>
                                        </p:cTn>
                                        <p:tgtEl>
                                          <p:spTgt spid="26"/>
                                        </p:tgtEl>
                                        <p:attrNameLst>
                                          <p:attrName>style.visibility</p:attrName>
                                        </p:attrNameLst>
                                      </p:cBhvr>
                                      <p:to>
                                        <p:strVal val="hidden"/>
                                      </p:to>
                                    </p:set>
                                  </p:childTnLst>
                                </p:cTn>
                              </p:par>
                            </p:childTnLst>
                          </p:cTn>
                        </p:par>
                        <p:par>
                          <p:cTn id="41" fill="hold">
                            <p:stCondLst>
                              <p:cond delay="500"/>
                            </p:stCondLst>
                            <p:childTnLst>
                              <p:par>
                                <p:cTn id="42" presetID="63" presetClass="path" presetSubtype="0" accel="50000" decel="50000" fill="hold" nodeType="afterEffect">
                                  <p:stCondLst>
                                    <p:cond delay="0"/>
                                  </p:stCondLst>
                                  <p:childTnLst>
                                    <p:animMotion origin="layout" path="M -3.125E-6 4.07407E-6 L 0.15651 0.02638 " pathEditMode="relative" rAng="0" ptsTypes="AA">
                                      <p:cBhvr>
                                        <p:cTn id="43" dur="2500" fill="hold"/>
                                        <p:tgtEl>
                                          <p:spTgt spid="114"/>
                                        </p:tgtEl>
                                        <p:attrNameLst>
                                          <p:attrName>ppt_x</p:attrName>
                                          <p:attrName>ppt_y</p:attrName>
                                        </p:attrNameLst>
                                      </p:cBhvr>
                                      <p:rCtr x="7826" y="1319"/>
                                    </p:animMotion>
                                  </p:childTnLst>
                                </p:cTn>
                              </p:par>
                              <p:par>
                                <p:cTn id="44" presetID="6" presetClass="emph" presetSubtype="0" fill="hold" nodeType="withEffect">
                                  <p:stCondLst>
                                    <p:cond delay="0"/>
                                  </p:stCondLst>
                                  <p:childTnLst>
                                    <p:animScale>
                                      <p:cBhvr>
                                        <p:cTn id="45" dur="2500" fill="hold"/>
                                        <p:tgtEl>
                                          <p:spTgt spid="114"/>
                                        </p:tgtEl>
                                      </p:cBhvr>
                                      <p:by x="110000" y="110000"/>
                                    </p:animScale>
                                  </p:childTnLst>
                                </p:cTn>
                              </p:par>
                              <p:par>
                                <p:cTn id="46" presetID="1" presetClass="exit" presetSubtype="0" fill="hold" nodeType="withEffect">
                                  <p:stCondLst>
                                    <p:cond delay="2000"/>
                                  </p:stCondLst>
                                  <p:childTnLst>
                                    <p:set>
                                      <p:cBhvr>
                                        <p:cTn id="47" dur="1" fill="hold">
                                          <p:stCondLst>
                                            <p:cond delay="0"/>
                                          </p:stCondLst>
                                        </p:cTn>
                                        <p:tgtEl>
                                          <p:spTgt spid="114"/>
                                        </p:tgtEl>
                                        <p:attrNameLst>
                                          <p:attrName>style.visibility</p:attrName>
                                        </p:attrNameLst>
                                      </p:cBhvr>
                                      <p:to>
                                        <p:strVal val="hidden"/>
                                      </p:to>
                                    </p:set>
                                  </p:childTnLst>
                                </p:cTn>
                              </p:par>
                            </p:childTnLst>
                          </p:cTn>
                        </p:par>
                        <p:par>
                          <p:cTn id="48" fill="hold">
                            <p:stCondLst>
                              <p:cond delay="3000"/>
                            </p:stCondLst>
                            <p:childTnLst>
                              <p:par>
                                <p:cTn id="49" presetID="2" presetClass="exit" presetSubtype="8" fill="hold" nodeType="afterEffect">
                                  <p:stCondLst>
                                    <p:cond delay="0"/>
                                  </p:stCondLst>
                                  <p:childTnLst>
                                    <p:anim calcmode="lin" valueType="num">
                                      <p:cBhvr additive="base">
                                        <p:cTn id="50" dur="5000"/>
                                        <p:tgtEl>
                                          <p:spTgt spid="79"/>
                                        </p:tgtEl>
                                        <p:attrNameLst>
                                          <p:attrName>ppt_x</p:attrName>
                                        </p:attrNameLst>
                                      </p:cBhvr>
                                      <p:tavLst>
                                        <p:tav tm="0">
                                          <p:val>
                                            <p:strVal val="ppt_x"/>
                                          </p:val>
                                        </p:tav>
                                        <p:tav tm="100000">
                                          <p:val>
                                            <p:strVal val="0-ppt_w/2"/>
                                          </p:val>
                                        </p:tav>
                                      </p:tavLst>
                                    </p:anim>
                                    <p:anim calcmode="lin" valueType="num">
                                      <p:cBhvr additive="base">
                                        <p:cTn id="51" dur="5000"/>
                                        <p:tgtEl>
                                          <p:spTgt spid="79"/>
                                        </p:tgtEl>
                                        <p:attrNameLst>
                                          <p:attrName>ppt_y</p:attrName>
                                        </p:attrNameLst>
                                      </p:cBhvr>
                                      <p:tavLst>
                                        <p:tav tm="0">
                                          <p:val>
                                            <p:strVal val="ppt_y"/>
                                          </p:val>
                                        </p:tav>
                                        <p:tav tm="100000">
                                          <p:val>
                                            <p:strVal val="ppt_y"/>
                                          </p:val>
                                        </p:tav>
                                      </p:tavLst>
                                    </p:anim>
                                    <p:set>
                                      <p:cBhvr>
                                        <p:cTn id="52" dur="1" fill="hold">
                                          <p:stCondLst>
                                            <p:cond delay="4999"/>
                                          </p:stCondLst>
                                        </p:cTn>
                                        <p:tgtEl>
                                          <p:spTgt spid="79"/>
                                        </p:tgtEl>
                                        <p:attrNameLst>
                                          <p:attrName>style.visibility</p:attrName>
                                        </p:attrNameLst>
                                      </p:cBhvr>
                                      <p:to>
                                        <p:strVal val="hidden"/>
                                      </p:to>
                                    </p:set>
                                  </p:childTnLst>
                                </p:cTn>
                              </p:par>
                              <p:par>
                                <p:cTn id="53" presetID="1" presetClass="mediacall" presetSubtype="0" fill="hold" nodeType="withEffect">
                                  <p:stCondLst>
                                    <p:cond delay="0"/>
                                  </p:stCondLst>
                                  <p:childTnLst>
                                    <p:cmd type="call" cmd="playFrom(0.0)">
                                      <p:cBhvr>
                                        <p:cTn id="54" dur="10138" fill="hold"/>
                                        <p:tgtEl>
                                          <p:spTgt spid="2"/>
                                        </p:tgtEl>
                                      </p:cBhvr>
                                    </p:cmd>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grpId="0" nodeType="clickEffect">
                                  <p:stCondLst>
                                    <p:cond delay="0"/>
                                  </p:stCondLst>
                                  <p:childTnLst>
                                    <p:animEffect transition="out" filter="fade">
                                      <p:cBhvr>
                                        <p:cTn id="59" dur="500"/>
                                        <p:tgtEl>
                                          <p:spTgt spid="14"/>
                                        </p:tgtEl>
                                      </p:cBhvr>
                                    </p:animEffect>
                                    <p:set>
                                      <p:cBhvr>
                                        <p:cTn id="60" dur="1" fill="hold">
                                          <p:stCondLst>
                                            <p:cond delay="499"/>
                                          </p:stCondLst>
                                        </p:cTn>
                                        <p:tgtEl>
                                          <p:spTgt spid="14"/>
                                        </p:tgtEl>
                                        <p:attrNameLst>
                                          <p:attrName>style.visibility</p:attrName>
                                        </p:attrNameLst>
                                      </p:cBhvr>
                                      <p:to>
                                        <p:strVal val="hidden"/>
                                      </p:to>
                                    </p:set>
                                  </p:childTnLst>
                                </p:cTn>
                              </p:par>
                              <p:par>
                                <p:cTn id="61" presetID="1" presetClass="mediacall" presetSubtype="0" fill="hold" nodeType="withEffect">
                                  <p:stCondLst>
                                    <p:cond delay="0"/>
                                  </p:stCondLst>
                                  <p:childTnLst>
                                    <p:cmd type="call" cmd="playFrom(0.0)">
                                      <p:cBhvr>
                                        <p:cTn id="62" dur="4649" fill="hold"/>
                                        <p:tgtEl>
                                          <p:spTgt spid="4"/>
                                        </p:tgtEl>
                                      </p:cBhvr>
                                    </p:cmd>
                                  </p:childTnLst>
                                </p:cTn>
                              </p:par>
                              <p:par>
                                <p:cTn id="63" presetID="1" presetClass="entr" presetSubtype="0" fill="hold" nodeType="withEffect">
                                  <p:stCondLst>
                                    <p:cond delay="0"/>
                                  </p:stCondLst>
                                  <p:childTnLst>
                                    <p:set>
                                      <p:cBhvr>
                                        <p:cTn id="64" dur="1" fill="hold">
                                          <p:stCondLst>
                                            <p:cond delay="0"/>
                                          </p:stCondLst>
                                        </p:cTn>
                                        <p:tgtEl>
                                          <p:spTgt spid="132"/>
                                        </p:tgtEl>
                                        <p:attrNameLst>
                                          <p:attrName>style.visibility</p:attrName>
                                        </p:attrNameLst>
                                      </p:cBhvr>
                                      <p:to>
                                        <p:strVal val="visible"/>
                                      </p:to>
                                    </p:set>
                                  </p:childTnLst>
                                </p:cTn>
                              </p:par>
                              <p:par>
                                <p:cTn id="65" presetID="1" presetClass="exit" presetSubtype="0" fill="hold" grpId="1" nodeType="withEffect">
                                  <p:stCondLst>
                                    <p:cond delay="0"/>
                                  </p:stCondLst>
                                  <p:childTnLst>
                                    <p:set>
                                      <p:cBhvr>
                                        <p:cTn id="66" dur="1" fill="hold">
                                          <p:stCondLst>
                                            <p:cond delay="0"/>
                                          </p:stCondLst>
                                        </p:cTn>
                                        <p:tgtEl>
                                          <p:spTgt spid="27"/>
                                        </p:tgtEl>
                                        <p:attrNameLst>
                                          <p:attrName>style.visibility</p:attrName>
                                        </p:attrNameLst>
                                      </p:cBhvr>
                                      <p:to>
                                        <p:strVal val="hidden"/>
                                      </p:to>
                                    </p:set>
                                  </p:childTnLst>
                                </p:cTn>
                              </p:par>
                            </p:childTnLst>
                          </p:cTn>
                        </p:par>
                        <p:par>
                          <p:cTn id="67" fill="hold">
                            <p:stCondLst>
                              <p:cond delay="500"/>
                            </p:stCondLst>
                            <p:childTnLst>
                              <p:par>
                                <p:cTn id="68" presetID="10" presetClass="exit" presetSubtype="0" fill="hold" grpId="2" nodeType="afterEffect">
                                  <p:stCondLst>
                                    <p:cond delay="0"/>
                                  </p:stCondLst>
                                  <p:childTnLst>
                                    <p:animEffect transition="out" filter="fade">
                                      <p:cBhvr>
                                        <p:cTn id="69" dur="500"/>
                                        <p:tgtEl>
                                          <p:spTgt spid="5"/>
                                        </p:tgtEl>
                                      </p:cBhvr>
                                    </p:animEffect>
                                    <p:set>
                                      <p:cBhvr>
                                        <p:cTn id="70" dur="1" fill="hold">
                                          <p:stCondLst>
                                            <p:cond delay="499"/>
                                          </p:stCondLst>
                                        </p:cTn>
                                        <p:tgtEl>
                                          <p:spTgt spid="5"/>
                                        </p:tgtEl>
                                        <p:attrNameLst>
                                          <p:attrName>style.visibility</p:attrName>
                                        </p:attrNameLst>
                                      </p:cBhvr>
                                      <p:to>
                                        <p:strVal val="hidden"/>
                                      </p:to>
                                    </p:set>
                                  </p:childTnLst>
                                </p:cTn>
                              </p:par>
                              <p:par>
                                <p:cTn id="71" presetID="10" presetClass="exit" presetSubtype="0" fill="hold" grpId="2" nodeType="withEffect">
                                  <p:stCondLst>
                                    <p:cond delay="0"/>
                                  </p:stCondLst>
                                  <p:childTnLst>
                                    <p:animEffect transition="out" filter="fade">
                                      <p:cBhvr>
                                        <p:cTn id="72" dur="500"/>
                                        <p:tgtEl>
                                          <p:spTgt spid="26"/>
                                        </p:tgtEl>
                                      </p:cBhvr>
                                    </p:animEffect>
                                    <p:set>
                                      <p:cBhvr>
                                        <p:cTn id="73" dur="1" fill="hold">
                                          <p:stCondLst>
                                            <p:cond delay="499"/>
                                          </p:stCondLst>
                                        </p:cTn>
                                        <p:tgtEl>
                                          <p:spTgt spid="26"/>
                                        </p:tgtEl>
                                        <p:attrNameLst>
                                          <p:attrName>style.visibility</p:attrName>
                                        </p:attrNameLst>
                                      </p:cBhvr>
                                      <p:to>
                                        <p:strVal val="hidden"/>
                                      </p:to>
                                    </p:set>
                                  </p:childTnLst>
                                </p:cTn>
                              </p:par>
                            </p:childTnLst>
                          </p:cTn>
                        </p:par>
                        <p:par>
                          <p:cTn id="74" fill="hold">
                            <p:stCondLst>
                              <p:cond delay="1000"/>
                            </p:stCondLst>
                            <p:childTnLst>
                              <p:par>
                                <p:cTn id="75" presetID="2" presetClass="exit" presetSubtype="8" fill="hold" nodeType="afterEffect">
                                  <p:stCondLst>
                                    <p:cond delay="0"/>
                                  </p:stCondLst>
                                  <p:childTnLst>
                                    <p:anim calcmode="lin" valueType="num">
                                      <p:cBhvr additive="base">
                                        <p:cTn id="76" dur="5000"/>
                                        <p:tgtEl>
                                          <p:spTgt spid="79"/>
                                        </p:tgtEl>
                                        <p:attrNameLst>
                                          <p:attrName>ppt_x</p:attrName>
                                        </p:attrNameLst>
                                      </p:cBhvr>
                                      <p:tavLst>
                                        <p:tav tm="0">
                                          <p:val>
                                            <p:strVal val="ppt_x"/>
                                          </p:val>
                                        </p:tav>
                                        <p:tav tm="100000">
                                          <p:val>
                                            <p:strVal val="0-ppt_w/2"/>
                                          </p:val>
                                        </p:tav>
                                      </p:tavLst>
                                    </p:anim>
                                    <p:anim calcmode="lin" valueType="num">
                                      <p:cBhvr additive="base">
                                        <p:cTn id="77" dur="5000"/>
                                        <p:tgtEl>
                                          <p:spTgt spid="79"/>
                                        </p:tgtEl>
                                        <p:attrNameLst>
                                          <p:attrName>ppt_y</p:attrName>
                                        </p:attrNameLst>
                                      </p:cBhvr>
                                      <p:tavLst>
                                        <p:tav tm="0">
                                          <p:val>
                                            <p:strVal val="ppt_y"/>
                                          </p:val>
                                        </p:tav>
                                        <p:tav tm="100000">
                                          <p:val>
                                            <p:strVal val="ppt_y"/>
                                          </p:val>
                                        </p:tav>
                                      </p:tavLst>
                                    </p:anim>
                                    <p:set>
                                      <p:cBhvr>
                                        <p:cTn id="78" dur="1" fill="hold">
                                          <p:stCondLst>
                                            <p:cond delay="4999"/>
                                          </p:stCondLst>
                                        </p:cTn>
                                        <p:tgtEl>
                                          <p:spTgt spid="79"/>
                                        </p:tgtEl>
                                        <p:attrNameLst>
                                          <p:attrName>style.visibility</p:attrName>
                                        </p:attrNameLst>
                                      </p:cBhvr>
                                      <p:to>
                                        <p:strVal val="hidden"/>
                                      </p:to>
                                    </p:set>
                                  </p:childTnLst>
                                </p:cTn>
                              </p:par>
                              <p:par>
                                <p:cTn id="79" presetID="1" presetClass="mediacall" presetSubtype="0" fill="hold" nodeType="withEffect">
                                  <p:stCondLst>
                                    <p:cond delay="0"/>
                                  </p:stCondLst>
                                  <p:childTnLst>
                                    <p:cmd type="call" cmd="playFrom(0.0)">
                                      <p:cBhvr>
                                        <p:cTn id="80" dur="10138" fill="hold"/>
                                        <p:tgtEl>
                                          <p:spTgt spid="2"/>
                                        </p:tgtEl>
                                      </p:cBhvr>
                                    </p:cmd>
                                  </p:childTnLst>
                                </p:cTn>
                              </p:par>
                            </p:childTnLst>
                          </p:cTn>
                        </p:par>
                      </p:childTnLst>
                    </p:cTn>
                  </p:par>
                </p:childTnLst>
              </p:cTn>
              <p:nextCondLst>
                <p:cond evt="onClick" delay="0">
                  <p:tgtEl>
                    <p:spTgt spid="14"/>
                  </p:tgtEl>
                </p:cond>
              </p:nextCondLst>
            </p:seq>
            <p:audio>
              <p:cMediaNode vol="80000">
                <p:cTn id="81" fill="hold" display="0">
                  <p:stCondLst>
                    <p:cond delay="indefinite"/>
                  </p:stCondLst>
                  <p:endCondLst>
                    <p:cond evt="onStopAudio" delay="0">
                      <p:tgtEl>
                        <p:sldTgt/>
                      </p:tgtEl>
                    </p:cond>
                  </p:endCondLst>
                </p:cTn>
                <p:tgtEl>
                  <p:spTgt spid="4"/>
                </p:tgtEl>
              </p:cMediaNode>
            </p:audio>
          </p:childTnLst>
        </p:cTn>
      </p:par>
    </p:tnLst>
    <p:bldLst>
      <p:bldP spid="5" grpId="0" animBg="1"/>
      <p:bldP spid="5" grpId="1" animBg="1"/>
      <p:bldP spid="5" grpId="2" animBg="1"/>
      <p:bldP spid="26" grpId="0"/>
      <p:bldP spid="26" grpId="1"/>
      <p:bldP spid="26" grpId="2"/>
      <p:bldP spid="14" grpId="0" animBg="1"/>
      <p:bldP spid="14" grpId="1" animBg="1"/>
      <p:bldP spid="27" grpId="0" animBg="1"/>
      <p:bldP spid="27"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37543D-E9C4-41E8-8B82-8853DFE395C9}"/>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C697ABE5-FEF4-48F5-BFF5-064AD147557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6" name="TextBox 5">
            <a:extLst>
              <a:ext uri="{FF2B5EF4-FFF2-40B4-BE49-F238E27FC236}">
                <a16:creationId xmlns:a16="http://schemas.microsoft.com/office/drawing/2014/main" id="{AC860869-3180-49A8-84FE-2526D8A7AD21}"/>
              </a:ext>
            </a:extLst>
          </p:cNvPr>
          <p:cNvSpPr txBox="1"/>
          <p:nvPr/>
        </p:nvSpPr>
        <p:spPr>
          <a:xfrm>
            <a:off x="3165231" y="1460501"/>
            <a:ext cx="7725507" cy="3422091"/>
          </a:xfrm>
          <a:prstGeom prst="rect">
            <a:avLst/>
          </a:prstGeom>
          <a:noFill/>
        </p:spPr>
        <p:txBody>
          <a:bodyPr wrap="square" rtlCol="0">
            <a:spAutoFit/>
          </a:bodyPr>
          <a:lstStyle/>
          <a:p>
            <a:pPr>
              <a:lnSpc>
                <a:spcPct val="107000"/>
              </a:lnSpc>
              <a:spcAft>
                <a:spcPts val="800"/>
              </a:spcAft>
            </a:pPr>
            <a:r>
              <a:rPr lang="en-US" sz="2800" b="1" dirty="0" err="1">
                <a:latin typeface="HP001 4 hàng" panose="020B0603050302020204" pitchFamily="34" charset="0"/>
                <a:ea typeface="Times New Roman" panose="02020603050405020304" pitchFamily="18" charset="0"/>
                <a:cs typeface="Times New Roman" panose="02020603050405020304" pitchFamily="18" charset="0"/>
              </a:rPr>
              <a:t>K</a:t>
            </a:r>
            <a:r>
              <a:rPr lang="en-US" sz="2800" b="1" dirty="0" err="1">
                <a:effectLst/>
                <a:latin typeface="HP001 4 hàng" panose="020B0603050302020204" pitchFamily="34" charset="0"/>
                <a:ea typeface="Times New Roman" panose="02020603050405020304" pitchFamily="18" charset="0"/>
                <a:cs typeface="Times New Roman" panose="02020603050405020304" pitchFamily="18" charset="0"/>
              </a:rPr>
              <a:t>ết</a:t>
            </a:r>
            <a:r>
              <a:rPr lang="en-US" sz="2800" b="1" dirty="0">
                <a:effectLst/>
                <a:latin typeface="HP001 4 hàng" panose="020B0603050302020204" pitchFamily="34" charset="0"/>
                <a:ea typeface="Times New Roman" panose="02020603050405020304" pitchFamily="18" charset="0"/>
                <a:cs typeface="Times New Roman" panose="02020603050405020304" pitchFamily="18" charset="0"/>
              </a:rPr>
              <a:t> </a:t>
            </a:r>
            <a:r>
              <a:rPr lang="en-US" sz="2800" b="1" dirty="0" err="1">
                <a:effectLst/>
                <a:latin typeface="HP001 4 hàng" panose="020B0603050302020204" pitchFamily="34" charset="0"/>
                <a:ea typeface="Times New Roman" panose="02020603050405020304" pitchFamily="18" charset="0"/>
                <a:cs typeface="Times New Roman" panose="02020603050405020304" pitchFamily="18" charset="0"/>
              </a:rPr>
              <a:t>luận</a:t>
            </a:r>
            <a:r>
              <a:rPr lang="vi-VN" sz="2800" b="1" dirty="0">
                <a:effectLst/>
                <a:latin typeface="HP001 4 hàng" panose="020B0603050302020204" pitchFamily="34" charset="0"/>
                <a:ea typeface="Calibri" panose="020F0502020204030204" pitchFamily="34" charset="0"/>
                <a:cs typeface="Times New Roman" panose="02020603050405020304" pitchFamily="18" charset="0"/>
              </a:rPr>
              <a:t>: </a:t>
            </a:r>
            <a:r>
              <a:rPr lang="nl-NL" sz="2800" dirty="0">
                <a:effectLst/>
                <a:latin typeface="Times New Roman" panose="02020603050405020304" pitchFamily="18" charset="0"/>
                <a:ea typeface="Times New Roman" panose="02020603050405020304" pitchFamily="18" charset="0"/>
                <a:cs typeface="Times New Roman" panose="02020603050405020304" pitchFamily="18" charset="0"/>
              </a:rPr>
              <a:t>Chúng ta là con người Việt Nam, đất nước Việt Nam được như ngày hôm nay là nhờ có công lao to lớn của những thế hệ đi trước, vì vậy chúng ta cần phải tôn trọng, tự hào biết ơn họ. Bên cạnh đó cũng cần học tập tốt hơn để sau này xây dựng và bảo vệ quê hương, đất nước.</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endParaRPr lang="en-US" sz="2800" b="1" dirty="0">
              <a:effectLst/>
              <a:latin typeface="HP001 4 hàng" panose="020B06030503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770351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7874E0E-4EA5-4539-AE63-531CEF7166D7}"/>
              </a:ext>
            </a:extLst>
          </p:cNvPr>
          <p:cNvPicPr>
            <a:picLocks noChangeAspect="1"/>
          </p:cNvPicPr>
          <p:nvPr/>
        </p:nvPicPr>
        <p:blipFill rotWithShape="1">
          <a:blip r:embed="rId2">
            <a:extLst>
              <a:ext uri="{28A0092B-C50C-407E-A947-70E740481C1C}">
                <a14:useLocalDpi xmlns:a14="http://schemas.microsoft.com/office/drawing/2010/main" val="0"/>
              </a:ext>
            </a:extLst>
          </a:blip>
          <a:srcRect l="25385" r="15400" b="6796"/>
          <a:stretch/>
        </p:blipFill>
        <p:spPr>
          <a:xfrm>
            <a:off x="-356684" y="743744"/>
            <a:ext cx="3045763" cy="4793952"/>
          </a:xfrm>
          <a:prstGeom prst="rect">
            <a:avLst/>
          </a:prstGeom>
        </p:spPr>
      </p:pic>
      <p:pic>
        <p:nvPicPr>
          <p:cNvPr id="5" name="Picture 4">
            <a:extLst>
              <a:ext uri="{FF2B5EF4-FFF2-40B4-BE49-F238E27FC236}">
                <a16:creationId xmlns:a16="http://schemas.microsoft.com/office/drawing/2014/main" id="{56CFF24D-FF15-4C68-80C2-120CDC9F7B63}"/>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72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2037284" y="393237"/>
            <a:ext cx="7635240" cy="7271438"/>
          </a:xfrm>
          <a:prstGeom prst="rect">
            <a:avLst/>
          </a:prstGeom>
        </p:spPr>
      </p:pic>
      <p:pic>
        <p:nvPicPr>
          <p:cNvPr id="6" name="Picture 5">
            <a:extLst>
              <a:ext uri="{FF2B5EF4-FFF2-40B4-BE49-F238E27FC236}">
                <a16:creationId xmlns:a16="http://schemas.microsoft.com/office/drawing/2014/main" id="{DF71A913-3563-491C-A410-4A5C7B19CD1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9703" b="11698"/>
          <a:stretch/>
        </p:blipFill>
        <p:spPr>
          <a:xfrm>
            <a:off x="8691169" y="4404360"/>
            <a:ext cx="2610189" cy="2344867"/>
          </a:xfrm>
          <a:prstGeom prst="rect">
            <a:avLst/>
          </a:prstGeom>
        </p:spPr>
      </p:pic>
      <p:sp>
        <p:nvSpPr>
          <p:cNvPr id="7" name="TextBox 6">
            <a:extLst>
              <a:ext uri="{FF2B5EF4-FFF2-40B4-BE49-F238E27FC236}">
                <a16:creationId xmlns:a16="http://schemas.microsoft.com/office/drawing/2014/main" id="{18C1B58B-484A-4C3F-9600-FD803F0861FF}"/>
              </a:ext>
            </a:extLst>
          </p:cNvPr>
          <p:cNvSpPr txBox="1"/>
          <p:nvPr/>
        </p:nvSpPr>
        <p:spPr>
          <a:xfrm>
            <a:off x="3845380" y="4028956"/>
            <a:ext cx="4038285"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HP001 4 hàng" panose="020B0603050302020204" pitchFamily="34" charset="0"/>
                <a:ea typeface="+mn-ea"/>
                <a:cs typeface="Times New Roman" panose="02020603050405020304" pitchFamily="18" charset="0"/>
              </a:rPr>
              <a:t>Vận</a:t>
            </a:r>
            <a:r>
              <a:rPr kumimoji="0" lang="en-US" sz="6600" b="1" i="0" u="none" strike="noStrike" kern="1200" cap="none" spc="0" normalizeH="0" noProof="0" dirty="0">
                <a:ln>
                  <a:noFill/>
                </a:ln>
                <a:solidFill>
                  <a:srgbClr val="FF0000"/>
                </a:solidFill>
                <a:effectLst>
                  <a:outerShdw blurRad="38100" dist="38100" dir="2700000" algn="tl">
                    <a:srgbClr val="000000">
                      <a:alpha val="43137"/>
                    </a:srgbClr>
                  </a:outerShdw>
                </a:effectLst>
                <a:uLnTx/>
                <a:uFillTx/>
                <a:latin typeface="HP001 4 hàng" panose="020B0603050302020204" pitchFamily="34" charset="0"/>
                <a:ea typeface="+mn-ea"/>
                <a:cs typeface="Times New Roman" panose="02020603050405020304" pitchFamily="18" charset="0"/>
              </a:rPr>
              <a:t> </a:t>
            </a:r>
            <a:r>
              <a:rPr kumimoji="0" lang="en-US" sz="6600" b="1" i="0" u="none" strike="noStrike" kern="1200" cap="none" spc="0" normalizeH="0" noProof="0" dirty="0" err="1">
                <a:ln>
                  <a:noFill/>
                </a:ln>
                <a:solidFill>
                  <a:srgbClr val="FF0000"/>
                </a:solidFill>
                <a:effectLst>
                  <a:outerShdw blurRad="38100" dist="38100" dir="2700000" algn="tl">
                    <a:srgbClr val="000000">
                      <a:alpha val="43137"/>
                    </a:srgbClr>
                  </a:outerShdw>
                </a:effectLst>
                <a:uLnTx/>
                <a:uFillTx/>
                <a:latin typeface="HP001 4 hàng" panose="020B0603050302020204" pitchFamily="34" charset="0"/>
                <a:ea typeface="+mn-ea"/>
                <a:cs typeface="Times New Roman" panose="02020603050405020304" pitchFamily="18" charset="0"/>
              </a:rPr>
              <a:t>dụng</a:t>
            </a:r>
            <a:endParaRPr kumimoji="0" lang="en-US" sz="6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HP001 4 hàng" panose="020B0603050302020204" pitchFamily="34" charset="0"/>
              <a:ea typeface="+mn-ea"/>
              <a:cs typeface="Times New Roman" panose="02020603050405020304" pitchFamily="18" charset="0"/>
            </a:endParaRPr>
          </a:p>
        </p:txBody>
      </p:sp>
    </p:spTree>
    <p:extLst>
      <p:ext uri="{BB962C8B-B14F-4D97-AF65-F5344CB8AC3E}">
        <p14:creationId xmlns:p14="http://schemas.microsoft.com/office/powerpoint/2010/main" val="339049491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42" presetClass="entr" presetSubtype="0"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par>
                          <p:cTn id="21" fill="hold">
                            <p:stCondLst>
                              <p:cond delay="2500"/>
                            </p:stCondLst>
                            <p:childTnLst>
                              <p:par>
                                <p:cTn id="22" presetID="53" presetClass="entr" presetSubtype="16" fill="hold" nodeType="afterEffect" nodePh="1">
                                  <p:stCondLst>
                                    <p:cond delay="0"/>
                                  </p:stCondLst>
                                  <p:endCondLst>
                                    <p:cond evt="begin" delay="0">
                                      <p:tn val="22"/>
                                    </p:cond>
                                  </p:endCondLst>
                                  <p:childTnLst>
                                    <p:set>
                                      <p:cBhvr>
                                        <p:cTn id="23" dur="1" fill="hold">
                                          <p:stCondLst>
                                            <p:cond delay="0"/>
                                          </p:stCondLst>
                                        </p:cTn>
                                        <p:tgtEl>
                                          <p:spTgt spid="7">
                                            <p:txEl>
                                              <p:pRg st="0" end="0"/>
                                            </p:txEl>
                                          </p:spTgt>
                                        </p:tgtEl>
                                        <p:attrNameLst>
                                          <p:attrName>style.visibility</p:attrName>
                                        </p:attrNameLst>
                                      </p:cBhvr>
                                      <p:to>
                                        <p:strVal val="visible"/>
                                      </p:to>
                                    </p:set>
                                    <p:anim calcmode="lin" valueType="num">
                                      <p:cBhvr>
                                        <p:cTn id="24"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25"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26"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2D3627A-411B-4140-901A-73F2E213C983}"/>
              </a:ext>
            </a:extLst>
          </p:cNvPr>
          <p:cNvGrpSpPr/>
          <p:nvPr/>
        </p:nvGrpSpPr>
        <p:grpSpPr>
          <a:xfrm>
            <a:off x="534534" y="435862"/>
            <a:ext cx="2816950" cy="1288726"/>
            <a:chOff x="500062" y="2851475"/>
            <a:chExt cx="2816950" cy="1288726"/>
          </a:xfrm>
        </p:grpSpPr>
        <p:pic>
          <p:nvPicPr>
            <p:cNvPr id="4" name="Picture 3">
              <a:extLst>
                <a:ext uri="{FF2B5EF4-FFF2-40B4-BE49-F238E27FC236}">
                  <a16:creationId xmlns:a16="http://schemas.microsoft.com/office/drawing/2014/main" id="{BF4FE52A-E406-40AA-AA2E-FD6561778181}"/>
                </a:ext>
              </a:extLst>
            </p:cNvPr>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50000"/>
                      </a14:imgEffect>
                      <a14:imgEffect>
                        <a14:saturation sat="200000"/>
                      </a14:imgEffect>
                    </a14:imgLayer>
                  </a14:imgProps>
                </a:ext>
              </a:extLst>
            </a:blip>
            <a:stretch>
              <a:fillRect/>
            </a:stretch>
          </p:blipFill>
          <p:spPr>
            <a:xfrm>
              <a:off x="500062" y="2851475"/>
              <a:ext cx="2816950" cy="1288726"/>
            </a:xfrm>
            <a:prstGeom prst="rect">
              <a:avLst/>
            </a:prstGeom>
          </p:spPr>
        </p:pic>
        <p:sp>
          <p:nvSpPr>
            <p:cNvPr id="5" name="TextBox 4">
              <a:extLst>
                <a:ext uri="{FF2B5EF4-FFF2-40B4-BE49-F238E27FC236}">
                  <a16:creationId xmlns:a16="http://schemas.microsoft.com/office/drawing/2014/main" id="{2E54522F-4EFB-4663-A009-25897224B093}"/>
                </a:ext>
              </a:extLst>
            </p:cNvPr>
            <p:cNvSpPr txBox="1"/>
            <p:nvPr/>
          </p:nvSpPr>
          <p:spPr>
            <a:xfrm>
              <a:off x="1237849" y="3294564"/>
              <a:ext cx="1326004" cy="523220"/>
            </a:xfrm>
            <a:prstGeom prst="rect">
              <a:avLst/>
            </a:prstGeom>
            <a:noFill/>
          </p:spPr>
          <p:txBody>
            <a:bodyPr wrap="none" rtlCol="0">
              <a:spAutoFit/>
            </a:bodyPr>
            <a:lstStyle/>
            <a:p>
              <a:r>
                <a:rPr lang="en-US" sz="2800" b="1" dirty="0">
                  <a:solidFill>
                    <a:srgbClr val="7030A0"/>
                  </a:solidFill>
                  <a:latin typeface="+mj-lt"/>
                </a:rPr>
                <a:t>     </a:t>
              </a:r>
              <a:r>
                <a:rPr lang="en-US" sz="2800" b="1" dirty="0" err="1">
                  <a:solidFill>
                    <a:srgbClr val="7030A0"/>
                  </a:solidFill>
                  <a:latin typeface="+mj-lt"/>
                </a:rPr>
                <a:t>Bài</a:t>
              </a:r>
              <a:r>
                <a:rPr lang="en-US" sz="2800" b="1" dirty="0">
                  <a:solidFill>
                    <a:srgbClr val="7030A0"/>
                  </a:solidFill>
                  <a:latin typeface="+mj-lt"/>
                </a:rPr>
                <a:t> 2</a:t>
              </a:r>
              <a:endParaRPr lang="vi-VN" sz="2800" b="1" dirty="0">
                <a:solidFill>
                  <a:srgbClr val="7030A0"/>
                </a:solidFill>
                <a:latin typeface="+mj-lt"/>
              </a:endParaRPr>
            </a:p>
          </p:txBody>
        </p:sp>
      </p:grpSp>
      <p:sp>
        <p:nvSpPr>
          <p:cNvPr id="6" name="Oval 5">
            <a:extLst>
              <a:ext uri="{FF2B5EF4-FFF2-40B4-BE49-F238E27FC236}">
                <a16:creationId xmlns:a16="http://schemas.microsoft.com/office/drawing/2014/main" id="{7C82E778-BF88-4D94-A592-39FAF8E69CFC}"/>
              </a:ext>
            </a:extLst>
          </p:cNvPr>
          <p:cNvSpPr/>
          <p:nvPr/>
        </p:nvSpPr>
        <p:spPr>
          <a:xfrm>
            <a:off x="3625446" y="1063505"/>
            <a:ext cx="463826" cy="46382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chemeClr val="accent2"/>
                </a:solidFill>
                <a:latin typeface="+mj-lt"/>
              </a:rPr>
              <a:t>2</a:t>
            </a:r>
          </a:p>
        </p:txBody>
      </p:sp>
      <p:sp>
        <p:nvSpPr>
          <p:cNvPr id="7" name="TextBox 6">
            <a:extLst>
              <a:ext uri="{FF2B5EF4-FFF2-40B4-BE49-F238E27FC236}">
                <a16:creationId xmlns:a16="http://schemas.microsoft.com/office/drawing/2014/main" id="{2E43185E-CD29-4EDD-80AE-36312A106E60}"/>
              </a:ext>
            </a:extLst>
          </p:cNvPr>
          <p:cNvSpPr txBox="1"/>
          <p:nvPr/>
        </p:nvSpPr>
        <p:spPr>
          <a:xfrm>
            <a:off x="4089271" y="1063505"/>
            <a:ext cx="4751247" cy="523220"/>
          </a:xfrm>
          <a:prstGeom prst="rect">
            <a:avLst/>
          </a:prstGeom>
          <a:noFill/>
        </p:spPr>
        <p:txBody>
          <a:bodyPr wrap="square" rtlCol="0">
            <a:spAutoFit/>
          </a:bodyPr>
          <a:lstStyle/>
          <a:p>
            <a:pPr algn="just"/>
            <a:r>
              <a:rPr lang="en-US" sz="2800" b="1" dirty="0" err="1">
                <a:solidFill>
                  <a:srgbClr val="00B050"/>
                </a:solidFill>
              </a:rPr>
              <a:t>Đưa</a:t>
            </a:r>
            <a:r>
              <a:rPr lang="en-US" sz="2800" b="1" dirty="0">
                <a:solidFill>
                  <a:srgbClr val="00B050"/>
                </a:solidFill>
              </a:rPr>
              <a:t> ra </a:t>
            </a:r>
            <a:r>
              <a:rPr lang="en-US" sz="2800" b="1" dirty="0" err="1">
                <a:solidFill>
                  <a:srgbClr val="00B050"/>
                </a:solidFill>
              </a:rPr>
              <a:t>lời</a:t>
            </a:r>
            <a:r>
              <a:rPr lang="en-US" sz="2800" b="1" dirty="0">
                <a:solidFill>
                  <a:srgbClr val="00B050"/>
                </a:solidFill>
              </a:rPr>
              <a:t> </a:t>
            </a:r>
            <a:r>
              <a:rPr lang="en-US" sz="2800" b="1" dirty="0" err="1">
                <a:solidFill>
                  <a:srgbClr val="00B050"/>
                </a:solidFill>
              </a:rPr>
              <a:t>khuyên</a:t>
            </a:r>
            <a:r>
              <a:rPr lang="en-US" sz="2800" b="1" dirty="0">
                <a:solidFill>
                  <a:srgbClr val="00B050"/>
                </a:solidFill>
              </a:rPr>
              <a:t> </a:t>
            </a:r>
            <a:r>
              <a:rPr lang="en-US" sz="2800" b="1" dirty="0" err="1">
                <a:solidFill>
                  <a:srgbClr val="00B050"/>
                </a:solidFill>
              </a:rPr>
              <a:t>cho</a:t>
            </a:r>
            <a:r>
              <a:rPr lang="en-US" sz="2800" b="1" dirty="0">
                <a:solidFill>
                  <a:srgbClr val="00B050"/>
                </a:solidFill>
              </a:rPr>
              <a:t> </a:t>
            </a:r>
            <a:r>
              <a:rPr lang="en-US" sz="2800" b="1" dirty="0" err="1">
                <a:solidFill>
                  <a:srgbClr val="00B050"/>
                </a:solidFill>
              </a:rPr>
              <a:t>bạn</a:t>
            </a:r>
            <a:endParaRPr lang="vi-VN" sz="2800" b="1" dirty="0">
              <a:solidFill>
                <a:srgbClr val="00B050"/>
              </a:solidFill>
            </a:endParaRPr>
          </a:p>
        </p:txBody>
      </p:sp>
      <p:grpSp>
        <p:nvGrpSpPr>
          <p:cNvPr id="25" name="Group 24">
            <a:extLst>
              <a:ext uri="{FF2B5EF4-FFF2-40B4-BE49-F238E27FC236}">
                <a16:creationId xmlns:a16="http://schemas.microsoft.com/office/drawing/2014/main" id="{23BDF097-AB72-448E-8FEB-AB039D2C4316}"/>
              </a:ext>
            </a:extLst>
          </p:cNvPr>
          <p:cNvGrpSpPr/>
          <p:nvPr/>
        </p:nvGrpSpPr>
        <p:grpSpPr>
          <a:xfrm>
            <a:off x="716283" y="1948616"/>
            <a:ext cx="4743264" cy="1305165"/>
            <a:chOff x="702356" y="792112"/>
            <a:chExt cx="4743264" cy="1305165"/>
          </a:xfrm>
        </p:grpSpPr>
        <p:sp>
          <p:nvSpPr>
            <p:cNvPr id="26" name="TextBox 25">
              <a:extLst>
                <a:ext uri="{FF2B5EF4-FFF2-40B4-BE49-F238E27FC236}">
                  <a16:creationId xmlns:a16="http://schemas.microsoft.com/office/drawing/2014/main" id="{A37F16E9-C226-47D5-853A-6623E46FC27C}"/>
                </a:ext>
              </a:extLst>
            </p:cNvPr>
            <p:cNvSpPr txBox="1"/>
            <p:nvPr/>
          </p:nvSpPr>
          <p:spPr>
            <a:xfrm flipH="1">
              <a:off x="996217" y="792112"/>
              <a:ext cx="4449403" cy="1305165"/>
            </a:xfrm>
            <a:prstGeom prst="rect">
              <a:avLst/>
            </a:prstGeom>
            <a:noFill/>
          </p:spPr>
          <p:txBody>
            <a:bodyPr wrap="square" rtlCol="0">
              <a:spAutoFit/>
            </a:bodyPr>
            <a:lstStyle/>
            <a:p>
              <a:pPr algn="ctr">
                <a:lnSpc>
                  <a:spcPct val="150000"/>
                </a:lnSpc>
              </a:pPr>
              <a:r>
                <a:rPr lang="en-US" sz="2800" i="1" dirty="0" err="1">
                  <a:solidFill>
                    <a:srgbClr val="000000"/>
                  </a:solidFill>
                </a:rPr>
                <a:t>Hùng</a:t>
              </a:r>
              <a:r>
                <a:rPr lang="en-US" sz="2800" i="1" dirty="0">
                  <a:solidFill>
                    <a:srgbClr val="000000"/>
                  </a:solidFill>
                </a:rPr>
                <a:t> </a:t>
              </a:r>
              <a:r>
                <a:rPr lang="en-US" sz="2800" i="1" dirty="0" err="1">
                  <a:solidFill>
                    <a:srgbClr val="000000"/>
                  </a:solidFill>
                </a:rPr>
                <a:t>bị</a:t>
              </a:r>
              <a:r>
                <a:rPr lang="en-US" sz="2800" i="1" dirty="0">
                  <a:solidFill>
                    <a:srgbClr val="000000"/>
                  </a:solidFill>
                </a:rPr>
                <a:t> </a:t>
              </a:r>
              <a:r>
                <a:rPr lang="en-US" sz="2800" i="1" dirty="0" err="1">
                  <a:solidFill>
                    <a:srgbClr val="000000"/>
                  </a:solidFill>
                </a:rPr>
                <a:t>bạn</a:t>
              </a:r>
              <a:r>
                <a:rPr lang="en-US" sz="2800" i="1" dirty="0">
                  <a:solidFill>
                    <a:srgbClr val="000000"/>
                  </a:solidFill>
                </a:rPr>
                <a:t> </a:t>
              </a:r>
              <a:r>
                <a:rPr lang="en-US" sz="2800" i="1" dirty="0" err="1">
                  <a:solidFill>
                    <a:srgbClr val="000000"/>
                  </a:solidFill>
                </a:rPr>
                <a:t>bàn</a:t>
              </a:r>
              <a:r>
                <a:rPr lang="en-US" sz="2800" i="1" dirty="0">
                  <a:solidFill>
                    <a:srgbClr val="000000"/>
                  </a:solidFill>
                </a:rPr>
                <a:t> </a:t>
              </a:r>
              <a:r>
                <a:rPr lang="en-US" sz="2800" i="1" dirty="0" err="1">
                  <a:solidFill>
                    <a:srgbClr val="000000"/>
                  </a:solidFill>
                </a:rPr>
                <a:t>dưới</a:t>
              </a:r>
              <a:r>
                <a:rPr lang="en-US" sz="2800" i="1" dirty="0">
                  <a:solidFill>
                    <a:srgbClr val="000000"/>
                  </a:solidFill>
                </a:rPr>
                <a:t> </a:t>
              </a:r>
              <a:r>
                <a:rPr lang="en-US" sz="2800" i="1" dirty="0" err="1">
                  <a:solidFill>
                    <a:srgbClr val="000000"/>
                  </a:solidFill>
                </a:rPr>
                <a:t>vẩy</a:t>
              </a:r>
              <a:r>
                <a:rPr lang="en-US" sz="2800" i="1" dirty="0">
                  <a:solidFill>
                    <a:srgbClr val="000000"/>
                  </a:solidFill>
                </a:rPr>
                <a:t> </a:t>
              </a:r>
              <a:r>
                <a:rPr lang="en-US" sz="2800" i="1" dirty="0" err="1">
                  <a:solidFill>
                    <a:srgbClr val="000000"/>
                  </a:solidFill>
                </a:rPr>
                <a:t>mực</a:t>
              </a:r>
              <a:r>
                <a:rPr lang="en-US" sz="2800" i="1" dirty="0">
                  <a:solidFill>
                    <a:srgbClr val="000000"/>
                  </a:solidFill>
                </a:rPr>
                <a:t> </a:t>
              </a:r>
              <a:r>
                <a:rPr lang="en-US" sz="2800" i="1" dirty="0" err="1">
                  <a:solidFill>
                    <a:srgbClr val="000000"/>
                  </a:solidFill>
                </a:rPr>
                <a:t>vào</a:t>
              </a:r>
              <a:r>
                <a:rPr lang="en-US" sz="2800" i="1" dirty="0">
                  <a:solidFill>
                    <a:srgbClr val="000000"/>
                  </a:solidFill>
                </a:rPr>
                <a:t> </a:t>
              </a:r>
              <a:r>
                <a:rPr lang="en-US" sz="2800" i="1" dirty="0" err="1">
                  <a:solidFill>
                    <a:srgbClr val="000000"/>
                  </a:solidFill>
                </a:rPr>
                <a:t>áo</a:t>
              </a:r>
              <a:r>
                <a:rPr lang="en-US" sz="2800" i="1" dirty="0">
                  <a:solidFill>
                    <a:srgbClr val="000000"/>
                  </a:solidFill>
                </a:rPr>
                <a:t>.</a:t>
              </a:r>
              <a:endParaRPr lang="vi-VN" sz="2800" i="1" dirty="0">
                <a:solidFill>
                  <a:srgbClr val="000000"/>
                </a:solidFill>
              </a:endParaRPr>
            </a:p>
          </p:txBody>
        </p:sp>
        <p:sp>
          <p:nvSpPr>
            <p:cNvPr id="27" name="Diamond 26">
              <a:extLst>
                <a:ext uri="{FF2B5EF4-FFF2-40B4-BE49-F238E27FC236}">
                  <a16:creationId xmlns:a16="http://schemas.microsoft.com/office/drawing/2014/main" id="{3E182312-79CB-4606-8F1D-2111CFEAF760}"/>
                </a:ext>
              </a:extLst>
            </p:cNvPr>
            <p:cNvSpPr/>
            <p:nvPr/>
          </p:nvSpPr>
          <p:spPr>
            <a:xfrm>
              <a:off x="702356" y="929975"/>
              <a:ext cx="390525" cy="434424"/>
            </a:xfrm>
            <a:prstGeom prst="diamond">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chemeClr val="bg2"/>
                  </a:solidFill>
                </a:rPr>
                <a:t>1</a:t>
              </a:r>
            </a:p>
          </p:txBody>
        </p:sp>
      </p:grpSp>
      <p:pic>
        <p:nvPicPr>
          <p:cNvPr id="29" name="Picture 28">
            <a:extLst>
              <a:ext uri="{FF2B5EF4-FFF2-40B4-BE49-F238E27FC236}">
                <a16:creationId xmlns:a16="http://schemas.microsoft.com/office/drawing/2014/main" id="{27F20A30-1794-4893-96AD-0D05FA659ECB}"/>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tretch>
            <a:fillRect/>
          </a:stretch>
        </p:blipFill>
        <p:spPr>
          <a:xfrm>
            <a:off x="5824012" y="2013941"/>
            <a:ext cx="5937260" cy="3614979"/>
          </a:xfrm>
          <a:prstGeom prst="rect">
            <a:avLst/>
          </a:prstGeom>
        </p:spPr>
      </p:pic>
      <p:grpSp>
        <p:nvGrpSpPr>
          <p:cNvPr id="32" name="Group 31">
            <a:extLst>
              <a:ext uri="{FF2B5EF4-FFF2-40B4-BE49-F238E27FC236}">
                <a16:creationId xmlns:a16="http://schemas.microsoft.com/office/drawing/2014/main" id="{B2AA0C90-855A-4BFF-B6AD-C48BE14C387E}"/>
              </a:ext>
            </a:extLst>
          </p:cNvPr>
          <p:cNvGrpSpPr/>
          <p:nvPr/>
        </p:nvGrpSpPr>
        <p:grpSpPr>
          <a:xfrm>
            <a:off x="1432446" y="3429000"/>
            <a:ext cx="4209334" cy="1975518"/>
            <a:chOff x="7307943" y="1616768"/>
            <a:chExt cx="4209334" cy="1975518"/>
          </a:xfrm>
        </p:grpSpPr>
        <p:sp>
          <p:nvSpPr>
            <p:cNvPr id="33" name="Speech Bubble: Oval 32">
              <a:extLst>
                <a:ext uri="{FF2B5EF4-FFF2-40B4-BE49-F238E27FC236}">
                  <a16:creationId xmlns:a16="http://schemas.microsoft.com/office/drawing/2014/main" id="{0CD42767-4667-4CBE-BAA5-53787722EF30}"/>
                </a:ext>
              </a:extLst>
            </p:cNvPr>
            <p:cNvSpPr/>
            <p:nvPr/>
          </p:nvSpPr>
          <p:spPr>
            <a:xfrm>
              <a:off x="7307943" y="1616768"/>
              <a:ext cx="4209334" cy="1975518"/>
            </a:xfrm>
            <a:prstGeom prst="wedgeEllipseCallout">
              <a:avLst>
                <a:gd name="adj1" fmla="val -22590"/>
                <a:gd name="adj2" fmla="val 64091"/>
              </a:avLst>
            </a:prstGeom>
            <a:solidFill>
              <a:schemeClr val="accent2"/>
            </a:solidFill>
            <a:ln>
              <a:solidFill>
                <a:srgbClr val="0070C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dirty="0">
                <a:solidFill>
                  <a:srgbClr val="FF0000"/>
                </a:solidFill>
              </a:endParaRPr>
            </a:p>
          </p:txBody>
        </p:sp>
        <p:sp>
          <p:nvSpPr>
            <p:cNvPr id="34" name="Rectangle 33">
              <a:extLst>
                <a:ext uri="{FF2B5EF4-FFF2-40B4-BE49-F238E27FC236}">
                  <a16:creationId xmlns:a16="http://schemas.microsoft.com/office/drawing/2014/main" id="{F81E7C9F-770E-4300-91CB-794DD2C1898F}"/>
                </a:ext>
              </a:extLst>
            </p:cNvPr>
            <p:cNvSpPr/>
            <p:nvPr/>
          </p:nvSpPr>
          <p:spPr>
            <a:xfrm>
              <a:off x="7532368" y="1969533"/>
              <a:ext cx="3724198" cy="1131848"/>
            </a:xfrm>
            <a:prstGeom prst="rect">
              <a:avLst/>
            </a:prstGeom>
          </p:spPr>
          <p:txBody>
            <a:bodyPr wrap="square">
              <a:spAutoFit/>
            </a:bodyPr>
            <a:lstStyle/>
            <a:p>
              <a:pPr algn="ctr">
                <a:lnSpc>
                  <a:spcPct val="150000"/>
                </a:lnSpc>
              </a:pPr>
              <a:r>
                <a:rPr lang="en-US" sz="2400" dirty="0" err="1">
                  <a:solidFill>
                    <a:srgbClr val="FF0000"/>
                  </a:solidFill>
                </a:rPr>
                <a:t>Hùng</a:t>
              </a:r>
              <a:r>
                <a:rPr lang="en-US" sz="2400" dirty="0">
                  <a:solidFill>
                    <a:srgbClr val="FF0000"/>
                  </a:solidFill>
                </a:rPr>
                <a:t> </a:t>
              </a:r>
              <a:r>
                <a:rPr lang="en-US" sz="2400" dirty="0" err="1">
                  <a:solidFill>
                    <a:srgbClr val="FF0000"/>
                  </a:solidFill>
                </a:rPr>
                <a:t>nên</a:t>
              </a:r>
              <a:r>
                <a:rPr lang="en-US" sz="2400" dirty="0">
                  <a:solidFill>
                    <a:srgbClr val="FF0000"/>
                  </a:solidFill>
                </a:rPr>
                <a:t> </a:t>
              </a:r>
              <a:r>
                <a:rPr lang="en-US" sz="2400" dirty="0" err="1">
                  <a:solidFill>
                    <a:srgbClr val="FF0000"/>
                  </a:solidFill>
                </a:rPr>
                <a:t>tâm</a:t>
              </a:r>
              <a:r>
                <a:rPr lang="en-US" sz="2400" dirty="0">
                  <a:solidFill>
                    <a:srgbClr val="FF0000"/>
                  </a:solidFill>
                </a:rPr>
                <a:t> </a:t>
              </a:r>
              <a:r>
                <a:rPr lang="en-US" sz="2400" dirty="0" err="1">
                  <a:solidFill>
                    <a:srgbClr val="FF0000"/>
                  </a:solidFill>
                </a:rPr>
                <a:t>sự</a:t>
              </a:r>
              <a:r>
                <a:rPr lang="en-US" sz="2400" dirty="0">
                  <a:solidFill>
                    <a:srgbClr val="FF0000"/>
                  </a:solidFill>
                </a:rPr>
                <a:t> </a:t>
              </a:r>
              <a:r>
                <a:rPr lang="en-US" sz="2400" dirty="0" err="1">
                  <a:solidFill>
                    <a:srgbClr val="FF0000"/>
                  </a:solidFill>
                </a:rPr>
                <a:t>và</a:t>
              </a:r>
              <a:r>
                <a:rPr lang="en-US" sz="2400" dirty="0">
                  <a:solidFill>
                    <a:srgbClr val="FF0000"/>
                  </a:solidFill>
                </a:rPr>
                <a:t> </a:t>
              </a:r>
              <a:r>
                <a:rPr lang="en-US" sz="2400" dirty="0" err="1">
                  <a:solidFill>
                    <a:srgbClr val="FF0000"/>
                  </a:solidFill>
                </a:rPr>
                <a:t>tìm</a:t>
              </a:r>
              <a:r>
                <a:rPr lang="en-US" sz="2400" dirty="0">
                  <a:solidFill>
                    <a:srgbClr val="FF0000"/>
                  </a:solidFill>
                </a:rPr>
                <a:t> </a:t>
              </a:r>
              <a:r>
                <a:rPr lang="en-US" sz="2400" dirty="0" err="1">
                  <a:solidFill>
                    <a:srgbClr val="FF0000"/>
                  </a:solidFill>
                </a:rPr>
                <a:t>kiếm</a:t>
              </a:r>
              <a:r>
                <a:rPr lang="en-US" sz="2400" dirty="0">
                  <a:solidFill>
                    <a:srgbClr val="FF0000"/>
                  </a:solidFill>
                </a:rPr>
                <a:t> </a:t>
              </a:r>
              <a:r>
                <a:rPr lang="en-US" sz="2400" dirty="0" err="1">
                  <a:solidFill>
                    <a:srgbClr val="FF0000"/>
                  </a:solidFill>
                </a:rPr>
                <a:t>sự</a:t>
              </a:r>
              <a:r>
                <a:rPr lang="en-US" sz="2400" dirty="0">
                  <a:solidFill>
                    <a:srgbClr val="FF0000"/>
                  </a:solidFill>
                </a:rPr>
                <a:t> </a:t>
              </a:r>
              <a:r>
                <a:rPr lang="en-US" sz="2400" dirty="0" err="1">
                  <a:solidFill>
                    <a:srgbClr val="FF0000"/>
                  </a:solidFill>
                </a:rPr>
                <a:t>hỗ</a:t>
              </a:r>
              <a:r>
                <a:rPr lang="en-US" sz="2400" dirty="0">
                  <a:solidFill>
                    <a:srgbClr val="FF0000"/>
                  </a:solidFill>
                </a:rPr>
                <a:t> </a:t>
              </a:r>
              <a:r>
                <a:rPr lang="en-US" sz="2400" dirty="0" err="1">
                  <a:solidFill>
                    <a:srgbClr val="FF0000"/>
                  </a:solidFill>
                </a:rPr>
                <a:t>trợ</a:t>
              </a:r>
              <a:r>
                <a:rPr lang="en-US" sz="2400" dirty="0">
                  <a:solidFill>
                    <a:srgbClr val="FF0000"/>
                  </a:solidFill>
                </a:rPr>
                <a:t> </a:t>
              </a:r>
              <a:r>
                <a:rPr lang="en-US" sz="2400" dirty="0" err="1">
                  <a:solidFill>
                    <a:srgbClr val="FF0000"/>
                  </a:solidFill>
                </a:rPr>
                <a:t>từ</a:t>
              </a:r>
              <a:r>
                <a:rPr lang="en-US" sz="2400" dirty="0">
                  <a:solidFill>
                    <a:srgbClr val="FF0000"/>
                  </a:solidFill>
                </a:rPr>
                <a:t> </a:t>
              </a:r>
              <a:r>
                <a:rPr lang="en-US" sz="2400" dirty="0" err="1">
                  <a:solidFill>
                    <a:srgbClr val="FF0000"/>
                  </a:solidFill>
                </a:rPr>
                <a:t>cô</a:t>
              </a:r>
              <a:r>
                <a:rPr lang="en-US" sz="2400" dirty="0">
                  <a:solidFill>
                    <a:srgbClr val="FF0000"/>
                  </a:solidFill>
                </a:rPr>
                <a:t> </a:t>
              </a:r>
              <a:r>
                <a:rPr lang="en-US" sz="2400" dirty="0" err="1">
                  <a:solidFill>
                    <a:srgbClr val="FF0000"/>
                  </a:solidFill>
                </a:rPr>
                <a:t>giáo</a:t>
              </a:r>
              <a:r>
                <a:rPr lang="en-US" sz="2400" dirty="0">
                  <a:solidFill>
                    <a:srgbClr val="FF0000"/>
                  </a:solidFill>
                </a:rPr>
                <a:t>.</a:t>
              </a:r>
              <a:endParaRPr lang="vi-VN" sz="2400" dirty="0">
                <a:solidFill>
                  <a:srgbClr val="FF0000"/>
                </a:solidFill>
              </a:endParaRPr>
            </a:p>
          </p:txBody>
        </p:sp>
      </p:grpSp>
      <p:pic>
        <p:nvPicPr>
          <p:cNvPr id="35" name="Picture 2" descr="Happy cute boy study with smile Premium Vector">
            <a:extLst>
              <a:ext uri="{FF2B5EF4-FFF2-40B4-BE49-F238E27FC236}">
                <a16:creationId xmlns:a16="http://schemas.microsoft.com/office/drawing/2014/main" id="{91900156-B298-4A56-B1FB-3328558998FB}"/>
              </a:ext>
            </a:extLst>
          </p:cNvPr>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2688" y="4527787"/>
            <a:ext cx="2458992" cy="245899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735041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fade">
                                      <p:cBhvr>
                                        <p:cTn id="18" dur="500"/>
                                        <p:tgtEl>
                                          <p:spTgt spid="25"/>
                                        </p:tgtEl>
                                      </p:cBhvr>
                                    </p:animEffect>
                                  </p:childTnLst>
                                </p:cTn>
                              </p:par>
                              <p:par>
                                <p:cTn id="19" presetID="10" presetClass="entr" presetSubtype="0" fill="hold" nodeType="with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fade">
                                      <p:cBhvr>
                                        <p:cTn id="21" dur="500"/>
                                        <p:tgtEl>
                                          <p:spTgt spid="29"/>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5"/>
                                        </p:tgtEl>
                                        <p:attrNameLst>
                                          <p:attrName>style.visibility</p:attrName>
                                        </p:attrNameLst>
                                      </p:cBhvr>
                                      <p:to>
                                        <p:strVal val="visible"/>
                                      </p:to>
                                    </p:set>
                                    <p:anim calcmode="lin" valueType="num">
                                      <p:cBhvr additive="base">
                                        <p:cTn id="26" dur="500" fill="hold"/>
                                        <p:tgtEl>
                                          <p:spTgt spid="35"/>
                                        </p:tgtEl>
                                        <p:attrNameLst>
                                          <p:attrName>ppt_x</p:attrName>
                                        </p:attrNameLst>
                                      </p:cBhvr>
                                      <p:tavLst>
                                        <p:tav tm="0">
                                          <p:val>
                                            <p:strVal val="#ppt_x"/>
                                          </p:val>
                                        </p:tav>
                                        <p:tav tm="100000">
                                          <p:val>
                                            <p:strVal val="#ppt_x"/>
                                          </p:val>
                                        </p:tav>
                                      </p:tavLst>
                                    </p:anim>
                                    <p:anim calcmode="lin" valueType="num">
                                      <p:cBhvr additive="base">
                                        <p:cTn id="27" dur="500" fill="hold"/>
                                        <p:tgtEl>
                                          <p:spTgt spid="35"/>
                                        </p:tgtEl>
                                        <p:attrNameLst>
                                          <p:attrName>ppt_y</p:attrName>
                                        </p:attrNameLst>
                                      </p:cBhvr>
                                      <p:tavLst>
                                        <p:tav tm="0">
                                          <p:val>
                                            <p:strVal val="1+#ppt_h/2"/>
                                          </p:val>
                                        </p:tav>
                                        <p:tav tm="100000">
                                          <p:val>
                                            <p:strVal val="#ppt_y"/>
                                          </p:val>
                                        </p:tav>
                                      </p:tavLst>
                                    </p:anim>
                                  </p:childTnLst>
                                </p:cTn>
                              </p:par>
                            </p:childTnLst>
                          </p:cTn>
                        </p:par>
                        <p:par>
                          <p:cTn id="28" fill="hold">
                            <p:stCondLst>
                              <p:cond delay="500"/>
                            </p:stCondLst>
                            <p:childTnLst>
                              <p:par>
                                <p:cTn id="29" presetID="22" presetClass="entr" presetSubtype="4" fill="hold" nodeType="after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wipe(down)">
                                      <p:cBhvr>
                                        <p:cTn id="3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30193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2D3627A-411B-4140-901A-73F2E213C983}"/>
              </a:ext>
            </a:extLst>
          </p:cNvPr>
          <p:cNvGrpSpPr/>
          <p:nvPr/>
        </p:nvGrpSpPr>
        <p:grpSpPr>
          <a:xfrm>
            <a:off x="505506" y="373766"/>
            <a:ext cx="2816950" cy="1288726"/>
            <a:chOff x="500062" y="2851475"/>
            <a:chExt cx="2816950" cy="1288726"/>
          </a:xfrm>
        </p:grpSpPr>
        <p:pic>
          <p:nvPicPr>
            <p:cNvPr id="4" name="Picture 3">
              <a:extLst>
                <a:ext uri="{FF2B5EF4-FFF2-40B4-BE49-F238E27FC236}">
                  <a16:creationId xmlns:a16="http://schemas.microsoft.com/office/drawing/2014/main" id="{BF4FE52A-E406-40AA-AA2E-FD6561778181}"/>
                </a:ext>
              </a:extLst>
            </p:cNvPr>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50000"/>
                      </a14:imgEffect>
                      <a14:imgEffect>
                        <a14:saturation sat="200000"/>
                      </a14:imgEffect>
                    </a14:imgLayer>
                  </a14:imgProps>
                </a:ext>
              </a:extLst>
            </a:blip>
            <a:stretch>
              <a:fillRect/>
            </a:stretch>
          </p:blipFill>
          <p:spPr>
            <a:xfrm>
              <a:off x="500062" y="2851475"/>
              <a:ext cx="2816950" cy="1288726"/>
            </a:xfrm>
            <a:prstGeom prst="rect">
              <a:avLst/>
            </a:prstGeom>
          </p:spPr>
        </p:pic>
        <p:sp>
          <p:nvSpPr>
            <p:cNvPr id="5" name="TextBox 4">
              <a:extLst>
                <a:ext uri="{FF2B5EF4-FFF2-40B4-BE49-F238E27FC236}">
                  <a16:creationId xmlns:a16="http://schemas.microsoft.com/office/drawing/2014/main" id="{2E54522F-4EFB-4663-A009-25897224B093}"/>
                </a:ext>
              </a:extLst>
            </p:cNvPr>
            <p:cNvSpPr txBox="1"/>
            <p:nvPr/>
          </p:nvSpPr>
          <p:spPr>
            <a:xfrm>
              <a:off x="1237849" y="3294564"/>
              <a:ext cx="1244251" cy="523220"/>
            </a:xfrm>
            <a:prstGeom prst="rect">
              <a:avLst/>
            </a:prstGeom>
            <a:noFill/>
          </p:spPr>
          <p:txBody>
            <a:bodyPr wrap="none" rtlCol="0">
              <a:spAutoFit/>
            </a:bodyPr>
            <a:lstStyle/>
            <a:p>
              <a:r>
                <a:rPr lang="en-US" sz="2800" b="1" dirty="0">
                  <a:solidFill>
                    <a:srgbClr val="7030A0"/>
                  </a:solidFill>
                  <a:latin typeface="+mj-lt"/>
                </a:rPr>
                <a:t>    </a:t>
              </a:r>
              <a:r>
                <a:rPr lang="en-US" sz="2800" b="1" dirty="0" err="1">
                  <a:solidFill>
                    <a:srgbClr val="7030A0"/>
                  </a:solidFill>
                  <a:latin typeface="+mj-lt"/>
                </a:rPr>
                <a:t>Bài</a:t>
              </a:r>
              <a:r>
                <a:rPr lang="en-US" sz="2800" b="1" dirty="0">
                  <a:solidFill>
                    <a:srgbClr val="7030A0"/>
                  </a:solidFill>
                  <a:latin typeface="+mj-lt"/>
                </a:rPr>
                <a:t> 2</a:t>
              </a:r>
              <a:endParaRPr lang="vi-VN" sz="2800" b="1" dirty="0">
                <a:solidFill>
                  <a:srgbClr val="7030A0"/>
                </a:solidFill>
                <a:latin typeface="+mj-lt"/>
              </a:endParaRPr>
            </a:p>
          </p:txBody>
        </p:sp>
      </p:grpSp>
      <p:sp>
        <p:nvSpPr>
          <p:cNvPr id="6" name="Oval 5">
            <a:extLst>
              <a:ext uri="{FF2B5EF4-FFF2-40B4-BE49-F238E27FC236}">
                <a16:creationId xmlns:a16="http://schemas.microsoft.com/office/drawing/2014/main" id="{7C82E778-BF88-4D94-A592-39FAF8E69CFC}"/>
              </a:ext>
            </a:extLst>
          </p:cNvPr>
          <p:cNvSpPr/>
          <p:nvPr/>
        </p:nvSpPr>
        <p:spPr>
          <a:xfrm>
            <a:off x="3625446" y="733316"/>
            <a:ext cx="463826" cy="46382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chemeClr val="accent2"/>
                </a:solidFill>
                <a:latin typeface="+mj-lt"/>
              </a:rPr>
              <a:t>2</a:t>
            </a:r>
          </a:p>
        </p:txBody>
      </p:sp>
      <p:sp>
        <p:nvSpPr>
          <p:cNvPr id="7" name="TextBox 6">
            <a:extLst>
              <a:ext uri="{FF2B5EF4-FFF2-40B4-BE49-F238E27FC236}">
                <a16:creationId xmlns:a16="http://schemas.microsoft.com/office/drawing/2014/main" id="{2E43185E-CD29-4EDD-80AE-36312A106E60}"/>
              </a:ext>
            </a:extLst>
          </p:cNvPr>
          <p:cNvSpPr txBox="1"/>
          <p:nvPr/>
        </p:nvSpPr>
        <p:spPr>
          <a:xfrm>
            <a:off x="4089271" y="733316"/>
            <a:ext cx="4751247" cy="523220"/>
          </a:xfrm>
          <a:prstGeom prst="rect">
            <a:avLst/>
          </a:prstGeom>
          <a:noFill/>
        </p:spPr>
        <p:txBody>
          <a:bodyPr wrap="square" rtlCol="0">
            <a:spAutoFit/>
          </a:bodyPr>
          <a:lstStyle/>
          <a:p>
            <a:pPr algn="just"/>
            <a:r>
              <a:rPr lang="en-US" sz="2800" b="1" dirty="0" err="1">
                <a:solidFill>
                  <a:srgbClr val="00B050"/>
                </a:solidFill>
              </a:rPr>
              <a:t>Đưa</a:t>
            </a:r>
            <a:r>
              <a:rPr lang="en-US" sz="2800" b="1" dirty="0">
                <a:solidFill>
                  <a:srgbClr val="00B050"/>
                </a:solidFill>
              </a:rPr>
              <a:t> ra </a:t>
            </a:r>
            <a:r>
              <a:rPr lang="en-US" sz="2800" b="1" dirty="0" err="1">
                <a:solidFill>
                  <a:srgbClr val="00B050"/>
                </a:solidFill>
              </a:rPr>
              <a:t>lời</a:t>
            </a:r>
            <a:r>
              <a:rPr lang="en-US" sz="2800" b="1" dirty="0">
                <a:solidFill>
                  <a:srgbClr val="00B050"/>
                </a:solidFill>
              </a:rPr>
              <a:t> </a:t>
            </a:r>
            <a:r>
              <a:rPr lang="en-US" sz="2800" b="1" dirty="0" err="1">
                <a:solidFill>
                  <a:srgbClr val="00B050"/>
                </a:solidFill>
              </a:rPr>
              <a:t>khuyên</a:t>
            </a:r>
            <a:r>
              <a:rPr lang="en-US" sz="2800" b="1" dirty="0">
                <a:solidFill>
                  <a:srgbClr val="00B050"/>
                </a:solidFill>
              </a:rPr>
              <a:t> </a:t>
            </a:r>
            <a:r>
              <a:rPr lang="en-US" sz="2800" b="1" dirty="0" err="1">
                <a:solidFill>
                  <a:srgbClr val="00B050"/>
                </a:solidFill>
              </a:rPr>
              <a:t>cho</a:t>
            </a:r>
            <a:r>
              <a:rPr lang="en-US" sz="2800" b="1" dirty="0">
                <a:solidFill>
                  <a:srgbClr val="00B050"/>
                </a:solidFill>
              </a:rPr>
              <a:t> </a:t>
            </a:r>
            <a:r>
              <a:rPr lang="en-US" sz="2800" b="1" dirty="0" err="1">
                <a:solidFill>
                  <a:srgbClr val="00B050"/>
                </a:solidFill>
              </a:rPr>
              <a:t>bạn</a:t>
            </a:r>
            <a:endParaRPr lang="vi-VN" sz="2800" b="1" dirty="0">
              <a:solidFill>
                <a:srgbClr val="00B050"/>
              </a:solidFill>
            </a:endParaRPr>
          </a:p>
        </p:txBody>
      </p:sp>
      <p:grpSp>
        <p:nvGrpSpPr>
          <p:cNvPr id="25" name="Group 24">
            <a:extLst>
              <a:ext uri="{FF2B5EF4-FFF2-40B4-BE49-F238E27FC236}">
                <a16:creationId xmlns:a16="http://schemas.microsoft.com/office/drawing/2014/main" id="{23BDF097-AB72-448E-8FEB-AB039D2C4316}"/>
              </a:ext>
            </a:extLst>
          </p:cNvPr>
          <p:cNvGrpSpPr/>
          <p:nvPr/>
        </p:nvGrpSpPr>
        <p:grpSpPr>
          <a:xfrm>
            <a:off x="6284993" y="1567164"/>
            <a:ext cx="4743264" cy="1305165"/>
            <a:chOff x="702356" y="792112"/>
            <a:chExt cx="4743264" cy="1305165"/>
          </a:xfrm>
        </p:grpSpPr>
        <p:sp>
          <p:nvSpPr>
            <p:cNvPr id="26" name="TextBox 25">
              <a:extLst>
                <a:ext uri="{FF2B5EF4-FFF2-40B4-BE49-F238E27FC236}">
                  <a16:creationId xmlns:a16="http://schemas.microsoft.com/office/drawing/2014/main" id="{A37F16E9-C226-47D5-853A-6623E46FC27C}"/>
                </a:ext>
              </a:extLst>
            </p:cNvPr>
            <p:cNvSpPr txBox="1"/>
            <p:nvPr/>
          </p:nvSpPr>
          <p:spPr>
            <a:xfrm flipH="1">
              <a:off x="996217" y="792112"/>
              <a:ext cx="4449403" cy="1305165"/>
            </a:xfrm>
            <a:prstGeom prst="rect">
              <a:avLst/>
            </a:prstGeom>
            <a:noFill/>
          </p:spPr>
          <p:txBody>
            <a:bodyPr wrap="square" rtlCol="0">
              <a:spAutoFit/>
            </a:bodyPr>
            <a:lstStyle/>
            <a:p>
              <a:pPr algn="ctr">
                <a:lnSpc>
                  <a:spcPct val="150000"/>
                </a:lnSpc>
              </a:pPr>
              <a:r>
                <a:rPr lang="en-US" sz="2800" i="1" dirty="0" err="1">
                  <a:solidFill>
                    <a:srgbClr val="000000"/>
                  </a:solidFill>
                </a:rPr>
                <a:t>Hoa</a:t>
              </a:r>
              <a:r>
                <a:rPr lang="en-US" sz="2800" i="1" dirty="0">
                  <a:solidFill>
                    <a:srgbClr val="000000"/>
                  </a:solidFill>
                </a:rPr>
                <a:t> </a:t>
              </a:r>
              <a:r>
                <a:rPr lang="en-US" sz="2800" i="1" dirty="0" err="1">
                  <a:solidFill>
                    <a:srgbClr val="000000"/>
                  </a:solidFill>
                </a:rPr>
                <a:t>bị</a:t>
              </a:r>
              <a:r>
                <a:rPr lang="en-US" sz="2800" i="1" dirty="0">
                  <a:solidFill>
                    <a:srgbClr val="000000"/>
                  </a:solidFill>
                </a:rPr>
                <a:t> </a:t>
              </a:r>
              <a:r>
                <a:rPr lang="en-US" sz="2800" i="1" dirty="0" err="1">
                  <a:solidFill>
                    <a:srgbClr val="000000"/>
                  </a:solidFill>
                </a:rPr>
                <a:t>chị</a:t>
              </a:r>
              <a:r>
                <a:rPr lang="en-US" sz="2800" i="1" dirty="0">
                  <a:solidFill>
                    <a:srgbClr val="000000"/>
                  </a:solidFill>
                </a:rPr>
                <a:t> </a:t>
              </a:r>
              <a:r>
                <a:rPr lang="en-US" sz="2800" i="1" dirty="0" err="1">
                  <a:solidFill>
                    <a:srgbClr val="000000"/>
                  </a:solidFill>
                </a:rPr>
                <a:t>lớp</a:t>
              </a:r>
              <a:r>
                <a:rPr lang="en-US" sz="2800" i="1" dirty="0">
                  <a:solidFill>
                    <a:srgbClr val="000000"/>
                  </a:solidFill>
                </a:rPr>
                <a:t> </a:t>
              </a:r>
              <a:r>
                <a:rPr lang="en-US" sz="2800" i="1" dirty="0" err="1">
                  <a:solidFill>
                    <a:srgbClr val="000000"/>
                  </a:solidFill>
                </a:rPr>
                <a:t>trên</a:t>
              </a:r>
              <a:r>
                <a:rPr lang="en-US" sz="2800" i="1" dirty="0">
                  <a:solidFill>
                    <a:srgbClr val="000000"/>
                  </a:solidFill>
                </a:rPr>
                <a:t> </a:t>
              </a:r>
              <a:r>
                <a:rPr lang="en-US" sz="2800" i="1" dirty="0" err="1">
                  <a:solidFill>
                    <a:srgbClr val="000000"/>
                  </a:solidFill>
                </a:rPr>
                <a:t>giấu</a:t>
              </a:r>
              <a:r>
                <a:rPr lang="en-US" sz="2800" i="1" dirty="0">
                  <a:solidFill>
                    <a:srgbClr val="000000"/>
                  </a:solidFill>
                </a:rPr>
                <a:t> </a:t>
              </a:r>
              <a:r>
                <a:rPr lang="en-US" sz="2800" i="1" dirty="0" err="1">
                  <a:solidFill>
                    <a:srgbClr val="000000"/>
                  </a:solidFill>
                </a:rPr>
                <a:t>cặp</a:t>
              </a:r>
              <a:r>
                <a:rPr lang="en-US" sz="2800" i="1" dirty="0">
                  <a:solidFill>
                    <a:srgbClr val="000000"/>
                  </a:solidFill>
                </a:rPr>
                <a:t> </a:t>
              </a:r>
              <a:r>
                <a:rPr lang="en-US" sz="2800" i="1" dirty="0" err="1">
                  <a:solidFill>
                    <a:srgbClr val="000000"/>
                  </a:solidFill>
                </a:rPr>
                <a:t>sách</a:t>
              </a:r>
              <a:r>
                <a:rPr lang="en-US" sz="2800" i="1" dirty="0">
                  <a:solidFill>
                    <a:srgbClr val="000000"/>
                  </a:solidFill>
                </a:rPr>
                <a:t>.</a:t>
              </a:r>
              <a:endParaRPr lang="vi-VN" sz="2800" i="1" dirty="0">
                <a:solidFill>
                  <a:srgbClr val="000000"/>
                </a:solidFill>
              </a:endParaRPr>
            </a:p>
          </p:txBody>
        </p:sp>
        <p:sp>
          <p:nvSpPr>
            <p:cNvPr id="27" name="Diamond 26">
              <a:extLst>
                <a:ext uri="{FF2B5EF4-FFF2-40B4-BE49-F238E27FC236}">
                  <a16:creationId xmlns:a16="http://schemas.microsoft.com/office/drawing/2014/main" id="{3E182312-79CB-4606-8F1D-2111CFEAF760}"/>
                </a:ext>
              </a:extLst>
            </p:cNvPr>
            <p:cNvSpPr/>
            <p:nvPr/>
          </p:nvSpPr>
          <p:spPr>
            <a:xfrm>
              <a:off x="702356" y="929975"/>
              <a:ext cx="390525" cy="434424"/>
            </a:xfrm>
            <a:prstGeom prst="diamond">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2"/>
                  </a:solidFill>
                </a:rPr>
                <a:t>2</a:t>
              </a:r>
              <a:endParaRPr lang="vi-VN" sz="2800" b="1" dirty="0">
                <a:solidFill>
                  <a:schemeClr val="bg2"/>
                </a:solidFill>
              </a:endParaRPr>
            </a:p>
          </p:txBody>
        </p:sp>
      </p:grpSp>
      <p:grpSp>
        <p:nvGrpSpPr>
          <p:cNvPr id="32" name="Group 31">
            <a:extLst>
              <a:ext uri="{FF2B5EF4-FFF2-40B4-BE49-F238E27FC236}">
                <a16:creationId xmlns:a16="http://schemas.microsoft.com/office/drawing/2014/main" id="{B2AA0C90-855A-4BFF-B6AD-C48BE14C387E}"/>
              </a:ext>
            </a:extLst>
          </p:cNvPr>
          <p:cNvGrpSpPr/>
          <p:nvPr/>
        </p:nvGrpSpPr>
        <p:grpSpPr>
          <a:xfrm>
            <a:off x="6578854" y="3162453"/>
            <a:ext cx="4209334" cy="2415508"/>
            <a:chOff x="7307943" y="1616768"/>
            <a:chExt cx="4209334" cy="2038611"/>
          </a:xfrm>
        </p:grpSpPr>
        <p:sp>
          <p:nvSpPr>
            <p:cNvPr id="33" name="Speech Bubble: Oval 32">
              <a:extLst>
                <a:ext uri="{FF2B5EF4-FFF2-40B4-BE49-F238E27FC236}">
                  <a16:creationId xmlns:a16="http://schemas.microsoft.com/office/drawing/2014/main" id="{0CD42767-4667-4CBE-BAA5-53787722EF30}"/>
                </a:ext>
              </a:extLst>
            </p:cNvPr>
            <p:cNvSpPr/>
            <p:nvPr/>
          </p:nvSpPr>
          <p:spPr>
            <a:xfrm>
              <a:off x="7307943" y="1616768"/>
              <a:ext cx="4209334" cy="1975518"/>
            </a:xfrm>
            <a:prstGeom prst="wedgeEllipseCallout">
              <a:avLst>
                <a:gd name="adj1" fmla="val 26373"/>
                <a:gd name="adj2" fmla="val 58948"/>
              </a:avLst>
            </a:prstGeom>
            <a:solidFill>
              <a:schemeClr val="accent2"/>
            </a:solidFill>
            <a:ln>
              <a:solidFill>
                <a:srgbClr val="0070C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dirty="0">
                <a:solidFill>
                  <a:srgbClr val="FF0000"/>
                </a:solidFill>
              </a:endParaRPr>
            </a:p>
          </p:txBody>
        </p:sp>
        <p:sp>
          <p:nvSpPr>
            <p:cNvPr id="34" name="Rectangle 33">
              <a:extLst>
                <a:ext uri="{FF2B5EF4-FFF2-40B4-BE49-F238E27FC236}">
                  <a16:creationId xmlns:a16="http://schemas.microsoft.com/office/drawing/2014/main" id="{F81E7C9F-770E-4300-91CB-794DD2C1898F}"/>
                </a:ext>
              </a:extLst>
            </p:cNvPr>
            <p:cNvSpPr/>
            <p:nvPr/>
          </p:nvSpPr>
          <p:spPr>
            <a:xfrm>
              <a:off x="7532368" y="1969533"/>
              <a:ext cx="3724198" cy="1685846"/>
            </a:xfrm>
            <a:prstGeom prst="rect">
              <a:avLst/>
            </a:prstGeom>
          </p:spPr>
          <p:txBody>
            <a:bodyPr wrap="square">
              <a:spAutoFit/>
            </a:bodyPr>
            <a:lstStyle/>
            <a:p>
              <a:pPr algn="ctr">
                <a:lnSpc>
                  <a:spcPct val="150000"/>
                </a:lnSpc>
              </a:pPr>
              <a:r>
                <a:rPr lang="en-US" sz="2400" dirty="0" err="1">
                  <a:solidFill>
                    <a:srgbClr val="FF0000"/>
                  </a:solidFill>
                </a:rPr>
                <a:t>Hoa</a:t>
              </a:r>
              <a:r>
                <a:rPr lang="en-US" sz="2400" dirty="0">
                  <a:solidFill>
                    <a:srgbClr val="FF0000"/>
                  </a:solidFill>
                </a:rPr>
                <a:t> </a:t>
              </a:r>
              <a:r>
                <a:rPr lang="en-US" sz="2400" dirty="0" err="1">
                  <a:solidFill>
                    <a:srgbClr val="FF0000"/>
                  </a:solidFill>
                </a:rPr>
                <a:t>nên</a:t>
              </a:r>
              <a:r>
                <a:rPr lang="en-US" sz="2400" dirty="0">
                  <a:solidFill>
                    <a:srgbClr val="FF0000"/>
                  </a:solidFill>
                </a:rPr>
                <a:t> </a:t>
              </a:r>
              <a:r>
                <a:rPr lang="en-US" sz="2400" dirty="0" err="1">
                  <a:solidFill>
                    <a:srgbClr val="FF0000"/>
                  </a:solidFill>
                </a:rPr>
                <a:t>nói</a:t>
              </a:r>
              <a:r>
                <a:rPr lang="en-US" sz="2400" dirty="0">
                  <a:solidFill>
                    <a:srgbClr val="FF0000"/>
                  </a:solidFill>
                </a:rPr>
                <a:t> </a:t>
              </a:r>
              <a:r>
                <a:rPr lang="en-US" sz="2400" dirty="0" err="1">
                  <a:solidFill>
                    <a:srgbClr val="FF0000"/>
                  </a:solidFill>
                </a:rPr>
                <a:t>chuyện</a:t>
              </a:r>
              <a:r>
                <a:rPr lang="en-US" sz="2400" dirty="0">
                  <a:solidFill>
                    <a:srgbClr val="FF0000"/>
                  </a:solidFill>
                </a:rPr>
                <a:t> </a:t>
              </a:r>
              <a:r>
                <a:rPr lang="en-US" sz="2400" dirty="0" err="1">
                  <a:solidFill>
                    <a:srgbClr val="FF0000"/>
                  </a:solidFill>
                </a:rPr>
                <a:t>với</a:t>
              </a:r>
              <a:r>
                <a:rPr lang="en-US" sz="2400" dirty="0">
                  <a:solidFill>
                    <a:srgbClr val="FF0000"/>
                  </a:solidFill>
                </a:rPr>
                <a:t> </a:t>
              </a:r>
              <a:r>
                <a:rPr lang="en-US" sz="2400" dirty="0" err="1">
                  <a:solidFill>
                    <a:srgbClr val="FF0000"/>
                  </a:solidFill>
                </a:rPr>
                <a:t>thầy</a:t>
              </a:r>
              <a:r>
                <a:rPr lang="en-US" sz="2400" dirty="0">
                  <a:solidFill>
                    <a:srgbClr val="FF0000"/>
                  </a:solidFill>
                </a:rPr>
                <a:t> </a:t>
              </a:r>
              <a:r>
                <a:rPr lang="en-US" sz="2400" dirty="0" err="1">
                  <a:solidFill>
                    <a:srgbClr val="FF0000"/>
                  </a:solidFill>
                </a:rPr>
                <a:t>cô</a:t>
              </a:r>
              <a:r>
                <a:rPr lang="en-US" sz="2400" dirty="0">
                  <a:solidFill>
                    <a:srgbClr val="FF0000"/>
                  </a:solidFill>
                </a:rPr>
                <a:t>, </a:t>
              </a:r>
              <a:r>
                <a:rPr lang="en-US" sz="2400" dirty="0" err="1">
                  <a:solidFill>
                    <a:srgbClr val="FF0000"/>
                  </a:solidFill>
                </a:rPr>
                <a:t>bố</a:t>
              </a:r>
              <a:r>
                <a:rPr lang="en-US" sz="2400" dirty="0">
                  <a:solidFill>
                    <a:srgbClr val="FF0000"/>
                  </a:solidFill>
                </a:rPr>
                <a:t> </a:t>
              </a:r>
              <a:r>
                <a:rPr lang="en-US" sz="2400" dirty="0" err="1">
                  <a:solidFill>
                    <a:srgbClr val="FF0000"/>
                  </a:solidFill>
                </a:rPr>
                <a:t>mẹ</a:t>
              </a:r>
              <a:r>
                <a:rPr lang="en-US" sz="2400" dirty="0">
                  <a:solidFill>
                    <a:srgbClr val="FF0000"/>
                  </a:solidFill>
                </a:rPr>
                <a:t> </a:t>
              </a:r>
              <a:r>
                <a:rPr lang="en-US" sz="2400" dirty="0" err="1">
                  <a:solidFill>
                    <a:srgbClr val="FF0000"/>
                  </a:solidFill>
                </a:rPr>
                <a:t>để</a:t>
              </a:r>
              <a:r>
                <a:rPr lang="en-US" sz="2400" dirty="0">
                  <a:solidFill>
                    <a:srgbClr val="FF0000"/>
                  </a:solidFill>
                </a:rPr>
                <a:t> </a:t>
              </a:r>
              <a:r>
                <a:rPr lang="en-US" sz="2400" dirty="0" err="1">
                  <a:solidFill>
                    <a:srgbClr val="FF0000"/>
                  </a:solidFill>
                </a:rPr>
                <a:t>nhờ</a:t>
              </a:r>
              <a:r>
                <a:rPr lang="en-US" sz="2400" dirty="0">
                  <a:solidFill>
                    <a:srgbClr val="FF0000"/>
                  </a:solidFill>
                </a:rPr>
                <a:t> </a:t>
              </a:r>
              <a:r>
                <a:rPr lang="en-US" sz="2400" dirty="0" err="1">
                  <a:solidFill>
                    <a:srgbClr val="FF0000"/>
                  </a:solidFill>
                </a:rPr>
                <a:t>sự</a:t>
              </a:r>
              <a:r>
                <a:rPr lang="en-US" sz="2400" dirty="0">
                  <a:solidFill>
                    <a:srgbClr val="FF0000"/>
                  </a:solidFill>
                </a:rPr>
                <a:t> </a:t>
              </a:r>
              <a:r>
                <a:rPr lang="en-US" sz="2400" dirty="0" err="1">
                  <a:solidFill>
                    <a:srgbClr val="FF0000"/>
                  </a:solidFill>
                </a:rPr>
                <a:t>giúp</a:t>
              </a:r>
              <a:r>
                <a:rPr lang="en-US" sz="2400" dirty="0">
                  <a:solidFill>
                    <a:srgbClr val="FF0000"/>
                  </a:solidFill>
                </a:rPr>
                <a:t> </a:t>
              </a:r>
              <a:r>
                <a:rPr lang="en-US" sz="2400" dirty="0" err="1">
                  <a:solidFill>
                    <a:srgbClr val="FF0000"/>
                  </a:solidFill>
                </a:rPr>
                <a:t>đỡ</a:t>
              </a:r>
              <a:r>
                <a:rPr lang="en-US" sz="2400" dirty="0">
                  <a:solidFill>
                    <a:srgbClr val="FF0000"/>
                  </a:solidFill>
                </a:rPr>
                <a:t>.</a:t>
              </a:r>
              <a:endParaRPr lang="vi-VN" sz="2400" dirty="0">
                <a:solidFill>
                  <a:srgbClr val="FF0000"/>
                </a:solidFill>
              </a:endParaRPr>
            </a:p>
          </p:txBody>
        </p:sp>
      </p:grpSp>
      <p:pic>
        <p:nvPicPr>
          <p:cNvPr id="8" name="Picture 7">
            <a:extLst>
              <a:ext uri="{FF2B5EF4-FFF2-40B4-BE49-F238E27FC236}">
                <a16:creationId xmlns:a16="http://schemas.microsoft.com/office/drawing/2014/main" id="{4DD0A192-1867-407F-999D-7E6EFC6A56BB}"/>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saturation sat="200000"/>
                    </a14:imgEffect>
                  </a14:imgLayer>
                </a14:imgProps>
              </a:ext>
            </a:extLst>
          </a:blip>
          <a:stretch>
            <a:fillRect/>
          </a:stretch>
        </p:blipFill>
        <p:spPr>
          <a:xfrm>
            <a:off x="547972" y="1955083"/>
            <a:ext cx="5548967" cy="3300501"/>
          </a:xfrm>
          <a:prstGeom prst="rect">
            <a:avLst/>
          </a:prstGeom>
        </p:spPr>
      </p:pic>
      <p:pic>
        <p:nvPicPr>
          <p:cNvPr id="17" name="Picture 2">
            <a:extLst>
              <a:ext uri="{FF2B5EF4-FFF2-40B4-BE49-F238E27FC236}">
                <a16:creationId xmlns:a16="http://schemas.microsoft.com/office/drawing/2014/main" id="{6C129E3C-45A7-4BAC-B5C3-2081850B6A7C}"/>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759378" y="4248894"/>
            <a:ext cx="2415508" cy="241550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029834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ppt_x"/>
                                          </p:val>
                                        </p:tav>
                                        <p:tav tm="100000">
                                          <p:val>
                                            <p:strVal val="#ppt_x"/>
                                          </p:val>
                                        </p:tav>
                                      </p:tavLst>
                                    </p:anim>
                                    <p:anim calcmode="lin" valueType="num">
                                      <p:cBhvr additive="base">
                                        <p:cTn id="16" dur="500" fill="hold"/>
                                        <p:tgtEl>
                                          <p:spTgt spid="17"/>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22" presetClass="entr" presetSubtype="4" fill="hold" nodeType="after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wipe(down)">
                                      <p:cBhvr>
                                        <p:cTn id="2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159E61B-2A31-4E4D-8474-120641234E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799" y="199292"/>
            <a:ext cx="11523785" cy="6459416"/>
          </a:xfrm>
          <a:prstGeom prst="rect">
            <a:avLst/>
          </a:prstGeom>
        </p:spPr>
      </p:pic>
      <p:sp>
        <p:nvSpPr>
          <p:cNvPr id="5" name="TextBox 4">
            <a:extLst>
              <a:ext uri="{FF2B5EF4-FFF2-40B4-BE49-F238E27FC236}">
                <a16:creationId xmlns:a16="http://schemas.microsoft.com/office/drawing/2014/main" id="{CB7145C9-F422-4523-BB11-AFF4C9684ADD}"/>
              </a:ext>
            </a:extLst>
          </p:cNvPr>
          <p:cNvSpPr txBox="1"/>
          <p:nvPr/>
        </p:nvSpPr>
        <p:spPr>
          <a:xfrm>
            <a:off x="3833445" y="3004275"/>
            <a:ext cx="7760678" cy="1673150"/>
          </a:xfrm>
          <a:prstGeom prst="rect">
            <a:avLst/>
          </a:prstGeom>
          <a:noFill/>
        </p:spPr>
        <p:txBody>
          <a:bodyPr wrap="square" rtlCol="0">
            <a:spAutoFit/>
          </a:bodyPr>
          <a:lstStyle/>
          <a:p>
            <a:pPr algn="just">
              <a:lnSpc>
                <a:spcPct val="107000"/>
              </a:lnSpc>
              <a:spcAft>
                <a:spcPts val="800"/>
              </a:spcAft>
            </a:pPr>
            <a:r>
              <a:rPr lang="en-US" sz="3200" b="1" dirty="0" err="1">
                <a:solidFill>
                  <a:schemeClr val="bg2"/>
                </a:solidFill>
                <a:effectLst/>
                <a:latin typeface="HP001 4 hàng" panose="020B0603050302020204" pitchFamily="34" charset="0"/>
                <a:ea typeface="Times New Roman" panose="02020603050405020304" pitchFamily="18" charset="0"/>
                <a:cs typeface="Times New Roman" panose="02020603050405020304" pitchFamily="18" charset="0"/>
              </a:rPr>
              <a:t>Hùng</a:t>
            </a:r>
            <a:r>
              <a:rPr lang="en-US" sz="3200" b="1" dirty="0">
                <a:solidFill>
                  <a:schemeClr val="bg2"/>
                </a:solidFill>
                <a:effectLst/>
                <a:latin typeface="HP001 4 hàng" panose="020B0603050302020204" pitchFamily="34" charset="0"/>
                <a:ea typeface="Times New Roman" panose="02020603050405020304" pitchFamily="18" charset="0"/>
                <a:cs typeface="Times New Roman" panose="02020603050405020304" pitchFamily="18" charset="0"/>
              </a:rPr>
              <a:t> </a:t>
            </a:r>
            <a:r>
              <a:rPr lang="en-US" sz="3200" b="1" dirty="0" err="1">
                <a:solidFill>
                  <a:schemeClr val="bg2"/>
                </a:solidFill>
                <a:effectLst/>
                <a:latin typeface="HP001 4 hàng" panose="020B0603050302020204" pitchFamily="34" charset="0"/>
                <a:ea typeface="Times New Roman" panose="02020603050405020304" pitchFamily="18" charset="0"/>
                <a:cs typeface="Times New Roman" panose="02020603050405020304" pitchFamily="18" charset="0"/>
              </a:rPr>
              <a:t>nên</a:t>
            </a:r>
            <a:r>
              <a:rPr lang="en-US" sz="3200" b="1" dirty="0">
                <a:solidFill>
                  <a:schemeClr val="bg2"/>
                </a:solidFill>
                <a:effectLst/>
                <a:latin typeface="HP001 4 hàng" panose="020B0603050302020204" pitchFamily="34" charset="0"/>
                <a:ea typeface="Times New Roman" panose="02020603050405020304" pitchFamily="18" charset="0"/>
                <a:cs typeface="Times New Roman" panose="02020603050405020304" pitchFamily="18" charset="0"/>
              </a:rPr>
              <a:t> </a:t>
            </a:r>
            <a:r>
              <a:rPr lang="en-US" sz="3200" b="1" dirty="0" err="1">
                <a:solidFill>
                  <a:schemeClr val="bg2"/>
                </a:solidFill>
                <a:effectLst/>
                <a:latin typeface="HP001 4 hàng" panose="020B0603050302020204" pitchFamily="34" charset="0"/>
                <a:ea typeface="Times New Roman" panose="02020603050405020304" pitchFamily="18" charset="0"/>
                <a:cs typeface="Times New Roman" panose="02020603050405020304" pitchFamily="18" charset="0"/>
              </a:rPr>
              <a:t>tâm</a:t>
            </a:r>
            <a:r>
              <a:rPr lang="en-US" sz="3200" b="1" dirty="0">
                <a:solidFill>
                  <a:schemeClr val="bg2"/>
                </a:solidFill>
                <a:effectLst/>
                <a:latin typeface="HP001 4 hàng" panose="020B0603050302020204" pitchFamily="34" charset="0"/>
                <a:ea typeface="Times New Roman" panose="02020603050405020304" pitchFamily="18" charset="0"/>
                <a:cs typeface="Times New Roman" panose="02020603050405020304" pitchFamily="18" charset="0"/>
              </a:rPr>
              <a:t> </a:t>
            </a:r>
            <a:r>
              <a:rPr lang="en-US" sz="3200" b="1" dirty="0" err="1">
                <a:solidFill>
                  <a:schemeClr val="bg2"/>
                </a:solidFill>
                <a:effectLst/>
                <a:latin typeface="HP001 4 hàng" panose="020B0603050302020204" pitchFamily="34" charset="0"/>
                <a:ea typeface="Times New Roman" panose="02020603050405020304" pitchFamily="18" charset="0"/>
                <a:cs typeface="Times New Roman" panose="02020603050405020304" pitchFamily="18" charset="0"/>
              </a:rPr>
              <a:t>sự</a:t>
            </a:r>
            <a:r>
              <a:rPr lang="en-US" sz="3200" b="1" dirty="0">
                <a:solidFill>
                  <a:schemeClr val="bg2"/>
                </a:solidFill>
                <a:effectLst/>
                <a:latin typeface="HP001 4 hàng" panose="020B0603050302020204" pitchFamily="34" charset="0"/>
                <a:ea typeface="Times New Roman" panose="02020603050405020304" pitchFamily="18" charset="0"/>
                <a:cs typeface="Times New Roman" panose="02020603050405020304" pitchFamily="18" charset="0"/>
              </a:rPr>
              <a:t> </a:t>
            </a:r>
            <a:r>
              <a:rPr lang="en-US" sz="3200" b="1" dirty="0" err="1">
                <a:solidFill>
                  <a:schemeClr val="bg2"/>
                </a:solidFill>
                <a:effectLst/>
                <a:latin typeface="HP001 4 hàng" panose="020B0603050302020204" pitchFamily="34" charset="0"/>
                <a:ea typeface="Times New Roman" panose="02020603050405020304" pitchFamily="18" charset="0"/>
                <a:cs typeface="Times New Roman" panose="02020603050405020304" pitchFamily="18" charset="0"/>
              </a:rPr>
              <a:t>và</a:t>
            </a:r>
            <a:r>
              <a:rPr lang="en-US" sz="3200" b="1" dirty="0">
                <a:solidFill>
                  <a:schemeClr val="bg2"/>
                </a:solidFill>
                <a:effectLst/>
                <a:latin typeface="HP001 4 hàng" panose="020B0603050302020204" pitchFamily="34" charset="0"/>
                <a:ea typeface="Times New Roman" panose="02020603050405020304" pitchFamily="18" charset="0"/>
                <a:cs typeface="Times New Roman" panose="02020603050405020304" pitchFamily="18" charset="0"/>
              </a:rPr>
              <a:t> </a:t>
            </a:r>
            <a:r>
              <a:rPr lang="en-US" sz="3200" b="1" dirty="0" err="1">
                <a:solidFill>
                  <a:schemeClr val="bg2"/>
                </a:solidFill>
                <a:effectLst/>
                <a:latin typeface="HP001 4 hàng" panose="020B0603050302020204" pitchFamily="34" charset="0"/>
                <a:ea typeface="Times New Roman" panose="02020603050405020304" pitchFamily="18" charset="0"/>
                <a:cs typeface="Times New Roman" panose="02020603050405020304" pitchFamily="18" charset="0"/>
              </a:rPr>
              <a:t>tìm</a:t>
            </a:r>
            <a:r>
              <a:rPr lang="en-US" sz="3200" b="1" dirty="0">
                <a:solidFill>
                  <a:schemeClr val="bg2"/>
                </a:solidFill>
                <a:effectLst/>
                <a:latin typeface="HP001 4 hàng" panose="020B0603050302020204" pitchFamily="34" charset="0"/>
                <a:ea typeface="Times New Roman" panose="02020603050405020304" pitchFamily="18" charset="0"/>
                <a:cs typeface="Times New Roman" panose="02020603050405020304" pitchFamily="18" charset="0"/>
              </a:rPr>
              <a:t> </a:t>
            </a:r>
            <a:r>
              <a:rPr lang="en-US" sz="3200" b="1" dirty="0" err="1">
                <a:solidFill>
                  <a:schemeClr val="bg2"/>
                </a:solidFill>
                <a:effectLst/>
                <a:latin typeface="HP001 4 hàng" panose="020B0603050302020204" pitchFamily="34" charset="0"/>
                <a:ea typeface="Times New Roman" panose="02020603050405020304" pitchFamily="18" charset="0"/>
                <a:cs typeface="Times New Roman" panose="02020603050405020304" pitchFamily="18" charset="0"/>
              </a:rPr>
              <a:t>kiếm</a:t>
            </a:r>
            <a:r>
              <a:rPr lang="en-US" sz="3200" b="1" dirty="0">
                <a:solidFill>
                  <a:schemeClr val="bg2"/>
                </a:solidFill>
                <a:effectLst/>
                <a:latin typeface="HP001 4 hàng" panose="020B0603050302020204" pitchFamily="34" charset="0"/>
                <a:ea typeface="Times New Roman" panose="02020603050405020304" pitchFamily="18" charset="0"/>
                <a:cs typeface="Times New Roman" panose="02020603050405020304" pitchFamily="18" charset="0"/>
              </a:rPr>
              <a:t> </a:t>
            </a:r>
            <a:r>
              <a:rPr lang="en-US" sz="3200" b="1" dirty="0" err="1">
                <a:solidFill>
                  <a:schemeClr val="bg2"/>
                </a:solidFill>
                <a:effectLst/>
                <a:latin typeface="HP001 4 hàng" panose="020B0603050302020204" pitchFamily="34" charset="0"/>
                <a:ea typeface="Times New Roman" panose="02020603050405020304" pitchFamily="18" charset="0"/>
                <a:cs typeface="Times New Roman" panose="02020603050405020304" pitchFamily="18" charset="0"/>
              </a:rPr>
              <a:t>sự</a:t>
            </a:r>
            <a:r>
              <a:rPr lang="en-US" sz="3200" b="1" dirty="0">
                <a:solidFill>
                  <a:schemeClr val="bg2"/>
                </a:solidFill>
                <a:effectLst/>
                <a:latin typeface="HP001 4 hàng" panose="020B0603050302020204" pitchFamily="34" charset="0"/>
                <a:ea typeface="Times New Roman" panose="02020603050405020304" pitchFamily="18" charset="0"/>
                <a:cs typeface="Times New Roman" panose="02020603050405020304" pitchFamily="18" charset="0"/>
              </a:rPr>
              <a:t> </a:t>
            </a:r>
            <a:r>
              <a:rPr lang="en-US" sz="3200" b="1" dirty="0" err="1">
                <a:solidFill>
                  <a:schemeClr val="bg2"/>
                </a:solidFill>
                <a:effectLst/>
                <a:latin typeface="HP001 4 hàng" panose="020B0603050302020204" pitchFamily="34" charset="0"/>
                <a:ea typeface="Times New Roman" panose="02020603050405020304" pitchFamily="18" charset="0"/>
                <a:cs typeface="Times New Roman" panose="02020603050405020304" pitchFamily="18" charset="0"/>
              </a:rPr>
              <a:t>hỗ</a:t>
            </a:r>
            <a:r>
              <a:rPr lang="en-US" sz="3200" b="1" dirty="0">
                <a:solidFill>
                  <a:schemeClr val="bg2"/>
                </a:solidFill>
                <a:effectLst/>
                <a:latin typeface="HP001 4 hàng" panose="020B0603050302020204" pitchFamily="34" charset="0"/>
                <a:ea typeface="Times New Roman" panose="02020603050405020304" pitchFamily="18" charset="0"/>
                <a:cs typeface="Times New Roman" panose="02020603050405020304" pitchFamily="18" charset="0"/>
              </a:rPr>
              <a:t> </a:t>
            </a:r>
            <a:r>
              <a:rPr lang="en-US" sz="3200" b="1" dirty="0" err="1">
                <a:solidFill>
                  <a:schemeClr val="bg2"/>
                </a:solidFill>
                <a:effectLst/>
                <a:latin typeface="HP001 4 hàng" panose="020B0603050302020204" pitchFamily="34" charset="0"/>
                <a:ea typeface="Times New Roman" panose="02020603050405020304" pitchFamily="18" charset="0"/>
                <a:cs typeface="Times New Roman" panose="02020603050405020304" pitchFamily="18" charset="0"/>
              </a:rPr>
              <a:t>trợ</a:t>
            </a:r>
            <a:r>
              <a:rPr lang="en-US" sz="3200" b="1" dirty="0">
                <a:solidFill>
                  <a:schemeClr val="bg2"/>
                </a:solidFill>
                <a:effectLst/>
                <a:latin typeface="HP001 4 hàng" panose="020B0603050302020204" pitchFamily="34" charset="0"/>
                <a:ea typeface="Times New Roman" panose="02020603050405020304" pitchFamily="18" charset="0"/>
                <a:cs typeface="Times New Roman" panose="02020603050405020304" pitchFamily="18" charset="0"/>
              </a:rPr>
              <a:t> </a:t>
            </a:r>
            <a:r>
              <a:rPr lang="en-US" sz="3200" b="1" dirty="0" err="1">
                <a:solidFill>
                  <a:schemeClr val="bg2"/>
                </a:solidFill>
                <a:effectLst/>
                <a:latin typeface="HP001 4 hàng" panose="020B0603050302020204" pitchFamily="34" charset="0"/>
                <a:ea typeface="Times New Roman" panose="02020603050405020304" pitchFamily="18" charset="0"/>
                <a:cs typeface="Times New Roman" panose="02020603050405020304" pitchFamily="18" charset="0"/>
              </a:rPr>
              <a:t>từ</a:t>
            </a:r>
            <a:r>
              <a:rPr lang="en-US" sz="3200" b="1" dirty="0">
                <a:solidFill>
                  <a:schemeClr val="bg2"/>
                </a:solidFill>
                <a:effectLst/>
                <a:latin typeface="HP001 4 hàng" panose="020B0603050302020204" pitchFamily="34" charset="0"/>
                <a:ea typeface="Times New Roman" panose="02020603050405020304" pitchFamily="18" charset="0"/>
                <a:cs typeface="Times New Roman" panose="02020603050405020304" pitchFamily="18" charset="0"/>
              </a:rPr>
              <a:t> </a:t>
            </a:r>
            <a:r>
              <a:rPr lang="en-US" sz="3200" b="1" dirty="0" err="1">
                <a:solidFill>
                  <a:schemeClr val="bg2"/>
                </a:solidFill>
                <a:effectLst/>
                <a:latin typeface="HP001 4 hàng" panose="020B0603050302020204" pitchFamily="34" charset="0"/>
                <a:ea typeface="Times New Roman" panose="02020603050405020304" pitchFamily="18" charset="0"/>
                <a:cs typeface="Times New Roman" panose="02020603050405020304" pitchFamily="18" charset="0"/>
              </a:rPr>
              <a:t>cô</a:t>
            </a:r>
            <a:r>
              <a:rPr lang="en-US" sz="3200" b="1" dirty="0">
                <a:solidFill>
                  <a:schemeClr val="bg2"/>
                </a:solidFill>
                <a:effectLst/>
                <a:latin typeface="HP001 4 hàng" panose="020B0603050302020204" pitchFamily="34" charset="0"/>
                <a:ea typeface="Times New Roman" panose="02020603050405020304" pitchFamily="18" charset="0"/>
                <a:cs typeface="Times New Roman" panose="02020603050405020304" pitchFamily="18" charset="0"/>
              </a:rPr>
              <a:t> </a:t>
            </a:r>
            <a:r>
              <a:rPr lang="en-US" sz="3200" b="1" dirty="0" err="1">
                <a:solidFill>
                  <a:schemeClr val="bg2"/>
                </a:solidFill>
                <a:effectLst/>
                <a:latin typeface="HP001 4 hàng" panose="020B0603050302020204" pitchFamily="34" charset="0"/>
                <a:ea typeface="Times New Roman" panose="02020603050405020304" pitchFamily="18" charset="0"/>
                <a:cs typeface="Times New Roman" panose="02020603050405020304" pitchFamily="18" charset="0"/>
              </a:rPr>
              <a:t>giáo</a:t>
            </a:r>
            <a:r>
              <a:rPr lang="en-US" sz="3200" b="1" dirty="0">
                <a:solidFill>
                  <a:schemeClr val="bg2"/>
                </a:solidFill>
                <a:effectLst/>
                <a:latin typeface="HP001 4 hàng" panose="020B0603050302020204" pitchFamily="34" charset="0"/>
                <a:ea typeface="Times New Roman" panose="02020603050405020304" pitchFamily="18" charset="0"/>
                <a:cs typeface="Times New Roman" panose="02020603050405020304" pitchFamily="18" charset="0"/>
              </a:rPr>
              <a:t>. </a:t>
            </a:r>
            <a:r>
              <a:rPr lang="en-US" sz="3200" b="1" dirty="0" err="1">
                <a:solidFill>
                  <a:schemeClr val="bg2"/>
                </a:solidFill>
                <a:effectLst/>
                <a:latin typeface="HP001 4 hàng" panose="020B0603050302020204" pitchFamily="34" charset="0"/>
                <a:ea typeface="Times New Roman" panose="02020603050405020304" pitchFamily="18" charset="0"/>
                <a:cs typeface="Times New Roman" panose="02020603050405020304" pitchFamily="18" charset="0"/>
              </a:rPr>
              <a:t>Hoa</a:t>
            </a:r>
            <a:r>
              <a:rPr lang="en-US" sz="3200" b="1" dirty="0">
                <a:solidFill>
                  <a:schemeClr val="bg2"/>
                </a:solidFill>
                <a:effectLst/>
                <a:latin typeface="HP001 4 hàng" panose="020B0603050302020204" pitchFamily="34" charset="0"/>
                <a:ea typeface="Times New Roman" panose="02020603050405020304" pitchFamily="18" charset="0"/>
                <a:cs typeface="Times New Roman" panose="02020603050405020304" pitchFamily="18" charset="0"/>
              </a:rPr>
              <a:t> </a:t>
            </a:r>
            <a:r>
              <a:rPr lang="en-US" sz="3200" b="1" dirty="0" err="1">
                <a:solidFill>
                  <a:schemeClr val="bg2"/>
                </a:solidFill>
                <a:effectLst/>
                <a:latin typeface="HP001 4 hàng" panose="020B0603050302020204" pitchFamily="34" charset="0"/>
                <a:ea typeface="Times New Roman" panose="02020603050405020304" pitchFamily="18" charset="0"/>
                <a:cs typeface="Times New Roman" panose="02020603050405020304" pitchFamily="18" charset="0"/>
              </a:rPr>
              <a:t>nên</a:t>
            </a:r>
            <a:r>
              <a:rPr lang="en-US" sz="3200" b="1" dirty="0">
                <a:solidFill>
                  <a:schemeClr val="bg2"/>
                </a:solidFill>
                <a:effectLst/>
                <a:latin typeface="HP001 4 hàng" panose="020B0603050302020204" pitchFamily="34" charset="0"/>
                <a:ea typeface="Times New Roman" panose="02020603050405020304" pitchFamily="18" charset="0"/>
                <a:cs typeface="Times New Roman" panose="02020603050405020304" pitchFamily="18" charset="0"/>
              </a:rPr>
              <a:t> </a:t>
            </a:r>
            <a:r>
              <a:rPr lang="en-US" sz="3200" b="1" dirty="0" err="1">
                <a:solidFill>
                  <a:schemeClr val="bg2"/>
                </a:solidFill>
                <a:effectLst/>
                <a:latin typeface="HP001 4 hàng" panose="020B0603050302020204" pitchFamily="34" charset="0"/>
                <a:ea typeface="Times New Roman" panose="02020603050405020304" pitchFamily="18" charset="0"/>
                <a:cs typeface="Times New Roman" panose="02020603050405020304" pitchFamily="18" charset="0"/>
              </a:rPr>
              <a:t>nói</a:t>
            </a:r>
            <a:r>
              <a:rPr lang="en-US" sz="3200" b="1" dirty="0">
                <a:solidFill>
                  <a:schemeClr val="bg2"/>
                </a:solidFill>
                <a:effectLst/>
                <a:latin typeface="HP001 4 hàng" panose="020B0603050302020204" pitchFamily="34" charset="0"/>
                <a:ea typeface="Times New Roman" panose="02020603050405020304" pitchFamily="18" charset="0"/>
                <a:cs typeface="Times New Roman" panose="02020603050405020304" pitchFamily="18" charset="0"/>
              </a:rPr>
              <a:t> </a:t>
            </a:r>
            <a:r>
              <a:rPr lang="en-US" sz="3200" b="1" dirty="0" err="1">
                <a:solidFill>
                  <a:schemeClr val="bg2"/>
                </a:solidFill>
                <a:effectLst/>
                <a:latin typeface="HP001 4 hàng" panose="020B0603050302020204" pitchFamily="34" charset="0"/>
                <a:ea typeface="Times New Roman" panose="02020603050405020304" pitchFamily="18" charset="0"/>
                <a:cs typeface="Times New Roman" panose="02020603050405020304" pitchFamily="18" charset="0"/>
              </a:rPr>
              <a:t>chuyện</a:t>
            </a:r>
            <a:r>
              <a:rPr lang="en-US" sz="3200" b="1" dirty="0">
                <a:solidFill>
                  <a:schemeClr val="bg2"/>
                </a:solidFill>
                <a:effectLst/>
                <a:latin typeface="HP001 4 hàng" panose="020B0603050302020204" pitchFamily="34" charset="0"/>
                <a:ea typeface="Times New Roman" panose="02020603050405020304" pitchFamily="18" charset="0"/>
                <a:cs typeface="Times New Roman" panose="02020603050405020304" pitchFamily="18" charset="0"/>
              </a:rPr>
              <a:t> </a:t>
            </a:r>
            <a:r>
              <a:rPr lang="en-US" sz="3200" b="1" dirty="0" err="1">
                <a:solidFill>
                  <a:schemeClr val="bg2"/>
                </a:solidFill>
                <a:effectLst/>
                <a:latin typeface="HP001 4 hàng" panose="020B0603050302020204" pitchFamily="34" charset="0"/>
                <a:ea typeface="Times New Roman" panose="02020603050405020304" pitchFamily="18" charset="0"/>
                <a:cs typeface="Times New Roman" panose="02020603050405020304" pitchFamily="18" charset="0"/>
              </a:rPr>
              <a:t>với</a:t>
            </a:r>
            <a:r>
              <a:rPr lang="en-US" sz="3200" b="1" dirty="0">
                <a:solidFill>
                  <a:schemeClr val="bg2"/>
                </a:solidFill>
                <a:effectLst/>
                <a:latin typeface="HP001 4 hàng" panose="020B0603050302020204" pitchFamily="34" charset="0"/>
                <a:ea typeface="Times New Roman" panose="02020603050405020304" pitchFamily="18" charset="0"/>
                <a:cs typeface="Times New Roman" panose="02020603050405020304" pitchFamily="18" charset="0"/>
              </a:rPr>
              <a:t> cha </a:t>
            </a:r>
            <a:r>
              <a:rPr lang="en-US" sz="3200" b="1" dirty="0" err="1">
                <a:solidFill>
                  <a:schemeClr val="bg2"/>
                </a:solidFill>
                <a:effectLst/>
                <a:latin typeface="HP001 4 hàng" panose="020B0603050302020204" pitchFamily="34" charset="0"/>
                <a:ea typeface="Times New Roman" panose="02020603050405020304" pitchFamily="18" charset="0"/>
                <a:cs typeface="Times New Roman" panose="02020603050405020304" pitchFamily="18" charset="0"/>
              </a:rPr>
              <a:t>mẹ</a:t>
            </a:r>
            <a:r>
              <a:rPr lang="en-US" sz="3200" b="1" dirty="0">
                <a:solidFill>
                  <a:schemeClr val="bg2"/>
                </a:solidFill>
                <a:effectLst/>
                <a:latin typeface="HP001 4 hàng" panose="020B0603050302020204" pitchFamily="34" charset="0"/>
                <a:ea typeface="Times New Roman" panose="02020603050405020304" pitchFamily="18" charset="0"/>
                <a:cs typeface="Times New Roman" panose="02020603050405020304" pitchFamily="18" charset="0"/>
              </a:rPr>
              <a:t>, </a:t>
            </a:r>
            <a:r>
              <a:rPr lang="en-US" sz="3200" b="1" dirty="0" err="1">
                <a:solidFill>
                  <a:schemeClr val="bg2"/>
                </a:solidFill>
                <a:effectLst/>
                <a:latin typeface="HP001 4 hàng" panose="020B0603050302020204" pitchFamily="34" charset="0"/>
                <a:ea typeface="Times New Roman" panose="02020603050405020304" pitchFamily="18" charset="0"/>
                <a:cs typeface="Times New Roman" panose="02020603050405020304" pitchFamily="18" charset="0"/>
              </a:rPr>
              <a:t>thầy</a:t>
            </a:r>
            <a:r>
              <a:rPr lang="en-US" sz="3200" b="1" dirty="0">
                <a:solidFill>
                  <a:schemeClr val="bg2"/>
                </a:solidFill>
                <a:effectLst/>
                <a:latin typeface="HP001 4 hàng" panose="020B0603050302020204" pitchFamily="34" charset="0"/>
                <a:ea typeface="Times New Roman" panose="02020603050405020304" pitchFamily="18" charset="0"/>
                <a:cs typeface="Times New Roman" panose="02020603050405020304" pitchFamily="18" charset="0"/>
              </a:rPr>
              <a:t> </a:t>
            </a:r>
            <a:r>
              <a:rPr lang="en-US" sz="3200" b="1" dirty="0" err="1">
                <a:solidFill>
                  <a:schemeClr val="bg2"/>
                </a:solidFill>
                <a:effectLst/>
                <a:latin typeface="HP001 4 hàng" panose="020B0603050302020204" pitchFamily="34" charset="0"/>
                <a:ea typeface="Times New Roman" panose="02020603050405020304" pitchFamily="18" charset="0"/>
                <a:cs typeface="Times New Roman" panose="02020603050405020304" pitchFamily="18" charset="0"/>
              </a:rPr>
              <a:t>cô</a:t>
            </a:r>
            <a:r>
              <a:rPr lang="en-US" sz="3200" b="1" dirty="0">
                <a:solidFill>
                  <a:schemeClr val="bg2"/>
                </a:solidFill>
                <a:effectLst/>
                <a:latin typeface="HP001 4 hàng" panose="020B0603050302020204" pitchFamily="34" charset="0"/>
                <a:ea typeface="Times New Roman" panose="02020603050405020304" pitchFamily="18" charset="0"/>
                <a:cs typeface="Times New Roman" panose="02020603050405020304" pitchFamily="18" charset="0"/>
              </a:rPr>
              <a:t> </a:t>
            </a:r>
            <a:r>
              <a:rPr lang="en-US" sz="3200" b="1" dirty="0" err="1">
                <a:solidFill>
                  <a:schemeClr val="bg2"/>
                </a:solidFill>
                <a:effectLst/>
                <a:latin typeface="HP001 4 hàng" panose="020B0603050302020204" pitchFamily="34" charset="0"/>
                <a:ea typeface="Times New Roman" panose="02020603050405020304" pitchFamily="18" charset="0"/>
                <a:cs typeface="Times New Roman" panose="02020603050405020304" pitchFamily="18" charset="0"/>
              </a:rPr>
              <a:t>và</a:t>
            </a:r>
            <a:r>
              <a:rPr lang="en-US" sz="3200" b="1" dirty="0">
                <a:solidFill>
                  <a:schemeClr val="bg2"/>
                </a:solidFill>
                <a:effectLst/>
                <a:latin typeface="HP001 4 hàng" panose="020B0603050302020204" pitchFamily="34" charset="0"/>
                <a:ea typeface="Times New Roman" panose="02020603050405020304" pitchFamily="18" charset="0"/>
                <a:cs typeface="Times New Roman" panose="02020603050405020304" pitchFamily="18" charset="0"/>
              </a:rPr>
              <a:t> </a:t>
            </a:r>
            <a:r>
              <a:rPr lang="en-US" sz="3200" b="1" dirty="0" err="1">
                <a:solidFill>
                  <a:schemeClr val="bg2"/>
                </a:solidFill>
                <a:effectLst/>
                <a:latin typeface="HP001 4 hàng" panose="020B0603050302020204" pitchFamily="34" charset="0"/>
                <a:ea typeface="Times New Roman" panose="02020603050405020304" pitchFamily="18" charset="0"/>
                <a:cs typeface="Times New Roman" panose="02020603050405020304" pitchFamily="18" charset="0"/>
              </a:rPr>
              <a:t>nhờ</a:t>
            </a:r>
            <a:r>
              <a:rPr lang="en-US" sz="3200" b="1" dirty="0">
                <a:solidFill>
                  <a:schemeClr val="bg2"/>
                </a:solidFill>
                <a:effectLst/>
                <a:latin typeface="HP001 4 hàng" panose="020B0603050302020204" pitchFamily="34" charset="0"/>
                <a:ea typeface="Times New Roman" panose="02020603050405020304" pitchFamily="18" charset="0"/>
                <a:cs typeface="Times New Roman" panose="02020603050405020304" pitchFamily="18" charset="0"/>
              </a:rPr>
              <a:t> cha </a:t>
            </a:r>
            <a:r>
              <a:rPr lang="en-US" sz="3200" b="1" dirty="0" err="1">
                <a:solidFill>
                  <a:schemeClr val="bg2"/>
                </a:solidFill>
                <a:effectLst/>
                <a:latin typeface="HP001 4 hàng" panose="020B0603050302020204" pitchFamily="34" charset="0"/>
                <a:ea typeface="Times New Roman" panose="02020603050405020304" pitchFamily="18" charset="0"/>
                <a:cs typeface="Times New Roman" panose="02020603050405020304" pitchFamily="18" charset="0"/>
              </a:rPr>
              <a:t>mẹ</a:t>
            </a:r>
            <a:r>
              <a:rPr lang="en-US" sz="3200" b="1" dirty="0">
                <a:solidFill>
                  <a:schemeClr val="bg2"/>
                </a:solidFill>
                <a:effectLst/>
                <a:latin typeface="HP001 4 hàng" panose="020B0603050302020204" pitchFamily="34" charset="0"/>
                <a:ea typeface="Times New Roman" panose="02020603050405020304" pitchFamily="18" charset="0"/>
                <a:cs typeface="Times New Roman" panose="02020603050405020304" pitchFamily="18" charset="0"/>
              </a:rPr>
              <a:t>, </a:t>
            </a:r>
            <a:r>
              <a:rPr lang="en-US" sz="3200" b="1" dirty="0" err="1">
                <a:solidFill>
                  <a:schemeClr val="bg2"/>
                </a:solidFill>
                <a:effectLst/>
                <a:latin typeface="HP001 4 hàng" panose="020B0603050302020204" pitchFamily="34" charset="0"/>
                <a:ea typeface="Times New Roman" panose="02020603050405020304" pitchFamily="18" charset="0"/>
                <a:cs typeface="Times New Roman" panose="02020603050405020304" pitchFamily="18" charset="0"/>
              </a:rPr>
              <a:t>thầy</a:t>
            </a:r>
            <a:r>
              <a:rPr lang="en-US" sz="3200" b="1" dirty="0">
                <a:solidFill>
                  <a:schemeClr val="bg2"/>
                </a:solidFill>
                <a:effectLst/>
                <a:latin typeface="HP001 4 hàng" panose="020B0603050302020204" pitchFamily="34" charset="0"/>
                <a:ea typeface="Times New Roman" panose="02020603050405020304" pitchFamily="18" charset="0"/>
                <a:cs typeface="Times New Roman" panose="02020603050405020304" pitchFamily="18" charset="0"/>
              </a:rPr>
              <a:t> </a:t>
            </a:r>
            <a:r>
              <a:rPr lang="en-US" sz="3200" b="1" dirty="0" err="1">
                <a:solidFill>
                  <a:schemeClr val="bg2"/>
                </a:solidFill>
                <a:effectLst/>
                <a:latin typeface="HP001 4 hàng" panose="020B0603050302020204" pitchFamily="34" charset="0"/>
                <a:ea typeface="Times New Roman" panose="02020603050405020304" pitchFamily="18" charset="0"/>
                <a:cs typeface="Times New Roman" panose="02020603050405020304" pitchFamily="18" charset="0"/>
              </a:rPr>
              <a:t>cô</a:t>
            </a:r>
            <a:r>
              <a:rPr lang="en-US" sz="3200" b="1" dirty="0">
                <a:solidFill>
                  <a:schemeClr val="bg2"/>
                </a:solidFill>
                <a:effectLst/>
                <a:latin typeface="HP001 4 hàng" panose="020B0603050302020204" pitchFamily="34" charset="0"/>
                <a:ea typeface="Times New Roman" panose="02020603050405020304" pitchFamily="18" charset="0"/>
                <a:cs typeface="Times New Roman" panose="02020603050405020304" pitchFamily="18" charset="0"/>
              </a:rPr>
              <a:t> </a:t>
            </a:r>
            <a:r>
              <a:rPr lang="en-US" sz="3200" b="1" dirty="0" err="1">
                <a:solidFill>
                  <a:schemeClr val="bg2"/>
                </a:solidFill>
                <a:effectLst/>
                <a:latin typeface="HP001 4 hàng" panose="020B0603050302020204" pitchFamily="34" charset="0"/>
                <a:ea typeface="Times New Roman" panose="02020603050405020304" pitchFamily="18" charset="0"/>
                <a:cs typeface="Times New Roman" panose="02020603050405020304" pitchFamily="18" charset="0"/>
              </a:rPr>
              <a:t>giúp</a:t>
            </a:r>
            <a:r>
              <a:rPr lang="en-US" sz="3200" b="1" dirty="0">
                <a:solidFill>
                  <a:schemeClr val="bg2"/>
                </a:solidFill>
                <a:effectLst/>
                <a:latin typeface="HP001 4 hàng" panose="020B0603050302020204" pitchFamily="34" charset="0"/>
                <a:ea typeface="Times New Roman" panose="02020603050405020304" pitchFamily="18" charset="0"/>
                <a:cs typeface="Times New Roman" panose="02020603050405020304" pitchFamily="18" charset="0"/>
              </a:rPr>
              <a:t> </a:t>
            </a:r>
            <a:r>
              <a:rPr lang="en-US" sz="3200" b="1" dirty="0" err="1">
                <a:solidFill>
                  <a:schemeClr val="bg2"/>
                </a:solidFill>
                <a:effectLst/>
                <a:latin typeface="HP001 4 hàng" panose="020B0603050302020204" pitchFamily="34" charset="0"/>
                <a:ea typeface="Times New Roman" panose="02020603050405020304" pitchFamily="18" charset="0"/>
                <a:cs typeface="Times New Roman" panose="02020603050405020304" pitchFamily="18" charset="0"/>
              </a:rPr>
              <a:t>đỡ</a:t>
            </a:r>
            <a:endParaRPr lang="en-US" sz="3200" b="1" dirty="0">
              <a:solidFill>
                <a:schemeClr val="bg2"/>
              </a:solidFill>
              <a:effectLst/>
              <a:latin typeface="HP001 4 hàng" panose="020B0603050302020204" pitchFamily="34"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20B199BE-9802-4479-86C9-94077FE73D54}"/>
              </a:ext>
            </a:extLst>
          </p:cNvPr>
          <p:cNvSpPr txBox="1"/>
          <p:nvPr/>
        </p:nvSpPr>
        <p:spPr>
          <a:xfrm>
            <a:off x="4044462" y="2332892"/>
            <a:ext cx="3399692" cy="523220"/>
          </a:xfrm>
          <a:prstGeom prst="rect">
            <a:avLst/>
          </a:prstGeom>
          <a:noFill/>
        </p:spPr>
        <p:txBody>
          <a:bodyPr wrap="square" rtlCol="0">
            <a:spAutoFit/>
          </a:bodyPr>
          <a:lstStyle/>
          <a:p>
            <a:r>
              <a:rPr lang="en-US" sz="2800" b="1" u="sng" dirty="0" err="1">
                <a:latin typeface="HP001 4 hàng" panose="020B0603050302020204" pitchFamily="34" charset="0"/>
              </a:rPr>
              <a:t>Kết</a:t>
            </a:r>
            <a:r>
              <a:rPr lang="en-US" sz="2800" b="1" u="sng" dirty="0">
                <a:latin typeface="HP001 4 hàng" panose="020B0603050302020204" pitchFamily="34" charset="0"/>
              </a:rPr>
              <a:t> </a:t>
            </a:r>
            <a:r>
              <a:rPr lang="en-US" sz="2800" b="1" u="sng" dirty="0" err="1">
                <a:latin typeface="HP001 4 hàng" panose="020B0603050302020204" pitchFamily="34" charset="0"/>
              </a:rPr>
              <a:t>luận</a:t>
            </a:r>
            <a:r>
              <a:rPr lang="en-US" sz="2800" b="1" u="sng" dirty="0">
                <a:latin typeface="HP001 4 hàng" panose="020B0603050302020204" pitchFamily="34" charset="0"/>
              </a:rPr>
              <a:t>:</a:t>
            </a:r>
          </a:p>
        </p:txBody>
      </p:sp>
    </p:spTree>
    <p:extLst>
      <p:ext uri="{BB962C8B-B14F-4D97-AF65-F5344CB8AC3E}">
        <p14:creationId xmlns:p14="http://schemas.microsoft.com/office/powerpoint/2010/main" val="18825519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7874E0E-4EA5-4539-AE63-531CEF7166D7}"/>
              </a:ext>
            </a:extLst>
          </p:cNvPr>
          <p:cNvPicPr>
            <a:picLocks noChangeAspect="1"/>
          </p:cNvPicPr>
          <p:nvPr/>
        </p:nvPicPr>
        <p:blipFill rotWithShape="1">
          <a:blip r:embed="rId2">
            <a:extLst>
              <a:ext uri="{28A0092B-C50C-407E-A947-70E740481C1C}">
                <a14:useLocalDpi xmlns:a14="http://schemas.microsoft.com/office/drawing/2010/main" val="0"/>
              </a:ext>
            </a:extLst>
          </a:blip>
          <a:srcRect l="25385" r="15400" b="6796"/>
          <a:stretch/>
        </p:blipFill>
        <p:spPr>
          <a:xfrm>
            <a:off x="-356684" y="743744"/>
            <a:ext cx="3045763" cy="4793952"/>
          </a:xfrm>
          <a:prstGeom prst="rect">
            <a:avLst/>
          </a:prstGeom>
        </p:spPr>
      </p:pic>
      <p:pic>
        <p:nvPicPr>
          <p:cNvPr id="5" name="Picture 4">
            <a:extLst>
              <a:ext uri="{FF2B5EF4-FFF2-40B4-BE49-F238E27FC236}">
                <a16:creationId xmlns:a16="http://schemas.microsoft.com/office/drawing/2014/main" id="{56CFF24D-FF15-4C68-80C2-120CDC9F7B63}"/>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72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872504" y="348562"/>
            <a:ext cx="7635240" cy="7271438"/>
          </a:xfrm>
          <a:prstGeom prst="rect">
            <a:avLst/>
          </a:prstGeom>
        </p:spPr>
      </p:pic>
      <p:pic>
        <p:nvPicPr>
          <p:cNvPr id="6" name="Picture 5">
            <a:extLst>
              <a:ext uri="{FF2B5EF4-FFF2-40B4-BE49-F238E27FC236}">
                <a16:creationId xmlns:a16="http://schemas.microsoft.com/office/drawing/2014/main" id="{DF71A913-3563-491C-A410-4A5C7B19CD1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9703" b="11698"/>
          <a:stretch/>
        </p:blipFill>
        <p:spPr>
          <a:xfrm>
            <a:off x="8691169" y="4404360"/>
            <a:ext cx="2610189" cy="2344867"/>
          </a:xfrm>
          <a:prstGeom prst="rect">
            <a:avLst/>
          </a:prstGeom>
        </p:spPr>
      </p:pic>
      <p:sp>
        <p:nvSpPr>
          <p:cNvPr id="7" name="TextBox 6">
            <a:extLst>
              <a:ext uri="{FF2B5EF4-FFF2-40B4-BE49-F238E27FC236}">
                <a16:creationId xmlns:a16="http://schemas.microsoft.com/office/drawing/2014/main" id="{18C1B58B-484A-4C3F-9600-FD803F0861FF}"/>
              </a:ext>
            </a:extLst>
          </p:cNvPr>
          <p:cNvSpPr txBox="1"/>
          <p:nvPr/>
        </p:nvSpPr>
        <p:spPr>
          <a:xfrm>
            <a:off x="3845380" y="4028956"/>
            <a:ext cx="4038285"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600" b="1" dirty="0" err="1">
                <a:solidFill>
                  <a:srgbClr val="FF0000"/>
                </a:solidFill>
                <a:effectLst>
                  <a:outerShdw blurRad="38100" dist="38100" dir="2700000" algn="tl">
                    <a:srgbClr val="000000">
                      <a:alpha val="43137"/>
                    </a:srgbClr>
                  </a:outerShdw>
                </a:effectLst>
                <a:latin typeface="HP001 4 hàng" panose="020B0603050302020204" pitchFamily="34" charset="0"/>
                <a:cs typeface="Times New Roman" panose="02020603050405020304" pitchFamily="18" charset="0"/>
              </a:rPr>
              <a:t>Vận</a:t>
            </a:r>
            <a:r>
              <a:rPr lang="en-US" sz="6600" b="1" dirty="0">
                <a:solidFill>
                  <a:srgbClr val="FF0000"/>
                </a:solidFill>
                <a:effectLst>
                  <a:outerShdw blurRad="38100" dist="38100" dir="2700000" algn="tl">
                    <a:srgbClr val="000000">
                      <a:alpha val="43137"/>
                    </a:srgbClr>
                  </a:outerShdw>
                </a:effectLst>
                <a:latin typeface="HP001 4 hàng" panose="020B0603050302020204" pitchFamily="34" charset="0"/>
                <a:cs typeface="Times New Roman" panose="02020603050405020304" pitchFamily="18" charset="0"/>
              </a:rPr>
              <a:t> </a:t>
            </a:r>
            <a:r>
              <a:rPr lang="en-US" sz="6600" b="1" dirty="0" err="1">
                <a:solidFill>
                  <a:srgbClr val="FF0000"/>
                </a:solidFill>
                <a:effectLst>
                  <a:outerShdw blurRad="38100" dist="38100" dir="2700000" algn="tl">
                    <a:srgbClr val="000000">
                      <a:alpha val="43137"/>
                    </a:srgbClr>
                  </a:outerShdw>
                </a:effectLst>
                <a:latin typeface="HP001 4 hàng" panose="020B0603050302020204" pitchFamily="34" charset="0"/>
                <a:cs typeface="Times New Roman" panose="02020603050405020304" pitchFamily="18" charset="0"/>
              </a:rPr>
              <a:t>dụng</a:t>
            </a:r>
            <a:endParaRPr kumimoji="0" lang="en-US" sz="6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HP001 4 hàng" panose="020B0603050302020204" pitchFamily="34" charset="0"/>
              <a:ea typeface="+mn-ea"/>
              <a:cs typeface="Times New Roman" panose="02020603050405020304" pitchFamily="18" charset="0"/>
            </a:endParaRPr>
          </a:p>
        </p:txBody>
      </p:sp>
      <p:sp>
        <p:nvSpPr>
          <p:cNvPr id="2" name="TextBox 1">
            <a:extLst>
              <a:ext uri="{FF2B5EF4-FFF2-40B4-BE49-F238E27FC236}">
                <a16:creationId xmlns:a16="http://schemas.microsoft.com/office/drawing/2014/main" id="{6B355F52-01C5-419A-B24A-7EBEDC00FFF4}"/>
              </a:ext>
            </a:extLst>
          </p:cNvPr>
          <p:cNvSpPr txBox="1"/>
          <p:nvPr/>
        </p:nvSpPr>
        <p:spPr>
          <a:xfrm>
            <a:off x="1026497" y="190500"/>
            <a:ext cx="12210756"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HP001 4 hàng" panose="020B0603050302020204" pitchFamily="34"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HP001 4 hàng" panose="020B0603050302020204" pitchFamily="34" charset="0"/>
                <a:ea typeface="+mn-ea"/>
                <a:cs typeface="+mn-cs"/>
              </a:rPr>
              <a:t>Thứ</a:t>
            </a:r>
            <a:r>
              <a:rPr kumimoji="0" lang="en-US" sz="2400" b="1" i="0" u="none" strike="noStrike" kern="1200" cap="none" spc="0" normalizeH="0" baseline="0" noProof="0" dirty="0">
                <a:ln>
                  <a:noFill/>
                </a:ln>
                <a:solidFill>
                  <a:prstClr val="black"/>
                </a:solidFill>
                <a:effectLst/>
                <a:uLnTx/>
                <a:uFillTx/>
                <a:latin typeface="HP001 4 hàng" panose="020B0603050302020204" pitchFamily="34" charset="0"/>
                <a:ea typeface="+mn-ea"/>
                <a:cs typeface="+mn-cs"/>
              </a:rPr>
              <a:t> 5 </a:t>
            </a:r>
            <a:r>
              <a:rPr kumimoji="0" lang="en-US" sz="2400" b="1" i="0" u="none" strike="noStrike" kern="1200" cap="none" spc="0" normalizeH="0" baseline="0" noProof="0" dirty="0" err="1">
                <a:ln>
                  <a:noFill/>
                </a:ln>
                <a:solidFill>
                  <a:prstClr val="black"/>
                </a:solidFill>
                <a:effectLst/>
                <a:uLnTx/>
                <a:uFillTx/>
                <a:latin typeface="HP001 4 hàng" panose="020B0603050302020204" pitchFamily="34" charset="0"/>
                <a:ea typeface="+mn-ea"/>
                <a:cs typeface="+mn-cs"/>
              </a:rPr>
              <a:t>ngày</a:t>
            </a:r>
            <a:r>
              <a:rPr kumimoji="0" lang="en-US" sz="2400" b="1" i="0" u="none" strike="noStrike" kern="1200" cap="none" spc="0" normalizeH="0" baseline="0" noProof="0" dirty="0">
                <a:ln>
                  <a:noFill/>
                </a:ln>
                <a:solidFill>
                  <a:prstClr val="black"/>
                </a:solidFill>
                <a:effectLst/>
                <a:uLnTx/>
                <a:uFillTx/>
                <a:latin typeface="HP001 4 hàng" panose="020B0603050302020204" pitchFamily="34" charset="0"/>
                <a:ea typeface="+mn-ea"/>
                <a:cs typeface="+mn-cs"/>
              </a:rPr>
              <a:t> 10 </a:t>
            </a:r>
            <a:r>
              <a:rPr kumimoji="0" lang="en-US" sz="2400" b="1" i="0" u="none" strike="noStrike" kern="1200" cap="none" spc="0" normalizeH="0" baseline="0" noProof="0" dirty="0" err="1">
                <a:ln>
                  <a:noFill/>
                </a:ln>
                <a:solidFill>
                  <a:prstClr val="black"/>
                </a:solidFill>
                <a:effectLst/>
                <a:uLnTx/>
                <a:uFillTx/>
                <a:latin typeface="HP001 4 hàng" panose="020B0603050302020204" pitchFamily="34" charset="0"/>
                <a:ea typeface="+mn-ea"/>
                <a:cs typeface="+mn-cs"/>
              </a:rPr>
              <a:t>tháng</a:t>
            </a:r>
            <a:r>
              <a:rPr kumimoji="0" lang="en-US" sz="2400" b="1" i="0" u="none" strike="noStrike" kern="1200" cap="none" spc="0" normalizeH="0" baseline="0" noProof="0" dirty="0">
                <a:ln>
                  <a:noFill/>
                </a:ln>
                <a:solidFill>
                  <a:prstClr val="black"/>
                </a:solidFill>
                <a:effectLst/>
                <a:uLnTx/>
                <a:uFillTx/>
                <a:latin typeface="HP001 4 hàng" panose="020B0603050302020204" pitchFamily="34" charset="0"/>
                <a:ea typeface="+mn-ea"/>
                <a:cs typeface="+mn-cs"/>
              </a:rPr>
              <a:t> 3 </a:t>
            </a:r>
            <a:r>
              <a:rPr kumimoji="0" lang="en-US" sz="2400" b="1" i="0" u="none" strike="noStrike" kern="1200" cap="none" spc="0" normalizeH="0" baseline="0" noProof="0" dirty="0" err="1">
                <a:ln>
                  <a:noFill/>
                </a:ln>
                <a:solidFill>
                  <a:prstClr val="black"/>
                </a:solidFill>
                <a:effectLst/>
                <a:uLnTx/>
                <a:uFillTx/>
                <a:latin typeface="HP001 4 hàng" panose="020B0603050302020204" pitchFamily="34" charset="0"/>
                <a:ea typeface="+mn-ea"/>
                <a:cs typeface="+mn-cs"/>
              </a:rPr>
              <a:t>năm</a:t>
            </a:r>
            <a:r>
              <a:rPr kumimoji="0" lang="en-US" sz="2400" b="1" i="0" u="none" strike="noStrike" kern="1200" cap="none" spc="0" normalizeH="0" baseline="0" noProof="0" dirty="0">
                <a:ln>
                  <a:noFill/>
                </a:ln>
                <a:solidFill>
                  <a:prstClr val="black"/>
                </a:solidFill>
                <a:effectLst/>
                <a:uLnTx/>
                <a:uFillTx/>
                <a:latin typeface="HP001 4 hàng" panose="020B0603050302020204" pitchFamily="34" charset="0"/>
                <a:ea typeface="+mn-ea"/>
                <a:cs typeface="+mn-cs"/>
              </a:rPr>
              <a:t> 2022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HP001 4 hàng" panose="020B0603050302020204" pitchFamily="34" charset="0"/>
              <a:ea typeface="+mn-ea"/>
              <a:cs typeface="+mn-cs"/>
            </a:endParaRPr>
          </a:p>
        </p:txBody>
      </p:sp>
      <p:sp>
        <p:nvSpPr>
          <p:cNvPr id="3" name="TextBox 2">
            <a:extLst>
              <a:ext uri="{FF2B5EF4-FFF2-40B4-BE49-F238E27FC236}">
                <a16:creationId xmlns:a16="http://schemas.microsoft.com/office/drawing/2014/main" id="{D309C334-D753-4EEE-956D-DD22E1FDE775}"/>
              </a:ext>
            </a:extLst>
          </p:cNvPr>
          <p:cNvSpPr txBox="1"/>
          <p:nvPr/>
        </p:nvSpPr>
        <p:spPr>
          <a:xfrm>
            <a:off x="1557713" y="454353"/>
            <a:ext cx="2822713" cy="738664"/>
          </a:xfrm>
          <a:prstGeom prst="rect">
            <a:avLst/>
          </a:prstGeom>
          <a:noFill/>
        </p:spPr>
        <p:txBody>
          <a:bodyPr wrap="square" rtlCol="0">
            <a:spAutoFit/>
          </a:bodyPr>
          <a:lstStyle/>
          <a:p>
            <a:r>
              <a:rPr lang="en-US" sz="2400" b="1" u="sng" dirty="0" err="1">
                <a:latin typeface="HP001 4 hàng" panose="020B0603050302020204" pitchFamily="34" charset="0"/>
              </a:rPr>
              <a:t>Đạo</a:t>
            </a:r>
            <a:r>
              <a:rPr lang="en-US" sz="2400" b="1" u="sng" dirty="0">
                <a:latin typeface="HP001 4 hàng" panose="020B0603050302020204" pitchFamily="34" charset="0"/>
              </a:rPr>
              <a:t> </a:t>
            </a:r>
            <a:r>
              <a:rPr lang="en-US" sz="2400" b="1" u="sng" dirty="0" err="1">
                <a:latin typeface="HP001 4 hàng" panose="020B0603050302020204" pitchFamily="34" charset="0"/>
              </a:rPr>
              <a:t>đức</a:t>
            </a:r>
            <a:r>
              <a:rPr lang="en-US" sz="2400" b="1" dirty="0">
                <a:latin typeface="HP001 4 hàng" panose="020B0603050302020204" pitchFamily="34" charset="0"/>
              </a:rPr>
              <a:t>: </a:t>
            </a:r>
          </a:p>
          <a:p>
            <a:endParaRPr lang="en-US" dirty="0"/>
          </a:p>
        </p:txBody>
      </p:sp>
      <p:sp>
        <p:nvSpPr>
          <p:cNvPr id="8" name="TextBox 7">
            <a:extLst>
              <a:ext uri="{FF2B5EF4-FFF2-40B4-BE49-F238E27FC236}">
                <a16:creationId xmlns:a16="http://schemas.microsoft.com/office/drawing/2014/main" id="{683CFE0C-32E4-4FDC-8356-EB50BCFA6A4C}"/>
              </a:ext>
            </a:extLst>
          </p:cNvPr>
          <p:cNvSpPr txBox="1"/>
          <p:nvPr/>
        </p:nvSpPr>
        <p:spPr>
          <a:xfrm>
            <a:off x="2867442" y="898698"/>
            <a:ext cx="6745357" cy="800219"/>
          </a:xfrm>
          <a:prstGeom prst="rect">
            <a:avLst/>
          </a:prstGeom>
          <a:noFill/>
        </p:spPr>
        <p:txBody>
          <a:bodyPr wrap="square" rtlCol="0">
            <a:spAutoFit/>
          </a:bodyPr>
          <a:lstStyle/>
          <a:p>
            <a:r>
              <a:rPr lang="en-US" sz="2800" b="1" dirty="0" err="1">
                <a:solidFill>
                  <a:srgbClr val="FF0000"/>
                </a:solidFill>
                <a:latin typeface="HP001 4 hàng" panose="020B0603050302020204" pitchFamily="34" charset="0"/>
              </a:rPr>
              <a:t>Tìm</a:t>
            </a:r>
            <a:r>
              <a:rPr lang="en-US" sz="2800" b="1" dirty="0">
                <a:solidFill>
                  <a:srgbClr val="FF0000"/>
                </a:solidFill>
                <a:latin typeface="HP001 4 hàng" panose="020B0603050302020204" pitchFamily="34" charset="0"/>
              </a:rPr>
              <a:t> </a:t>
            </a:r>
            <a:r>
              <a:rPr lang="en-US" sz="2800" b="1" dirty="0" err="1">
                <a:solidFill>
                  <a:srgbClr val="FF0000"/>
                </a:solidFill>
                <a:latin typeface="HP001 4 hàng" panose="020B0603050302020204" pitchFamily="34" charset="0"/>
              </a:rPr>
              <a:t>kiếm</a:t>
            </a:r>
            <a:r>
              <a:rPr lang="en-US" sz="2800" b="1" dirty="0">
                <a:solidFill>
                  <a:srgbClr val="FF0000"/>
                </a:solidFill>
                <a:latin typeface="HP001 4 hàng" panose="020B0603050302020204" pitchFamily="34" charset="0"/>
              </a:rPr>
              <a:t> </a:t>
            </a:r>
            <a:r>
              <a:rPr lang="en-US" sz="2800" b="1" dirty="0" err="1">
                <a:solidFill>
                  <a:srgbClr val="FF0000"/>
                </a:solidFill>
                <a:latin typeface="HP001 4 hàng" panose="020B0603050302020204" pitchFamily="34" charset="0"/>
              </a:rPr>
              <a:t>sự</a:t>
            </a:r>
            <a:r>
              <a:rPr lang="en-US" sz="2800" b="1" dirty="0">
                <a:solidFill>
                  <a:srgbClr val="FF0000"/>
                </a:solidFill>
                <a:latin typeface="HP001 4 hàng" panose="020B0603050302020204" pitchFamily="34" charset="0"/>
              </a:rPr>
              <a:t> </a:t>
            </a:r>
            <a:r>
              <a:rPr lang="en-US" sz="2800" b="1" dirty="0" err="1">
                <a:solidFill>
                  <a:srgbClr val="FF0000"/>
                </a:solidFill>
                <a:latin typeface="HP001 4 hàng" panose="020B0603050302020204" pitchFamily="34" charset="0"/>
              </a:rPr>
              <a:t>hỗ</a:t>
            </a:r>
            <a:r>
              <a:rPr lang="en-US" sz="2800" b="1" dirty="0">
                <a:solidFill>
                  <a:srgbClr val="FF0000"/>
                </a:solidFill>
                <a:latin typeface="HP001 4 hàng" panose="020B0603050302020204" pitchFamily="34" charset="0"/>
              </a:rPr>
              <a:t> </a:t>
            </a:r>
            <a:r>
              <a:rPr lang="en-US" sz="2800" b="1" dirty="0" err="1">
                <a:solidFill>
                  <a:srgbClr val="FF0000"/>
                </a:solidFill>
                <a:latin typeface="HP001 4 hàng" panose="020B0603050302020204" pitchFamily="34" charset="0"/>
              </a:rPr>
              <a:t>trợ</a:t>
            </a:r>
            <a:r>
              <a:rPr lang="en-US" sz="2800" b="1" dirty="0">
                <a:solidFill>
                  <a:srgbClr val="FF0000"/>
                </a:solidFill>
                <a:latin typeface="HP001 4 hàng" panose="020B0603050302020204" pitchFamily="34" charset="0"/>
              </a:rPr>
              <a:t> </a:t>
            </a:r>
            <a:r>
              <a:rPr lang="en-US" sz="2800" b="1" dirty="0" err="1">
                <a:solidFill>
                  <a:srgbClr val="FF0000"/>
                </a:solidFill>
                <a:latin typeface="HP001 4 hàng" panose="020B0603050302020204" pitchFamily="34" charset="0"/>
              </a:rPr>
              <a:t>khi</a:t>
            </a:r>
            <a:r>
              <a:rPr lang="en-US" sz="2800" b="1" dirty="0">
                <a:solidFill>
                  <a:srgbClr val="FF0000"/>
                </a:solidFill>
                <a:latin typeface="HP001 4 hàng" panose="020B0603050302020204" pitchFamily="34" charset="0"/>
              </a:rPr>
              <a:t> ở </a:t>
            </a:r>
            <a:r>
              <a:rPr lang="en-US" sz="2800" b="1" dirty="0" err="1">
                <a:solidFill>
                  <a:srgbClr val="FF0000"/>
                </a:solidFill>
                <a:latin typeface="HP001 4 hàng" panose="020B0603050302020204" pitchFamily="34" charset="0"/>
              </a:rPr>
              <a:t>trường</a:t>
            </a:r>
            <a:r>
              <a:rPr lang="en-US" sz="2800" b="1" dirty="0">
                <a:solidFill>
                  <a:srgbClr val="FF0000"/>
                </a:solidFill>
                <a:latin typeface="HP001 4 hàng" panose="020B0603050302020204" pitchFamily="34" charset="0"/>
              </a:rPr>
              <a:t> (</a:t>
            </a:r>
            <a:r>
              <a:rPr lang="en-US" sz="2800" b="1" dirty="0" err="1">
                <a:solidFill>
                  <a:srgbClr val="FF0000"/>
                </a:solidFill>
                <a:latin typeface="HP001 4 hàng" panose="020B0603050302020204" pitchFamily="34" charset="0"/>
              </a:rPr>
              <a:t>tiết</a:t>
            </a:r>
            <a:r>
              <a:rPr lang="en-US" sz="2800" b="1" dirty="0">
                <a:solidFill>
                  <a:srgbClr val="FF0000"/>
                </a:solidFill>
                <a:latin typeface="HP001 4 hàng" panose="020B0603050302020204" pitchFamily="34" charset="0"/>
              </a:rPr>
              <a:t> 2)</a:t>
            </a:r>
          </a:p>
          <a:p>
            <a:endParaRPr lang="en-US" dirty="0"/>
          </a:p>
        </p:txBody>
      </p:sp>
    </p:spTree>
    <p:extLst>
      <p:ext uri="{BB962C8B-B14F-4D97-AF65-F5344CB8AC3E}">
        <p14:creationId xmlns:p14="http://schemas.microsoft.com/office/powerpoint/2010/main" val="268146331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42" presetClass="entr" presetSubtype="0"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par>
                          <p:cTn id="21" fill="hold">
                            <p:stCondLst>
                              <p:cond delay="2500"/>
                            </p:stCondLst>
                            <p:childTnLst>
                              <p:par>
                                <p:cTn id="22" presetID="53" presetClass="entr" presetSubtype="16" fill="hold" nodeType="afterEffect">
                                  <p:stCondLst>
                                    <p:cond delay="0"/>
                                  </p:stCondLst>
                                  <p:childTnLst>
                                    <p:set>
                                      <p:cBhvr>
                                        <p:cTn id="23" dur="1" fill="hold">
                                          <p:stCondLst>
                                            <p:cond delay="0"/>
                                          </p:stCondLst>
                                        </p:cTn>
                                        <p:tgtEl>
                                          <p:spTgt spid="7">
                                            <p:txEl>
                                              <p:pRg st="0" end="0"/>
                                            </p:txEl>
                                          </p:spTgt>
                                        </p:tgtEl>
                                        <p:attrNameLst>
                                          <p:attrName>style.visibility</p:attrName>
                                        </p:attrNameLst>
                                      </p:cBhvr>
                                      <p:to>
                                        <p:strVal val="visible"/>
                                      </p:to>
                                    </p:set>
                                    <p:anim calcmode="lin" valueType="num">
                                      <p:cBhvr>
                                        <p:cTn id="24"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25"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26"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98960AF-7BE4-41F3-87DD-D02139E5D9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7108723"/>
          </a:xfrm>
          <a:prstGeom prst="rect">
            <a:avLst/>
          </a:prstGeom>
        </p:spPr>
      </p:pic>
      <p:sp>
        <p:nvSpPr>
          <p:cNvPr id="4" name="TextBox 3">
            <a:extLst>
              <a:ext uri="{FF2B5EF4-FFF2-40B4-BE49-F238E27FC236}">
                <a16:creationId xmlns:a16="http://schemas.microsoft.com/office/drawing/2014/main" id="{3A79897B-4603-4A53-8F8E-DE919A3A3A55}"/>
              </a:ext>
            </a:extLst>
          </p:cNvPr>
          <p:cNvSpPr txBox="1"/>
          <p:nvPr/>
        </p:nvSpPr>
        <p:spPr>
          <a:xfrm rot="447822">
            <a:off x="3662514" y="4047267"/>
            <a:ext cx="10717162" cy="2123658"/>
          </a:xfrm>
          <a:prstGeom prst="rect">
            <a:avLst/>
          </a:prstGeom>
          <a:noFill/>
        </p:spPr>
        <p:txBody>
          <a:bodyPr wrap="square" rtlCol="0">
            <a:prstTxWarp prst="textArchUp">
              <a:avLst/>
            </a:prstTxWarp>
            <a:spAutoFit/>
          </a:bodyPr>
          <a:lstStyle/>
          <a:p>
            <a:r>
              <a:rPr lang="en-US" sz="6000" b="1" dirty="0" err="1">
                <a:solidFill>
                  <a:schemeClr val="tx2">
                    <a:lumMod val="25000"/>
                  </a:schemeClr>
                </a:solidFill>
                <a:latin typeface="HP001 4 hàng" panose="020B0603050302020204" pitchFamily="34" charset="0"/>
              </a:rPr>
              <a:t>Chào</a:t>
            </a:r>
            <a:r>
              <a:rPr lang="en-US" sz="6000" b="1" dirty="0">
                <a:solidFill>
                  <a:schemeClr val="tx2">
                    <a:lumMod val="25000"/>
                  </a:schemeClr>
                </a:solidFill>
                <a:latin typeface="HP001 4 hàng" panose="020B0603050302020204" pitchFamily="34" charset="0"/>
              </a:rPr>
              <a:t> </a:t>
            </a:r>
            <a:r>
              <a:rPr lang="en-US" sz="6000" b="1" dirty="0" err="1">
                <a:solidFill>
                  <a:schemeClr val="tx2">
                    <a:lumMod val="25000"/>
                  </a:schemeClr>
                </a:solidFill>
                <a:latin typeface="HP001 4 hàng" panose="020B0603050302020204" pitchFamily="34" charset="0"/>
              </a:rPr>
              <a:t>mừng</a:t>
            </a:r>
            <a:r>
              <a:rPr lang="en-US" sz="6000" b="1" dirty="0">
                <a:solidFill>
                  <a:schemeClr val="tx2">
                    <a:lumMod val="25000"/>
                  </a:schemeClr>
                </a:solidFill>
                <a:latin typeface="HP001 4 hàng" panose="020B0603050302020204" pitchFamily="34" charset="0"/>
              </a:rPr>
              <a:t> </a:t>
            </a:r>
            <a:r>
              <a:rPr lang="en-US" sz="6000" b="1" dirty="0" err="1">
                <a:solidFill>
                  <a:schemeClr val="tx2">
                    <a:lumMod val="25000"/>
                  </a:schemeClr>
                </a:solidFill>
                <a:latin typeface="HP001 4 hàng" panose="020B0603050302020204" pitchFamily="34" charset="0"/>
              </a:rPr>
              <a:t>các</a:t>
            </a:r>
            <a:r>
              <a:rPr lang="en-US" sz="6000" b="1" dirty="0">
                <a:solidFill>
                  <a:schemeClr val="tx2">
                    <a:lumMod val="25000"/>
                  </a:schemeClr>
                </a:solidFill>
                <a:latin typeface="HP001 4 hàng" panose="020B0603050302020204" pitchFamily="34" charset="0"/>
              </a:rPr>
              <a:t> </a:t>
            </a:r>
            <a:r>
              <a:rPr lang="en-US" sz="6000" b="1" dirty="0" err="1">
                <a:solidFill>
                  <a:schemeClr val="tx2">
                    <a:lumMod val="25000"/>
                  </a:schemeClr>
                </a:solidFill>
                <a:latin typeface="HP001 4 hàng" panose="020B0603050302020204" pitchFamily="34" charset="0"/>
              </a:rPr>
              <a:t>em</a:t>
            </a:r>
            <a:r>
              <a:rPr lang="en-US" sz="6000" b="1" dirty="0">
                <a:solidFill>
                  <a:schemeClr val="tx2">
                    <a:lumMod val="25000"/>
                  </a:schemeClr>
                </a:solidFill>
                <a:latin typeface="HP001 4 hàng" panose="020B0603050302020204" pitchFamily="34" charset="0"/>
              </a:rPr>
              <a:t> </a:t>
            </a:r>
            <a:r>
              <a:rPr lang="en-US" sz="6000" b="1" dirty="0" err="1">
                <a:solidFill>
                  <a:schemeClr val="tx2">
                    <a:lumMod val="25000"/>
                  </a:schemeClr>
                </a:solidFill>
                <a:latin typeface="HP001 4 hàng" panose="020B0603050302020204" pitchFamily="34" charset="0"/>
              </a:rPr>
              <a:t>đến</a:t>
            </a:r>
            <a:r>
              <a:rPr lang="en-US" sz="6000" b="1" dirty="0">
                <a:solidFill>
                  <a:schemeClr val="tx2">
                    <a:lumMod val="25000"/>
                  </a:schemeClr>
                </a:solidFill>
                <a:latin typeface="HP001 4 hàng" panose="020B0603050302020204" pitchFamily="34" charset="0"/>
              </a:rPr>
              <a:t> </a:t>
            </a:r>
            <a:r>
              <a:rPr lang="en-US" sz="6000" b="1" dirty="0" err="1">
                <a:solidFill>
                  <a:schemeClr val="tx2">
                    <a:lumMod val="25000"/>
                  </a:schemeClr>
                </a:solidFill>
                <a:latin typeface="HP001 4 hàng" panose="020B0603050302020204" pitchFamily="34" charset="0"/>
              </a:rPr>
              <a:t>với</a:t>
            </a:r>
            <a:endParaRPr lang="en-US" sz="6000" b="1" dirty="0">
              <a:solidFill>
                <a:schemeClr val="tx2">
                  <a:lumMod val="25000"/>
                </a:schemeClr>
              </a:solidFill>
              <a:latin typeface="HP001 4 hàng" panose="020B0603050302020204" pitchFamily="34" charset="0"/>
            </a:endParaRPr>
          </a:p>
          <a:p>
            <a:r>
              <a:rPr lang="en-US" sz="6000" b="1" dirty="0">
                <a:solidFill>
                  <a:schemeClr val="tx2">
                    <a:lumMod val="25000"/>
                  </a:schemeClr>
                </a:solidFill>
                <a:latin typeface="HP001 4 hàng" panose="020B0603050302020204" pitchFamily="34" charset="0"/>
              </a:rPr>
              <a:t> </a:t>
            </a:r>
            <a:r>
              <a:rPr lang="en-US" sz="6000" b="1" dirty="0" err="1">
                <a:solidFill>
                  <a:schemeClr val="tx2">
                    <a:lumMod val="25000"/>
                  </a:schemeClr>
                </a:solidFill>
                <a:latin typeface="HP001 4 hàng" panose="020B0603050302020204" pitchFamily="34" charset="0"/>
              </a:rPr>
              <a:t>tiết</a:t>
            </a:r>
            <a:r>
              <a:rPr lang="en-US" sz="6000" b="1" dirty="0">
                <a:solidFill>
                  <a:schemeClr val="tx2">
                    <a:lumMod val="25000"/>
                  </a:schemeClr>
                </a:solidFill>
                <a:latin typeface="HP001 4 hàng" panose="020B0603050302020204" pitchFamily="34" charset="0"/>
              </a:rPr>
              <a:t> </a:t>
            </a:r>
            <a:r>
              <a:rPr lang="en-US" sz="6000" b="1" dirty="0" err="1">
                <a:solidFill>
                  <a:schemeClr val="tx2">
                    <a:lumMod val="25000"/>
                  </a:schemeClr>
                </a:solidFill>
                <a:latin typeface="HP001 4 hàng" panose="020B0603050302020204" pitchFamily="34" charset="0"/>
              </a:rPr>
              <a:t>học</a:t>
            </a:r>
            <a:r>
              <a:rPr lang="en-US" sz="6000" b="1" dirty="0">
                <a:solidFill>
                  <a:schemeClr val="tx2">
                    <a:lumMod val="25000"/>
                  </a:schemeClr>
                </a:solidFill>
                <a:latin typeface="HP001 4 hàng" panose="020B0603050302020204" pitchFamily="34" charset="0"/>
              </a:rPr>
              <a:t> </a:t>
            </a:r>
            <a:r>
              <a:rPr lang="en-US" sz="6000" b="1" dirty="0" err="1">
                <a:solidFill>
                  <a:schemeClr val="tx2">
                    <a:lumMod val="25000"/>
                  </a:schemeClr>
                </a:solidFill>
                <a:latin typeface="HP001 4 hàng" panose="020B0603050302020204" pitchFamily="34" charset="0"/>
              </a:rPr>
              <a:t>ngày</a:t>
            </a:r>
            <a:r>
              <a:rPr lang="en-US" sz="6000" b="1" dirty="0">
                <a:solidFill>
                  <a:schemeClr val="tx2">
                    <a:lumMod val="25000"/>
                  </a:schemeClr>
                </a:solidFill>
                <a:latin typeface="HP001 4 hàng" panose="020B0603050302020204" pitchFamily="34" charset="0"/>
              </a:rPr>
              <a:t> </a:t>
            </a:r>
            <a:r>
              <a:rPr lang="en-US" sz="6000" b="1" dirty="0" err="1">
                <a:solidFill>
                  <a:schemeClr val="tx2">
                    <a:lumMod val="25000"/>
                  </a:schemeClr>
                </a:solidFill>
                <a:latin typeface="HP001 4 hàng" panose="020B0603050302020204" pitchFamily="34" charset="0"/>
              </a:rPr>
              <a:t>hôm</a:t>
            </a:r>
            <a:r>
              <a:rPr lang="en-US" sz="6000" b="1" dirty="0">
                <a:solidFill>
                  <a:schemeClr val="tx2">
                    <a:lumMod val="25000"/>
                  </a:schemeClr>
                </a:solidFill>
                <a:latin typeface="HP001 4 hàng" panose="020B0603050302020204" pitchFamily="34" charset="0"/>
              </a:rPr>
              <a:t> nay</a:t>
            </a:r>
          </a:p>
        </p:txBody>
      </p:sp>
    </p:spTree>
    <p:extLst>
      <p:ext uri="{BB962C8B-B14F-4D97-AF65-F5344CB8AC3E}">
        <p14:creationId xmlns:p14="http://schemas.microsoft.com/office/powerpoint/2010/main" val="39503851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2D60B7B-85B2-41F4-8D66-67D49A4B89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252EF146-4954-4954-A9E7-E05A480F6F85}"/>
              </a:ext>
            </a:extLst>
          </p:cNvPr>
          <p:cNvSpPr txBox="1"/>
          <p:nvPr/>
        </p:nvSpPr>
        <p:spPr>
          <a:xfrm>
            <a:off x="943898" y="2050026"/>
            <a:ext cx="10736825" cy="3092898"/>
          </a:xfrm>
          <a:prstGeom prst="rect">
            <a:avLst/>
          </a:prstGeom>
          <a:noFill/>
        </p:spPr>
        <p:txBody>
          <a:bodyPr wrap="square" rtlCol="0">
            <a:spAutoFit/>
          </a:bodyPr>
          <a:lstStyle/>
          <a:p>
            <a:pPr algn="just">
              <a:lnSpc>
                <a:spcPct val="107000"/>
              </a:lnSpc>
              <a:spcAft>
                <a:spcPts val="800"/>
              </a:spcAft>
            </a:pPr>
            <a:r>
              <a:rPr lang="en-US" sz="4400" b="1" dirty="0">
                <a:solidFill>
                  <a:schemeClr val="bg1">
                    <a:lumMod val="20000"/>
                    <a:lumOff val="80000"/>
                  </a:schemeClr>
                </a:solidFill>
                <a:effectLst/>
                <a:latin typeface="HP001 4 hàng" panose="020B0603050302020204" pitchFamily="34" charset="0"/>
                <a:ea typeface="Times New Roman" panose="02020603050405020304" pitchFamily="18" charset="0"/>
                <a:cs typeface="Times New Roman" panose="02020603050405020304" pitchFamily="18" charset="0"/>
              </a:rPr>
              <a:t>+ Chia </a:t>
            </a:r>
            <a:r>
              <a:rPr lang="en-US" sz="4400" b="1" dirty="0" err="1">
                <a:solidFill>
                  <a:schemeClr val="bg1">
                    <a:lumMod val="20000"/>
                    <a:lumOff val="80000"/>
                  </a:schemeClr>
                </a:solidFill>
                <a:effectLst/>
                <a:latin typeface="HP001 4 hàng" panose="020B0603050302020204" pitchFamily="34" charset="0"/>
                <a:ea typeface="Times New Roman" panose="02020603050405020304" pitchFamily="18" charset="0"/>
                <a:cs typeface="Times New Roman" panose="02020603050405020304" pitchFamily="18" charset="0"/>
              </a:rPr>
              <a:t>sẻ</a:t>
            </a:r>
            <a:r>
              <a:rPr lang="en-US" sz="4400" b="1" dirty="0">
                <a:solidFill>
                  <a:schemeClr val="bg1">
                    <a:lumMod val="20000"/>
                    <a:lumOff val="80000"/>
                  </a:schemeClr>
                </a:solidFill>
                <a:effectLst/>
                <a:latin typeface="HP001 4 hàng" panose="020B0603050302020204" pitchFamily="34" charset="0"/>
                <a:ea typeface="Times New Roman" panose="02020603050405020304" pitchFamily="18" charset="0"/>
                <a:cs typeface="Times New Roman" panose="02020603050405020304" pitchFamily="18" charset="0"/>
              </a:rPr>
              <a:t> </a:t>
            </a:r>
            <a:r>
              <a:rPr lang="en-US" sz="4400" b="1" dirty="0" err="1">
                <a:solidFill>
                  <a:schemeClr val="bg1">
                    <a:lumMod val="20000"/>
                    <a:lumOff val="80000"/>
                  </a:schemeClr>
                </a:solidFill>
                <a:effectLst/>
                <a:latin typeface="HP001 4 hàng" panose="020B0603050302020204" pitchFamily="34" charset="0"/>
                <a:ea typeface="Times New Roman" panose="02020603050405020304" pitchFamily="18" charset="0"/>
                <a:cs typeface="Times New Roman" panose="02020603050405020304" pitchFamily="18" charset="0"/>
              </a:rPr>
              <a:t>với</a:t>
            </a:r>
            <a:r>
              <a:rPr lang="en-US" sz="4400" b="1" dirty="0">
                <a:solidFill>
                  <a:schemeClr val="bg1">
                    <a:lumMod val="20000"/>
                    <a:lumOff val="80000"/>
                  </a:schemeClr>
                </a:solidFill>
                <a:effectLst/>
                <a:latin typeface="HP001 4 hàng" panose="020B0603050302020204" pitchFamily="34" charset="0"/>
                <a:ea typeface="Times New Roman" panose="02020603050405020304" pitchFamily="18" charset="0"/>
                <a:cs typeface="Times New Roman" panose="02020603050405020304" pitchFamily="18" charset="0"/>
              </a:rPr>
              <a:t> </a:t>
            </a:r>
            <a:r>
              <a:rPr lang="en-US" sz="4400" b="1" dirty="0" err="1">
                <a:solidFill>
                  <a:schemeClr val="bg1">
                    <a:lumMod val="20000"/>
                    <a:lumOff val="80000"/>
                  </a:schemeClr>
                </a:solidFill>
                <a:effectLst/>
                <a:latin typeface="HP001 4 hàng" panose="020B0603050302020204" pitchFamily="34" charset="0"/>
                <a:ea typeface="Times New Roman" panose="02020603050405020304" pitchFamily="18" charset="0"/>
                <a:cs typeface="Times New Roman" panose="02020603050405020304" pitchFamily="18" charset="0"/>
              </a:rPr>
              <a:t>bạn</a:t>
            </a:r>
            <a:r>
              <a:rPr lang="en-US" sz="4400" b="1" dirty="0">
                <a:solidFill>
                  <a:schemeClr val="bg1">
                    <a:lumMod val="20000"/>
                    <a:lumOff val="80000"/>
                  </a:schemeClr>
                </a:solidFill>
                <a:effectLst/>
                <a:latin typeface="HP001 4 hàng" panose="020B0603050302020204" pitchFamily="34" charset="0"/>
                <a:ea typeface="Times New Roman" panose="02020603050405020304" pitchFamily="18" charset="0"/>
                <a:cs typeface="Times New Roman" panose="02020603050405020304" pitchFamily="18" charset="0"/>
              </a:rPr>
              <a:t> </a:t>
            </a:r>
            <a:r>
              <a:rPr lang="en-US" sz="4400" b="1" dirty="0" err="1">
                <a:solidFill>
                  <a:schemeClr val="bg1">
                    <a:lumMod val="20000"/>
                    <a:lumOff val="80000"/>
                  </a:schemeClr>
                </a:solidFill>
                <a:effectLst/>
                <a:latin typeface="HP001 4 hàng" panose="020B0603050302020204" pitchFamily="34" charset="0"/>
                <a:ea typeface="Times New Roman" panose="02020603050405020304" pitchFamily="18" charset="0"/>
                <a:cs typeface="Times New Roman" panose="02020603050405020304" pitchFamily="18" charset="0"/>
              </a:rPr>
              <a:t>cách</a:t>
            </a:r>
            <a:r>
              <a:rPr lang="en-US" sz="4400" b="1" dirty="0">
                <a:solidFill>
                  <a:schemeClr val="bg1">
                    <a:lumMod val="20000"/>
                    <a:lumOff val="80000"/>
                  </a:schemeClr>
                </a:solidFill>
                <a:effectLst/>
                <a:latin typeface="HP001 4 hàng" panose="020B0603050302020204" pitchFamily="34" charset="0"/>
                <a:ea typeface="Times New Roman" panose="02020603050405020304" pitchFamily="18" charset="0"/>
                <a:cs typeface="Times New Roman" panose="02020603050405020304" pitchFamily="18" charset="0"/>
              </a:rPr>
              <a:t> </a:t>
            </a:r>
            <a:r>
              <a:rPr lang="en-US" sz="4400" b="1" dirty="0" err="1">
                <a:solidFill>
                  <a:schemeClr val="bg1">
                    <a:lumMod val="20000"/>
                    <a:lumOff val="80000"/>
                  </a:schemeClr>
                </a:solidFill>
                <a:effectLst/>
                <a:latin typeface="HP001 4 hàng" panose="020B0603050302020204" pitchFamily="34" charset="0"/>
                <a:ea typeface="Times New Roman" panose="02020603050405020304" pitchFamily="18" charset="0"/>
                <a:cs typeface="Times New Roman" panose="02020603050405020304" pitchFamily="18" charset="0"/>
              </a:rPr>
              <a:t>em</a:t>
            </a:r>
            <a:r>
              <a:rPr lang="en-US" sz="4400" b="1" dirty="0">
                <a:solidFill>
                  <a:schemeClr val="bg1">
                    <a:lumMod val="20000"/>
                    <a:lumOff val="80000"/>
                  </a:schemeClr>
                </a:solidFill>
                <a:effectLst/>
                <a:latin typeface="HP001 4 hàng" panose="020B0603050302020204" pitchFamily="34" charset="0"/>
                <a:ea typeface="Times New Roman" panose="02020603050405020304" pitchFamily="18" charset="0"/>
                <a:cs typeface="Times New Roman" panose="02020603050405020304" pitchFamily="18" charset="0"/>
              </a:rPr>
              <a:t> </a:t>
            </a:r>
            <a:r>
              <a:rPr lang="en-US" sz="4400" b="1" dirty="0" err="1">
                <a:solidFill>
                  <a:schemeClr val="bg1">
                    <a:lumMod val="20000"/>
                    <a:lumOff val="80000"/>
                  </a:schemeClr>
                </a:solidFill>
                <a:effectLst/>
                <a:latin typeface="HP001 4 hàng" panose="020B0603050302020204" pitchFamily="34" charset="0"/>
                <a:ea typeface="Times New Roman" panose="02020603050405020304" pitchFamily="18" charset="0"/>
                <a:cs typeface="Times New Roman" panose="02020603050405020304" pitchFamily="18" charset="0"/>
              </a:rPr>
              <a:t>đã</a:t>
            </a:r>
            <a:r>
              <a:rPr lang="en-US" sz="4400" b="1" dirty="0">
                <a:solidFill>
                  <a:schemeClr val="bg1">
                    <a:lumMod val="20000"/>
                    <a:lumOff val="80000"/>
                  </a:schemeClr>
                </a:solidFill>
                <a:effectLst/>
                <a:latin typeface="HP001 4 hàng" panose="020B0603050302020204" pitchFamily="34" charset="0"/>
                <a:ea typeface="Times New Roman" panose="02020603050405020304" pitchFamily="18" charset="0"/>
                <a:cs typeface="Times New Roman" panose="02020603050405020304" pitchFamily="18" charset="0"/>
              </a:rPr>
              <a:t> </a:t>
            </a:r>
            <a:r>
              <a:rPr lang="en-US" sz="4400" b="1" dirty="0" err="1">
                <a:solidFill>
                  <a:schemeClr val="bg1">
                    <a:lumMod val="20000"/>
                    <a:lumOff val="80000"/>
                  </a:schemeClr>
                </a:solidFill>
                <a:effectLst/>
                <a:latin typeface="HP001 4 hàng" panose="020B0603050302020204" pitchFamily="34" charset="0"/>
                <a:ea typeface="Times New Roman" panose="02020603050405020304" pitchFamily="18" charset="0"/>
                <a:cs typeface="Times New Roman" panose="02020603050405020304" pitchFamily="18" charset="0"/>
              </a:rPr>
              <a:t>tìm</a:t>
            </a:r>
            <a:r>
              <a:rPr lang="en-US" sz="4400" b="1" dirty="0">
                <a:solidFill>
                  <a:schemeClr val="bg1">
                    <a:lumMod val="20000"/>
                    <a:lumOff val="80000"/>
                  </a:schemeClr>
                </a:solidFill>
                <a:effectLst/>
                <a:latin typeface="HP001 4 hàng" panose="020B0603050302020204" pitchFamily="34" charset="0"/>
                <a:ea typeface="Times New Roman" panose="02020603050405020304" pitchFamily="18" charset="0"/>
                <a:cs typeface="Times New Roman" panose="02020603050405020304" pitchFamily="18" charset="0"/>
              </a:rPr>
              <a:t> </a:t>
            </a:r>
            <a:r>
              <a:rPr lang="en-US" sz="4400" b="1" dirty="0" err="1">
                <a:solidFill>
                  <a:schemeClr val="bg1">
                    <a:lumMod val="20000"/>
                    <a:lumOff val="80000"/>
                  </a:schemeClr>
                </a:solidFill>
                <a:effectLst/>
                <a:latin typeface="HP001 4 hàng" panose="020B0603050302020204" pitchFamily="34" charset="0"/>
                <a:ea typeface="Times New Roman" panose="02020603050405020304" pitchFamily="18" charset="0"/>
                <a:cs typeface="Times New Roman" panose="02020603050405020304" pitchFamily="18" charset="0"/>
              </a:rPr>
              <a:t>kiếm</a:t>
            </a:r>
            <a:r>
              <a:rPr lang="en-US" sz="4400" b="1" dirty="0">
                <a:solidFill>
                  <a:schemeClr val="bg1">
                    <a:lumMod val="20000"/>
                    <a:lumOff val="80000"/>
                  </a:schemeClr>
                </a:solidFill>
                <a:effectLst/>
                <a:latin typeface="HP001 4 hàng" panose="020B0603050302020204" pitchFamily="34" charset="0"/>
                <a:ea typeface="Times New Roman" panose="02020603050405020304" pitchFamily="18" charset="0"/>
                <a:cs typeface="Times New Roman" panose="02020603050405020304" pitchFamily="18" charset="0"/>
              </a:rPr>
              <a:t> </a:t>
            </a:r>
            <a:r>
              <a:rPr lang="en-US" sz="4400" b="1" dirty="0" err="1">
                <a:solidFill>
                  <a:schemeClr val="bg1">
                    <a:lumMod val="20000"/>
                    <a:lumOff val="80000"/>
                  </a:schemeClr>
                </a:solidFill>
                <a:effectLst/>
                <a:latin typeface="HP001 4 hàng" panose="020B0603050302020204" pitchFamily="34" charset="0"/>
                <a:ea typeface="Times New Roman" panose="02020603050405020304" pitchFamily="18" charset="0"/>
                <a:cs typeface="Times New Roman" panose="02020603050405020304" pitchFamily="18" charset="0"/>
              </a:rPr>
              <a:t>sự</a:t>
            </a:r>
            <a:r>
              <a:rPr lang="en-US" sz="4400" b="1" dirty="0">
                <a:solidFill>
                  <a:schemeClr val="bg1">
                    <a:lumMod val="20000"/>
                    <a:lumOff val="80000"/>
                  </a:schemeClr>
                </a:solidFill>
                <a:effectLst/>
                <a:latin typeface="HP001 4 hàng" panose="020B0603050302020204" pitchFamily="34" charset="0"/>
                <a:ea typeface="Times New Roman" panose="02020603050405020304" pitchFamily="18" charset="0"/>
                <a:cs typeface="Times New Roman" panose="02020603050405020304" pitchFamily="18" charset="0"/>
              </a:rPr>
              <a:t> </a:t>
            </a:r>
            <a:r>
              <a:rPr lang="en-US" sz="4400" b="1" dirty="0" err="1">
                <a:solidFill>
                  <a:schemeClr val="bg1">
                    <a:lumMod val="20000"/>
                    <a:lumOff val="80000"/>
                  </a:schemeClr>
                </a:solidFill>
                <a:effectLst/>
                <a:latin typeface="HP001 4 hàng" panose="020B0603050302020204" pitchFamily="34" charset="0"/>
                <a:ea typeface="Times New Roman" panose="02020603050405020304" pitchFamily="18" charset="0"/>
                <a:cs typeface="Times New Roman" panose="02020603050405020304" pitchFamily="18" charset="0"/>
              </a:rPr>
              <a:t>hỗ</a:t>
            </a:r>
            <a:r>
              <a:rPr lang="en-US" sz="4400" b="1" dirty="0">
                <a:solidFill>
                  <a:schemeClr val="bg1">
                    <a:lumMod val="20000"/>
                    <a:lumOff val="80000"/>
                  </a:schemeClr>
                </a:solidFill>
                <a:effectLst/>
                <a:latin typeface="HP001 4 hàng" panose="020B0603050302020204" pitchFamily="34" charset="0"/>
                <a:ea typeface="Times New Roman" panose="02020603050405020304" pitchFamily="18" charset="0"/>
                <a:cs typeface="Times New Roman" panose="02020603050405020304" pitchFamily="18" charset="0"/>
              </a:rPr>
              <a:t> </a:t>
            </a:r>
            <a:r>
              <a:rPr lang="en-US" sz="4400" b="1" dirty="0" err="1">
                <a:solidFill>
                  <a:schemeClr val="bg1">
                    <a:lumMod val="20000"/>
                    <a:lumOff val="80000"/>
                  </a:schemeClr>
                </a:solidFill>
                <a:effectLst/>
                <a:latin typeface="HP001 4 hàng" panose="020B0603050302020204" pitchFamily="34" charset="0"/>
                <a:ea typeface="Times New Roman" panose="02020603050405020304" pitchFamily="18" charset="0"/>
                <a:cs typeface="Times New Roman" panose="02020603050405020304" pitchFamily="18" charset="0"/>
              </a:rPr>
              <a:t>trợ</a:t>
            </a:r>
            <a:r>
              <a:rPr lang="en-US" sz="4400" b="1" dirty="0">
                <a:solidFill>
                  <a:schemeClr val="bg1">
                    <a:lumMod val="20000"/>
                    <a:lumOff val="80000"/>
                  </a:schemeClr>
                </a:solidFill>
                <a:effectLst/>
                <a:latin typeface="HP001 4 hàng" panose="020B0603050302020204" pitchFamily="34" charset="0"/>
                <a:ea typeface="Times New Roman" panose="02020603050405020304" pitchFamily="18" charset="0"/>
                <a:cs typeface="Times New Roman" panose="02020603050405020304" pitchFamily="18" charset="0"/>
              </a:rPr>
              <a:t> </a:t>
            </a:r>
            <a:r>
              <a:rPr lang="en-US" sz="4400" b="1" dirty="0" err="1">
                <a:solidFill>
                  <a:schemeClr val="bg1">
                    <a:lumMod val="20000"/>
                    <a:lumOff val="80000"/>
                  </a:schemeClr>
                </a:solidFill>
                <a:effectLst/>
                <a:latin typeface="HP001 4 hàng" panose="020B0603050302020204" pitchFamily="34" charset="0"/>
                <a:ea typeface="Times New Roman" panose="02020603050405020304" pitchFamily="18" charset="0"/>
                <a:cs typeface="Times New Roman" panose="02020603050405020304" pitchFamily="18" charset="0"/>
              </a:rPr>
              <a:t>khi</a:t>
            </a:r>
            <a:r>
              <a:rPr lang="en-US" sz="4400" b="1" dirty="0">
                <a:solidFill>
                  <a:schemeClr val="bg1">
                    <a:lumMod val="20000"/>
                    <a:lumOff val="80000"/>
                  </a:schemeClr>
                </a:solidFill>
                <a:effectLst/>
                <a:latin typeface="HP001 4 hàng" panose="020B0603050302020204" pitchFamily="34" charset="0"/>
                <a:ea typeface="Times New Roman" panose="02020603050405020304" pitchFamily="18" charset="0"/>
                <a:cs typeface="Times New Roman" panose="02020603050405020304" pitchFamily="18" charset="0"/>
              </a:rPr>
              <a:t> </a:t>
            </a:r>
            <a:r>
              <a:rPr lang="en-US" sz="4400" b="1" dirty="0" err="1">
                <a:solidFill>
                  <a:schemeClr val="bg1">
                    <a:lumMod val="20000"/>
                    <a:lumOff val="80000"/>
                  </a:schemeClr>
                </a:solidFill>
                <a:effectLst/>
                <a:latin typeface="HP001 4 hàng" panose="020B0603050302020204" pitchFamily="34" charset="0"/>
                <a:ea typeface="Times New Roman" panose="02020603050405020304" pitchFamily="18" charset="0"/>
                <a:cs typeface="Times New Roman" panose="02020603050405020304" pitchFamily="18" charset="0"/>
              </a:rPr>
              <a:t>gặp</a:t>
            </a:r>
            <a:r>
              <a:rPr lang="en-US" sz="4400" b="1" dirty="0">
                <a:solidFill>
                  <a:schemeClr val="bg1">
                    <a:lumMod val="20000"/>
                    <a:lumOff val="80000"/>
                  </a:schemeClr>
                </a:solidFill>
                <a:effectLst/>
                <a:latin typeface="HP001 4 hàng" panose="020B0603050302020204" pitchFamily="34" charset="0"/>
                <a:ea typeface="Times New Roman" panose="02020603050405020304" pitchFamily="18" charset="0"/>
                <a:cs typeface="Times New Roman" panose="02020603050405020304" pitchFamily="18" charset="0"/>
              </a:rPr>
              <a:t> </a:t>
            </a:r>
            <a:r>
              <a:rPr lang="en-US" sz="4400" b="1" dirty="0" err="1">
                <a:solidFill>
                  <a:schemeClr val="bg1">
                    <a:lumMod val="20000"/>
                    <a:lumOff val="80000"/>
                  </a:schemeClr>
                </a:solidFill>
                <a:effectLst/>
                <a:latin typeface="HP001 4 hàng" panose="020B0603050302020204" pitchFamily="34" charset="0"/>
                <a:ea typeface="Times New Roman" panose="02020603050405020304" pitchFamily="18" charset="0"/>
                <a:cs typeface="Times New Roman" panose="02020603050405020304" pitchFamily="18" charset="0"/>
              </a:rPr>
              <a:t>khó</a:t>
            </a:r>
            <a:r>
              <a:rPr lang="en-US" sz="4400" b="1" dirty="0">
                <a:solidFill>
                  <a:schemeClr val="bg1">
                    <a:lumMod val="20000"/>
                    <a:lumOff val="80000"/>
                  </a:schemeClr>
                </a:solidFill>
                <a:effectLst/>
                <a:latin typeface="HP001 4 hàng" panose="020B0603050302020204" pitchFamily="34" charset="0"/>
                <a:ea typeface="Times New Roman" panose="02020603050405020304" pitchFamily="18" charset="0"/>
                <a:cs typeface="Times New Roman" panose="02020603050405020304" pitchFamily="18" charset="0"/>
              </a:rPr>
              <a:t> </a:t>
            </a:r>
            <a:r>
              <a:rPr lang="en-US" sz="4400" b="1" dirty="0" err="1">
                <a:solidFill>
                  <a:schemeClr val="bg1">
                    <a:lumMod val="20000"/>
                    <a:lumOff val="80000"/>
                  </a:schemeClr>
                </a:solidFill>
                <a:effectLst/>
                <a:latin typeface="HP001 4 hàng" panose="020B0603050302020204" pitchFamily="34" charset="0"/>
                <a:ea typeface="Times New Roman" panose="02020603050405020304" pitchFamily="18" charset="0"/>
                <a:cs typeface="Times New Roman" panose="02020603050405020304" pitchFamily="18" charset="0"/>
              </a:rPr>
              <a:t>khăn</a:t>
            </a:r>
            <a:r>
              <a:rPr lang="en-US" sz="4400" b="1" dirty="0">
                <a:solidFill>
                  <a:schemeClr val="bg1">
                    <a:lumMod val="20000"/>
                    <a:lumOff val="80000"/>
                  </a:schemeClr>
                </a:solidFill>
                <a:effectLst/>
                <a:latin typeface="HP001 4 hàng" panose="020B0603050302020204" pitchFamily="34" charset="0"/>
                <a:ea typeface="Times New Roman" panose="02020603050405020304" pitchFamily="18" charset="0"/>
                <a:cs typeface="Times New Roman" panose="02020603050405020304" pitchFamily="18" charset="0"/>
              </a:rPr>
              <a:t> ở </a:t>
            </a:r>
            <a:r>
              <a:rPr lang="en-US" sz="4400" b="1" dirty="0" err="1">
                <a:solidFill>
                  <a:schemeClr val="bg1">
                    <a:lumMod val="20000"/>
                    <a:lumOff val="80000"/>
                  </a:schemeClr>
                </a:solidFill>
                <a:effectLst/>
                <a:latin typeface="HP001 4 hàng" panose="020B0603050302020204" pitchFamily="34" charset="0"/>
                <a:ea typeface="Times New Roman" panose="02020603050405020304" pitchFamily="18" charset="0"/>
                <a:cs typeface="Times New Roman" panose="02020603050405020304" pitchFamily="18" charset="0"/>
              </a:rPr>
              <a:t>trường</a:t>
            </a:r>
            <a:endParaRPr lang="en-US" sz="4400" b="1" dirty="0">
              <a:solidFill>
                <a:schemeClr val="bg1">
                  <a:lumMod val="20000"/>
                  <a:lumOff val="80000"/>
                </a:schemeClr>
              </a:solidFill>
              <a:effectLst/>
              <a:latin typeface="HP001 4 hàng" panose="020B060305030202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4400" b="1" dirty="0">
                <a:solidFill>
                  <a:schemeClr val="bg1">
                    <a:lumMod val="20000"/>
                    <a:lumOff val="80000"/>
                  </a:schemeClr>
                </a:solidFill>
                <a:effectLst/>
                <a:latin typeface="HP001 4 hàng" panose="020B0603050302020204" pitchFamily="34" charset="0"/>
                <a:ea typeface="Times New Roman" panose="02020603050405020304" pitchFamily="18" charset="0"/>
                <a:cs typeface="Times New Roman" panose="02020603050405020304" pitchFamily="18" charset="0"/>
              </a:rPr>
              <a:t>+ </a:t>
            </a:r>
            <a:r>
              <a:rPr lang="en-US" sz="4400" b="1" dirty="0" err="1">
                <a:solidFill>
                  <a:schemeClr val="bg1">
                    <a:lumMod val="20000"/>
                    <a:lumOff val="80000"/>
                  </a:schemeClr>
                </a:solidFill>
                <a:effectLst/>
                <a:latin typeface="HP001 4 hàng" panose="020B0603050302020204" pitchFamily="34" charset="0"/>
                <a:ea typeface="Times New Roman" panose="02020603050405020304" pitchFamily="18" charset="0"/>
                <a:cs typeface="Times New Roman" panose="02020603050405020304" pitchFamily="18" charset="0"/>
              </a:rPr>
              <a:t>Nhắc</a:t>
            </a:r>
            <a:r>
              <a:rPr lang="en-US" sz="4400" b="1" dirty="0">
                <a:solidFill>
                  <a:schemeClr val="bg1">
                    <a:lumMod val="20000"/>
                    <a:lumOff val="80000"/>
                  </a:schemeClr>
                </a:solidFill>
                <a:effectLst/>
                <a:latin typeface="HP001 4 hàng" panose="020B0603050302020204" pitchFamily="34" charset="0"/>
                <a:ea typeface="Times New Roman" panose="02020603050405020304" pitchFamily="18" charset="0"/>
                <a:cs typeface="Times New Roman" panose="02020603050405020304" pitchFamily="18" charset="0"/>
              </a:rPr>
              <a:t> </a:t>
            </a:r>
            <a:r>
              <a:rPr lang="en-US" sz="4400" b="1" dirty="0" err="1">
                <a:solidFill>
                  <a:schemeClr val="bg1">
                    <a:lumMod val="20000"/>
                    <a:lumOff val="80000"/>
                  </a:schemeClr>
                </a:solidFill>
                <a:effectLst/>
                <a:latin typeface="HP001 4 hàng" panose="020B0603050302020204" pitchFamily="34" charset="0"/>
                <a:ea typeface="Times New Roman" panose="02020603050405020304" pitchFamily="18" charset="0"/>
                <a:cs typeface="Times New Roman" panose="02020603050405020304" pitchFamily="18" charset="0"/>
              </a:rPr>
              <a:t>nhở</a:t>
            </a:r>
            <a:r>
              <a:rPr lang="en-US" sz="4400" b="1" dirty="0">
                <a:solidFill>
                  <a:schemeClr val="bg1">
                    <a:lumMod val="20000"/>
                    <a:lumOff val="80000"/>
                  </a:schemeClr>
                </a:solidFill>
                <a:effectLst/>
                <a:latin typeface="HP001 4 hàng" panose="020B0603050302020204" pitchFamily="34" charset="0"/>
                <a:ea typeface="Times New Roman" panose="02020603050405020304" pitchFamily="18" charset="0"/>
                <a:cs typeface="Times New Roman" panose="02020603050405020304" pitchFamily="18" charset="0"/>
              </a:rPr>
              <a:t> </a:t>
            </a:r>
            <a:r>
              <a:rPr lang="en-US" sz="4400" b="1" dirty="0" err="1">
                <a:solidFill>
                  <a:schemeClr val="bg1">
                    <a:lumMod val="20000"/>
                    <a:lumOff val="80000"/>
                  </a:schemeClr>
                </a:solidFill>
                <a:effectLst/>
                <a:latin typeface="HP001 4 hàng" panose="020B0603050302020204" pitchFamily="34" charset="0"/>
                <a:ea typeface="Times New Roman" panose="02020603050405020304" pitchFamily="18" charset="0"/>
                <a:cs typeface="Times New Roman" panose="02020603050405020304" pitchFamily="18" charset="0"/>
              </a:rPr>
              <a:t>bạn</a:t>
            </a:r>
            <a:r>
              <a:rPr lang="en-US" sz="4400" b="1" dirty="0">
                <a:solidFill>
                  <a:schemeClr val="bg1">
                    <a:lumMod val="20000"/>
                    <a:lumOff val="80000"/>
                  </a:schemeClr>
                </a:solidFill>
                <a:effectLst/>
                <a:latin typeface="HP001 4 hàng" panose="020B0603050302020204" pitchFamily="34" charset="0"/>
                <a:ea typeface="Times New Roman" panose="02020603050405020304" pitchFamily="18" charset="0"/>
                <a:cs typeface="Times New Roman" panose="02020603050405020304" pitchFamily="18" charset="0"/>
              </a:rPr>
              <a:t> </a:t>
            </a:r>
            <a:r>
              <a:rPr lang="en-US" sz="4400" b="1" dirty="0" err="1">
                <a:solidFill>
                  <a:schemeClr val="bg1">
                    <a:lumMod val="20000"/>
                    <a:lumOff val="80000"/>
                  </a:schemeClr>
                </a:solidFill>
                <a:effectLst/>
                <a:latin typeface="HP001 4 hàng" panose="020B0603050302020204" pitchFamily="34" charset="0"/>
                <a:ea typeface="Times New Roman" panose="02020603050405020304" pitchFamily="18" charset="0"/>
                <a:cs typeface="Times New Roman" panose="02020603050405020304" pitchFamily="18" charset="0"/>
              </a:rPr>
              <a:t>bè</a:t>
            </a:r>
            <a:r>
              <a:rPr lang="en-US" sz="4400" b="1" dirty="0">
                <a:solidFill>
                  <a:schemeClr val="bg1">
                    <a:lumMod val="20000"/>
                    <a:lumOff val="80000"/>
                  </a:schemeClr>
                </a:solidFill>
                <a:effectLst/>
                <a:latin typeface="HP001 4 hàng" panose="020B0603050302020204" pitchFamily="34" charset="0"/>
                <a:ea typeface="Times New Roman" panose="02020603050405020304" pitchFamily="18" charset="0"/>
                <a:cs typeface="Times New Roman" panose="02020603050405020304" pitchFamily="18" charset="0"/>
              </a:rPr>
              <a:t> </a:t>
            </a:r>
            <a:r>
              <a:rPr lang="en-US" sz="4400" b="1" dirty="0" err="1">
                <a:solidFill>
                  <a:schemeClr val="bg1">
                    <a:lumMod val="20000"/>
                    <a:lumOff val="80000"/>
                  </a:schemeClr>
                </a:solidFill>
                <a:effectLst/>
                <a:latin typeface="HP001 4 hàng" panose="020B0603050302020204" pitchFamily="34" charset="0"/>
                <a:ea typeface="Times New Roman" panose="02020603050405020304" pitchFamily="18" charset="0"/>
                <a:cs typeface="Times New Roman" panose="02020603050405020304" pitchFamily="18" charset="0"/>
              </a:rPr>
              <a:t>tìm</a:t>
            </a:r>
            <a:r>
              <a:rPr lang="en-US" sz="4400" b="1" dirty="0">
                <a:solidFill>
                  <a:schemeClr val="bg1">
                    <a:lumMod val="20000"/>
                    <a:lumOff val="80000"/>
                  </a:schemeClr>
                </a:solidFill>
                <a:effectLst/>
                <a:latin typeface="HP001 4 hàng" panose="020B0603050302020204" pitchFamily="34" charset="0"/>
                <a:ea typeface="Times New Roman" panose="02020603050405020304" pitchFamily="18" charset="0"/>
                <a:cs typeface="Times New Roman" panose="02020603050405020304" pitchFamily="18" charset="0"/>
              </a:rPr>
              <a:t> </a:t>
            </a:r>
            <a:r>
              <a:rPr lang="en-US" sz="4400" b="1" dirty="0" err="1">
                <a:solidFill>
                  <a:schemeClr val="bg1">
                    <a:lumMod val="20000"/>
                    <a:lumOff val="80000"/>
                  </a:schemeClr>
                </a:solidFill>
                <a:effectLst/>
                <a:latin typeface="HP001 4 hàng" panose="020B0603050302020204" pitchFamily="34" charset="0"/>
                <a:ea typeface="Times New Roman" panose="02020603050405020304" pitchFamily="18" charset="0"/>
                <a:cs typeface="Times New Roman" panose="02020603050405020304" pitchFamily="18" charset="0"/>
              </a:rPr>
              <a:t>kiếm</a:t>
            </a:r>
            <a:r>
              <a:rPr lang="en-US" sz="4400" b="1" dirty="0">
                <a:solidFill>
                  <a:schemeClr val="bg1">
                    <a:lumMod val="20000"/>
                    <a:lumOff val="80000"/>
                  </a:schemeClr>
                </a:solidFill>
                <a:effectLst/>
                <a:latin typeface="HP001 4 hàng" panose="020B0603050302020204" pitchFamily="34" charset="0"/>
                <a:ea typeface="Times New Roman" panose="02020603050405020304" pitchFamily="18" charset="0"/>
                <a:cs typeface="Times New Roman" panose="02020603050405020304" pitchFamily="18" charset="0"/>
              </a:rPr>
              <a:t> </a:t>
            </a:r>
            <a:r>
              <a:rPr lang="en-US" sz="4400" b="1" dirty="0" err="1">
                <a:solidFill>
                  <a:schemeClr val="bg1">
                    <a:lumMod val="20000"/>
                    <a:lumOff val="80000"/>
                  </a:schemeClr>
                </a:solidFill>
                <a:effectLst/>
                <a:latin typeface="HP001 4 hàng" panose="020B0603050302020204" pitchFamily="34" charset="0"/>
                <a:ea typeface="Times New Roman" panose="02020603050405020304" pitchFamily="18" charset="0"/>
                <a:cs typeface="Times New Roman" panose="02020603050405020304" pitchFamily="18" charset="0"/>
              </a:rPr>
              <a:t>hỗ</a:t>
            </a:r>
            <a:r>
              <a:rPr lang="en-US" sz="4400" b="1" dirty="0">
                <a:solidFill>
                  <a:schemeClr val="bg1">
                    <a:lumMod val="20000"/>
                    <a:lumOff val="80000"/>
                  </a:schemeClr>
                </a:solidFill>
                <a:effectLst/>
                <a:latin typeface="HP001 4 hàng" panose="020B0603050302020204" pitchFamily="34" charset="0"/>
                <a:ea typeface="Times New Roman" panose="02020603050405020304" pitchFamily="18" charset="0"/>
                <a:cs typeface="Times New Roman" panose="02020603050405020304" pitchFamily="18" charset="0"/>
              </a:rPr>
              <a:t> </a:t>
            </a:r>
            <a:r>
              <a:rPr lang="en-US" sz="4400" b="1" dirty="0" err="1">
                <a:solidFill>
                  <a:schemeClr val="bg1">
                    <a:lumMod val="20000"/>
                    <a:lumOff val="80000"/>
                  </a:schemeClr>
                </a:solidFill>
                <a:effectLst/>
                <a:latin typeface="HP001 4 hàng" panose="020B0603050302020204" pitchFamily="34" charset="0"/>
                <a:ea typeface="Times New Roman" panose="02020603050405020304" pitchFamily="18" charset="0"/>
                <a:cs typeface="Times New Roman" panose="02020603050405020304" pitchFamily="18" charset="0"/>
              </a:rPr>
              <a:t>trợ</a:t>
            </a:r>
            <a:r>
              <a:rPr lang="en-US" sz="4400" b="1" dirty="0">
                <a:solidFill>
                  <a:schemeClr val="bg1">
                    <a:lumMod val="20000"/>
                    <a:lumOff val="80000"/>
                  </a:schemeClr>
                </a:solidFill>
                <a:effectLst/>
                <a:latin typeface="HP001 4 hàng" panose="020B0603050302020204" pitchFamily="34" charset="0"/>
                <a:ea typeface="Times New Roman" panose="02020603050405020304" pitchFamily="18" charset="0"/>
                <a:cs typeface="Times New Roman" panose="02020603050405020304" pitchFamily="18" charset="0"/>
              </a:rPr>
              <a:t> </a:t>
            </a:r>
            <a:r>
              <a:rPr lang="en-US" sz="4400" b="1" dirty="0" err="1">
                <a:solidFill>
                  <a:schemeClr val="bg1">
                    <a:lumMod val="20000"/>
                    <a:lumOff val="80000"/>
                  </a:schemeClr>
                </a:solidFill>
                <a:effectLst/>
                <a:latin typeface="HP001 4 hàng" panose="020B0603050302020204" pitchFamily="34" charset="0"/>
                <a:ea typeface="Times New Roman" panose="02020603050405020304" pitchFamily="18" charset="0"/>
                <a:cs typeface="Times New Roman" panose="02020603050405020304" pitchFamily="18" charset="0"/>
              </a:rPr>
              <a:t>khi</a:t>
            </a:r>
            <a:r>
              <a:rPr lang="en-US" sz="4400" b="1" dirty="0">
                <a:solidFill>
                  <a:schemeClr val="bg1">
                    <a:lumMod val="20000"/>
                    <a:lumOff val="80000"/>
                  </a:schemeClr>
                </a:solidFill>
                <a:effectLst/>
                <a:latin typeface="HP001 4 hàng" panose="020B0603050302020204" pitchFamily="34" charset="0"/>
                <a:ea typeface="Times New Roman" panose="02020603050405020304" pitchFamily="18" charset="0"/>
                <a:cs typeface="Times New Roman" panose="02020603050405020304" pitchFamily="18" charset="0"/>
              </a:rPr>
              <a:t>               </a:t>
            </a:r>
            <a:r>
              <a:rPr lang="en-US" sz="4400" b="1" dirty="0" err="1">
                <a:solidFill>
                  <a:schemeClr val="bg1">
                    <a:lumMod val="20000"/>
                    <a:lumOff val="80000"/>
                  </a:schemeClr>
                </a:solidFill>
                <a:effectLst/>
                <a:latin typeface="HP001 4 hàng" panose="020B0603050302020204" pitchFamily="34" charset="0"/>
                <a:ea typeface="Times New Roman" panose="02020603050405020304" pitchFamily="18" charset="0"/>
                <a:cs typeface="Times New Roman" panose="02020603050405020304" pitchFamily="18" charset="0"/>
              </a:rPr>
              <a:t>gặp</a:t>
            </a:r>
            <a:r>
              <a:rPr lang="en-US" sz="4400" b="1" dirty="0">
                <a:solidFill>
                  <a:schemeClr val="bg1">
                    <a:lumMod val="20000"/>
                    <a:lumOff val="80000"/>
                  </a:schemeClr>
                </a:solidFill>
                <a:effectLst/>
                <a:latin typeface="HP001 4 hàng" panose="020B0603050302020204" pitchFamily="34" charset="0"/>
                <a:ea typeface="Times New Roman" panose="02020603050405020304" pitchFamily="18" charset="0"/>
                <a:cs typeface="Times New Roman" panose="02020603050405020304" pitchFamily="18" charset="0"/>
              </a:rPr>
              <a:t> </a:t>
            </a:r>
            <a:r>
              <a:rPr lang="en-US" sz="4400" b="1" dirty="0" err="1">
                <a:solidFill>
                  <a:schemeClr val="bg1">
                    <a:lumMod val="20000"/>
                    <a:lumOff val="80000"/>
                  </a:schemeClr>
                </a:solidFill>
                <a:effectLst/>
                <a:latin typeface="HP001 4 hàng" panose="020B0603050302020204" pitchFamily="34" charset="0"/>
                <a:ea typeface="Times New Roman" panose="02020603050405020304" pitchFamily="18" charset="0"/>
                <a:cs typeface="Times New Roman" panose="02020603050405020304" pitchFamily="18" charset="0"/>
              </a:rPr>
              <a:t>khó</a:t>
            </a:r>
            <a:r>
              <a:rPr lang="en-US" sz="4400" b="1" dirty="0">
                <a:solidFill>
                  <a:schemeClr val="bg1">
                    <a:lumMod val="20000"/>
                    <a:lumOff val="80000"/>
                  </a:schemeClr>
                </a:solidFill>
                <a:effectLst/>
                <a:latin typeface="HP001 4 hàng" panose="020B0603050302020204" pitchFamily="34" charset="0"/>
                <a:ea typeface="Times New Roman" panose="02020603050405020304" pitchFamily="18" charset="0"/>
                <a:cs typeface="Times New Roman" panose="02020603050405020304" pitchFamily="18" charset="0"/>
              </a:rPr>
              <a:t> </a:t>
            </a:r>
            <a:r>
              <a:rPr lang="en-US" sz="4400" b="1" dirty="0" err="1">
                <a:solidFill>
                  <a:schemeClr val="bg1">
                    <a:lumMod val="20000"/>
                    <a:lumOff val="80000"/>
                  </a:schemeClr>
                </a:solidFill>
                <a:effectLst/>
                <a:latin typeface="HP001 4 hàng" panose="020B0603050302020204" pitchFamily="34" charset="0"/>
                <a:ea typeface="Times New Roman" panose="02020603050405020304" pitchFamily="18" charset="0"/>
                <a:cs typeface="Times New Roman" panose="02020603050405020304" pitchFamily="18" charset="0"/>
              </a:rPr>
              <a:t>khăn</a:t>
            </a:r>
            <a:r>
              <a:rPr lang="en-US" sz="4400" b="1" dirty="0">
                <a:solidFill>
                  <a:schemeClr val="bg1">
                    <a:lumMod val="20000"/>
                    <a:lumOff val="80000"/>
                  </a:schemeClr>
                </a:solidFill>
                <a:effectLst/>
                <a:latin typeface="HP001 4 hàng" panose="020B0603050302020204" pitchFamily="34" charset="0"/>
                <a:ea typeface="Times New Roman" panose="02020603050405020304" pitchFamily="18" charset="0"/>
                <a:cs typeface="Times New Roman" panose="02020603050405020304" pitchFamily="18" charset="0"/>
              </a:rPr>
              <a:t> ở </a:t>
            </a:r>
            <a:r>
              <a:rPr lang="en-US" sz="4400" b="1" dirty="0" err="1">
                <a:solidFill>
                  <a:schemeClr val="bg1">
                    <a:lumMod val="20000"/>
                    <a:lumOff val="80000"/>
                  </a:schemeClr>
                </a:solidFill>
                <a:effectLst/>
                <a:latin typeface="HP001 4 hàng" panose="020B0603050302020204" pitchFamily="34" charset="0"/>
                <a:ea typeface="Times New Roman" panose="02020603050405020304" pitchFamily="18" charset="0"/>
                <a:cs typeface="Times New Roman" panose="02020603050405020304" pitchFamily="18" charset="0"/>
              </a:rPr>
              <a:t>trường</a:t>
            </a:r>
            <a:endParaRPr lang="en-US" sz="4400" b="1" dirty="0">
              <a:solidFill>
                <a:schemeClr val="bg1">
                  <a:lumMod val="20000"/>
                  <a:lumOff val="80000"/>
                </a:schemeClr>
              </a:solidFill>
              <a:effectLst/>
              <a:latin typeface="HP001 4 hàng" panose="020B06030503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10004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5A554E0-D9D4-4ACE-8CC3-F46047D162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Rectangle: Rounded Corners 11">
            <a:extLst>
              <a:ext uri="{FF2B5EF4-FFF2-40B4-BE49-F238E27FC236}">
                <a16:creationId xmlns:a16="http://schemas.microsoft.com/office/drawing/2014/main" id="{608BCD2C-C71A-43F6-9B9E-D3EF002B3293}"/>
              </a:ext>
            </a:extLst>
          </p:cNvPr>
          <p:cNvSpPr/>
          <p:nvPr/>
        </p:nvSpPr>
        <p:spPr>
          <a:xfrm>
            <a:off x="5058695" y="1150740"/>
            <a:ext cx="4247537" cy="766550"/>
          </a:xfrm>
          <a:prstGeom prst="roundRect">
            <a:avLst/>
          </a:prstGeom>
          <a:solidFill>
            <a:srgbClr val="00B0F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chemeClr val="tx1"/>
              </a:solidFill>
              <a:latin typeface="HP001 4 hàng" panose="020B0603050302020204" pitchFamily="34" charset="0"/>
            </a:endParaRPr>
          </a:p>
          <a:p>
            <a:pPr algn="ctr"/>
            <a:r>
              <a:rPr lang="en-US" sz="2800" b="1" dirty="0" err="1">
                <a:solidFill>
                  <a:schemeClr val="tx1"/>
                </a:solidFill>
                <a:latin typeface="HP001 4 hàng" panose="020B0603050302020204" pitchFamily="34" charset="0"/>
              </a:rPr>
              <a:t>Thẻ</a:t>
            </a:r>
            <a:r>
              <a:rPr lang="en-US" sz="2800" b="1" dirty="0">
                <a:solidFill>
                  <a:schemeClr val="tx1"/>
                </a:solidFill>
                <a:latin typeface="HP001 4 hàng" panose="020B0603050302020204" pitchFamily="34" charset="0"/>
              </a:rPr>
              <a:t> </a:t>
            </a:r>
            <a:r>
              <a:rPr lang="en-US" sz="2800" b="1" dirty="0" err="1">
                <a:solidFill>
                  <a:schemeClr val="tx1"/>
                </a:solidFill>
                <a:latin typeface="HP001 4 hàng" panose="020B0603050302020204" pitchFamily="34" charset="0"/>
              </a:rPr>
              <a:t>thông</a:t>
            </a:r>
            <a:r>
              <a:rPr lang="en-US" sz="2800" b="1" dirty="0">
                <a:solidFill>
                  <a:schemeClr val="tx1"/>
                </a:solidFill>
                <a:latin typeface="HP001 4 hàng" panose="020B0603050302020204" pitchFamily="34" charset="0"/>
              </a:rPr>
              <a:t> tin </a:t>
            </a:r>
            <a:r>
              <a:rPr lang="en-US" sz="2800" b="1" dirty="0" err="1">
                <a:solidFill>
                  <a:schemeClr val="tx1"/>
                </a:solidFill>
                <a:latin typeface="HP001 4 hàng" panose="020B0603050302020204" pitchFamily="34" charset="0"/>
              </a:rPr>
              <a:t>cá</a:t>
            </a:r>
            <a:r>
              <a:rPr lang="en-US" sz="2800" b="1" dirty="0">
                <a:solidFill>
                  <a:schemeClr val="tx1"/>
                </a:solidFill>
                <a:latin typeface="HP001 4 hàng" panose="020B0603050302020204" pitchFamily="34" charset="0"/>
              </a:rPr>
              <a:t> </a:t>
            </a:r>
            <a:r>
              <a:rPr lang="en-US" sz="2800" b="1" dirty="0" err="1">
                <a:solidFill>
                  <a:schemeClr val="tx1"/>
                </a:solidFill>
                <a:latin typeface="HP001 4 hàng" panose="020B0603050302020204" pitchFamily="34" charset="0"/>
              </a:rPr>
              <a:t>nhân</a:t>
            </a:r>
            <a:endParaRPr lang="en-US" sz="2800" b="1" dirty="0">
              <a:solidFill>
                <a:schemeClr val="tx1"/>
              </a:solidFill>
              <a:latin typeface="HP001 4 hàng" panose="020B0603050302020204" pitchFamily="34" charset="0"/>
            </a:endParaRPr>
          </a:p>
          <a:p>
            <a:pPr algn="ctr"/>
            <a:endParaRPr lang="en-US" dirty="0"/>
          </a:p>
        </p:txBody>
      </p:sp>
      <p:sp>
        <p:nvSpPr>
          <p:cNvPr id="13" name="TextBox 12">
            <a:extLst>
              <a:ext uri="{FF2B5EF4-FFF2-40B4-BE49-F238E27FC236}">
                <a16:creationId xmlns:a16="http://schemas.microsoft.com/office/drawing/2014/main" id="{F5200741-2DFD-4D89-BC96-F3BE03E52CE2}"/>
              </a:ext>
            </a:extLst>
          </p:cNvPr>
          <p:cNvSpPr txBox="1"/>
          <p:nvPr/>
        </p:nvSpPr>
        <p:spPr>
          <a:xfrm>
            <a:off x="3793736" y="2196700"/>
            <a:ext cx="6607278" cy="523220"/>
          </a:xfrm>
          <a:prstGeom prst="rect">
            <a:avLst/>
          </a:prstGeom>
          <a:noFill/>
        </p:spPr>
        <p:txBody>
          <a:bodyPr wrap="square" rtlCol="0">
            <a:spAutoFit/>
          </a:bodyPr>
          <a:lstStyle/>
          <a:p>
            <a:r>
              <a:rPr lang="en-US" sz="2800" b="1" dirty="0" err="1">
                <a:latin typeface="HP001 4 hàng" panose="020B0603050302020204" pitchFamily="34" charset="0"/>
              </a:rPr>
              <a:t>Họ</a:t>
            </a:r>
            <a:r>
              <a:rPr lang="en-US" sz="2800" b="1" dirty="0">
                <a:latin typeface="HP001 4 hàng" panose="020B0603050302020204" pitchFamily="34" charset="0"/>
              </a:rPr>
              <a:t> </a:t>
            </a:r>
            <a:r>
              <a:rPr lang="en-US" sz="2800" b="1" dirty="0" err="1">
                <a:latin typeface="HP001 4 hàng" panose="020B0603050302020204" pitchFamily="34" charset="0"/>
              </a:rPr>
              <a:t>và</a:t>
            </a:r>
            <a:r>
              <a:rPr lang="en-US" sz="2800" b="1" dirty="0">
                <a:latin typeface="HP001 4 hàng" panose="020B0603050302020204" pitchFamily="34" charset="0"/>
              </a:rPr>
              <a:t> </a:t>
            </a:r>
            <a:r>
              <a:rPr lang="en-US" sz="2800" b="1" dirty="0" err="1">
                <a:latin typeface="HP001 4 hàng" panose="020B0603050302020204" pitchFamily="34" charset="0"/>
              </a:rPr>
              <a:t>tên</a:t>
            </a:r>
            <a:r>
              <a:rPr lang="en-US" sz="2800" b="1" dirty="0">
                <a:latin typeface="HP001 4 hàng" panose="020B0603050302020204" pitchFamily="34" charset="0"/>
              </a:rPr>
              <a:t>: </a:t>
            </a:r>
            <a:r>
              <a:rPr lang="en-US" sz="2800" b="1" dirty="0" err="1">
                <a:latin typeface="HP001 4 hàng" panose="020B0603050302020204" pitchFamily="34" charset="0"/>
              </a:rPr>
              <a:t>Nguyễn</a:t>
            </a:r>
            <a:r>
              <a:rPr lang="en-US" sz="2800" b="1" dirty="0">
                <a:latin typeface="HP001 4 hàng" panose="020B0603050302020204" pitchFamily="34" charset="0"/>
              </a:rPr>
              <a:t> </a:t>
            </a:r>
            <a:r>
              <a:rPr lang="en-US" sz="2800" b="1" dirty="0" err="1">
                <a:latin typeface="HP001 4 hàng" panose="020B0603050302020204" pitchFamily="34" charset="0"/>
              </a:rPr>
              <a:t>Trần</a:t>
            </a:r>
            <a:r>
              <a:rPr lang="en-US" sz="2800" b="1" dirty="0">
                <a:latin typeface="HP001 4 hàng" panose="020B0603050302020204" pitchFamily="34" charset="0"/>
              </a:rPr>
              <a:t> Linh An</a:t>
            </a:r>
          </a:p>
        </p:txBody>
      </p:sp>
      <p:sp>
        <p:nvSpPr>
          <p:cNvPr id="2" name="TextBox 1">
            <a:extLst>
              <a:ext uri="{FF2B5EF4-FFF2-40B4-BE49-F238E27FC236}">
                <a16:creationId xmlns:a16="http://schemas.microsoft.com/office/drawing/2014/main" id="{ECDFCC33-8631-4E34-87E2-F6248F44F228}"/>
              </a:ext>
            </a:extLst>
          </p:cNvPr>
          <p:cNvSpPr txBox="1"/>
          <p:nvPr/>
        </p:nvSpPr>
        <p:spPr>
          <a:xfrm>
            <a:off x="3808485" y="2663047"/>
            <a:ext cx="6191299" cy="800219"/>
          </a:xfrm>
          <a:prstGeom prst="rect">
            <a:avLst/>
          </a:prstGeom>
          <a:noFill/>
        </p:spPr>
        <p:txBody>
          <a:bodyPr wrap="square" rtlCol="0">
            <a:spAutoFit/>
          </a:bodyPr>
          <a:lstStyle/>
          <a:p>
            <a:r>
              <a:rPr lang="en-US" sz="2800" b="1" dirty="0" err="1">
                <a:latin typeface="HP001 4 hàng" panose="020B0603050302020204" pitchFamily="34" charset="0"/>
              </a:rPr>
              <a:t>Ngày</a:t>
            </a:r>
            <a:r>
              <a:rPr lang="en-US" sz="2800" b="1" dirty="0">
                <a:latin typeface="HP001 4 hàng" panose="020B0603050302020204" pitchFamily="34" charset="0"/>
              </a:rPr>
              <a:t> </a:t>
            </a:r>
            <a:r>
              <a:rPr lang="en-US" sz="2800" b="1" dirty="0" err="1">
                <a:latin typeface="HP001 4 hàng" panose="020B0603050302020204" pitchFamily="34" charset="0"/>
              </a:rPr>
              <a:t>sinh</a:t>
            </a:r>
            <a:r>
              <a:rPr lang="en-US" sz="2800" b="1" dirty="0">
                <a:latin typeface="HP001 4 hàng" panose="020B0603050302020204" pitchFamily="34" charset="0"/>
              </a:rPr>
              <a:t>: 26/08/2014</a:t>
            </a:r>
          </a:p>
          <a:p>
            <a:endParaRPr lang="en-US" dirty="0"/>
          </a:p>
        </p:txBody>
      </p:sp>
      <p:sp>
        <p:nvSpPr>
          <p:cNvPr id="3" name="TextBox 2">
            <a:extLst>
              <a:ext uri="{FF2B5EF4-FFF2-40B4-BE49-F238E27FC236}">
                <a16:creationId xmlns:a16="http://schemas.microsoft.com/office/drawing/2014/main" id="{CF8B89CD-F6E8-4388-98D2-0925514677BC}"/>
              </a:ext>
            </a:extLst>
          </p:cNvPr>
          <p:cNvSpPr txBox="1"/>
          <p:nvPr/>
        </p:nvSpPr>
        <p:spPr>
          <a:xfrm>
            <a:off x="3738146" y="3138628"/>
            <a:ext cx="7129146" cy="800219"/>
          </a:xfrm>
          <a:prstGeom prst="rect">
            <a:avLst/>
          </a:prstGeom>
          <a:noFill/>
        </p:spPr>
        <p:txBody>
          <a:bodyPr wrap="square" rtlCol="0">
            <a:spAutoFit/>
          </a:bodyPr>
          <a:lstStyle/>
          <a:p>
            <a:r>
              <a:rPr lang="en-US" sz="2800" b="1" dirty="0" err="1">
                <a:latin typeface="HP001 4 hàng" panose="020B0603050302020204" pitchFamily="34" charset="0"/>
              </a:rPr>
              <a:t>Tên</a:t>
            </a:r>
            <a:r>
              <a:rPr lang="en-US" sz="2800" b="1" dirty="0">
                <a:latin typeface="HP001 4 hàng" panose="020B0603050302020204" pitchFamily="34" charset="0"/>
              </a:rPr>
              <a:t> </a:t>
            </a:r>
            <a:r>
              <a:rPr lang="en-US" sz="2800" b="1" dirty="0" err="1">
                <a:latin typeface="HP001 4 hàng" panose="020B0603050302020204" pitchFamily="34" charset="0"/>
              </a:rPr>
              <a:t>người</a:t>
            </a:r>
            <a:r>
              <a:rPr lang="en-US" sz="2800" b="1" dirty="0">
                <a:latin typeface="HP001 4 hàng" panose="020B0603050302020204" pitchFamily="34" charset="0"/>
              </a:rPr>
              <a:t> </a:t>
            </a:r>
            <a:r>
              <a:rPr lang="en-US" sz="2800" b="1" dirty="0" err="1">
                <a:latin typeface="HP001 4 hàng" panose="020B0603050302020204" pitchFamily="34" charset="0"/>
              </a:rPr>
              <a:t>thân</a:t>
            </a:r>
            <a:r>
              <a:rPr lang="en-US" sz="2800" b="1" dirty="0">
                <a:latin typeface="HP001 4 hàng" panose="020B0603050302020204" pitchFamily="34" charset="0"/>
              </a:rPr>
              <a:t>: </a:t>
            </a:r>
            <a:r>
              <a:rPr lang="en-US" sz="2800" b="1" dirty="0" err="1">
                <a:latin typeface="HP001 4 hàng" panose="020B0603050302020204" pitchFamily="34" charset="0"/>
              </a:rPr>
              <a:t>Trần</a:t>
            </a:r>
            <a:r>
              <a:rPr lang="en-US" sz="2800" b="1" dirty="0">
                <a:latin typeface="HP001 4 hàng" panose="020B0603050302020204" pitchFamily="34" charset="0"/>
              </a:rPr>
              <a:t> </a:t>
            </a:r>
            <a:r>
              <a:rPr lang="en-US" sz="2800" b="1" dirty="0" err="1">
                <a:latin typeface="HP001 4 hàng" panose="020B0603050302020204" pitchFamily="34" charset="0"/>
              </a:rPr>
              <a:t>Thị</a:t>
            </a:r>
            <a:r>
              <a:rPr lang="en-US" sz="2800" b="1" dirty="0">
                <a:latin typeface="HP001 4 hàng" panose="020B0603050302020204" pitchFamily="34" charset="0"/>
              </a:rPr>
              <a:t> </a:t>
            </a:r>
            <a:r>
              <a:rPr lang="en-US" sz="2800" b="1" dirty="0" err="1">
                <a:latin typeface="HP001 4 hàng" panose="020B0603050302020204" pitchFamily="34" charset="0"/>
              </a:rPr>
              <a:t>Hoài</a:t>
            </a:r>
            <a:endParaRPr lang="en-US" sz="2800" b="1" dirty="0">
              <a:latin typeface="HP001 4 hàng" panose="020B0603050302020204" pitchFamily="34" charset="0"/>
            </a:endParaRPr>
          </a:p>
          <a:p>
            <a:endParaRPr lang="en-US" dirty="0"/>
          </a:p>
        </p:txBody>
      </p:sp>
      <p:sp>
        <p:nvSpPr>
          <p:cNvPr id="4" name="TextBox 3">
            <a:extLst>
              <a:ext uri="{FF2B5EF4-FFF2-40B4-BE49-F238E27FC236}">
                <a16:creationId xmlns:a16="http://schemas.microsoft.com/office/drawing/2014/main" id="{FCA72CA7-B583-4D66-98D5-9FFBBDD56FC6}"/>
              </a:ext>
            </a:extLst>
          </p:cNvPr>
          <p:cNvSpPr txBox="1"/>
          <p:nvPr/>
        </p:nvSpPr>
        <p:spPr>
          <a:xfrm>
            <a:off x="3808485" y="3574197"/>
            <a:ext cx="6777453" cy="800219"/>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SĐT</a:t>
            </a:r>
            <a:r>
              <a:rPr lang="en-US" sz="2800" b="1" dirty="0">
                <a:latin typeface="HP001 4 hàng" panose="020B0603050302020204" pitchFamily="34" charset="0"/>
              </a:rPr>
              <a:t> </a:t>
            </a:r>
            <a:r>
              <a:rPr lang="en-US" sz="2800" b="1" dirty="0" err="1">
                <a:latin typeface="HP001 4 hàng" panose="020B0603050302020204" pitchFamily="34" charset="0"/>
              </a:rPr>
              <a:t>người</a:t>
            </a:r>
            <a:r>
              <a:rPr lang="en-US" sz="2800" b="1" dirty="0">
                <a:latin typeface="HP001 4 hàng" panose="020B0603050302020204" pitchFamily="34" charset="0"/>
              </a:rPr>
              <a:t> </a:t>
            </a:r>
            <a:r>
              <a:rPr lang="en-US" sz="2800" b="1" dirty="0" err="1">
                <a:latin typeface="HP001 4 hàng" panose="020B0603050302020204" pitchFamily="34" charset="0"/>
              </a:rPr>
              <a:t>thân</a:t>
            </a:r>
            <a:r>
              <a:rPr lang="en-US" sz="2800" b="1" dirty="0">
                <a:latin typeface="HP001 4 hàng" panose="020B0603050302020204" pitchFamily="34" charset="0"/>
              </a:rPr>
              <a:t>: 0915116636</a:t>
            </a:r>
          </a:p>
          <a:p>
            <a:endParaRPr lang="en-US" dirty="0"/>
          </a:p>
        </p:txBody>
      </p:sp>
      <p:sp>
        <p:nvSpPr>
          <p:cNvPr id="5" name="TextBox 4">
            <a:extLst>
              <a:ext uri="{FF2B5EF4-FFF2-40B4-BE49-F238E27FC236}">
                <a16:creationId xmlns:a16="http://schemas.microsoft.com/office/drawing/2014/main" id="{9EE23E5C-2F5A-4125-A765-FA852EC2D6B8}"/>
              </a:ext>
            </a:extLst>
          </p:cNvPr>
          <p:cNvSpPr txBox="1"/>
          <p:nvPr/>
        </p:nvSpPr>
        <p:spPr>
          <a:xfrm>
            <a:off x="4032738" y="4029537"/>
            <a:ext cx="5404339" cy="369332"/>
          </a:xfrm>
          <a:prstGeom prst="rect">
            <a:avLst/>
          </a:prstGeom>
          <a:noFill/>
        </p:spPr>
        <p:txBody>
          <a:bodyPr wrap="square" rtlCol="0">
            <a:spAutoFit/>
          </a:bodyPr>
          <a:lstStyle/>
          <a:p>
            <a:endParaRPr lang="en-US" dirty="0"/>
          </a:p>
        </p:txBody>
      </p:sp>
      <p:sp>
        <p:nvSpPr>
          <p:cNvPr id="6" name="TextBox 5">
            <a:extLst>
              <a:ext uri="{FF2B5EF4-FFF2-40B4-BE49-F238E27FC236}">
                <a16:creationId xmlns:a16="http://schemas.microsoft.com/office/drawing/2014/main" id="{5C1F5DE0-0EA9-4E02-88BA-4B521DEC3CC3}"/>
              </a:ext>
            </a:extLst>
          </p:cNvPr>
          <p:cNvSpPr txBox="1"/>
          <p:nvPr/>
        </p:nvSpPr>
        <p:spPr>
          <a:xfrm>
            <a:off x="3808485" y="4064997"/>
            <a:ext cx="6482862" cy="800219"/>
          </a:xfrm>
          <a:prstGeom prst="rect">
            <a:avLst/>
          </a:prstGeom>
          <a:noFill/>
        </p:spPr>
        <p:txBody>
          <a:bodyPr wrap="square" rtlCol="0">
            <a:spAutoFit/>
          </a:bodyPr>
          <a:lstStyle/>
          <a:p>
            <a:r>
              <a:rPr lang="en-US" sz="2800" b="1" dirty="0" err="1">
                <a:latin typeface="HP001 4 hàng" panose="020B0603050302020204" pitchFamily="34" charset="0"/>
              </a:rPr>
              <a:t>Địa</a:t>
            </a:r>
            <a:r>
              <a:rPr lang="en-US" sz="2800" b="1" dirty="0">
                <a:latin typeface="HP001 4 hàng" panose="020B0603050302020204" pitchFamily="34" charset="0"/>
              </a:rPr>
              <a:t> </a:t>
            </a:r>
            <a:r>
              <a:rPr lang="en-US" sz="2800" b="1" dirty="0" err="1">
                <a:latin typeface="HP001 4 hàng" panose="020B0603050302020204" pitchFamily="34" charset="0"/>
              </a:rPr>
              <a:t>chỉ</a:t>
            </a:r>
            <a:r>
              <a:rPr lang="en-US" sz="2800" b="1" dirty="0">
                <a:latin typeface="HP001 4 hàng" panose="020B0603050302020204" pitchFamily="34" charset="0"/>
              </a:rPr>
              <a:t> </a:t>
            </a:r>
            <a:r>
              <a:rPr lang="en-US" sz="2800" b="1" dirty="0" err="1">
                <a:latin typeface="HP001 4 hàng" panose="020B0603050302020204" pitchFamily="34" charset="0"/>
              </a:rPr>
              <a:t>nhà</a:t>
            </a:r>
            <a:r>
              <a:rPr lang="en-US" sz="2800" b="1" dirty="0">
                <a:latin typeface="HP001 4 hàng" panose="020B0603050302020204" pitchFamily="34" charset="0"/>
              </a:rPr>
              <a:t>: </a:t>
            </a:r>
            <a:r>
              <a:rPr lang="en-US" sz="2800" b="1" dirty="0" err="1">
                <a:latin typeface="HP001 4 hàng" panose="020B0603050302020204" pitchFamily="34" charset="0"/>
              </a:rPr>
              <a:t>Xóm</a:t>
            </a:r>
            <a:r>
              <a:rPr lang="en-US" sz="2800" b="1" dirty="0">
                <a:latin typeface="HP001 4 hàng" panose="020B0603050302020204" pitchFamily="34" charset="0"/>
              </a:rPr>
              <a:t> 13, Nghi </a:t>
            </a:r>
            <a:r>
              <a:rPr lang="en-US" sz="2800" b="1" dirty="0" err="1">
                <a:latin typeface="HP001 4 hàng" panose="020B0603050302020204" pitchFamily="34" charset="0"/>
              </a:rPr>
              <a:t>Phú</a:t>
            </a:r>
            <a:endParaRPr lang="en-US" sz="2800" b="1" dirty="0">
              <a:latin typeface="HP001 4 hàng" panose="020B0603050302020204" pitchFamily="34" charset="0"/>
            </a:endParaRPr>
          </a:p>
          <a:p>
            <a:endParaRPr lang="en-US" dirty="0"/>
          </a:p>
        </p:txBody>
      </p:sp>
    </p:spTree>
    <p:extLst>
      <p:ext uri="{BB962C8B-B14F-4D97-AF65-F5344CB8AC3E}">
        <p14:creationId xmlns:p14="http://schemas.microsoft.com/office/powerpoint/2010/main" val="791725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 grpId="0"/>
      <p:bldP spid="3" grpId="0"/>
      <p:bldP spid="4"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C0B1EB-3B8A-4E3C-BBA9-F4A0ED78AA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7169426"/>
          </a:xfrm>
          <a:prstGeom prst="rect">
            <a:avLst/>
          </a:prstGeom>
        </p:spPr>
      </p:pic>
      <p:sp>
        <p:nvSpPr>
          <p:cNvPr id="4" name="TextBox 3">
            <a:extLst>
              <a:ext uri="{FF2B5EF4-FFF2-40B4-BE49-F238E27FC236}">
                <a16:creationId xmlns:a16="http://schemas.microsoft.com/office/drawing/2014/main" id="{886B8554-C6E0-4CA9-9D94-C9314637C1EB}"/>
              </a:ext>
            </a:extLst>
          </p:cNvPr>
          <p:cNvSpPr txBox="1"/>
          <p:nvPr/>
        </p:nvSpPr>
        <p:spPr>
          <a:xfrm>
            <a:off x="3140766" y="2226365"/>
            <a:ext cx="4426226" cy="707886"/>
          </a:xfrm>
          <a:prstGeom prst="rect">
            <a:avLst/>
          </a:prstGeom>
          <a:noFill/>
        </p:spPr>
        <p:txBody>
          <a:bodyPr wrap="square" rtlCol="0">
            <a:spAutoFit/>
          </a:bodyPr>
          <a:lstStyle/>
          <a:p>
            <a:r>
              <a:rPr lang="en-US" sz="4000" b="1" dirty="0" err="1">
                <a:latin typeface="HP001 4 hàng" panose="020B0603050302020204" pitchFamily="34" charset="0"/>
              </a:rPr>
              <a:t>Thông</a:t>
            </a:r>
            <a:r>
              <a:rPr lang="en-US" sz="4000" b="1" dirty="0">
                <a:latin typeface="HP001 4 hàng" panose="020B0603050302020204" pitchFamily="34" charset="0"/>
              </a:rPr>
              <a:t> </a:t>
            </a:r>
            <a:r>
              <a:rPr lang="en-US" sz="4000" b="1" dirty="0" err="1">
                <a:latin typeface="HP001 4 hàng" panose="020B0603050302020204" pitchFamily="34" charset="0"/>
              </a:rPr>
              <a:t>điệp</a:t>
            </a:r>
            <a:r>
              <a:rPr lang="en-US" sz="4000" b="1" dirty="0">
                <a:latin typeface="HP001 4 hàng" panose="020B0603050302020204" pitchFamily="34" charset="0"/>
              </a:rPr>
              <a:t>:</a:t>
            </a:r>
          </a:p>
        </p:txBody>
      </p:sp>
      <p:sp>
        <p:nvSpPr>
          <p:cNvPr id="5" name="TextBox 4">
            <a:extLst>
              <a:ext uri="{FF2B5EF4-FFF2-40B4-BE49-F238E27FC236}">
                <a16:creationId xmlns:a16="http://schemas.microsoft.com/office/drawing/2014/main" id="{265CE110-8B4E-447D-A96A-D38D5BB7CC86}"/>
              </a:ext>
            </a:extLst>
          </p:cNvPr>
          <p:cNvSpPr txBox="1"/>
          <p:nvPr/>
        </p:nvSpPr>
        <p:spPr>
          <a:xfrm>
            <a:off x="4784035" y="3080025"/>
            <a:ext cx="5247860" cy="2507866"/>
          </a:xfrm>
          <a:prstGeom prst="rect">
            <a:avLst/>
          </a:prstGeom>
          <a:noFill/>
        </p:spPr>
        <p:txBody>
          <a:bodyPr wrap="square" rtlCol="0">
            <a:spAutoFit/>
          </a:bodyPr>
          <a:lstStyle/>
          <a:p>
            <a:pPr>
              <a:lnSpc>
                <a:spcPct val="107000"/>
              </a:lnSpc>
              <a:spcAft>
                <a:spcPts val="800"/>
              </a:spcAft>
            </a:pPr>
            <a:r>
              <a:rPr lang="en-US" sz="3200" b="1" dirty="0">
                <a:latin typeface="HP001 4 hàng" panose="020B0603050302020204" pitchFamily="34" charset="0"/>
                <a:ea typeface="Times New Roman" panose="02020603050405020304" pitchFamily="18" charset="0"/>
                <a:cs typeface="Times New Roman" panose="02020603050405020304" pitchFamily="18" charset="0"/>
              </a:rPr>
              <a:t>Ơ </a:t>
            </a:r>
            <a:r>
              <a:rPr lang="en-US" sz="3200" b="1" dirty="0" err="1">
                <a:effectLst/>
                <a:latin typeface="HP001 4 hàng" panose="020B0603050302020204" pitchFamily="34" charset="0"/>
                <a:ea typeface="Times New Roman" panose="02020603050405020304" pitchFamily="18" charset="0"/>
                <a:cs typeface="Times New Roman" panose="02020603050405020304" pitchFamily="18" charset="0"/>
              </a:rPr>
              <a:t>trường</a:t>
            </a:r>
            <a:r>
              <a:rPr lang="en-US" sz="3200" b="1" dirty="0">
                <a:effectLst/>
                <a:latin typeface="HP001 4 hàng" panose="020B0603050302020204" pitchFamily="34" charset="0"/>
                <a:ea typeface="Times New Roman" panose="02020603050405020304" pitchFamily="18" charset="0"/>
                <a:cs typeface="Times New Roman" panose="02020603050405020304" pitchFamily="18" charset="0"/>
              </a:rPr>
              <a:t> </a:t>
            </a:r>
            <a:r>
              <a:rPr lang="en-US" sz="3200" b="1" dirty="0" err="1">
                <a:effectLst/>
                <a:latin typeface="HP001 4 hàng" panose="020B0603050302020204" pitchFamily="34" charset="0"/>
                <a:ea typeface="Times New Roman" panose="02020603050405020304" pitchFamily="18" charset="0"/>
                <a:cs typeface="Times New Roman" panose="02020603050405020304" pitchFamily="18" charset="0"/>
              </a:rPr>
              <a:t>nếu</a:t>
            </a:r>
            <a:r>
              <a:rPr lang="en-US" sz="3200" b="1" dirty="0">
                <a:effectLst/>
                <a:latin typeface="HP001 4 hàng" panose="020B0603050302020204" pitchFamily="34" charset="0"/>
                <a:ea typeface="Times New Roman" panose="02020603050405020304" pitchFamily="18" charset="0"/>
                <a:cs typeface="Times New Roman" panose="02020603050405020304" pitchFamily="18" charset="0"/>
              </a:rPr>
              <a:t> </a:t>
            </a:r>
            <a:r>
              <a:rPr lang="en-US" sz="3200" b="1" dirty="0" err="1">
                <a:effectLst/>
                <a:latin typeface="HP001 4 hàng" panose="020B0603050302020204" pitchFamily="34" charset="0"/>
                <a:ea typeface="Times New Roman" panose="02020603050405020304" pitchFamily="18" charset="0"/>
                <a:cs typeface="Times New Roman" panose="02020603050405020304" pitchFamily="18" charset="0"/>
              </a:rPr>
              <a:t>gặp</a:t>
            </a:r>
            <a:r>
              <a:rPr lang="en-US" sz="3200" b="1" dirty="0">
                <a:effectLst/>
                <a:latin typeface="HP001 4 hàng" panose="020B0603050302020204" pitchFamily="34" charset="0"/>
                <a:ea typeface="Times New Roman" panose="02020603050405020304" pitchFamily="18" charset="0"/>
                <a:cs typeface="Times New Roman" panose="02020603050405020304" pitchFamily="18" charset="0"/>
              </a:rPr>
              <a:t> </a:t>
            </a:r>
            <a:r>
              <a:rPr lang="en-US" sz="3200" b="1" dirty="0" err="1">
                <a:effectLst/>
                <a:latin typeface="HP001 4 hàng" panose="020B0603050302020204" pitchFamily="34" charset="0"/>
                <a:ea typeface="Times New Roman" panose="02020603050405020304" pitchFamily="18" charset="0"/>
                <a:cs typeface="Times New Roman" panose="02020603050405020304" pitchFamily="18" charset="0"/>
              </a:rPr>
              <a:t>khó</a:t>
            </a:r>
            <a:endParaRPr lang="en-US" sz="3200" b="1" dirty="0">
              <a:effectLst/>
              <a:latin typeface="HP001 4 hàng" panose="020B06030503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3200" b="1" dirty="0" err="1">
                <a:effectLst/>
                <a:latin typeface="HP001 4 hàng" panose="020B0603050302020204" pitchFamily="34" charset="0"/>
                <a:ea typeface="Times New Roman" panose="02020603050405020304" pitchFamily="18" charset="0"/>
                <a:cs typeface="Times New Roman" panose="02020603050405020304" pitchFamily="18" charset="0"/>
              </a:rPr>
              <a:t>Tìm</a:t>
            </a:r>
            <a:r>
              <a:rPr lang="en-US" sz="3200" b="1" dirty="0">
                <a:effectLst/>
                <a:latin typeface="HP001 4 hàng" panose="020B0603050302020204" pitchFamily="34" charset="0"/>
                <a:ea typeface="Times New Roman" panose="02020603050405020304" pitchFamily="18" charset="0"/>
                <a:cs typeface="Times New Roman" panose="02020603050405020304" pitchFamily="18" charset="0"/>
              </a:rPr>
              <a:t> </a:t>
            </a:r>
            <a:r>
              <a:rPr lang="en-US" sz="3200" b="1" dirty="0" err="1">
                <a:effectLst/>
                <a:latin typeface="HP001 4 hàng" panose="020B0603050302020204" pitchFamily="34" charset="0"/>
                <a:ea typeface="Times New Roman" panose="02020603050405020304" pitchFamily="18" charset="0"/>
                <a:cs typeface="Times New Roman" panose="02020603050405020304" pitchFamily="18" charset="0"/>
              </a:rPr>
              <a:t>bạn</a:t>
            </a:r>
            <a:r>
              <a:rPr lang="en-US" sz="3200" b="1" dirty="0">
                <a:effectLst/>
                <a:latin typeface="HP001 4 hàng" panose="020B0603050302020204" pitchFamily="34" charset="0"/>
                <a:ea typeface="Times New Roman" panose="02020603050405020304" pitchFamily="18" charset="0"/>
                <a:cs typeface="Times New Roman" panose="02020603050405020304" pitchFamily="18" charset="0"/>
              </a:rPr>
              <a:t> </a:t>
            </a:r>
            <a:r>
              <a:rPr lang="en-US" sz="3200" b="1" dirty="0" err="1">
                <a:effectLst/>
                <a:latin typeface="HP001 4 hàng" panose="020B0603050302020204" pitchFamily="34" charset="0"/>
                <a:ea typeface="Times New Roman" panose="02020603050405020304" pitchFamily="18" charset="0"/>
                <a:cs typeface="Times New Roman" panose="02020603050405020304" pitchFamily="18" charset="0"/>
              </a:rPr>
              <a:t>bè</a:t>
            </a:r>
            <a:r>
              <a:rPr lang="en-US" sz="3200" b="1" dirty="0">
                <a:effectLst/>
                <a:latin typeface="HP001 4 hàng" panose="020B0603050302020204" pitchFamily="34" charset="0"/>
                <a:ea typeface="Times New Roman" panose="02020603050405020304" pitchFamily="18" charset="0"/>
                <a:cs typeface="Times New Roman" panose="02020603050405020304" pitchFamily="18" charset="0"/>
              </a:rPr>
              <a:t> </a:t>
            </a:r>
            <a:r>
              <a:rPr lang="en-US" sz="3200" b="1" dirty="0" err="1">
                <a:effectLst/>
                <a:latin typeface="HP001 4 hàng" panose="020B0603050302020204" pitchFamily="34" charset="0"/>
                <a:ea typeface="Times New Roman" panose="02020603050405020304" pitchFamily="18" charset="0"/>
                <a:cs typeface="Times New Roman" panose="02020603050405020304" pitchFamily="18" charset="0"/>
              </a:rPr>
              <a:t>thầy</a:t>
            </a:r>
            <a:r>
              <a:rPr lang="en-US" sz="3200" b="1" dirty="0">
                <a:effectLst/>
                <a:latin typeface="HP001 4 hàng" panose="020B0603050302020204" pitchFamily="34" charset="0"/>
                <a:ea typeface="Times New Roman" panose="02020603050405020304" pitchFamily="18" charset="0"/>
                <a:cs typeface="Times New Roman" panose="02020603050405020304" pitchFamily="18" charset="0"/>
              </a:rPr>
              <a:t> </a:t>
            </a:r>
            <a:r>
              <a:rPr lang="en-US" sz="3200" b="1" dirty="0" err="1">
                <a:effectLst/>
                <a:latin typeface="HP001 4 hàng" panose="020B0603050302020204" pitchFamily="34" charset="0"/>
                <a:ea typeface="Times New Roman" panose="02020603050405020304" pitchFamily="18" charset="0"/>
                <a:cs typeface="Times New Roman" panose="02020603050405020304" pitchFamily="18" charset="0"/>
              </a:rPr>
              <a:t>cô</a:t>
            </a:r>
            <a:endParaRPr lang="en-US" sz="3200" b="1" dirty="0">
              <a:effectLst/>
              <a:latin typeface="HP001 4 hàng" panose="020B06030503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3200" b="1" dirty="0">
                <a:effectLst/>
                <a:latin typeface="HP001 4 hàng" panose="020B0603050302020204" pitchFamily="34" charset="0"/>
                <a:ea typeface="Times New Roman" panose="02020603050405020304" pitchFamily="18" charset="0"/>
                <a:cs typeface="Times New Roman" panose="02020603050405020304" pitchFamily="18" charset="0"/>
              </a:rPr>
              <a:t>Tin </a:t>
            </a:r>
            <a:r>
              <a:rPr lang="en-US" sz="3200" b="1" dirty="0" err="1">
                <a:effectLst/>
                <a:latin typeface="HP001 4 hàng" panose="020B0603050302020204" pitchFamily="34" charset="0"/>
                <a:ea typeface="Times New Roman" panose="02020603050405020304" pitchFamily="18" charset="0"/>
                <a:cs typeface="Times New Roman" panose="02020603050405020304" pitchFamily="18" charset="0"/>
              </a:rPr>
              <a:t>cậy</a:t>
            </a:r>
            <a:r>
              <a:rPr lang="en-US" sz="3200" b="1" dirty="0">
                <a:effectLst/>
                <a:latin typeface="HP001 4 hàng" panose="020B0603050302020204" pitchFamily="34" charset="0"/>
                <a:ea typeface="Times New Roman" panose="02020603050405020304" pitchFamily="18" charset="0"/>
                <a:cs typeface="Times New Roman" panose="02020603050405020304" pitchFamily="18" charset="0"/>
              </a:rPr>
              <a:t> </a:t>
            </a:r>
            <a:r>
              <a:rPr lang="en-US" sz="3200" b="1" dirty="0" err="1">
                <a:effectLst/>
                <a:latin typeface="HP001 4 hàng" panose="020B0603050302020204" pitchFamily="34" charset="0"/>
                <a:ea typeface="Times New Roman" panose="02020603050405020304" pitchFamily="18" charset="0"/>
                <a:cs typeface="Times New Roman" panose="02020603050405020304" pitchFamily="18" charset="0"/>
              </a:rPr>
              <a:t>và</a:t>
            </a:r>
            <a:r>
              <a:rPr lang="en-US" sz="3200" b="1" dirty="0">
                <a:effectLst/>
                <a:latin typeface="HP001 4 hàng" panose="020B0603050302020204" pitchFamily="34" charset="0"/>
                <a:ea typeface="Times New Roman" panose="02020603050405020304" pitchFamily="18" charset="0"/>
                <a:cs typeface="Times New Roman" panose="02020603050405020304" pitchFamily="18" charset="0"/>
              </a:rPr>
              <a:t> chia </a:t>
            </a:r>
            <a:r>
              <a:rPr lang="en-US" sz="3200" b="1" dirty="0" err="1">
                <a:effectLst/>
                <a:latin typeface="HP001 4 hàng" panose="020B0603050302020204" pitchFamily="34" charset="0"/>
                <a:ea typeface="Times New Roman" panose="02020603050405020304" pitchFamily="18" charset="0"/>
                <a:cs typeface="Times New Roman" panose="02020603050405020304" pitchFamily="18" charset="0"/>
              </a:rPr>
              <a:t>sẻ</a:t>
            </a:r>
            <a:endParaRPr lang="en-US" sz="3200" b="1" dirty="0">
              <a:effectLst/>
              <a:latin typeface="HP001 4 hàng" panose="020B06030503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3200" b="1" dirty="0" err="1">
                <a:effectLst/>
                <a:latin typeface="HP001 4 hàng" panose="020B0603050302020204" pitchFamily="34" charset="0"/>
                <a:ea typeface="Times New Roman" panose="02020603050405020304" pitchFamily="18" charset="0"/>
                <a:cs typeface="Times New Roman" panose="02020603050405020304" pitchFamily="18" charset="0"/>
              </a:rPr>
              <a:t>Khó</a:t>
            </a:r>
            <a:r>
              <a:rPr lang="en-US" sz="3200" b="1" dirty="0">
                <a:effectLst/>
                <a:latin typeface="HP001 4 hàng" panose="020B0603050302020204" pitchFamily="34" charset="0"/>
                <a:ea typeface="Times New Roman" panose="02020603050405020304" pitchFamily="18" charset="0"/>
                <a:cs typeface="Times New Roman" panose="02020603050405020304" pitchFamily="18" charset="0"/>
              </a:rPr>
              <a:t> </a:t>
            </a:r>
            <a:r>
              <a:rPr lang="en-US" sz="3200" b="1" dirty="0" err="1">
                <a:effectLst/>
                <a:latin typeface="HP001 4 hàng" panose="020B0603050302020204" pitchFamily="34" charset="0"/>
                <a:ea typeface="Times New Roman" panose="02020603050405020304" pitchFamily="18" charset="0"/>
                <a:cs typeface="Times New Roman" panose="02020603050405020304" pitchFamily="18" charset="0"/>
              </a:rPr>
              <a:t>khăn</a:t>
            </a:r>
            <a:r>
              <a:rPr lang="en-US" sz="3200" b="1" dirty="0">
                <a:effectLst/>
                <a:latin typeface="HP001 4 hàng" panose="020B0603050302020204" pitchFamily="34" charset="0"/>
                <a:ea typeface="Times New Roman" panose="02020603050405020304" pitchFamily="18" charset="0"/>
                <a:cs typeface="Times New Roman" panose="02020603050405020304" pitchFamily="18" charset="0"/>
              </a:rPr>
              <a:t> </a:t>
            </a:r>
            <a:r>
              <a:rPr lang="en-US" sz="3200" b="1" dirty="0" err="1">
                <a:effectLst/>
                <a:latin typeface="HP001 4 hàng" panose="020B0603050302020204" pitchFamily="34" charset="0"/>
                <a:ea typeface="Times New Roman" panose="02020603050405020304" pitchFamily="18" charset="0"/>
                <a:cs typeface="Times New Roman" panose="02020603050405020304" pitchFamily="18" charset="0"/>
              </a:rPr>
              <a:t>nào</a:t>
            </a:r>
            <a:r>
              <a:rPr lang="en-US" sz="3200" b="1" dirty="0">
                <a:effectLst/>
                <a:latin typeface="HP001 4 hàng" panose="020B0603050302020204" pitchFamily="34" charset="0"/>
                <a:ea typeface="Times New Roman" panose="02020603050405020304" pitchFamily="18" charset="0"/>
                <a:cs typeface="Times New Roman" panose="02020603050405020304" pitchFamily="18" charset="0"/>
              </a:rPr>
              <a:t> </a:t>
            </a:r>
            <a:r>
              <a:rPr lang="en-US" sz="3200" b="1" dirty="0" err="1">
                <a:effectLst/>
                <a:latin typeface="HP001 4 hàng" panose="020B0603050302020204" pitchFamily="34" charset="0"/>
                <a:ea typeface="Times New Roman" panose="02020603050405020304" pitchFamily="18" charset="0"/>
                <a:cs typeface="Times New Roman" panose="02020603050405020304" pitchFamily="18" charset="0"/>
              </a:rPr>
              <a:t>cũng</a:t>
            </a:r>
            <a:r>
              <a:rPr lang="en-US" sz="3200" b="1" dirty="0">
                <a:effectLst/>
                <a:latin typeface="HP001 4 hàng" panose="020B0603050302020204" pitchFamily="34" charset="0"/>
                <a:ea typeface="Times New Roman" panose="02020603050405020304" pitchFamily="18" charset="0"/>
                <a:cs typeface="Times New Roman" panose="02020603050405020304" pitchFamily="18" charset="0"/>
              </a:rPr>
              <a:t> qua</a:t>
            </a:r>
            <a:endParaRPr lang="en-US" sz="3200" b="1" dirty="0">
              <a:effectLst/>
              <a:latin typeface="HP001 4 hàng" panose="020B0603050302020204" pitchFamily="34"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2259650F-C6BD-4A20-B5CB-1192A46FFFD5}"/>
              </a:ext>
            </a:extLst>
          </p:cNvPr>
          <p:cNvSpPr txBox="1"/>
          <p:nvPr/>
        </p:nvSpPr>
        <p:spPr>
          <a:xfrm>
            <a:off x="6771861" y="2372139"/>
            <a:ext cx="184731" cy="369332"/>
          </a:xfrm>
          <a:prstGeom prst="rect">
            <a:avLst/>
          </a:prstGeom>
          <a:noFill/>
        </p:spPr>
        <p:txBody>
          <a:bodyPr wrap="none" rtlCol="0">
            <a:spAutoFit/>
          </a:bodyPr>
          <a:lstStyle/>
          <a:p>
            <a:endParaRPr lang="en-US" dirty="0"/>
          </a:p>
        </p:txBody>
      </p:sp>
      <p:sp>
        <p:nvSpPr>
          <p:cNvPr id="7" name="TextBox 6">
            <a:extLst>
              <a:ext uri="{FF2B5EF4-FFF2-40B4-BE49-F238E27FC236}">
                <a16:creationId xmlns:a16="http://schemas.microsoft.com/office/drawing/2014/main" id="{1F62926C-4E9F-418B-8555-B01D6EF2BE3E}"/>
              </a:ext>
            </a:extLst>
          </p:cNvPr>
          <p:cNvSpPr txBox="1"/>
          <p:nvPr/>
        </p:nvSpPr>
        <p:spPr>
          <a:xfrm rot="866517">
            <a:off x="4956313" y="2866502"/>
            <a:ext cx="292068" cy="307777"/>
          </a:xfrm>
          <a:prstGeom prst="rect">
            <a:avLst/>
          </a:prstGeom>
          <a:noFill/>
        </p:spPr>
        <p:txBody>
          <a:bodyPr wrap="none" rtlCol="0">
            <a:spAutoFit/>
          </a:bodyPr>
          <a:lstStyle/>
          <a:p>
            <a:r>
              <a:rPr lang="en-US" sz="1400" b="1" dirty="0">
                <a:latin typeface="HP001 4 hàng" panose="020B0603050302020204" pitchFamily="34" charset="0"/>
              </a:rPr>
              <a:t>?</a:t>
            </a:r>
          </a:p>
        </p:txBody>
      </p:sp>
    </p:spTree>
    <p:extLst>
      <p:ext uri="{BB962C8B-B14F-4D97-AF65-F5344CB8AC3E}">
        <p14:creationId xmlns:p14="http://schemas.microsoft.com/office/powerpoint/2010/main" val="187290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BB162BD-0547-43EB-B617-BF00800491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TextBox 9">
            <a:extLst>
              <a:ext uri="{FF2B5EF4-FFF2-40B4-BE49-F238E27FC236}">
                <a16:creationId xmlns:a16="http://schemas.microsoft.com/office/drawing/2014/main" id="{5941FE95-71A1-4804-B669-0CCDA0B265C3}"/>
              </a:ext>
            </a:extLst>
          </p:cNvPr>
          <p:cNvSpPr txBox="1"/>
          <p:nvPr/>
        </p:nvSpPr>
        <p:spPr>
          <a:xfrm>
            <a:off x="1457740" y="940904"/>
            <a:ext cx="8719930" cy="584775"/>
          </a:xfrm>
          <a:prstGeom prst="rect">
            <a:avLst/>
          </a:prstGeom>
          <a:noFill/>
        </p:spPr>
        <p:txBody>
          <a:bodyPr wrap="square" rtlCol="0">
            <a:spAutoFit/>
          </a:bodyPr>
          <a:lstStyle/>
          <a:p>
            <a:r>
              <a:rPr lang="en-US" sz="3200" b="1" dirty="0" err="1">
                <a:solidFill>
                  <a:schemeClr val="bg1"/>
                </a:solidFill>
                <a:latin typeface="HP001 4 hàng" panose="020B0603050302020204" pitchFamily="34" charset="0"/>
              </a:rPr>
              <a:t>Các</a:t>
            </a:r>
            <a:r>
              <a:rPr lang="en-US" sz="3200" b="1" dirty="0">
                <a:solidFill>
                  <a:schemeClr val="bg1"/>
                </a:solidFill>
                <a:latin typeface="HP001 4 hàng" panose="020B0603050302020204" pitchFamily="34" charset="0"/>
              </a:rPr>
              <a:t> </a:t>
            </a:r>
            <a:r>
              <a:rPr lang="en-US" sz="3200" b="1" dirty="0" err="1">
                <a:solidFill>
                  <a:schemeClr val="bg1"/>
                </a:solidFill>
                <a:latin typeface="HP001 4 hàng" panose="020B0603050302020204" pitchFamily="34" charset="0"/>
              </a:rPr>
              <a:t>em</a:t>
            </a:r>
            <a:r>
              <a:rPr lang="en-US" sz="3200" b="1" dirty="0">
                <a:solidFill>
                  <a:schemeClr val="bg1"/>
                </a:solidFill>
                <a:latin typeface="HP001 4 hàng" panose="020B0603050302020204" pitchFamily="34" charset="0"/>
              </a:rPr>
              <a:t> </a:t>
            </a:r>
            <a:r>
              <a:rPr lang="en-US" sz="3200" b="1" dirty="0" err="1">
                <a:solidFill>
                  <a:schemeClr val="bg1"/>
                </a:solidFill>
                <a:latin typeface="HP001 4 hàng" panose="020B0603050302020204" pitchFamily="34" charset="0"/>
              </a:rPr>
              <a:t>học</a:t>
            </a:r>
            <a:r>
              <a:rPr lang="en-US" sz="3200" b="1" dirty="0">
                <a:solidFill>
                  <a:schemeClr val="bg1"/>
                </a:solidFill>
                <a:latin typeface="HP001 4 hàng" panose="020B0603050302020204" pitchFamily="34" charset="0"/>
              </a:rPr>
              <a:t> </a:t>
            </a:r>
            <a:r>
              <a:rPr lang="en-US" sz="3200" b="1" dirty="0" err="1">
                <a:solidFill>
                  <a:schemeClr val="bg1"/>
                </a:solidFill>
                <a:latin typeface="HP001 4 hàng" panose="020B0603050302020204" pitchFamily="34" charset="0"/>
              </a:rPr>
              <a:t>được</a:t>
            </a:r>
            <a:r>
              <a:rPr lang="en-US" sz="3200" b="1" dirty="0">
                <a:solidFill>
                  <a:schemeClr val="bg1"/>
                </a:solidFill>
                <a:latin typeface="HP001 4 hàng" panose="020B0603050302020204" pitchFamily="34" charset="0"/>
              </a:rPr>
              <a:t> </a:t>
            </a:r>
            <a:r>
              <a:rPr lang="en-US" sz="3200" b="1" dirty="0" err="1">
                <a:solidFill>
                  <a:schemeClr val="bg1"/>
                </a:solidFill>
                <a:latin typeface="HP001 4 hàng" panose="020B0603050302020204" pitchFamily="34" charset="0"/>
              </a:rPr>
              <a:t>điều</a:t>
            </a:r>
            <a:r>
              <a:rPr lang="en-US" sz="3200" b="1" dirty="0">
                <a:solidFill>
                  <a:schemeClr val="bg1"/>
                </a:solidFill>
                <a:latin typeface="HP001 4 hàng" panose="020B0603050302020204" pitchFamily="34" charset="0"/>
              </a:rPr>
              <a:t> </a:t>
            </a:r>
            <a:r>
              <a:rPr lang="en-US" sz="3200" b="1" dirty="0" err="1">
                <a:solidFill>
                  <a:schemeClr val="bg1"/>
                </a:solidFill>
                <a:latin typeface="HP001 4 hàng" panose="020B0603050302020204" pitchFamily="34" charset="0"/>
              </a:rPr>
              <a:t>gì</a:t>
            </a:r>
            <a:r>
              <a:rPr lang="en-US" sz="3200" b="1" dirty="0">
                <a:solidFill>
                  <a:schemeClr val="bg1"/>
                </a:solidFill>
                <a:latin typeface="HP001 4 hàng" panose="020B0603050302020204" pitchFamily="34" charset="0"/>
              </a:rPr>
              <a:t> qua </a:t>
            </a:r>
            <a:r>
              <a:rPr lang="en-US" sz="3200" b="1" dirty="0" err="1">
                <a:solidFill>
                  <a:schemeClr val="bg1"/>
                </a:solidFill>
                <a:latin typeface="HP001 4 hàng" panose="020B0603050302020204" pitchFamily="34" charset="0"/>
              </a:rPr>
              <a:t>bài</a:t>
            </a:r>
            <a:r>
              <a:rPr lang="en-US" sz="3200" b="1" dirty="0">
                <a:solidFill>
                  <a:schemeClr val="bg1"/>
                </a:solidFill>
                <a:latin typeface="HP001 4 hàng" panose="020B0603050302020204" pitchFamily="34" charset="0"/>
              </a:rPr>
              <a:t> </a:t>
            </a:r>
            <a:r>
              <a:rPr lang="en-US" sz="3200" b="1" dirty="0" err="1">
                <a:solidFill>
                  <a:schemeClr val="bg1"/>
                </a:solidFill>
                <a:latin typeface="HP001 4 hàng" panose="020B0603050302020204" pitchFamily="34" charset="0"/>
              </a:rPr>
              <a:t>học</a:t>
            </a:r>
            <a:r>
              <a:rPr lang="en-US" sz="3200" b="1" dirty="0">
                <a:solidFill>
                  <a:schemeClr val="bg1"/>
                </a:solidFill>
                <a:latin typeface="HP001 4 hàng" panose="020B0603050302020204" pitchFamily="34" charset="0"/>
              </a:rPr>
              <a:t> </a:t>
            </a:r>
            <a:r>
              <a:rPr lang="en-US" sz="3200" b="1" dirty="0" err="1">
                <a:solidFill>
                  <a:schemeClr val="bg1"/>
                </a:solidFill>
                <a:latin typeface="HP001 4 hàng" panose="020B0603050302020204" pitchFamily="34" charset="0"/>
              </a:rPr>
              <a:t>hôm</a:t>
            </a:r>
            <a:r>
              <a:rPr lang="en-US" sz="3200" b="1" dirty="0">
                <a:solidFill>
                  <a:schemeClr val="bg1"/>
                </a:solidFill>
                <a:latin typeface="HP001 4 hàng" panose="020B0603050302020204" pitchFamily="34" charset="0"/>
              </a:rPr>
              <a:t> nay?</a:t>
            </a:r>
          </a:p>
        </p:txBody>
      </p:sp>
      <p:sp>
        <p:nvSpPr>
          <p:cNvPr id="11" name="TextBox 10">
            <a:extLst>
              <a:ext uri="{FF2B5EF4-FFF2-40B4-BE49-F238E27FC236}">
                <a16:creationId xmlns:a16="http://schemas.microsoft.com/office/drawing/2014/main" id="{FE333FA0-A24C-4912-9CA5-47EF9CE99720}"/>
              </a:ext>
            </a:extLst>
          </p:cNvPr>
          <p:cNvSpPr txBox="1"/>
          <p:nvPr/>
        </p:nvSpPr>
        <p:spPr>
          <a:xfrm>
            <a:off x="1656522" y="2252847"/>
            <a:ext cx="8322365" cy="1938992"/>
          </a:xfrm>
          <a:prstGeom prst="rect">
            <a:avLst/>
          </a:prstGeom>
          <a:noFill/>
        </p:spPr>
        <p:txBody>
          <a:bodyPr wrap="square" rtlCol="0">
            <a:spAutoFit/>
          </a:bodyPr>
          <a:lstStyle/>
          <a:p>
            <a:r>
              <a:rPr lang="en-US" sz="4000" b="1" dirty="0" err="1">
                <a:solidFill>
                  <a:schemeClr val="bg1"/>
                </a:solidFill>
                <a:effectLst/>
                <a:latin typeface="HP001 4 hàng" panose="020B0603050302020204" pitchFamily="34" charset="0"/>
                <a:ea typeface="Times New Roman" panose="02020603050405020304" pitchFamily="18" charset="0"/>
              </a:rPr>
              <a:t>Biết</a:t>
            </a:r>
            <a:r>
              <a:rPr lang="en-US" sz="4000" b="1" dirty="0">
                <a:solidFill>
                  <a:schemeClr val="bg1"/>
                </a:solidFill>
                <a:effectLst/>
                <a:latin typeface="HP001 4 hàng" panose="020B0603050302020204" pitchFamily="34" charset="0"/>
                <a:ea typeface="Times New Roman" panose="02020603050405020304" pitchFamily="18" charset="0"/>
              </a:rPr>
              <a:t> </a:t>
            </a:r>
            <a:r>
              <a:rPr lang="en-US" sz="4000" b="1" dirty="0" err="1">
                <a:solidFill>
                  <a:schemeClr val="bg1"/>
                </a:solidFill>
                <a:effectLst/>
                <a:latin typeface="HP001 4 hàng" panose="020B0603050302020204" pitchFamily="34" charset="0"/>
                <a:ea typeface="Times New Roman" panose="02020603050405020304" pitchFamily="18" charset="0"/>
              </a:rPr>
              <a:t>cách</a:t>
            </a:r>
            <a:r>
              <a:rPr lang="en-US" sz="4000" b="1" dirty="0">
                <a:solidFill>
                  <a:schemeClr val="bg1"/>
                </a:solidFill>
                <a:effectLst/>
                <a:latin typeface="HP001 4 hàng" panose="020B0603050302020204" pitchFamily="34" charset="0"/>
                <a:ea typeface="Times New Roman" panose="02020603050405020304" pitchFamily="18" charset="0"/>
              </a:rPr>
              <a:t> </a:t>
            </a:r>
            <a:r>
              <a:rPr lang="en-US" sz="4000" b="1" dirty="0" err="1">
                <a:solidFill>
                  <a:schemeClr val="bg1"/>
                </a:solidFill>
                <a:effectLst/>
                <a:latin typeface="HP001 4 hàng" panose="020B0603050302020204" pitchFamily="34" charset="0"/>
                <a:ea typeface="Times New Roman" panose="02020603050405020304" pitchFamily="18" charset="0"/>
              </a:rPr>
              <a:t>tìm</a:t>
            </a:r>
            <a:r>
              <a:rPr lang="en-US" sz="4000" b="1" dirty="0">
                <a:solidFill>
                  <a:schemeClr val="bg1"/>
                </a:solidFill>
                <a:effectLst/>
                <a:latin typeface="HP001 4 hàng" panose="020B0603050302020204" pitchFamily="34" charset="0"/>
                <a:ea typeface="Times New Roman" panose="02020603050405020304" pitchFamily="18" charset="0"/>
              </a:rPr>
              <a:t> </a:t>
            </a:r>
            <a:r>
              <a:rPr lang="en-US" sz="4000" b="1" dirty="0" err="1">
                <a:solidFill>
                  <a:schemeClr val="bg1"/>
                </a:solidFill>
                <a:effectLst/>
                <a:latin typeface="HP001 4 hàng" panose="020B0603050302020204" pitchFamily="34" charset="0"/>
                <a:ea typeface="Times New Roman" panose="02020603050405020304" pitchFamily="18" charset="0"/>
              </a:rPr>
              <a:t>kiếm</a:t>
            </a:r>
            <a:r>
              <a:rPr lang="en-US" sz="4000" b="1" dirty="0">
                <a:solidFill>
                  <a:schemeClr val="bg1"/>
                </a:solidFill>
                <a:effectLst/>
                <a:latin typeface="HP001 4 hàng" panose="020B0603050302020204" pitchFamily="34" charset="0"/>
                <a:ea typeface="Times New Roman" panose="02020603050405020304" pitchFamily="18" charset="0"/>
              </a:rPr>
              <a:t> </a:t>
            </a:r>
            <a:r>
              <a:rPr lang="en-US" sz="4000" b="1" dirty="0" err="1">
                <a:solidFill>
                  <a:schemeClr val="bg1"/>
                </a:solidFill>
                <a:effectLst/>
                <a:latin typeface="HP001 4 hàng" panose="020B0603050302020204" pitchFamily="34" charset="0"/>
                <a:ea typeface="Times New Roman" panose="02020603050405020304" pitchFamily="18" charset="0"/>
              </a:rPr>
              <a:t>sự</a:t>
            </a:r>
            <a:r>
              <a:rPr lang="en-US" sz="4000" b="1" dirty="0">
                <a:solidFill>
                  <a:schemeClr val="bg1"/>
                </a:solidFill>
                <a:effectLst/>
                <a:latin typeface="HP001 4 hàng" panose="020B0603050302020204" pitchFamily="34" charset="0"/>
                <a:ea typeface="Times New Roman" panose="02020603050405020304" pitchFamily="18" charset="0"/>
              </a:rPr>
              <a:t> </a:t>
            </a:r>
            <a:r>
              <a:rPr lang="en-US" sz="4000" b="1" dirty="0" err="1">
                <a:solidFill>
                  <a:schemeClr val="bg1"/>
                </a:solidFill>
                <a:effectLst/>
                <a:latin typeface="HP001 4 hàng" panose="020B0603050302020204" pitchFamily="34" charset="0"/>
                <a:ea typeface="Times New Roman" panose="02020603050405020304" pitchFamily="18" charset="0"/>
              </a:rPr>
              <a:t>hỗ</a:t>
            </a:r>
            <a:r>
              <a:rPr lang="en-US" sz="4000" b="1" dirty="0">
                <a:solidFill>
                  <a:schemeClr val="bg1"/>
                </a:solidFill>
                <a:effectLst/>
                <a:latin typeface="HP001 4 hàng" panose="020B0603050302020204" pitchFamily="34" charset="0"/>
                <a:ea typeface="Times New Roman" panose="02020603050405020304" pitchFamily="18" charset="0"/>
              </a:rPr>
              <a:t> </a:t>
            </a:r>
            <a:r>
              <a:rPr lang="en-US" sz="4000" b="1" dirty="0" err="1">
                <a:solidFill>
                  <a:schemeClr val="bg1"/>
                </a:solidFill>
                <a:effectLst/>
                <a:latin typeface="HP001 4 hàng" panose="020B0603050302020204" pitchFamily="34" charset="0"/>
                <a:ea typeface="Times New Roman" panose="02020603050405020304" pitchFamily="18" charset="0"/>
              </a:rPr>
              <a:t>trợ</a:t>
            </a:r>
            <a:r>
              <a:rPr lang="en-US" sz="4000" b="1" dirty="0">
                <a:solidFill>
                  <a:schemeClr val="bg1"/>
                </a:solidFill>
                <a:effectLst/>
                <a:latin typeface="HP001 4 hàng" panose="020B0603050302020204" pitchFamily="34" charset="0"/>
                <a:ea typeface="Times New Roman" panose="02020603050405020304" pitchFamily="18" charset="0"/>
              </a:rPr>
              <a:t> </a:t>
            </a:r>
            <a:r>
              <a:rPr lang="en-US" sz="4000" b="1" dirty="0" err="1">
                <a:solidFill>
                  <a:schemeClr val="bg1"/>
                </a:solidFill>
                <a:effectLst/>
                <a:latin typeface="HP001 4 hàng" panose="020B0603050302020204" pitchFamily="34" charset="0"/>
                <a:ea typeface="Times New Roman" panose="02020603050405020304" pitchFamily="18" charset="0"/>
              </a:rPr>
              <a:t>khi</a:t>
            </a:r>
            <a:r>
              <a:rPr lang="en-US" sz="4000" b="1" dirty="0">
                <a:solidFill>
                  <a:schemeClr val="bg1"/>
                </a:solidFill>
                <a:effectLst/>
                <a:latin typeface="HP001 4 hàng" panose="020B0603050302020204" pitchFamily="34" charset="0"/>
                <a:ea typeface="Times New Roman" panose="02020603050405020304" pitchFamily="18" charset="0"/>
              </a:rPr>
              <a:t> ở </a:t>
            </a:r>
            <a:r>
              <a:rPr lang="en-US" sz="4000" b="1" dirty="0" err="1">
                <a:solidFill>
                  <a:schemeClr val="bg1"/>
                </a:solidFill>
                <a:effectLst/>
                <a:latin typeface="HP001 4 hàng" panose="020B0603050302020204" pitchFamily="34" charset="0"/>
                <a:ea typeface="Times New Roman" panose="02020603050405020304" pitchFamily="18" charset="0"/>
              </a:rPr>
              <a:t>trường</a:t>
            </a:r>
            <a:r>
              <a:rPr lang="en-US" sz="4000" b="1" dirty="0">
                <a:solidFill>
                  <a:schemeClr val="bg1"/>
                </a:solidFill>
                <a:effectLst/>
                <a:latin typeface="HP001 4 hàng" panose="020B0603050302020204" pitchFamily="34" charset="0"/>
                <a:ea typeface="Times New Roman" panose="02020603050405020304" pitchFamily="18" charset="0"/>
              </a:rPr>
              <a:t> </a:t>
            </a:r>
            <a:r>
              <a:rPr lang="en-US" sz="4000" b="1" dirty="0" err="1">
                <a:solidFill>
                  <a:schemeClr val="bg1"/>
                </a:solidFill>
                <a:effectLst/>
                <a:latin typeface="HP001 4 hàng" panose="020B0603050302020204" pitchFamily="34" charset="0"/>
                <a:ea typeface="Times New Roman" panose="02020603050405020304" pitchFamily="18" charset="0"/>
              </a:rPr>
              <a:t>và</a:t>
            </a:r>
            <a:r>
              <a:rPr lang="en-US" sz="4000" b="1" dirty="0">
                <a:solidFill>
                  <a:schemeClr val="bg1"/>
                </a:solidFill>
                <a:effectLst/>
                <a:latin typeface="HP001 4 hàng" panose="020B0603050302020204" pitchFamily="34" charset="0"/>
                <a:ea typeface="Times New Roman" panose="02020603050405020304" pitchFamily="18" charset="0"/>
              </a:rPr>
              <a:t> ý </a:t>
            </a:r>
            <a:r>
              <a:rPr lang="en-US" sz="4000" b="1" dirty="0" err="1">
                <a:solidFill>
                  <a:schemeClr val="bg1"/>
                </a:solidFill>
                <a:effectLst/>
                <a:latin typeface="HP001 4 hàng" panose="020B0603050302020204" pitchFamily="34" charset="0"/>
                <a:ea typeface="Times New Roman" panose="02020603050405020304" pitchFamily="18" charset="0"/>
              </a:rPr>
              <a:t>nghĩa</a:t>
            </a:r>
            <a:r>
              <a:rPr lang="en-US" sz="4000" b="1" dirty="0">
                <a:solidFill>
                  <a:schemeClr val="bg1"/>
                </a:solidFill>
                <a:effectLst/>
                <a:latin typeface="HP001 4 hàng" panose="020B0603050302020204" pitchFamily="34" charset="0"/>
                <a:ea typeface="Times New Roman" panose="02020603050405020304" pitchFamily="18" charset="0"/>
              </a:rPr>
              <a:t> </a:t>
            </a:r>
            <a:r>
              <a:rPr lang="en-US" sz="4000" b="1" dirty="0" err="1">
                <a:solidFill>
                  <a:schemeClr val="bg1"/>
                </a:solidFill>
                <a:effectLst/>
                <a:latin typeface="HP001 4 hàng" panose="020B0603050302020204" pitchFamily="34" charset="0"/>
                <a:ea typeface="Times New Roman" panose="02020603050405020304" pitchFamily="18" charset="0"/>
              </a:rPr>
              <a:t>của</a:t>
            </a:r>
            <a:r>
              <a:rPr lang="en-US" sz="4000" b="1" dirty="0">
                <a:solidFill>
                  <a:schemeClr val="bg1"/>
                </a:solidFill>
                <a:effectLst/>
                <a:latin typeface="HP001 4 hàng" panose="020B0603050302020204" pitchFamily="34" charset="0"/>
                <a:ea typeface="Times New Roman" panose="02020603050405020304" pitchFamily="18" charset="0"/>
              </a:rPr>
              <a:t> </a:t>
            </a:r>
            <a:r>
              <a:rPr lang="en-US" sz="4000" b="1" dirty="0" err="1">
                <a:solidFill>
                  <a:schemeClr val="bg1"/>
                </a:solidFill>
                <a:effectLst/>
                <a:latin typeface="HP001 4 hàng" panose="020B0603050302020204" pitchFamily="34" charset="0"/>
                <a:ea typeface="Times New Roman" panose="02020603050405020304" pitchFamily="18" charset="0"/>
              </a:rPr>
              <a:t>việc</a:t>
            </a:r>
            <a:r>
              <a:rPr lang="en-US" sz="4000" b="1" dirty="0">
                <a:solidFill>
                  <a:schemeClr val="bg1"/>
                </a:solidFill>
                <a:effectLst/>
                <a:latin typeface="HP001 4 hàng" panose="020B0603050302020204" pitchFamily="34" charset="0"/>
                <a:ea typeface="Times New Roman" panose="02020603050405020304" pitchFamily="18" charset="0"/>
              </a:rPr>
              <a:t> </a:t>
            </a:r>
            <a:r>
              <a:rPr lang="en-US" sz="4000" b="1" dirty="0" err="1">
                <a:solidFill>
                  <a:schemeClr val="bg1"/>
                </a:solidFill>
                <a:effectLst/>
                <a:latin typeface="HP001 4 hàng" panose="020B0603050302020204" pitchFamily="34" charset="0"/>
                <a:ea typeface="Times New Roman" panose="02020603050405020304" pitchFamily="18" charset="0"/>
              </a:rPr>
              <a:t>biết</a:t>
            </a:r>
            <a:r>
              <a:rPr lang="en-US" sz="4000" b="1" dirty="0">
                <a:solidFill>
                  <a:schemeClr val="bg1"/>
                </a:solidFill>
                <a:effectLst/>
                <a:latin typeface="HP001 4 hàng" panose="020B0603050302020204" pitchFamily="34" charset="0"/>
                <a:ea typeface="Times New Roman" panose="02020603050405020304" pitchFamily="18" charset="0"/>
              </a:rPr>
              <a:t> </a:t>
            </a:r>
            <a:r>
              <a:rPr lang="en-US" sz="4000" b="1" dirty="0" err="1">
                <a:solidFill>
                  <a:schemeClr val="bg1"/>
                </a:solidFill>
                <a:effectLst/>
                <a:latin typeface="HP001 4 hàng" panose="020B0603050302020204" pitchFamily="34" charset="0"/>
                <a:ea typeface="Times New Roman" panose="02020603050405020304" pitchFamily="18" charset="0"/>
              </a:rPr>
              <a:t>tìm</a:t>
            </a:r>
            <a:r>
              <a:rPr lang="en-US" sz="4000" b="1" dirty="0">
                <a:solidFill>
                  <a:schemeClr val="bg1"/>
                </a:solidFill>
                <a:effectLst/>
                <a:latin typeface="HP001 4 hàng" panose="020B0603050302020204" pitchFamily="34" charset="0"/>
                <a:ea typeface="Times New Roman" panose="02020603050405020304" pitchFamily="18" charset="0"/>
              </a:rPr>
              <a:t> </a:t>
            </a:r>
            <a:r>
              <a:rPr lang="en-US" sz="4000" b="1" dirty="0" err="1">
                <a:solidFill>
                  <a:schemeClr val="bg1"/>
                </a:solidFill>
                <a:effectLst/>
                <a:latin typeface="HP001 4 hàng" panose="020B0603050302020204" pitchFamily="34" charset="0"/>
                <a:ea typeface="Times New Roman" panose="02020603050405020304" pitchFamily="18" charset="0"/>
              </a:rPr>
              <a:t>kiếm</a:t>
            </a:r>
            <a:r>
              <a:rPr lang="en-US" sz="4000" b="1" dirty="0">
                <a:solidFill>
                  <a:schemeClr val="bg1"/>
                </a:solidFill>
                <a:effectLst/>
                <a:latin typeface="HP001 4 hàng" panose="020B0603050302020204" pitchFamily="34" charset="0"/>
                <a:ea typeface="Times New Roman" panose="02020603050405020304" pitchFamily="18" charset="0"/>
              </a:rPr>
              <a:t> </a:t>
            </a:r>
            <a:r>
              <a:rPr lang="en-US" sz="4000" b="1" dirty="0" err="1">
                <a:solidFill>
                  <a:schemeClr val="bg1"/>
                </a:solidFill>
                <a:effectLst/>
                <a:latin typeface="HP001 4 hàng" panose="020B0603050302020204" pitchFamily="34" charset="0"/>
                <a:ea typeface="Times New Roman" panose="02020603050405020304" pitchFamily="18" charset="0"/>
              </a:rPr>
              <a:t>sự</a:t>
            </a:r>
            <a:r>
              <a:rPr lang="en-US" sz="4000" b="1" dirty="0">
                <a:solidFill>
                  <a:schemeClr val="bg1"/>
                </a:solidFill>
                <a:effectLst/>
                <a:latin typeface="HP001 4 hàng" panose="020B0603050302020204" pitchFamily="34" charset="0"/>
                <a:ea typeface="Times New Roman" panose="02020603050405020304" pitchFamily="18" charset="0"/>
              </a:rPr>
              <a:t> </a:t>
            </a:r>
            <a:r>
              <a:rPr lang="en-US" sz="4000" b="1" dirty="0" err="1">
                <a:solidFill>
                  <a:schemeClr val="bg1"/>
                </a:solidFill>
                <a:effectLst/>
                <a:latin typeface="HP001 4 hàng" panose="020B0603050302020204" pitchFamily="34" charset="0"/>
                <a:ea typeface="Times New Roman" panose="02020603050405020304" pitchFamily="18" charset="0"/>
              </a:rPr>
              <a:t>hỗ</a:t>
            </a:r>
            <a:r>
              <a:rPr lang="en-US" sz="4000" b="1" dirty="0">
                <a:solidFill>
                  <a:schemeClr val="bg1"/>
                </a:solidFill>
                <a:effectLst/>
                <a:latin typeface="HP001 4 hàng" panose="020B0603050302020204" pitchFamily="34" charset="0"/>
                <a:ea typeface="Times New Roman" panose="02020603050405020304" pitchFamily="18" charset="0"/>
              </a:rPr>
              <a:t> </a:t>
            </a:r>
            <a:r>
              <a:rPr lang="en-US" sz="4000" b="1" dirty="0" err="1">
                <a:solidFill>
                  <a:schemeClr val="bg1"/>
                </a:solidFill>
                <a:effectLst/>
                <a:latin typeface="HP001 4 hàng" panose="020B0603050302020204" pitchFamily="34" charset="0"/>
                <a:ea typeface="Times New Roman" panose="02020603050405020304" pitchFamily="18" charset="0"/>
              </a:rPr>
              <a:t>trợ</a:t>
            </a:r>
            <a:r>
              <a:rPr lang="en-US" sz="4000" b="1" dirty="0">
                <a:solidFill>
                  <a:schemeClr val="bg1"/>
                </a:solidFill>
                <a:effectLst/>
                <a:latin typeface="HP001 4 hàng" panose="020B0603050302020204" pitchFamily="34" charset="0"/>
                <a:ea typeface="Times New Roman" panose="02020603050405020304" pitchFamily="18" charset="0"/>
              </a:rPr>
              <a:t> </a:t>
            </a:r>
            <a:r>
              <a:rPr lang="en-US" sz="4000" b="1" dirty="0" err="1">
                <a:solidFill>
                  <a:schemeClr val="bg1"/>
                </a:solidFill>
                <a:effectLst/>
                <a:latin typeface="HP001 4 hàng" panose="020B0603050302020204" pitchFamily="34" charset="0"/>
                <a:ea typeface="Times New Roman" panose="02020603050405020304" pitchFamily="18" charset="0"/>
              </a:rPr>
              <a:t>khi</a:t>
            </a:r>
            <a:r>
              <a:rPr lang="en-US" sz="4000" b="1" dirty="0">
                <a:solidFill>
                  <a:schemeClr val="bg1"/>
                </a:solidFill>
                <a:effectLst/>
                <a:latin typeface="HP001 4 hàng" panose="020B0603050302020204" pitchFamily="34" charset="0"/>
                <a:ea typeface="Times New Roman" panose="02020603050405020304" pitchFamily="18" charset="0"/>
              </a:rPr>
              <a:t> ở </a:t>
            </a:r>
            <a:r>
              <a:rPr lang="en-US" sz="4000" b="1" dirty="0" err="1">
                <a:solidFill>
                  <a:schemeClr val="bg1"/>
                </a:solidFill>
                <a:effectLst/>
                <a:latin typeface="HP001 4 hàng" panose="020B0603050302020204" pitchFamily="34" charset="0"/>
                <a:ea typeface="Times New Roman" panose="02020603050405020304" pitchFamily="18" charset="0"/>
              </a:rPr>
              <a:t>trường</a:t>
            </a:r>
            <a:r>
              <a:rPr lang="en-US" sz="4000" b="1" dirty="0">
                <a:solidFill>
                  <a:schemeClr val="bg1"/>
                </a:solidFill>
                <a:effectLst/>
                <a:latin typeface="HP001 4 hàng" panose="020B0603050302020204" pitchFamily="34" charset="0"/>
                <a:ea typeface="Times New Roman" panose="02020603050405020304" pitchFamily="18" charset="0"/>
              </a:rPr>
              <a:t> </a:t>
            </a:r>
            <a:endParaRPr lang="en-US" sz="4000" b="1" dirty="0">
              <a:solidFill>
                <a:schemeClr val="bg1"/>
              </a:solidFill>
              <a:latin typeface="HP001 4 hàng" panose="020B0603050302020204" pitchFamily="34" charset="0"/>
            </a:endParaRPr>
          </a:p>
        </p:txBody>
      </p:sp>
    </p:spTree>
    <p:extLst>
      <p:ext uri="{BB962C8B-B14F-4D97-AF65-F5344CB8AC3E}">
        <p14:creationId xmlns:p14="http://schemas.microsoft.com/office/powerpoint/2010/main" val="3802779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E6C1C00-B23D-41B7-90EB-E03FCA6CC2FE}"/>
              </a:ext>
            </a:extLst>
          </p:cNvPr>
          <p:cNvPicPr>
            <a:picLocks noChangeAspect="1"/>
          </p:cNvPicPr>
          <p:nvPr/>
        </p:nvPicPr>
        <p:blipFill rotWithShape="1">
          <a:blip r:embed="rId2">
            <a:extLst>
              <a:ext uri="{28A0092B-C50C-407E-A947-70E740481C1C}">
                <a14:useLocalDpi xmlns:a14="http://schemas.microsoft.com/office/drawing/2010/main" val="0"/>
              </a:ext>
            </a:extLst>
          </a:blip>
          <a:srcRect t="13333" b="14010"/>
          <a:stretch/>
        </p:blipFill>
        <p:spPr>
          <a:xfrm>
            <a:off x="0" y="0"/>
            <a:ext cx="12192000" cy="6858000"/>
          </a:xfrm>
          <a:prstGeom prst="rect">
            <a:avLst/>
          </a:prstGeom>
        </p:spPr>
      </p:pic>
      <p:sp>
        <p:nvSpPr>
          <p:cNvPr id="8" name="TextBox 7">
            <a:extLst>
              <a:ext uri="{FF2B5EF4-FFF2-40B4-BE49-F238E27FC236}">
                <a16:creationId xmlns:a16="http://schemas.microsoft.com/office/drawing/2014/main" id="{5990BD0B-3D52-4FDF-9BFB-49FA3480EFAE}"/>
              </a:ext>
            </a:extLst>
          </p:cNvPr>
          <p:cNvSpPr txBox="1"/>
          <p:nvPr/>
        </p:nvSpPr>
        <p:spPr>
          <a:xfrm>
            <a:off x="3498574" y="3429000"/>
            <a:ext cx="6361043" cy="1323439"/>
          </a:xfrm>
          <a:prstGeom prst="rect">
            <a:avLst/>
          </a:prstGeom>
          <a:noFill/>
        </p:spPr>
        <p:txBody>
          <a:bodyPr wrap="square" rtlCol="0">
            <a:spAutoFit/>
          </a:bodyPr>
          <a:lstStyle/>
          <a:p>
            <a:r>
              <a:rPr lang="en-US" sz="8000" b="1" dirty="0">
                <a:latin typeface="HP001 4 hàng" panose="020B0603050302020204" pitchFamily="34" charset="0"/>
              </a:rPr>
              <a:t>Thank you!!</a:t>
            </a:r>
          </a:p>
        </p:txBody>
      </p:sp>
    </p:spTree>
    <p:extLst>
      <p:ext uri="{BB962C8B-B14F-4D97-AF65-F5344CB8AC3E}">
        <p14:creationId xmlns:p14="http://schemas.microsoft.com/office/powerpoint/2010/main" val="42256528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7874E0E-4EA5-4539-AE63-531CEF7166D7}"/>
              </a:ext>
            </a:extLst>
          </p:cNvPr>
          <p:cNvPicPr>
            <a:picLocks noChangeAspect="1"/>
          </p:cNvPicPr>
          <p:nvPr/>
        </p:nvPicPr>
        <p:blipFill rotWithShape="1">
          <a:blip r:embed="rId2">
            <a:extLst>
              <a:ext uri="{28A0092B-C50C-407E-A947-70E740481C1C}">
                <a14:useLocalDpi xmlns:a14="http://schemas.microsoft.com/office/drawing/2010/main" val="0"/>
              </a:ext>
            </a:extLst>
          </a:blip>
          <a:srcRect l="25385" r="15400" b="6796"/>
          <a:stretch/>
        </p:blipFill>
        <p:spPr>
          <a:xfrm>
            <a:off x="-356684" y="743744"/>
            <a:ext cx="3045763" cy="4793952"/>
          </a:xfrm>
          <a:prstGeom prst="rect">
            <a:avLst/>
          </a:prstGeom>
        </p:spPr>
      </p:pic>
      <p:pic>
        <p:nvPicPr>
          <p:cNvPr id="5" name="Picture 4">
            <a:extLst>
              <a:ext uri="{FF2B5EF4-FFF2-40B4-BE49-F238E27FC236}">
                <a16:creationId xmlns:a16="http://schemas.microsoft.com/office/drawing/2014/main" id="{56CFF24D-FF15-4C68-80C2-120CDC9F7B63}"/>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72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872504" y="0"/>
            <a:ext cx="7635240" cy="7271438"/>
          </a:xfrm>
          <a:prstGeom prst="rect">
            <a:avLst/>
          </a:prstGeom>
        </p:spPr>
      </p:pic>
      <p:pic>
        <p:nvPicPr>
          <p:cNvPr id="6" name="Picture 5">
            <a:extLst>
              <a:ext uri="{FF2B5EF4-FFF2-40B4-BE49-F238E27FC236}">
                <a16:creationId xmlns:a16="http://schemas.microsoft.com/office/drawing/2014/main" id="{DF71A913-3563-491C-A410-4A5C7B19CD1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9703" b="11698"/>
          <a:stretch/>
        </p:blipFill>
        <p:spPr>
          <a:xfrm>
            <a:off x="8691169" y="4404360"/>
            <a:ext cx="2610189" cy="2344867"/>
          </a:xfrm>
          <a:prstGeom prst="rect">
            <a:avLst/>
          </a:prstGeom>
        </p:spPr>
      </p:pic>
      <p:sp>
        <p:nvSpPr>
          <p:cNvPr id="7" name="TextBox 6">
            <a:extLst>
              <a:ext uri="{FF2B5EF4-FFF2-40B4-BE49-F238E27FC236}">
                <a16:creationId xmlns:a16="http://schemas.microsoft.com/office/drawing/2014/main" id="{18C1B58B-484A-4C3F-9600-FD803F0861FF}"/>
              </a:ext>
            </a:extLst>
          </p:cNvPr>
          <p:cNvSpPr txBox="1"/>
          <p:nvPr/>
        </p:nvSpPr>
        <p:spPr>
          <a:xfrm>
            <a:off x="3986057" y="3635719"/>
            <a:ext cx="3948517"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HP001 4 hàng" panose="020B0603050302020204" pitchFamily="34" charset="0"/>
                <a:ea typeface="+mn-ea"/>
                <a:cs typeface="Times New Roman" panose="02020603050405020304" pitchFamily="18" charset="0"/>
              </a:rPr>
              <a:t>Khởi</a:t>
            </a:r>
            <a:r>
              <a:rPr kumimoji="0" lang="en-US" sz="6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HP001 4 hàng" panose="020B0603050302020204" pitchFamily="34" charset="0"/>
                <a:ea typeface="+mn-ea"/>
                <a:cs typeface="Times New Roman" panose="02020603050405020304" pitchFamily="18" charset="0"/>
              </a:rPr>
              <a:t> </a:t>
            </a:r>
            <a:r>
              <a:rPr kumimoji="0" lang="en-US" sz="66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HP001 4 hàng" panose="020B0603050302020204" pitchFamily="34" charset="0"/>
                <a:ea typeface="+mn-ea"/>
                <a:cs typeface="Times New Roman" panose="02020603050405020304" pitchFamily="18" charset="0"/>
              </a:rPr>
              <a:t>động</a:t>
            </a:r>
            <a:endParaRPr kumimoji="0" lang="en-US" sz="6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HP001 4 hàng" panose="020B0603050302020204" pitchFamily="34" charset="0"/>
              <a:ea typeface="+mn-ea"/>
              <a:cs typeface="Times New Roman" panose="02020603050405020304" pitchFamily="18" charset="0"/>
            </a:endParaRPr>
          </a:p>
        </p:txBody>
      </p:sp>
    </p:spTree>
    <p:extLst>
      <p:ext uri="{BB962C8B-B14F-4D97-AF65-F5344CB8AC3E}">
        <p14:creationId xmlns:p14="http://schemas.microsoft.com/office/powerpoint/2010/main" val="82708360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42" presetClass="entr" presetSubtype="0"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par>
                          <p:cTn id="21" fill="hold">
                            <p:stCondLst>
                              <p:cond delay="2500"/>
                            </p:stCondLst>
                            <p:childTnLst>
                              <p:par>
                                <p:cTn id="22" presetID="53" presetClass="entr" presetSubtype="16" fill="hold" nodeType="afterEffect">
                                  <p:stCondLst>
                                    <p:cond delay="0"/>
                                  </p:stCondLst>
                                  <p:childTnLst>
                                    <p:set>
                                      <p:cBhvr>
                                        <p:cTn id="23" dur="1" fill="hold">
                                          <p:stCondLst>
                                            <p:cond delay="0"/>
                                          </p:stCondLst>
                                        </p:cTn>
                                        <p:tgtEl>
                                          <p:spTgt spid="7">
                                            <p:txEl>
                                              <p:pRg st="0" end="0"/>
                                            </p:txEl>
                                          </p:spTgt>
                                        </p:tgtEl>
                                        <p:attrNameLst>
                                          <p:attrName>style.visibility</p:attrName>
                                        </p:attrNameLst>
                                      </p:cBhvr>
                                      <p:to>
                                        <p:strVal val="visible"/>
                                      </p:to>
                                    </p:set>
                                    <p:anim calcmode="lin" valueType="num">
                                      <p:cBhvr>
                                        <p:cTn id="24"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25"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26"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7874E0E-4EA5-4539-AE63-531CEF7166D7}"/>
              </a:ext>
            </a:extLst>
          </p:cNvPr>
          <p:cNvPicPr>
            <a:picLocks noChangeAspect="1"/>
          </p:cNvPicPr>
          <p:nvPr/>
        </p:nvPicPr>
        <p:blipFill rotWithShape="1">
          <a:blip r:embed="rId2">
            <a:extLst>
              <a:ext uri="{28A0092B-C50C-407E-A947-70E740481C1C}">
                <a14:useLocalDpi xmlns:a14="http://schemas.microsoft.com/office/drawing/2010/main" val="0"/>
              </a:ext>
            </a:extLst>
          </a:blip>
          <a:srcRect l="25385" r="15400" b="6796"/>
          <a:stretch/>
        </p:blipFill>
        <p:spPr>
          <a:xfrm>
            <a:off x="-356684" y="743744"/>
            <a:ext cx="3045763" cy="4793952"/>
          </a:xfrm>
          <a:prstGeom prst="rect">
            <a:avLst/>
          </a:prstGeom>
        </p:spPr>
      </p:pic>
      <p:pic>
        <p:nvPicPr>
          <p:cNvPr id="5" name="Picture 4">
            <a:extLst>
              <a:ext uri="{FF2B5EF4-FFF2-40B4-BE49-F238E27FC236}">
                <a16:creationId xmlns:a16="http://schemas.microsoft.com/office/drawing/2014/main" id="{56CFF24D-FF15-4C68-80C2-120CDC9F7B63}"/>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72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2037284" y="393237"/>
            <a:ext cx="7635240" cy="7271438"/>
          </a:xfrm>
          <a:prstGeom prst="rect">
            <a:avLst/>
          </a:prstGeom>
        </p:spPr>
      </p:pic>
      <p:pic>
        <p:nvPicPr>
          <p:cNvPr id="6" name="Picture 5">
            <a:extLst>
              <a:ext uri="{FF2B5EF4-FFF2-40B4-BE49-F238E27FC236}">
                <a16:creationId xmlns:a16="http://schemas.microsoft.com/office/drawing/2014/main" id="{DF71A913-3563-491C-A410-4A5C7B19CD1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9703" b="11698"/>
          <a:stretch/>
        </p:blipFill>
        <p:spPr>
          <a:xfrm>
            <a:off x="8691169" y="4404360"/>
            <a:ext cx="2610189" cy="2344867"/>
          </a:xfrm>
          <a:prstGeom prst="rect">
            <a:avLst/>
          </a:prstGeom>
        </p:spPr>
      </p:pic>
      <p:sp>
        <p:nvSpPr>
          <p:cNvPr id="7" name="TextBox 6">
            <a:extLst>
              <a:ext uri="{FF2B5EF4-FFF2-40B4-BE49-F238E27FC236}">
                <a16:creationId xmlns:a16="http://schemas.microsoft.com/office/drawing/2014/main" id="{18C1B58B-484A-4C3F-9600-FD803F0861FF}"/>
              </a:ext>
            </a:extLst>
          </p:cNvPr>
          <p:cNvSpPr txBox="1"/>
          <p:nvPr/>
        </p:nvSpPr>
        <p:spPr>
          <a:xfrm>
            <a:off x="3845380" y="4028956"/>
            <a:ext cx="4019049"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HP001 4 hàng" panose="020B0603050302020204" pitchFamily="34" charset="0"/>
                <a:ea typeface="+mn-ea"/>
                <a:cs typeface="Times New Roman" panose="02020603050405020304" pitchFamily="18" charset="0"/>
              </a:rPr>
              <a:t>Luyện</a:t>
            </a:r>
            <a:r>
              <a:rPr kumimoji="0" lang="en-US" sz="6600" b="1" i="0" u="none" strike="noStrike" kern="1200" cap="none" spc="0" normalizeH="0" noProof="0" dirty="0">
                <a:ln>
                  <a:noFill/>
                </a:ln>
                <a:solidFill>
                  <a:srgbClr val="FF0000"/>
                </a:solidFill>
                <a:effectLst>
                  <a:outerShdw blurRad="38100" dist="38100" dir="2700000" algn="tl">
                    <a:srgbClr val="000000">
                      <a:alpha val="43137"/>
                    </a:srgbClr>
                  </a:outerShdw>
                </a:effectLst>
                <a:uLnTx/>
                <a:uFillTx/>
                <a:latin typeface="HP001 4 hàng" panose="020B0603050302020204" pitchFamily="34" charset="0"/>
                <a:ea typeface="+mn-ea"/>
                <a:cs typeface="Times New Roman" panose="02020603050405020304" pitchFamily="18" charset="0"/>
              </a:rPr>
              <a:t> </a:t>
            </a:r>
            <a:r>
              <a:rPr kumimoji="0" lang="en-US" sz="6600" b="1" i="0" u="none" strike="noStrike" kern="1200" cap="none" spc="0" normalizeH="0" noProof="0" dirty="0" err="1">
                <a:ln>
                  <a:noFill/>
                </a:ln>
                <a:solidFill>
                  <a:srgbClr val="FF0000"/>
                </a:solidFill>
                <a:effectLst>
                  <a:outerShdw blurRad="38100" dist="38100" dir="2700000" algn="tl">
                    <a:srgbClr val="000000">
                      <a:alpha val="43137"/>
                    </a:srgbClr>
                  </a:outerShdw>
                </a:effectLst>
                <a:uLnTx/>
                <a:uFillTx/>
                <a:latin typeface="HP001 4 hàng" panose="020B0603050302020204" pitchFamily="34" charset="0"/>
                <a:ea typeface="+mn-ea"/>
                <a:cs typeface="Times New Roman" panose="02020603050405020304" pitchFamily="18" charset="0"/>
              </a:rPr>
              <a:t>tập</a:t>
            </a:r>
            <a:endParaRPr kumimoji="0" lang="en-US" sz="6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HP001 4 hàng" panose="020B0603050302020204" pitchFamily="34" charset="0"/>
              <a:ea typeface="+mn-ea"/>
              <a:cs typeface="Times New Roman" panose="02020603050405020304" pitchFamily="18" charset="0"/>
            </a:endParaRPr>
          </a:p>
        </p:txBody>
      </p:sp>
      <p:sp>
        <p:nvSpPr>
          <p:cNvPr id="2" name="TextBox 1">
            <a:extLst>
              <a:ext uri="{FF2B5EF4-FFF2-40B4-BE49-F238E27FC236}">
                <a16:creationId xmlns:a16="http://schemas.microsoft.com/office/drawing/2014/main" id="{6B355F52-01C5-419A-B24A-7EBEDC00FFF4}"/>
              </a:ext>
            </a:extLst>
          </p:cNvPr>
          <p:cNvSpPr txBox="1"/>
          <p:nvPr/>
        </p:nvSpPr>
        <p:spPr>
          <a:xfrm>
            <a:off x="1026497" y="190500"/>
            <a:ext cx="12210756"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HP001 4 hàng" panose="020B0603050302020204" pitchFamily="34"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HP001 4 hàng" panose="020B0603050302020204" pitchFamily="34" charset="0"/>
                <a:ea typeface="+mn-ea"/>
                <a:cs typeface="+mn-cs"/>
              </a:rPr>
              <a:t>Thứ</a:t>
            </a:r>
            <a:r>
              <a:rPr kumimoji="0" lang="en-US" sz="2400" b="1" i="0" u="none" strike="noStrike" kern="1200" cap="none" spc="0" normalizeH="0" baseline="0" noProof="0" dirty="0">
                <a:ln>
                  <a:noFill/>
                </a:ln>
                <a:solidFill>
                  <a:prstClr val="black"/>
                </a:solidFill>
                <a:effectLst/>
                <a:uLnTx/>
                <a:uFillTx/>
                <a:latin typeface="HP001 4 hàng" panose="020B0603050302020204" pitchFamily="34" charset="0"/>
                <a:ea typeface="+mn-ea"/>
                <a:cs typeface="+mn-cs"/>
              </a:rPr>
              <a:t> </a:t>
            </a:r>
            <a:r>
              <a:rPr lang="en-US" sz="2400" b="1" dirty="0">
                <a:solidFill>
                  <a:prstClr val="black"/>
                </a:solidFill>
                <a:latin typeface="HP001 4 hàng" panose="020B0603050302020204" pitchFamily="34" charset="0"/>
              </a:rPr>
              <a:t>….</a:t>
            </a:r>
            <a:r>
              <a:rPr kumimoji="0" lang="en-US" sz="2400" b="1" i="0" u="none" strike="noStrike" kern="1200" cap="none" spc="0" normalizeH="0" baseline="0" noProof="0" dirty="0">
                <a:ln>
                  <a:noFill/>
                </a:ln>
                <a:solidFill>
                  <a:prstClr val="black"/>
                </a:solidFill>
                <a:effectLst/>
                <a:uLnTx/>
                <a:uFillTx/>
                <a:latin typeface="HP001 4 hàng" panose="020B0603050302020204" pitchFamily="34" charset="0"/>
                <a:ea typeface="+mn-ea"/>
                <a:cs typeface="+mn-cs"/>
              </a:rPr>
              <a:t>ngày ….tháng … năm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HP001 4 hàng" panose="020B0603050302020204" pitchFamily="34" charset="0"/>
              <a:ea typeface="+mn-ea"/>
              <a:cs typeface="+mn-cs"/>
            </a:endParaRPr>
          </a:p>
        </p:txBody>
      </p:sp>
      <p:sp>
        <p:nvSpPr>
          <p:cNvPr id="3" name="TextBox 2">
            <a:extLst>
              <a:ext uri="{FF2B5EF4-FFF2-40B4-BE49-F238E27FC236}">
                <a16:creationId xmlns:a16="http://schemas.microsoft.com/office/drawing/2014/main" id="{6063C1D7-7B57-44B2-9CD0-95913D3A7180}"/>
              </a:ext>
            </a:extLst>
          </p:cNvPr>
          <p:cNvSpPr txBox="1"/>
          <p:nvPr/>
        </p:nvSpPr>
        <p:spPr>
          <a:xfrm>
            <a:off x="1549288" y="509492"/>
            <a:ext cx="1425390" cy="461665"/>
          </a:xfrm>
          <a:prstGeom prst="rect">
            <a:avLst/>
          </a:prstGeom>
          <a:noFill/>
        </p:spPr>
        <p:txBody>
          <a:bodyPr wrap="none" rtlCol="0">
            <a:spAutoFit/>
          </a:bodyPr>
          <a:lstStyle/>
          <a:p>
            <a:r>
              <a:rPr lang="en-US" sz="2400" b="1" u="sng" dirty="0" err="1">
                <a:latin typeface="HP001 4 hàng" panose="020B0603050302020204" pitchFamily="34" charset="0"/>
              </a:rPr>
              <a:t>Đạo</a:t>
            </a:r>
            <a:r>
              <a:rPr lang="en-US" sz="2400" b="1" u="sng" dirty="0">
                <a:latin typeface="HP001 4 hàng" panose="020B0603050302020204" pitchFamily="34" charset="0"/>
              </a:rPr>
              <a:t> </a:t>
            </a:r>
            <a:r>
              <a:rPr lang="en-US" sz="2400" b="1" u="sng" dirty="0" err="1">
                <a:latin typeface="HP001 4 hàng" panose="020B0603050302020204" pitchFamily="34" charset="0"/>
              </a:rPr>
              <a:t>đức</a:t>
            </a:r>
            <a:r>
              <a:rPr lang="en-US" sz="2400" b="1" dirty="0">
                <a:latin typeface="HP001 4 hàng" panose="020B0603050302020204" pitchFamily="34" charset="0"/>
              </a:rPr>
              <a:t>: </a:t>
            </a:r>
          </a:p>
        </p:txBody>
      </p:sp>
      <p:sp>
        <p:nvSpPr>
          <p:cNvPr id="8" name="TextBox 7">
            <a:extLst>
              <a:ext uri="{FF2B5EF4-FFF2-40B4-BE49-F238E27FC236}">
                <a16:creationId xmlns:a16="http://schemas.microsoft.com/office/drawing/2014/main" id="{C70C3EDC-6DEF-45EE-BA77-D0C183F6B58B}"/>
              </a:ext>
            </a:extLst>
          </p:cNvPr>
          <p:cNvSpPr txBox="1"/>
          <p:nvPr/>
        </p:nvSpPr>
        <p:spPr>
          <a:xfrm>
            <a:off x="2809461" y="805428"/>
            <a:ext cx="6573078" cy="523220"/>
          </a:xfrm>
          <a:prstGeom prst="rect">
            <a:avLst/>
          </a:prstGeom>
          <a:noFill/>
        </p:spPr>
        <p:txBody>
          <a:bodyPr wrap="square" rtlCol="0">
            <a:spAutoFit/>
          </a:bodyPr>
          <a:lstStyle/>
          <a:p>
            <a:r>
              <a:rPr lang="en-US" sz="2800" b="1" dirty="0" err="1">
                <a:solidFill>
                  <a:srgbClr val="FF0000"/>
                </a:solidFill>
                <a:latin typeface="HP001 4 hàng" panose="020B0603050302020204" pitchFamily="34" charset="0"/>
              </a:rPr>
              <a:t>Tự</a:t>
            </a:r>
            <a:r>
              <a:rPr lang="en-US" sz="2800" b="1" dirty="0">
                <a:solidFill>
                  <a:srgbClr val="FF0000"/>
                </a:solidFill>
                <a:latin typeface="HP001 4 hàng" panose="020B0603050302020204" pitchFamily="34" charset="0"/>
              </a:rPr>
              <a:t> </a:t>
            </a:r>
            <a:r>
              <a:rPr lang="en-US" sz="2800" b="1" dirty="0" err="1">
                <a:solidFill>
                  <a:srgbClr val="FF0000"/>
                </a:solidFill>
                <a:latin typeface="HP001 4 hàng" panose="020B0603050302020204" pitchFamily="34" charset="0"/>
              </a:rPr>
              <a:t>hào</a:t>
            </a:r>
            <a:r>
              <a:rPr lang="en-US" sz="2800" b="1" dirty="0">
                <a:solidFill>
                  <a:srgbClr val="FF0000"/>
                </a:solidFill>
                <a:latin typeface="HP001 4 hàng" panose="020B0603050302020204" pitchFamily="34" charset="0"/>
              </a:rPr>
              <a:t> </a:t>
            </a:r>
            <a:r>
              <a:rPr lang="en-US" sz="2800" b="1" dirty="0" err="1">
                <a:solidFill>
                  <a:srgbClr val="FF0000"/>
                </a:solidFill>
                <a:latin typeface="HP001 4 hàng" panose="020B0603050302020204" pitchFamily="34" charset="0"/>
              </a:rPr>
              <a:t>tổ</a:t>
            </a:r>
            <a:r>
              <a:rPr lang="en-US" sz="2800" b="1" dirty="0">
                <a:solidFill>
                  <a:srgbClr val="FF0000"/>
                </a:solidFill>
                <a:latin typeface="HP001 4 hàng" panose="020B0603050302020204" pitchFamily="34" charset="0"/>
              </a:rPr>
              <a:t> </a:t>
            </a:r>
            <a:r>
              <a:rPr lang="en-US" sz="2800" b="1" dirty="0" err="1">
                <a:solidFill>
                  <a:srgbClr val="FF0000"/>
                </a:solidFill>
                <a:latin typeface="HP001 4 hàng" panose="020B0603050302020204" pitchFamily="34" charset="0"/>
              </a:rPr>
              <a:t>quốc</a:t>
            </a:r>
            <a:r>
              <a:rPr lang="en-US" sz="2800" b="1" dirty="0">
                <a:solidFill>
                  <a:srgbClr val="FF0000"/>
                </a:solidFill>
                <a:latin typeface="HP001 4 hàng" panose="020B0603050302020204" pitchFamily="34" charset="0"/>
              </a:rPr>
              <a:t> </a:t>
            </a:r>
            <a:r>
              <a:rPr lang="en-US" sz="2800" b="1" dirty="0" err="1">
                <a:solidFill>
                  <a:srgbClr val="FF0000"/>
                </a:solidFill>
                <a:latin typeface="HP001 4 hàng" panose="020B0603050302020204" pitchFamily="34" charset="0"/>
              </a:rPr>
              <a:t>Việt</a:t>
            </a:r>
            <a:r>
              <a:rPr lang="en-US" sz="2800" b="1" dirty="0">
                <a:solidFill>
                  <a:srgbClr val="FF0000"/>
                </a:solidFill>
                <a:latin typeface="HP001 4 hàng" panose="020B0603050302020204" pitchFamily="34" charset="0"/>
              </a:rPr>
              <a:t> Nam (</a:t>
            </a:r>
            <a:r>
              <a:rPr lang="en-US" sz="2800" b="1" dirty="0" err="1">
                <a:solidFill>
                  <a:srgbClr val="FF0000"/>
                </a:solidFill>
                <a:latin typeface="HP001 4 hàng" panose="020B0603050302020204" pitchFamily="34" charset="0"/>
              </a:rPr>
              <a:t>tiết</a:t>
            </a:r>
            <a:r>
              <a:rPr lang="en-US" sz="2800" b="1" dirty="0">
                <a:solidFill>
                  <a:srgbClr val="FF0000"/>
                </a:solidFill>
                <a:latin typeface="HP001 4 hàng" panose="020B0603050302020204" pitchFamily="34" charset="0"/>
              </a:rPr>
              <a:t> 2)</a:t>
            </a:r>
          </a:p>
        </p:txBody>
      </p:sp>
    </p:spTree>
    <p:extLst>
      <p:ext uri="{BB962C8B-B14F-4D97-AF65-F5344CB8AC3E}">
        <p14:creationId xmlns:p14="http://schemas.microsoft.com/office/powerpoint/2010/main" val="282913665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42" presetClass="entr" presetSubtype="0"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par>
                          <p:cTn id="21" fill="hold">
                            <p:stCondLst>
                              <p:cond delay="2500"/>
                            </p:stCondLst>
                            <p:childTnLst>
                              <p:par>
                                <p:cTn id="22" presetID="53" presetClass="entr" presetSubtype="16" fill="hold" nodeType="afterEffect" nodePh="1">
                                  <p:stCondLst>
                                    <p:cond delay="0"/>
                                  </p:stCondLst>
                                  <p:endCondLst>
                                    <p:cond evt="begin" delay="0">
                                      <p:tn val="22"/>
                                    </p:cond>
                                  </p:endCondLst>
                                  <p:childTnLst>
                                    <p:set>
                                      <p:cBhvr>
                                        <p:cTn id="23" dur="1" fill="hold">
                                          <p:stCondLst>
                                            <p:cond delay="0"/>
                                          </p:stCondLst>
                                        </p:cTn>
                                        <p:tgtEl>
                                          <p:spTgt spid="7">
                                            <p:txEl>
                                              <p:pRg st="0" end="0"/>
                                            </p:txEl>
                                          </p:spTgt>
                                        </p:tgtEl>
                                        <p:attrNameLst>
                                          <p:attrName>style.visibility</p:attrName>
                                        </p:attrNameLst>
                                      </p:cBhvr>
                                      <p:to>
                                        <p:strVal val="visible"/>
                                      </p:to>
                                    </p:set>
                                    <p:anim calcmode="lin" valueType="num">
                                      <p:cBhvr>
                                        <p:cTn id="24"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25"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26"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EC4470E-3946-4F04-A374-59394EEB75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385" y="-199292"/>
            <a:ext cx="13293969" cy="7467600"/>
          </a:xfrm>
          <a:prstGeom prst="rect">
            <a:avLst/>
          </a:prstGeom>
        </p:spPr>
      </p:pic>
      <p:sp>
        <p:nvSpPr>
          <p:cNvPr id="4" name="TextBox 3">
            <a:extLst>
              <a:ext uri="{FF2B5EF4-FFF2-40B4-BE49-F238E27FC236}">
                <a16:creationId xmlns:a16="http://schemas.microsoft.com/office/drawing/2014/main" id="{7F54FC3A-954E-47F3-8516-35869A0262BA}"/>
              </a:ext>
            </a:extLst>
          </p:cNvPr>
          <p:cNvSpPr txBox="1"/>
          <p:nvPr/>
        </p:nvSpPr>
        <p:spPr>
          <a:xfrm>
            <a:off x="2473568" y="1311241"/>
            <a:ext cx="8932985" cy="4235518"/>
          </a:xfrm>
          <a:prstGeom prst="rect">
            <a:avLst/>
          </a:prstGeom>
          <a:noFill/>
        </p:spPr>
        <p:txBody>
          <a:bodyPr wrap="square" rtlCol="0">
            <a:spAutoFit/>
          </a:bodyPr>
          <a:lstStyle/>
          <a:p>
            <a:pPr algn="just">
              <a:lnSpc>
                <a:spcPct val="107000"/>
              </a:lnSpc>
              <a:spcAft>
                <a:spcPts val="800"/>
              </a:spcAft>
            </a:pPr>
            <a:r>
              <a:rPr lang="en-US" sz="2600" b="1" dirty="0" err="1">
                <a:effectLst/>
                <a:latin typeface="Times New Roman" panose="02020603050405020304" pitchFamily="18" charset="0"/>
                <a:ea typeface="Times New Roman" panose="02020603050405020304" pitchFamily="18" charset="0"/>
                <a:cs typeface="Times New Roman" panose="02020603050405020304" pitchFamily="18" charset="0"/>
              </a:rPr>
              <a:t>a.</a:t>
            </a:r>
            <a:r>
              <a:rPr lang="en-US" sz="2600" b="1" dirty="0" err="1">
                <a:effectLst/>
                <a:latin typeface="HP001 4 hàng" panose="020B0603050302020204" pitchFamily="34" charset="0"/>
                <a:ea typeface="Times New Roman" panose="02020603050405020304" pitchFamily="18" charset="0"/>
                <a:cs typeface="Times New Roman" panose="02020603050405020304" pitchFamily="18" charset="0"/>
              </a:rPr>
              <a:t>Yêu</a:t>
            </a:r>
            <a:r>
              <a:rPr lang="en-US" sz="2600" b="1" dirty="0">
                <a:effectLst/>
                <a:latin typeface="HP001 4 hàng" panose="020B0603050302020204" pitchFamily="34" charset="0"/>
                <a:ea typeface="Times New Roman" panose="02020603050405020304" pitchFamily="18" charset="0"/>
                <a:cs typeface="Times New Roman" panose="02020603050405020304" pitchFamily="18" charset="0"/>
              </a:rPr>
              <a:t> </a:t>
            </a:r>
            <a:r>
              <a:rPr lang="en-US" sz="2600" b="1" dirty="0" err="1">
                <a:effectLst/>
                <a:latin typeface="HP001 4 hàng" panose="020B0603050302020204" pitchFamily="34" charset="0"/>
                <a:ea typeface="Times New Roman" panose="02020603050405020304" pitchFamily="18" charset="0"/>
                <a:cs typeface="Times New Roman" panose="02020603050405020304" pitchFamily="18" charset="0"/>
              </a:rPr>
              <a:t>gia</a:t>
            </a:r>
            <a:r>
              <a:rPr lang="en-US" sz="2600" b="1" dirty="0">
                <a:effectLst/>
                <a:latin typeface="HP001 4 hàng" panose="020B0603050302020204" pitchFamily="34" charset="0"/>
                <a:ea typeface="Times New Roman" panose="02020603050405020304" pitchFamily="18" charset="0"/>
                <a:cs typeface="Times New Roman" panose="02020603050405020304" pitchFamily="18" charset="0"/>
              </a:rPr>
              <a:t> </a:t>
            </a:r>
            <a:r>
              <a:rPr lang="en-US" sz="2600" b="1" dirty="0" err="1">
                <a:effectLst/>
                <a:latin typeface="HP001 4 hàng" panose="020B0603050302020204" pitchFamily="34" charset="0"/>
                <a:ea typeface="Times New Roman" panose="02020603050405020304" pitchFamily="18" charset="0"/>
                <a:cs typeface="Times New Roman" panose="02020603050405020304" pitchFamily="18" charset="0"/>
              </a:rPr>
              <a:t>đình</a:t>
            </a:r>
            <a:r>
              <a:rPr lang="en-US" sz="2600" b="1" dirty="0">
                <a:effectLst/>
                <a:latin typeface="HP001 4 hàng" panose="020B0603050302020204" pitchFamily="34" charset="0"/>
                <a:ea typeface="Times New Roman" panose="02020603050405020304" pitchFamily="18" charset="0"/>
                <a:cs typeface="Times New Roman" panose="02020603050405020304" pitchFamily="18" charset="0"/>
              </a:rPr>
              <a:t> </a:t>
            </a:r>
            <a:r>
              <a:rPr lang="en-US" sz="2600" b="1" dirty="0" err="1">
                <a:effectLst/>
                <a:latin typeface="HP001 4 hàng" panose="020B0603050302020204" pitchFamily="34" charset="0"/>
                <a:ea typeface="Times New Roman" panose="02020603050405020304" pitchFamily="18" charset="0"/>
                <a:cs typeface="Times New Roman" panose="02020603050405020304" pitchFamily="18" charset="0"/>
              </a:rPr>
              <a:t>mình</a:t>
            </a:r>
            <a:r>
              <a:rPr lang="en-US" sz="2600" b="1" dirty="0">
                <a:effectLst/>
                <a:latin typeface="HP001 4 hàng" panose="020B0603050302020204" pitchFamily="34" charset="0"/>
                <a:ea typeface="Times New Roman" panose="02020603050405020304" pitchFamily="18" charset="0"/>
                <a:cs typeface="Times New Roman" panose="02020603050405020304" pitchFamily="18" charset="0"/>
              </a:rPr>
              <a:t> </a:t>
            </a:r>
            <a:r>
              <a:rPr lang="en-US" sz="2600" b="1" dirty="0" err="1">
                <a:effectLst/>
                <a:latin typeface="HP001 4 hàng" panose="020B0603050302020204" pitchFamily="34" charset="0"/>
                <a:ea typeface="Times New Roman" panose="02020603050405020304" pitchFamily="18" charset="0"/>
                <a:cs typeface="Times New Roman" panose="02020603050405020304" pitchFamily="18" charset="0"/>
              </a:rPr>
              <a:t>là</a:t>
            </a:r>
            <a:r>
              <a:rPr lang="en-US" sz="2600" b="1" dirty="0">
                <a:effectLst/>
                <a:latin typeface="HP001 4 hàng" panose="020B0603050302020204" pitchFamily="34" charset="0"/>
                <a:ea typeface="Times New Roman" panose="02020603050405020304" pitchFamily="18" charset="0"/>
                <a:cs typeface="Times New Roman" panose="02020603050405020304" pitchFamily="18" charset="0"/>
              </a:rPr>
              <a:t> </a:t>
            </a:r>
            <a:r>
              <a:rPr lang="en-US" sz="2600" b="1" dirty="0" err="1">
                <a:effectLst/>
                <a:latin typeface="HP001 4 hàng" panose="020B0603050302020204" pitchFamily="34" charset="0"/>
                <a:ea typeface="Times New Roman" panose="02020603050405020304" pitchFamily="18" charset="0"/>
                <a:cs typeface="Times New Roman" panose="02020603050405020304" pitchFamily="18" charset="0"/>
              </a:rPr>
              <a:t>đủ</a:t>
            </a:r>
            <a:endParaRPr lang="en-US" sz="2600" b="1" dirty="0">
              <a:effectLst/>
              <a:latin typeface="HP001 4 hàng" panose="020B060305030202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2600" b="1" dirty="0">
                <a:effectLst/>
                <a:latin typeface="Times New Roman" panose="02020603050405020304" pitchFamily="18" charset="0"/>
                <a:ea typeface="Times New Roman" panose="02020603050405020304" pitchFamily="18" charset="0"/>
                <a:cs typeface="Times New Roman" panose="02020603050405020304" pitchFamily="18" charset="0"/>
              </a:rPr>
              <a:t>b.</a:t>
            </a:r>
            <a:r>
              <a:rPr lang="vi-VN" sz="2600" b="1" dirty="0">
                <a:effectLst/>
                <a:latin typeface="HP001 4 hàng" panose="020B0603050302020204" pitchFamily="34" charset="0"/>
                <a:ea typeface="Times New Roman" panose="02020603050405020304" pitchFamily="18" charset="0"/>
                <a:cs typeface="Times New Roman" panose="02020603050405020304" pitchFamily="18" charset="0"/>
              </a:rPr>
              <a:t> </a:t>
            </a:r>
            <a:r>
              <a:rPr lang="en-US" sz="2600" b="1" dirty="0" err="1">
                <a:effectLst/>
                <a:latin typeface="HP001 4 hàng" panose="020B0603050302020204" pitchFamily="34" charset="0"/>
                <a:ea typeface="Times New Roman" panose="02020603050405020304" pitchFamily="18" charset="0"/>
                <a:cs typeface="Times New Roman" panose="02020603050405020304" pitchFamily="18" charset="0"/>
              </a:rPr>
              <a:t>Tìm</a:t>
            </a:r>
            <a:r>
              <a:rPr lang="en-US" sz="2600" b="1" dirty="0">
                <a:effectLst/>
                <a:latin typeface="HP001 4 hàng" panose="020B0603050302020204" pitchFamily="34" charset="0"/>
                <a:ea typeface="Times New Roman" panose="02020603050405020304" pitchFamily="18" charset="0"/>
                <a:cs typeface="Times New Roman" panose="02020603050405020304" pitchFamily="18" charset="0"/>
              </a:rPr>
              <a:t> </a:t>
            </a:r>
            <a:r>
              <a:rPr lang="en-US" sz="2600" b="1" dirty="0" err="1">
                <a:effectLst/>
                <a:latin typeface="HP001 4 hàng" panose="020B0603050302020204" pitchFamily="34" charset="0"/>
                <a:ea typeface="Times New Roman" panose="02020603050405020304" pitchFamily="18" charset="0"/>
                <a:cs typeface="Times New Roman" panose="02020603050405020304" pitchFamily="18" charset="0"/>
              </a:rPr>
              <a:t>hiểu</a:t>
            </a:r>
            <a:r>
              <a:rPr lang="en-US" sz="2600" b="1" dirty="0">
                <a:effectLst/>
                <a:latin typeface="HP001 4 hàng" panose="020B0603050302020204" pitchFamily="34" charset="0"/>
                <a:ea typeface="Times New Roman" panose="02020603050405020304" pitchFamily="18" charset="0"/>
                <a:cs typeface="Times New Roman" panose="02020603050405020304" pitchFamily="18" charset="0"/>
              </a:rPr>
              <a:t> </a:t>
            </a:r>
            <a:r>
              <a:rPr lang="en-US" sz="2600" b="1" dirty="0" err="1">
                <a:effectLst/>
                <a:latin typeface="HP001 4 hàng" panose="020B0603050302020204" pitchFamily="34" charset="0"/>
                <a:ea typeface="Times New Roman" panose="02020603050405020304" pitchFamily="18" charset="0"/>
                <a:cs typeface="Times New Roman" panose="02020603050405020304" pitchFamily="18" charset="0"/>
              </a:rPr>
              <a:t>lịch</a:t>
            </a:r>
            <a:r>
              <a:rPr lang="en-US" sz="2600" b="1" dirty="0">
                <a:effectLst/>
                <a:latin typeface="HP001 4 hàng" panose="020B0603050302020204" pitchFamily="34" charset="0"/>
                <a:ea typeface="Times New Roman" panose="02020603050405020304" pitchFamily="18" charset="0"/>
                <a:cs typeface="Times New Roman" panose="02020603050405020304" pitchFamily="18" charset="0"/>
              </a:rPr>
              <a:t> </a:t>
            </a:r>
            <a:r>
              <a:rPr lang="en-US" sz="2600" b="1" dirty="0" err="1">
                <a:effectLst/>
                <a:latin typeface="HP001 4 hàng" panose="020B0603050302020204" pitchFamily="34" charset="0"/>
                <a:ea typeface="Times New Roman" panose="02020603050405020304" pitchFamily="18" charset="0"/>
                <a:cs typeface="Times New Roman" panose="02020603050405020304" pitchFamily="18" charset="0"/>
              </a:rPr>
              <a:t>sử</a:t>
            </a:r>
            <a:r>
              <a:rPr lang="en-US" sz="2600" b="1" dirty="0">
                <a:effectLst/>
                <a:latin typeface="HP001 4 hàng" panose="020B0603050302020204" pitchFamily="34" charset="0"/>
                <a:ea typeface="Times New Roman" panose="02020603050405020304" pitchFamily="18" charset="0"/>
                <a:cs typeface="Times New Roman" panose="02020603050405020304" pitchFamily="18" charset="0"/>
              </a:rPr>
              <a:t> </a:t>
            </a:r>
            <a:r>
              <a:rPr lang="en-US" sz="2600" b="1" dirty="0" err="1">
                <a:effectLst/>
                <a:latin typeface="HP001 4 hàng" panose="020B0603050302020204" pitchFamily="34" charset="0"/>
                <a:ea typeface="Times New Roman" panose="02020603050405020304" pitchFamily="18" charset="0"/>
                <a:cs typeface="Times New Roman" panose="02020603050405020304" pitchFamily="18" charset="0"/>
              </a:rPr>
              <a:t>đất</a:t>
            </a:r>
            <a:r>
              <a:rPr lang="en-US" sz="2600" b="1" dirty="0">
                <a:effectLst/>
                <a:latin typeface="HP001 4 hàng" panose="020B0603050302020204" pitchFamily="34" charset="0"/>
                <a:ea typeface="Times New Roman" panose="02020603050405020304" pitchFamily="18" charset="0"/>
                <a:cs typeface="Times New Roman" panose="02020603050405020304" pitchFamily="18" charset="0"/>
              </a:rPr>
              <a:t> </a:t>
            </a:r>
            <a:r>
              <a:rPr lang="en-US" sz="2600" b="1" dirty="0" err="1">
                <a:effectLst/>
                <a:latin typeface="HP001 4 hàng" panose="020B0603050302020204" pitchFamily="34" charset="0"/>
                <a:ea typeface="Times New Roman" panose="02020603050405020304" pitchFamily="18" charset="0"/>
                <a:cs typeface="Times New Roman" panose="02020603050405020304" pitchFamily="18" charset="0"/>
              </a:rPr>
              <a:t>nước</a:t>
            </a:r>
            <a:endParaRPr lang="en-US" sz="2600" b="1" dirty="0">
              <a:effectLst/>
              <a:latin typeface="HP001 4 hàng" panose="020B060305030202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2600" b="1" dirty="0">
                <a:effectLst/>
                <a:latin typeface="Times New Roman" panose="02020603050405020304" pitchFamily="18" charset="0"/>
                <a:ea typeface="Times New Roman" panose="02020603050405020304" pitchFamily="18" charset="0"/>
                <a:cs typeface="Times New Roman" panose="02020603050405020304" pitchFamily="18" charset="0"/>
              </a:rPr>
              <a:t>c</a:t>
            </a:r>
            <a:r>
              <a:rPr lang="en-US" sz="2600" b="1" dirty="0">
                <a:latin typeface="HP001 4 hàng" panose="020B0603050302020204" pitchFamily="34" charset="0"/>
                <a:ea typeface="Times New Roman" panose="02020603050405020304" pitchFamily="18" charset="0"/>
                <a:cs typeface="Times New Roman" panose="02020603050405020304" pitchFamily="18" charset="0"/>
              </a:rPr>
              <a:t>.</a:t>
            </a:r>
            <a:r>
              <a:rPr lang="vi-VN" sz="2600" b="1" dirty="0">
                <a:effectLst/>
                <a:latin typeface="HP001 4 hàng" panose="020B0603050302020204" pitchFamily="34" charset="0"/>
                <a:ea typeface="Times New Roman" panose="02020603050405020304" pitchFamily="18" charset="0"/>
                <a:cs typeface="Times New Roman" panose="02020603050405020304" pitchFamily="18" charset="0"/>
              </a:rPr>
              <a:t> </a:t>
            </a:r>
            <a:r>
              <a:rPr lang="en-US" sz="2600" b="1" dirty="0" err="1">
                <a:effectLst/>
                <a:latin typeface="HP001 4 hàng" panose="020B0603050302020204" pitchFamily="34" charset="0"/>
                <a:ea typeface="Times New Roman" panose="02020603050405020304" pitchFamily="18" charset="0"/>
                <a:cs typeface="Times New Roman" panose="02020603050405020304" pitchFamily="18" charset="0"/>
              </a:rPr>
              <a:t>Biết</a:t>
            </a:r>
            <a:r>
              <a:rPr lang="en-US" sz="2600" b="1" dirty="0">
                <a:effectLst/>
                <a:latin typeface="HP001 4 hàng" panose="020B0603050302020204" pitchFamily="34" charset="0"/>
                <a:ea typeface="Times New Roman" panose="02020603050405020304" pitchFamily="18" charset="0"/>
                <a:cs typeface="Times New Roman" panose="02020603050405020304" pitchFamily="18" charset="0"/>
              </a:rPr>
              <a:t> </a:t>
            </a:r>
            <a:r>
              <a:rPr lang="en-US" sz="2600" b="1" dirty="0" err="1">
                <a:effectLst/>
                <a:latin typeface="HP001 4 hàng" panose="020B0603050302020204" pitchFamily="34" charset="0"/>
                <a:ea typeface="Times New Roman" panose="02020603050405020304" pitchFamily="18" charset="0"/>
                <a:cs typeface="Times New Roman" panose="02020603050405020304" pitchFamily="18" charset="0"/>
              </a:rPr>
              <a:t>ơn</a:t>
            </a:r>
            <a:r>
              <a:rPr lang="en-US" sz="2600" b="1" dirty="0">
                <a:effectLst/>
                <a:latin typeface="HP001 4 hàng" panose="020B0603050302020204" pitchFamily="34" charset="0"/>
                <a:ea typeface="Times New Roman" panose="02020603050405020304" pitchFamily="18" charset="0"/>
                <a:cs typeface="Times New Roman" panose="02020603050405020304" pitchFamily="18" charset="0"/>
              </a:rPr>
              <a:t> </a:t>
            </a:r>
            <a:r>
              <a:rPr lang="en-US" sz="2600" b="1" dirty="0" err="1">
                <a:effectLst/>
                <a:latin typeface="HP001 4 hàng" panose="020B0603050302020204" pitchFamily="34" charset="0"/>
                <a:ea typeface="Times New Roman" panose="02020603050405020304" pitchFamily="18" charset="0"/>
                <a:cs typeface="Times New Roman" panose="02020603050405020304" pitchFamily="18" charset="0"/>
              </a:rPr>
              <a:t>những</a:t>
            </a:r>
            <a:r>
              <a:rPr lang="en-US" sz="2600" b="1" dirty="0">
                <a:effectLst/>
                <a:latin typeface="HP001 4 hàng" panose="020B0603050302020204" pitchFamily="34" charset="0"/>
                <a:ea typeface="Times New Roman" panose="02020603050405020304" pitchFamily="18" charset="0"/>
                <a:cs typeface="Times New Roman" panose="02020603050405020304" pitchFamily="18" charset="0"/>
              </a:rPr>
              <a:t> </a:t>
            </a:r>
            <a:r>
              <a:rPr lang="en-US" sz="2600" b="1" dirty="0" err="1">
                <a:effectLst/>
                <a:latin typeface="HP001 4 hàng" panose="020B0603050302020204" pitchFamily="34" charset="0"/>
                <a:ea typeface="Times New Roman" panose="02020603050405020304" pitchFamily="18" charset="0"/>
                <a:cs typeface="Times New Roman" panose="02020603050405020304" pitchFamily="18" charset="0"/>
              </a:rPr>
              <a:t>người</a:t>
            </a:r>
            <a:r>
              <a:rPr lang="en-US" sz="2600" b="1" dirty="0">
                <a:effectLst/>
                <a:latin typeface="HP001 4 hàng" panose="020B0603050302020204" pitchFamily="34" charset="0"/>
                <a:ea typeface="Times New Roman" panose="02020603050405020304" pitchFamily="18" charset="0"/>
                <a:cs typeface="Times New Roman" panose="02020603050405020304" pitchFamily="18" charset="0"/>
              </a:rPr>
              <a:t> </a:t>
            </a:r>
            <a:r>
              <a:rPr lang="en-US" sz="2600" b="1" dirty="0" err="1">
                <a:effectLst/>
                <a:latin typeface="HP001 4 hàng" panose="020B0603050302020204" pitchFamily="34" charset="0"/>
                <a:ea typeface="Times New Roman" panose="02020603050405020304" pitchFamily="18" charset="0"/>
                <a:cs typeface="Times New Roman" panose="02020603050405020304" pitchFamily="18" charset="0"/>
              </a:rPr>
              <a:t>có</a:t>
            </a:r>
            <a:r>
              <a:rPr lang="en-US" sz="2600" b="1" dirty="0">
                <a:effectLst/>
                <a:latin typeface="HP001 4 hàng" panose="020B0603050302020204" pitchFamily="34" charset="0"/>
                <a:ea typeface="Times New Roman" panose="02020603050405020304" pitchFamily="18" charset="0"/>
                <a:cs typeface="Times New Roman" panose="02020603050405020304" pitchFamily="18" charset="0"/>
              </a:rPr>
              <a:t> </a:t>
            </a:r>
            <a:r>
              <a:rPr lang="en-US" sz="2600" b="1" dirty="0" err="1">
                <a:effectLst/>
                <a:latin typeface="HP001 4 hàng" panose="020B0603050302020204" pitchFamily="34" charset="0"/>
                <a:ea typeface="Times New Roman" panose="02020603050405020304" pitchFamily="18" charset="0"/>
                <a:cs typeface="Times New Roman" panose="02020603050405020304" pitchFamily="18" charset="0"/>
              </a:rPr>
              <a:t>công</a:t>
            </a:r>
            <a:r>
              <a:rPr lang="en-US" sz="2600" b="1" dirty="0">
                <a:effectLst/>
                <a:latin typeface="HP001 4 hàng" panose="020B0603050302020204" pitchFamily="34" charset="0"/>
                <a:ea typeface="Times New Roman" panose="02020603050405020304" pitchFamily="18" charset="0"/>
                <a:cs typeface="Times New Roman" panose="02020603050405020304" pitchFamily="18" charset="0"/>
              </a:rPr>
              <a:t> </a:t>
            </a:r>
            <a:r>
              <a:rPr lang="en-US" sz="2600" b="1" dirty="0" err="1">
                <a:effectLst/>
                <a:latin typeface="HP001 4 hàng" panose="020B0603050302020204" pitchFamily="34" charset="0"/>
                <a:ea typeface="Times New Roman" panose="02020603050405020304" pitchFamily="18" charset="0"/>
                <a:cs typeface="Times New Roman" panose="02020603050405020304" pitchFamily="18" charset="0"/>
              </a:rPr>
              <a:t>với</a:t>
            </a:r>
            <a:r>
              <a:rPr lang="en-US" sz="2600" b="1" dirty="0">
                <a:effectLst/>
                <a:latin typeface="HP001 4 hàng" panose="020B0603050302020204" pitchFamily="34" charset="0"/>
                <a:ea typeface="Times New Roman" panose="02020603050405020304" pitchFamily="18" charset="0"/>
                <a:cs typeface="Times New Roman" panose="02020603050405020304" pitchFamily="18" charset="0"/>
              </a:rPr>
              <a:t> </a:t>
            </a:r>
            <a:r>
              <a:rPr lang="en-US" sz="2600" b="1" dirty="0" err="1">
                <a:effectLst/>
                <a:latin typeface="HP001 4 hàng" panose="020B0603050302020204" pitchFamily="34" charset="0"/>
                <a:ea typeface="Times New Roman" panose="02020603050405020304" pitchFamily="18" charset="0"/>
                <a:cs typeface="Times New Roman" panose="02020603050405020304" pitchFamily="18" charset="0"/>
              </a:rPr>
              <a:t>quê</a:t>
            </a:r>
            <a:r>
              <a:rPr lang="en-US" sz="2600" b="1" dirty="0">
                <a:effectLst/>
                <a:latin typeface="HP001 4 hàng" panose="020B0603050302020204" pitchFamily="34" charset="0"/>
                <a:ea typeface="Times New Roman" panose="02020603050405020304" pitchFamily="18" charset="0"/>
                <a:cs typeface="Times New Roman" panose="02020603050405020304" pitchFamily="18" charset="0"/>
              </a:rPr>
              <a:t> </a:t>
            </a:r>
            <a:r>
              <a:rPr lang="en-US" sz="2600" b="1" dirty="0" err="1">
                <a:effectLst/>
                <a:latin typeface="HP001 4 hàng" panose="020B0603050302020204" pitchFamily="34" charset="0"/>
                <a:ea typeface="Times New Roman" panose="02020603050405020304" pitchFamily="18" charset="0"/>
                <a:cs typeface="Times New Roman" panose="02020603050405020304" pitchFamily="18" charset="0"/>
              </a:rPr>
              <a:t>hương</a:t>
            </a:r>
            <a:r>
              <a:rPr lang="en-US" sz="2600" b="1" dirty="0">
                <a:effectLst/>
                <a:latin typeface="HP001 4 hàng" panose="020B0603050302020204" pitchFamily="34" charset="0"/>
                <a:ea typeface="Times New Roman" panose="02020603050405020304" pitchFamily="18" charset="0"/>
                <a:cs typeface="Times New Roman" panose="02020603050405020304" pitchFamily="18" charset="0"/>
              </a:rPr>
              <a:t> </a:t>
            </a:r>
            <a:r>
              <a:rPr lang="en-US" sz="2600" b="1" dirty="0" err="1">
                <a:effectLst/>
                <a:latin typeface="HP001 4 hàng" panose="020B0603050302020204" pitchFamily="34" charset="0"/>
                <a:ea typeface="Times New Roman" panose="02020603050405020304" pitchFamily="18" charset="0"/>
                <a:cs typeface="Times New Roman" panose="02020603050405020304" pitchFamily="18" charset="0"/>
              </a:rPr>
              <a:t>đất</a:t>
            </a:r>
            <a:r>
              <a:rPr lang="en-US" sz="2600" b="1" dirty="0">
                <a:effectLst/>
                <a:latin typeface="HP001 4 hàng" panose="020B0603050302020204" pitchFamily="34" charset="0"/>
                <a:ea typeface="Times New Roman" panose="02020603050405020304" pitchFamily="18" charset="0"/>
                <a:cs typeface="Times New Roman" panose="02020603050405020304" pitchFamily="18" charset="0"/>
              </a:rPr>
              <a:t> </a:t>
            </a:r>
            <a:r>
              <a:rPr lang="en-US" sz="2600" b="1" dirty="0" err="1">
                <a:effectLst/>
                <a:latin typeface="HP001 4 hàng" panose="020B0603050302020204" pitchFamily="34" charset="0"/>
                <a:ea typeface="Times New Roman" panose="02020603050405020304" pitchFamily="18" charset="0"/>
                <a:cs typeface="Times New Roman" panose="02020603050405020304" pitchFamily="18" charset="0"/>
              </a:rPr>
              <a:t>nước</a:t>
            </a:r>
            <a:endParaRPr lang="en-US" sz="2600" b="1" dirty="0">
              <a:effectLst/>
              <a:latin typeface="HP001 4 hàng" panose="020B060305030202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2600" b="1" dirty="0">
                <a:effectLst/>
                <a:latin typeface="Times New Roman" panose="02020603050405020304" pitchFamily="18" charset="0"/>
                <a:ea typeface="Times New Roman" panose="02020603050405020304" pitchFamily="18" charset="0"/>
                <a:cs typeface="Times New Roman" panose="02020603050405020304" pitchFamily="18" charset="0"/>
              </a:rPr>
              <a:t>d</a:t>
            </a:r>
            <a:r>
              <a:rPr lang="en-US" sz="2600" b="1" dirty="0">
                <a:latin typeface="HP001 4 hàng" panose="020B0603050302020204" pitchFamily="34" charset="0"/>
                <a:ea typeface="Times New Roman" panose="02020603050405020304" pitchFamily="18" charset="0"/>
                <a:cs typeface="Times New Roman" panose="02020603050405020304" pitchFamily="18" charset="0"/>
              </a:rPr>
              <a:t>.</a:t>
            </a:r>
            <a:r>
              <a:rPr lang="vi-VN" sz="2600" b="1" dirty="0">
                <a:effectLst/>
                <a:latin typeface="HP001 4 hàng" panose="020B0603050302020204" pitchFamily="34" charset="0"/>
                <a:ea typeface="Times New Roman" panose="02020603050405020304" pitchFamily="18" charset="0"/>
                <a:cs typeface="Times New Roman" panose="02020603050405020304" pitchFamily="18" charset="0"/>
              </a:rPr>
              <a:t> </a:t>
            </a:r>
            <a:r>
              <a:rPr lang="en-US" sz="2600" b="1" dirty="0" err="1">
                <a:effectLst/>
                <a:latin typeface="HP001 4 hàng" panose="020B0603050302020204" pitchFamily="34" charset="0"/>
                <a:ea typeface="Times New Roman" panose="02020603050405020304" pitchFamily="18" charset="0"/>
                <a:cs typeface="Times New Roman" panose="02020603050405020304" pitchFamily="18" charset="0"/>
              </a:rPr>
              <a:t>Học</a:t>
            </a:r>
            <a:r>
              <a:rPr lang="en-US" sz="2600" b="1" dirty="0">
                <a:effectLst/>
                <a:latin typeface="HP001 4 hàng" panose="020B0603050302020204" pitchFamily="34" charset="0"/>
                <a:ea typeface="Times New Roman" panose="02020603050405020304" pitchFamily="18" charset="0"/>
                <a:cs typeface="Times New Roman" panose="02020603050405020304" pitchFamily="18" charset="0"/>
              </a:rPr>
              <a:t> </a:t>
            </a:r>
            <a:r>
              <a:rPr lang="en-US" sz="2600" b="1" dirty="0" err="1">
                <a:effectLst/>
                <a:latin typeface="HP001 4 hàng" panose="020B0603050302020204" pitchFamily="34" charset="0"/>
                <a:ea typeface="Times New Roman" panose="02020603050405020304" pitchFamily="18" charset="0"/>
                <a:cs typeface="Times New Roman" panose="02020603050405020304" pitchFamily="18" charset="0"/>
              </a:rPr>
              <a:t>tập</a:t>
            </a:r>
            <a:r>
              <a:rPr lang="en-US" sz="2600" b="1" dirty="0">
                <a:effectLst/>
                <a:latin typeface="HP001 4 hàng" panose="020B0603050302020204" pitchFamily="34" charset="0"/>
                <a:ea typeface="Times New Roman" panose="02020603050405020304" pitchFamily="18" charset="0"/>
                <a:cs typeface="Times New Roman" panose="02020603050405020304" pitchFamily="18" charset="0"/>
              </a:rPr>
              <a:t> </a:t>
            </a:r>
            <a:r>
              <a:rPr lang="en-US" sz="2600" b="1" dirty="0" err="1">
                <a:effectLst/>
                <a:latin typeface="HP001 4 hàng" panose="020B0603050302020204" pitchFamily="34" charset="0"/>
                <a:ea typeface="Times New Roman" panose="02020603050405020304" pitchFamily="18" charset="0"/>
                <a:cs typeface="Times New Roman" panose="02020603050405020304" pitchFamily="18" charset="0"/>
              </a:rPr>
              <a:t>thật</a:t>
            </a:r>
            <a:r>
              <a:rPr lang="en-US" sz="2600" b="1" dirty="0">
                <a:effectLst/>
                <a:latin typeface="HP001 4 hàng" panose="020B0603050302020204" pitchFamily="34" charset="0"/>
                <a:ea typeface="Times New Roman" panose="02020603050405020304" pitchFamily="18" charset="0"/>
                <a:cs typeface="Times New Roman" panose="02020603050405020304" pitchFamily="18" charset="0"/>
              </a:rPr>
              <a:t> </a:t>
            </a:r>
            <a:r>
              <a:rPr lang="en-US" sz="2600" b="1" dirty="0" err="1">
                <a:effectLst/>
                <a:latin typeface="HP001 4 hàng" panose="020B0603050302020204" pitchFamily="34" charset="0"/>
                <a:ea typeface="Times New Roman" panose="02020603050405020304" pitchFamily="18" charset="0"/>
                <a:cs typeface="Times New Roman" panose="02020603050405020304" pitchFamily="18" charset="0"/>
              </a:rPr>
              <a:t>tốt</a:t>
            </a:r>
            <a:endParaRPr lang="en-US" sz="2600" b="1" dirty="0">
              <a:effectLst/>
              <a:latin typeface="HP001 4 hàng" panose="020B0603050302020204" pitchFamily="34" charset="0"/>
              <a:ea typeface="Times New Roman" panose="02020603050405020304" pitchFamily="18" charset="0"/>
              <a:cs typeface="Times New Roman" panose="02020603050405020304" pitchFamily="18" charset="0"/>
            </a:endParaRPr>
          </a:p>
          <a:p>
            <a:pPr algn="just">
              <a:lnSpc>
                <a:spcPct val="107000"/>
              </a:lnSpc>
              <a:spcAft>
                <a:spcPts val="800"/>
              </a:spcAft>
            </a:pPr>
            <a:r>
              <a:rPr lang="en-US" sz="2600" b="1" dirty="0">
                <a:effectLst/>
                <a:latin typeface="Times New Roman" panose="02020603050405020304" pitchFamily="18" charset="0"/>
                <a:ea typeface="Times New Roman" panose="02020603050405020304" pitchFamily="18" charset="0"/>
                <a:cs typeface="Times New Roman" panose="02020603050405020304" pitchFamily="18" charset="0"/>
              </a:rPr>
              <a:t>e</a:t>
            </a:r>
            <a:r>
              <a:rPr lang="en-US" sz="2600" b="1" dirty="0">
                <a:latin typeface="HP001 4 hàng" panose="020B0603050302020204" pitchFamily="34" charset="0"/>
                <a:ea typeface="Times New Roman" panose="02020603050405020304" pitchFamily="18" charset="0"/>
                <a:cs typeface="Times New Roman" panose="02020603050405020304" pitchFamily="18" charset="0"/>
              </a:rPr>
              <a:t>.</a:t>
            </a:r>
            <a:r>
              <a:rPr lang="vi-VN" sz="2600" b="1" dirty="0">
                <a:effectLst/>
                <a:latin typeface="HP001 4 hàng" panose="020B0603050302020204" pitchFamily="34" charset="0"/>
                <a:ea typeface="Times New Roman" panose="02020603050405020304" pitchFamily="18" charset="0"/>
                <a:cs typeface="Times New Roman" panose="02020603050405020304" pitchFamily="18" charset="0"/>
              </a:rPr>
              <a:t> </a:t>
            </a:r>
            <a:r>
              <a:rPr lang="en-US" sz="2600" b="1" dirty="0" err="1">
                <a:effectLst/>
                <a:latin typeface="HP001 4 hàng" panose="020B0603050302020204" pitchFamily="34" charset="0"/>
                <a:ea typeface="Times New Roman" panose="02020603050405020304" pitchFamily="18" charset="0"/>
                <a:cs typeface="Times New Roman" panose="02020603050405020304" pitchFamily="18" charset="0"/>
              </a:rPr>
              <a:t>Bảo</a:t>
            </a:r>
            <a:r>
              <a:rPr lang="en-US" sz="2600" b="1" dirty="0">
                <a:effectLst/>
                <a:latin typeface="HP001 4 hàng" panose="020B0603050302020204" pitchFamily="34" charset="0"/>
                <a:ea typeface="Times New Roman" panose="02020603050405020304" pitchFamily="18" charset="0"/>
                <a:cs typeface="Times New Roman" panose="02020603050405020304" pitchFamily="18" charset="0"/>
              </a:rPr>
              <a:t> </a:t>
            </a:r>
            <a:r>
              <a:rPr lang="en-US" sz="2600" b="1" dirty="0" err="1">
                <a:effectLst/>
                <a:latin typeface="HP001 4 hàng" panose="020B0603050302020204" pitchFamily="34" charset="0"/>
                <a:ea typeface="Times New Roman" panose="02020603050405020304" pitchFamily="18" charset="0"/>
                <a:cs typeface="Times New Roman" panose="02020603050405020304" pitchFamily="18" charset="0"/>
              </a:rPr>
              <a:t>vệ</a:t>
            </a:r>
            <a:r>
              <a:rPr lang="en-US" sz="2600" b="1" dirty="0">
                <a:effectLst/>
                <a:latin typeface="HP001 4 hàng" panose="020B0603050302020204" pitchFamily="34" charset="0"/>
                <a:ea typeface="Times New Roman" panose="02020603050405020304" pitchFamily="18" charset="0"/>
                <a:cs typeface="Times New Roman" panose="02020603050405020304" pitchFamily="18" charset="0"/>
              </a:rPr>
              <a:t> </a:t>
            </a:r>
            <a:r>
              <a:rPr lang="en-US" sz="2600" b="1" dirty="0" err="1">
                <a:effectLst/>
                <a:latin typeface="HP001 4 hàng" panose="020B0603050302020204" pitchFamily="34" charset="0"/>
                <a:ea typeface="Times New Roman" panose="02020603050405020304" pitchFamily="18" charset="0"/>
                <a:cs typeface="Times New Roman" panose="02020603050405020304" pitchFamily="18" charset="0"/>
              </a:rPr>
              <a:t>thiên</a:t>
            </a:r>
            <a:r>
              <a:rPr lang="en-US" sz="2600" b="1" dirty="0">
                <a:effectLst/>
                <a:latin typeface="HP001 4 hàng" panose="020B0603050302020204" pitchFamily="34" charset="0"/>
                <a:ea typeface="Times New Roman" panose="02020603050405020304" pitchFamily="18" charset="0"/>
                <a:cs typeface="Times New Roman" panose="02020603050405020304" pitchFamily="18" charset="0"/>
              </a:rPr>
              <a:t> </a:t>
            </a:r>
            <a:r>
              <a:rPr lang="en-US" sz="2600" b="1" dirty="0" err="1">
                <a:effectLst/>
                <a:latin typeface="HP001 4 hàng" panose="020B0603050302020204" pitchFamily="34" charset="0"/>
                <a:ea typeface="Times New Roman" panose="02020603050405020304" pitchFamily="18" charset="0"/>
                <a:cs typeface="Times New Roman" panose="02020603050405020304" pitchFamily="18" charset="0"/>
              </a:rPr>
              <a:t>nhiên</a:t>
            </a:r>
            <a:endParaRPr lang="en-US" sz="2600" b="1" dirty="0">
              <a:effectLst/>
              <a:latin typeface="HP001 4 hàng" panose="020B0603050302020204" pitchFamily="34" charset="0"/>
              <a:ea typeface="Times New Roman" panose="02020603050405020304" pitchFamily="18" charset="0"/>
              <a:cs typeface="Times New Roman" panose="02020603050405020304" pitchFamily="18" charset="0"/>
            </a:endParaRPr>
          </a:p>
          <a:p>
            <a:pPr algn="just">
              <a:lnSpc>
                <a:spcPct val="107000"/>
              </a:lnSpc>
              <a:spcAft>
                <a:spcPts val="800"/>
              </a:spcAft>
            </a:pPr>
            <a:r>
              <a:rPr lang="en-US" sz="2600" b="1" dirty="0">
                <a:effectLst/>
                <a:latin typeface="Times New Roman" panose="02020603050405020304" pitchFamily="18" charset="0"/>
                <a:ea typeface="Times New Roman" panose="02020603050405020304" pitchFamily="18" charset="0"/>
                <a:cs typeface="Times New Roman" panose="02020603050405020304" pitchFamily="18" charset="0"/>
              </a:rPr>
              <a:t>d</a:t>
            </a:r>
            <a:r>
              <a:rPr lang="en-US" sz="2600" b="1" dirty="0">
                <a:latin typeface="HP001 4 hàng" panose="020B0603050302020204" pitchFamily="34" charset="0"/>
                <a:ea typeface="Times New Roman" panose="02020603050405020304" pitchFamily="18" charset="0"/>
                <a:cs typeface="Times New Roman" panose="02020603050405020304" pitchFamily="18" charset="0"/>
              </a:rPr>
              <a:t>.</a:t>
            </a:r>
            <a:r>
              <a:rPr lang="vi-VN" sz="2600" b="1" dirty="0">
                <a:effectLst/>
                <a:latin typeface="HP001 4 hàng" panose="020B0603050302020204" pitchFamily="34" charset="0"/>
                <a:ea typeface="Times New Roman" panose="02020603050405020304" pitchFamily="18" charset="0"/>
                <a:cs typeface="Times New Roman" panose="02020603050405020304" pitchFamily="18" charset="0"/>
              </a:rPr>
              <a:t> </a:t>
            </a:r>
            <a:r>
              <a:rPr lang="en-US" sz="2600" b="1" dirty="0" err="1">
                <a:effectLst/>
                <a:latin typeface="HP001 4 hàng" panose="020B0603050302020204" pitchFamily="34" charset="0"/>
                <a:ea typeface="Times New Roman" panose="02020603050405020304" pitchFamily="18" charset="0"/>
                <a:cs typeface="Times New Roman" panose="02020603050405020304" pitchFamily="18" charset="0"/>
              </a:rPr>
              <a:t>Tự</a:t>
            </a:r>
            <a:r>
              <a:rPr lang="en-US" sz="2600" b="1" dirty="0">
                <a:effectLst/>
                <a:latin typeface="HP001 4 hàng" panose="020B0603050302020204" pitchFamily="34" charset="0"/>
                <a:ea typeface="Times New Roman" panose="02020603050405020304" pitchFamily="18" charset="0"/>
                <a:cs typeface="Times New Roman" panose="02020603050405020304" pitchFamily="18" charset="0"/>
              </a:rPr>
              <a:t> </a:t>
            </a:r>
            <a:r>
              <a:rPr lang="en-US" sz="2600" b="1" dirty="0" err="1">
                <a:effectLst/>
                <a:latin typeface="HP001 4 hàng" panose="020B0603050302020204" pitchFamily="34" charset="0"/>
                <a:ea typeface="Times New Roman" panose="02020603050405020304" pitchFamily="18" charset="0"/>
                <a:cs typeface="Times New Roman" panose="02020603050405020304" pitchFamily="18" charset="0"/>
              </a:rPr>
              <a:t>hào</a:t>
            </a:r>
            <a:r>
              <a:rPr lang="en-US" sz="2600" b="1" dirty="0">
                <a:effectLst/>
                <a:latin typeface="HP001 4 hàng" panose="020B0603050302020204" pitchFamily="34" charset="0"/>
                <a:ea typeface="Times New Roman" panose="02020603050405020304" pitchFamily="18" charset="0"/>
                <a:cs typeface="Times New Roman" panose="02020603050405020304" pitchFamily="18" charset="0"/>
              </a:rPr>
              <a:t> </a:t>
            </a:r>
            <a:r>
              <a:rPr lang="en-US" sz="2600" b="1" dirty="0" err="1">
                <a:effectLst/>
                <a:latin typeface="HP001 4 hàng" panose="020B0603050302020204" pitchFamily="34" charset="0"/>
                <a:ea typeface="Times New Roman" panose="02020603050405020304" pitchFamily="18" charset="0"/>
                <a:cs typeface="Times New Roman" panose="02020603050405020304" pitchFamily="18" charset="0"/>
              </a:rPr>
              <a:t>được</a:t>
            </a:r>
            <a:r>
              <a:rPr lang="en-US" sz="2600" b="1" dirty="0">
                <a:effectLst/>
                <a:latin typeface="HP001 4 hàng" panose="020B0603050302020204" pitchFamily="34" charset="0"/>
                <a:ea typeface="Times New Roman" panose="02020603050405020304" pitchFamily="18" charset="0"/>
                <a:cs typeface="Times New Roman" panose="02020603050405020304" pitchFamily="18" charset="0"/>
              </a:rPr>
              <a:t> </a:t>
            </a:r>
            <a:r>
              <a:rPr lang="en-US" sz="2600" b="1" dirty="0" err="1">
                <a:effectLst/>
                <a:latin typeface="HP001 4 hàng" panose="020B0603050302020204" pitchFamily="34" charset="0"/>
                <a:ea typeface="Times New Roman" panose="02020603050405020304" pitchFamily="18" charset="0"/>
                <a:cs typeface="Times New Roman" panose="02020603050405020304" pitchFamily="18" charset="0"/>
              </a:rPr>
              <a:t>là</a:t>
            </a:r>
            <a:r>
              <a:rPr lang="en-US" sz="2600" b="1" dirty="0">
                <a:effectLst/>
                <a:latin typeface="HP001 4 hàng" panose="020B0603050302020204" pitchFamily="34" charset="0"/>
                <a:ea typeface="Times New Roman" panose="02020603050405020304" pitchFamily="18" charset="0"/>
                <a:cs typeface="Times New Roman" panose="02020603050405020304" pitchFamily="18" charset="0"/>
              </a:rPr>
              <a:t> </a:t>
            </a:r>
            <a:r>
              <a:rPr lang="en-US" sz="2600" b="1" dirty="0" err="1">
                <a:effectLst/>
                <a:latin typeface="HP001 4 hàng" panose="020B0603050302020204" pitchFamily="34" charset="0"/>
                <a:ea typeface="Times New Roman" panose="02020603050405020304" pitchFamily="18" charset="0"/>
                <a:cs typeface="Times New Roman" panose="02020603050405020304" pitchFamily="18" charset="0"/>
              </a:rPr>
              <a:t>người</a:t>
            </a:r>
            <a:r>
              <a:rPr lang="en-US" sz="2600" b="1" dirty="0">
                <a:effectLst/>
                <a:latin typeface="HP001 4 hàng" panose="020B0603050302020204" pitchFamily="34" charset="0"/>
                <a:ea typeface="Times New Roman" panose="02020603050405020304" pitchFamily="18" charset="0"/>
                <a:cs typeface="Times New Roman" panose="02020603050405020304" pitchFamily="18" charset="0"/>
              </a:rPr>
              <a:t> </a:t>
            </a:r>
            <a:r>
              <a:rPr lang="en-US" sz="2600" b="1" dirty="0" err="1">
                <a:effectLst/>
                <a:latin typeface="HP001 4 hàng" panose="020B0603050302020204" pitchFamily="34" charset="0"/>
                <a:ea typeface="Times New Roman" panose="02020603050405020304" pitchFamily="18" charset="0"/>
                <a:cs typeface="Times New Roman" panose="02020603050405020304" pitchFamily="18" charset="0"/>
              </a:rPr>
              <a:t>Việt</a:t>
            </a:r>
            <a:r>
              <a:rPr lang="en-US" sz="2600" b="1" dirty="0">
                <a:effectLst/>
                <a:latin typeface="HP001 4 hàng" panose="020B0603050302020204" pitchFamily="34" charset="0"/>
                <a:ea typeface="Times New Roman" panose="02020603050405020304" pitchFamily="18" charset="0"/>
                <a:cs typeface="Times New Roman" panose="02020603050405020304" pitchFamily="18" charset="0"/>
              </a:rPr>
              <a:t> Nam</a:t>
            </a:r>
          </a:p>
          <a:p>
            <a:pPr algn="just">
              <a:lnSpc>
                <a:spcPct val="107000"/>
              </a:lnSpc>
              <a:spcAft>
                <a:spcPts val="800"/>
              </a:spcAft>
            </a:pPr>
            <a:endParaRPr lang="en-US" sz="2600" b="1" dirty="0">
              <a:effectLst/>
              <a:latin typeface="HP001 4 hàng" panose="020B0603050302020204" pitchFamily="34" charset="0"/>
              <a:ea typeface="Times New Roman" panose="02020603050405020304" pitchFamily="18" charset="0"/>
              <a:cs typeface="Times New Roman" panose="02020603050405020304" pitchFamily="18" charset="0"/>
            </a:endParaRPr>
          </a:p>
          <a:p>
            <a:pPr algn="just">
              <a:lnSpc>
                <a:spcPct val="107000"/>
              </a:lnSpc>
              <a:spcAft>
                <a:spcPts val="800"/>
              </a:spcAft>
            </a:pPr>
            <a:endParaRPr lang="en-US" sz="2600" b="1" dirty="0">
              <a:effectLst/>
              <a:latin typeface="HP001 4 hàng" panose="020B0603050302020204" pitchFamily="34" charset="0"/>
              <a:ea typeface="Calibri" panose="020F0502020204030204" pitchFamily="34" charset="0"/>
              <a:cs typeface="Times New Roman" panose="02020603050405020304" pitchFamily="18" charset="0"/>
            </a:endParaRPr>
          </a:p>
        </p:txBody>
      </p:sp>
      <p:sp>
        <p:nvSpPr>
          <p:cNvPr id="2" name="Rectangle: Rounded Corners 1">
            <a:extLst>
              <a:ext uri="{FF2B5EF4-FFF2-40B4-BE49-F238E27FC236}">
                <a16:creationId xmlns:a16="http://schemas.microsoft.com/office/drawing/2014/main" id="{75654A28-748D-4767-8A66-34886368F13B}"/>
              </a:ext>
            </a:extLst>
          </p:cNvPr>
          <p:cNvSpPr/>
          <p:nvPr/>
        </p:nvSpPr>
        <p:spPr>
          <a:xfrm>
            <a:off x="5333999" y="112836"/>
            <a:ext cx="2016369" cy="860180"/>
          </a:xfrm>
          <a:prstGeom prst="round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FF0000"/>
                </a:solidFill>
                <a:latin typeface="HP001 4 hàng" panose="020B0603050302020204" pitchFamily="34" charset="0"/>
              </a:rPr>
              <a:t>Bài</a:t>
            </a:r>
            <a:r>
              <a:rPr lang="en-US" sz="4000" b="1" dirty="0">
                <a:solidFill>
                  <a:srgbClr val="FF0000"/>
                </a:solidFill>
                <a:latin typeface="HP001 4 hàng" panose="020B0603050302020204" pitchFamily="34" charset="0"/>
              </a:rPr>
              <a:t> 1:</a:t>
            </a:r>
            <a:endParaRPr lang="en-US" sz="4000" dirty="0"/>
          </a:p>
        </p:txBody>
      </p:sp>
    </p:spTree>
    <p:extLst>
      <p:ext uri="{BB962C8B-B14F-4D97-AF65-F5344CB8AC3E}">
        <p14:creationId xmlns:p14="http://schemas.microsoft.com/office/powerpoint/2010/main" val="29103330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pic>
        <p:nvPicPr>
          <p:cNvPr id="8" name="Picture 7" descr="A picture containing drawing&#10;&#10;Description automatically generated">
            <a:extLst>
              <a:ext uri="{FF2B5EF4-FFF2-40B4-BE49-F238E27FC236}">
                <a16:creationId xmlns:a16="http://schemas.microsoft.com/office/drawing/2014/main" id="{94C9C3B8-D1DF-4F56-86A8-D48D930B7DF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352356" y="2086118"/>
            <a:ext cx="1085182" cy="2450804"/>
          </a:xfrm>
          <a:prstGeom prst="rect">
            <a:avLst/>
          </a:prstGeom>
        </p:spPr>
      </p:pic>
      <p:pic>
        <p:nvPicPr>
          <p:cNvPr id="114" name="Picture 113">
            <a:extLst>
              <a:ext uri="{FF2B5EF4-FFF2-40B4-BE49-F238E27FC236}">
                <a16:creationId xmlns:a16="http://schemas.microsoft.com/office/drawing/2014/main" id="{D067B868-75D4-48E7-8A82-52A76B0D355A}"/>
              </a:ext>
            </a:extLst>
          </p:cNvPr>
          <p:cNvPicPr>
            <a:picLocks noChangeAspect="1"/>
          </p:cNvPicPr>
          <p:nvPr/>
        </p:nvPicPr>
        <p:blipFill>
          <a:blip r:embed="rId13"/>
          <a:stretch>
            <a:fillRect/>
          </a:stretch>
        </p:blipFill>
        <p:spPr>
          <a:xfrm>
            <a:off x="2567842" y="2100263"/>
            <a:ext cx="1099830" cy="2513897"/>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88C97931-3855-4346-8552-0397AD943EF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927440" y="1914525"/>
            <a:ext cx="1189007" cy="1661113"/>
          </a:xfrm>
          <a:prstGeom prst="rect">
            <a:avLst/>
          </a:prstGeom>
        </p:spPr>
      </p:pic>
      <p:pic>
        <p:nvPicPr>
          <p:cNvPr id="9" name="Picture 8" descr="A insect on the ground&#10;&#10;Description automatically generated">
            <a:extLst>
              <a:ext uri="{FF2B5EF4-FFF2-40B4-BE49-F238E27FC236}">
                <a16:creationId xmlns:a16="http://schemas.microsoft.com/office/drawing/2014/main" id="{D570F14C-05FC-426D-8191-A7CDBD81759A}"/>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18564" y="1914525"/>
            <a:ext cx="640513" cy="613611"/>
          </a:xfrm>
          <a:prstGeom prst="rect">
            <a:avLst/>
          </a:prstGeom>
        </p:spPr>
      </p:pic>
      <p:pic>
        <p:nvPicPr>
          <p:cNvPr id="79" name="Picture 78">
            <a:extLst>
              <a:ext uri="{FF2B5EF4-FFF2-40B4-BE49-F238E27FC236}">
                <a16:creationId xmlns:a16="http://schemas.microsoft.com/office/drawing/2014/main" id="{E369BAE6-EB8C-4DA8-8110-F12C6BCD041E}"/>
              </a:ext>
            </a:extLst>
          </p:cNvPr>
          <p:cNvPicPr>
            <a:picLocks noChangeAspect="1"/>
          </p:cNvPicPr>
          <p:nvPr/>
        </p:nvPicPr>
        <p:blipFill>
          <a:blip r:embed="rId16"/>
          <a:stretch>
            <a:fillRect/>
          </a:stretch>
        </p:blipFill>
        <p:spPr>
          <a:xfrm>
            <a:off x="2781300" y="1686779"/>
            <a:ext cx="7320735" cy="4624457"/>
          </a:xfrm>
          <a:prstGeom prst="rect">
            <a:avLst/>
          </a:prstGeom>
        </p:spPr>
      </p:pic>
      <p:pic>
        <p:nvPicPr>
          <p:cNvPr id="2" name="Bus Sound Effects">
            <a:hlinkClick r:id="" action="ppaction://media"/>
            <a:extLst>
              <a:ext uri="{FF2B5EF4-FFF2-40B4-BE49-F238E27FC236}">
                <a16:creationId xmlns:a16="http://schemas.microsoft.com/office/drawing/2014/main" id="{B4F5C31A-1602-4858-B05B-92D3530B5518}"/>
              </a:ext>
            </a:extLst>
          </p:cNvPr>
          <p:cNvPicPr>
            <a:picLocks noChangeAspect="1"/>
          </p:cNvPicPr>
          <p:nvPr>
            <a:audioFile r:link="rId1"/>
            <p:extLst>
              <p:ext uri="{DAA4B4D4-6D71-4841-9C94-3DE7FCFB9230}">
                <p14:media xmlns:p14="http://schemas.microsoft.com/office/powerpoint/2010/main" r:embed="rId2">
                  <p14:trim st="440" end="15675"/>
                </p14:media>
              </p:ext>
            </p:extLst>
          </p:nvPr>
        </p:nvPicPr>
        <p:blipFill>
          <a:blip r:embed="rId17"/>
          <a:stretch>
            <a:fillRect/>
          </a:stretch>
        </p:blipFill>
        <p:spPr>
          <a:xfrm>
            <a:off x="12413928" y="3866188"/>
            <a:ext cx="609600" cy="609600"/>
          </a:xfrm>
          <a:prstGeom prst="rect">
            <a:avLst/>
          </a:prstGeom>
        </p:spPr>
      </p:pic>
      <p:pic>
        <p:nvPicPr>
          <p:cNvPr id="3" name="Bus Horn sound effect">
            <a:hlinkClick r:id="" action="ppaction://media"/>
            <a:extLst>
              <a:ext uri="{FF2B5EF4-FFF2-40B4-BE49-F238E27FC236}">
                <a16:creationId xmlns:a16="http://schemas.microsoft.com/office/drawing/2014/main" id="{C0812635-EA3E-49A2-8AE6-8D2DE40ECDCB}"/>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2413928" y="4702795"/>
            <a:ext cx="609600" cy="609600"/>
          </a:xfrm>
          <a:prstGeom prst="rect">
            <a:avLst/>
          </a:prstGeom>
        </p:spPr>
      </p:pic>
      <p:pic>
        <p:nvPicPr>
          <p:cNvPr id="28" name="Picture 27" descr="A picture containing food&#10;&#10;Description automatically generated">
            <a:extLst>
              <a:ext uri="{FF2B5EF4-FFF2-40B4-BE49-F238E27FC236}">
                <a16:creationId xmlns:a16="http://schemas.microsoft.com/office/drawing/2014/main" id="{6D6F8CAF-9C6F-4794-9D75-A26511E71784}"/>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669623" y="49337"/>
            <a:ext cx="1519850" cy="1519850"/>
          </a:xfrm>
          <a:prstGeom prst="rect">
            <a:avLst/>
          </a:prstGeom>
        </p:spPr>
      </p:pic>
      <p:sp>
        <p:nvSpPr>
          <p:cNvPr id="26" name="Rectangle 25">
            <a:extLst>
              <a:ext uri="{FF2B5EF4-FFF2-40B4-BE49-F238E27FC236}">
                <a16:creationId xmlns:a16="http://schemas.microsoft.com/office/drawing/2014/main" id="{043762B3-8E3F-4C90-9088-084C5087FB35}"/>
              </a:ext>
            </a:extLst>
          </p:cNvPr>
          <p:cNvSpPr/>
          <p:nvPr/>
        </p:nvSpPr>
        <p:spPr>
          <a:xfrm>
            <a:off x="4271258" y="3574514"/>
            <a:ext cx="5281205" cy="830997"/>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Tahoma" panose="020B0604030504040204" pitchFamily="34" charset="0"/>
                <a:ea typeface="Tahoma" panose="020B0604030504040204" pitchFamily="34" charset="0"/>
                <a:cs typeface="Tahoma" panose="020B0604030504040204" pitchFamily="34" charset="0"/>
              </a:rPr>
              <a:t>TRẠM XE BUÝT</a:t>
            </a:r>
          </a:p>
        </p:txBody>
      </p:sp>
      <p:pic>
        <p:nvPicPr>
          <p:cNvPr id="133" name="Fail! (sound effect)">
            <a:hlinkClick r:id="" action="ppaction://media"/>
            <a:extLst>
              <a:ext uri="{FF2B5EF4-FFF2-40B4-BE49-F238E27FC236}">
                <a16:creationId xmlns:a16="http://schemas.microsoft.com/office/drawing/2014/main" id="{C2F89CED-7CB4-4EE0-AF27-6B8132668842}"/>
              </a:ext>
            </a:extLst>
          </p:cNvPr>
          <p:cNvPicPr>
            <a:picLocks noChangeAspect="1"/>
          </p:cNvPicPr>
          <p:nvPr>
            <a:audioFile r:link="rId6"/>
            <p:extLst>
              <p:ext uri="{DAA4B4D4-6D71-4841-9C94-3DE7FCFB9230}">
                <p14:media xmlns:p14="http://schemas.microsoft.com/office/powerpoint/2010/main" r:embed="rId5"/>
              </p:ext>
            </p:extLst>
          </p:nvPr>
        </p:nvPicPr>
        <p:blipFill>
          <a:blip r:embed="rId17"/>
          <a:stretch>
            <a:fillRect/>
          </a:stretch>
        </p:blipFill>
        <p:spPr>
          <a:xfrm>
            <a:off x="12413928" y="5407754"/>
            <a:ext cx="609600" cy="609600"/>
          </a:xfrm>
          <a:prstGeom prst="rect">
            <a:avLst/>
          </a:prstGeom>
        </p:spPr>
      </p:pic>
      <p:pic>
        <p:nvPicPr>
          <p:cNvPr id="12" name="Bike_Rides">
            <a:hlinkClick r:id="" action="ppaction://media"/>
            <a:extLst>
              <a:ext uri="{FF2B5EF4-FFF2-40B4-BE49-F238E27FC236}">
                <a16:creationId xmlns:a16="http://schemas.microsoft.com/office/drawing/2014/main" id="{6249DC35-A39E-4559-9AC3-76A8A3BFD1C4}"/>
              </a:ext>
            </a:extLst>
          </p:cNvPr>
          <p:cNvPicPr>
            <a:picLocks noChangeAspect="1"/>
          </p:cNvPicPr>
          <p:nvPr>
            <a:audioFile r:link="rId8"/>
            <p:extLst>
              <p:ext uri="{DAA4B4D4-6D71-4841-9C94-3DE7FCFB9230}">
                <p14:media xmlns:p14="http://schemas.microsoft.com/office/powerpoint/2010/main" r:embed="rId7"/>
              </p:ext>
            </p:extLst>
          </p:nvPr>
        </p:nvPicPr>
        <p:blipFill>
          <a:blip r:embed="rId17"/>
          <a:stretch>
            <a:fillRect/>
          </a:stretch>
        </p:blipFill>
        <p:spPr>
          <a:xfrm>
            <a:off x="12413928" y="3028902"/>
            <a:ext cx="609600" cy="609600"/>
          </a:xfrm>
          <a:prstGeom prst="rect">
            <a:avLst/>
          </a:prstGeom>
        </p:spPr>
      </p:pic>
      <p:sp>
        <p:nvSpPr>
          <p:cNvPr id="13" name="Rectangle 12">
            <a:extLst>
              <a:ext uri="{FF2B5EF4-FFF2-40B4-BE49-F238E27FC236}">
                <a16:creationId xmlns:a16="http://schemas.microsoft.com/office/drawing/2014/main" id="{6FEA3630-923D-469A-8B2C-044D77B7FADA}"/>
              </a:ext>
            </a:extLst>
          </p:cNvPr>
          <p:cNvSpPr/>
          <p:nvPr/>
        </p:nvSpPr>
        <p:spPr>
          <a:xfrm>
            <a:off x="5644205" y="5555689"/>
            <a:ext cx="1594924"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50" normalizeH="0" baseline="0" noProof="0" dirty="0">
                <a:ln w="9525" cmpd="sng">
                  <a:solidFill>
                    <a:srgbClr val="4472C4"/>
                  </a:solidFill>
                  <a:prstDash val="solid"/>
                </a:ln>
                <a:solidFill>
                  <a:srgbClr val="70AD47">
                    <a:tint val="1000"/>
                  </a:srgbClr>
                </a:solidFill>
                <a:effectLst>
                  <a:glow rad="38100">
                    <a:srgbClr val="4472C4">
                      <a:alpha val="40000"/>
                    </a:srgbClr>
                  </a:glow>
                </a:effectLst>
                <a:uLnTx/>
                <a:uFillTx/>
                <a:latin typeface="Calibri" panose="020F0502020204030204"/>
                <a:ea typeface="+mn-ea"/>
                <a:cs typeface="+mn-cs"/>
              </a:rPr>
              <a:t>PLAY</a:t>
            </a:r>
          </a:p>
        </p:txBody>
      </p:sp>
    </p:spTree>
    <p:extLst>
      <p:ext uri="{BB962C8B-B14F-4D97-AF65-F5344CB8AC3E}">
        <p14:creationId xmlns:p14="http://schemas.microsoft.com/office/powerpoint/2010/main" val="334873413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38" fill="hold"/>
                                        <p:tgtEl>
                                          <p:spTgt spid="2"/>
                                        </p:tgtEl>
                                      </p:cBhvr>
                                    </p:cmd>
                                  </p:childTnLst>
                                </p:cTn>
                              </p:par>
                              <p:par>
                                <p:cTn id="13" presetID="1" presetClass="mediacall" presetSubtype="0" fill="hold" nodeType="withEffect">
                                  <p:stCondLst>
                                    <p:cond delay="0"/>
                                  </p:stCondLst>
                                  <p:childTnLst>
                                    <p:cmd type="call" cmd="playFrom(0.0)">
                                      <p:cBhvr>
                                        <p:cTn id="14" dur="3030" fill="hold"/>
                                        <p:tgtEl>
                                          <p:spTgt spid="3"/>
                                        </p:tgtEl>
                                      </p:cBhvr>
                                    </p:cmd>
                                  </p:childTnLst>
                                </p:cTn>
                              </p:par>
                              <p:par>
                                <p:cTn id="15" presetID="1" presetClass="mediacall" presetSubtype="0" fill="hold" nodeType="withEffect">
                                  <p:stCondLst>
                                    <p:cond delay="5000"/>
                                  </p:stCondLst>
                                  <p:childTnLst>
                                    <p:cmd type="call" cmd="playFrom(0.0)">
                                      <p:cBhvr>
                                        <p:cTn id="16" dur="112013" fill="hold"/>
                                        <p:tgtEl>
                                          <p:spTgt spid="12"/>
                                        </p:tgtEl>
                                      </p:cBhvr>
                                    </p:cmd>
                                  </p:childTnLst>
                                </p:cTn>
                              </p:par>
                              <p:par>
                                <p:cTn id="17" presetID="22" presetClass="entr" presetSubtype="8" fill="hold" grpId="0" nodeType="withEffect">
                                  <p:stCondLst>
                                    <p:cond delay="5000"/>
                                  </p:stCondLst>
                                  <p:childTnLst>
                                    <p:set>
                                      <p:cBhvr>
                                        <p:cTn id="18" dur="1" fill="hold">
                                          <p:stCondLst>
                                            <p:cond delay="0"/>
                                          </p:stCondLst>
                                        </p:cTn>
                                        <p:tgtEl>
                                          <p:spTgt spid="26"/>
                                        </p:tgtEl>
                                        <p:attrNameLst>
                                          <p:attrName>style.visibility</p:attrName>
                                        </p:attrNameLst>
                                      </p:cBhvr>
                                      <p:to>
                                        <p:strVal val="visible"/>
                                      </p:to>
                                    </p:set>
                                    <p:animEffect transition="in" filter="wipe(left)">
                                      <p:cBhvr>
                                        <p:cTn id="19" dur="500"/>
                                        <p:tgtEl>
                                          <p:spTgt spid="26"/>
                                        </p:tgtEl>
                                      </p:cBhvr>
                                    </p:animEffect>
                                  </p:childTnLst>
                                  <p:subTnLst>
                                    <p:audio>
                                      <p:cMediaNode>
                                        <p:cTn display="0" masterRel="sameClick">
                                          <p:stCondLst>
                                            <p:cond evt="begin" delay="0">
                                              <p:tn val="17"/>
                                            </p:cond>
                                          </p:stCondLst>
                                          <p:endCondLst>
                                            <p:cond evt="onStopAudio" delay="0">
                                              <p:tgtEl>
                                                <p:sldTgt/>
                                              </p:tgtEl>
                                            </p:cond>
                                          </p:endCondLst>
                                        </p:cTn>
                                        <p:tgtEl>
                                          <p:sndTgt r:embed="rId10" name="CHIMES.WAV"/>
                                        </p:tgtEl>
                                      </p:cMediaNode>
                                    </p:audio>
                                  </p:subTnLst>
                                </p:cTn>
                              </p:par>
                              <p:par>
                                <p:cTn id="20" presetID="10" presetClass="entr" presetSubtype="0" fill="hold" grpId="1" nodeType="withEffect">
                                  <p:stCondLst>
                                    <p:cond delay="500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par>
                                <p:cTn id="23" presetID="26" presetClass="emph" presetSubtype="0" repeatCount="indefinite" fill="hold" grpId="0" nodeType="withEffect">
                                  <p:stCondLst>
                                    <p:cond delay="5000"/>
                                  </p:stCondLst>
                                  <p:childTnLst>
                                    <p:animEffect transition="out" filter="fade">
                                      <p:cBhvr>
                                        <p:cTn id="24" dur="500" tmFilter="0, 0; .2, .5; .8, .5; 1, 0"/>
                                        <p:tgtEl>
                                          <p:spTgt spid="13"/>
                                        </p:tgtEl>
                                      </p:cBhvr>
                                    </p:animEffect>
                                    <p:animScale>
                                      <p:cBhvr>
                                        <p:cTn id="25" dur="250" autoRev="1" fill="hold"/>
                                        <p:tgtEl>
                                          <p:spTgt spid="13"/>
                                        </p:tgtEl>
                                      </p:cBhvr>
                                      <p:by x="105000" y="105000"/>
                                    </p:animScale>
                                  </p:childTnLst>
                                </p:cTn>
                              </p:par>
                            </p:childTnLst>
                          </p:cTn>
                        </p:par>
                      </p:childTnLst>
                    </p:cTn>
                  </p:par>
                  <p:par>
                    <p:cTn id="26" fill="hold">
                      <p:stCondLst>
                        <p:cond delay="indefinite"/>
                      </p:stCondLst>
                      <p:childTnLst>
                        <p:par>
                          <p:cTn id="27" fill="hold">
                            <p:stCondLst>
                              <p:cond delay="0"/>
                            </p:stCondLst>
                            <p:childTnLst>
                              <p:par>
                                <p:cTn id="28" presetID="3" presetClass="mediacall" presetSubtype="0" fill="hold" nodeType="clickEffect">
                                  <p:stCondLst>
                                    <p:cond delay="0"/>
                                  </p:stCondLst>
                                  <p:childTnLst>
                                    <p:cmd type="call" cmd="stop">
                                      <p:cBhvr>
                                        <p:cTn id="29"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2"/>
                </p:tgtEl>
              </p:cMediaNode>
            </p:audio>
            <p:audio>
              <p:cMediaNode vol="80000">
                <p:cTn id="31" fill="hold" display="0">
                  <p:stCondLst>
                    <p:cond delay="indefinite"/>
                  </p:stCondLst>
                  <p:endCondLst>
                    <p:cond evt="onStopAudio" delay="0">
                      <p:tgtEl>
                        <p:sldTgt/>
                      </p:tgtEl>
                    </p:cond>
                  </p:endCondLst>
                </p:cTn>
                <p:tgtEl>
                  <p:spTgt spid="3"/>
                </p:tgtEl>
              </p:cMediaNode>
            </p:audio>
            <p:audio>
              <p:cMediaNode vol="80000">
                <p:cTn id="32" fill="hold" display="0">
                  <p:stCondLst>
                    <p:cond delay="indefinite"/>
                  </p:stCondLst>
                  <p:endCondLst>
                    <p:cond evt="onStopAudio" delay="0">
                      <p:tgtEl>
                        <p:sldTgt/>
                      </p:tgtEl>
                    </p:cond>
                  </p:endCondLst>
                </p:cTn>
                <p:tgtEl>
                  <p:spTgt spid="133"/>
                </p:tgtEl>
              </p:cMediaNode>
            </p:audio>
            <p:audio>
              <p:cMediaNode vol="80000">
                <p:cTn id="33" fill="hold" display="0">
                  <p:stCondLst>
                    <p:cond delay="indefinite"/>
                  </p:stCondLst>
                  <p:endCondLst>
                    <p:cond evt="onStopAudio" delay="0">
                      <p:tgtEl>
                        <p:sldTgt/>
                      </p:tgtEl>
                    </p:cond>
                  </p:endCondLst>
                </p:cTn>
                <p:tgtEl>
                  <p:spTgt spid="12"/>
                </p:tgtEl>
              </p:cMediaNode>
            </p:audio>
          </p:childTnLst>
        </p:cTn>
      </p:par>
    </p:tnLst>
    <p:bldLst>
      <p:bldP spid="26" grpId="0"/>
      <p:bldP spid="13" grpId="0"/>
      <p:bldP spid="13" grpId="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pic>
        <p:nvPicPr>
          <p:cNvPr id="114" name="Picture 113">
            <a:extLst>
              <a:ext uri="{FF2B5EF4-FFF2-40B4-BE49-F238E27FC236}">
                <a16:creationId xmlns:a16="http://schemas.microsoft.com/office/drawing/2014/main" id="{D067B868-75D4-48E7-8A82-52A76B0D355A}"/>
              </a:ext>
            </a:extLst>
          </p:cNvPr>
          <p:cNvPicPr>
            <a:picLocks noChangeAspect="1"/>
          </p:cNvPicPr>
          <p:nvPr/>
        </p:nvPicPr>
        <p:blipFill>
          <a:blip r:embed="rId12"/>
          <a:stretch>
            <a:fillRect/>
          </a:stretch>
        </p:blipFill>
        <p:spPr>
          <a:xfrm>
            <a:off x="2910742" y="2100263"/>
            <a:ext cx="1099830" cy="2513897"/>
          </a:xfrm>
          <a:prstGeom prst="rect">
            <a:avLst/>
          </a:prstGeom>
        </p:spPr>
      </p:pic>
      <p:pic>
        <p:nvPicPr>
          <p:cNvPr id="132" name="Picture 131">
            <a:extLst>
              <a:ext uri="{FF2B5EF4-FFF2-40B4-BE49-F238E27FC236}">
                <a16:creationId xmlns:a16="http://schemas.microsoft.com/office/drawing/2014/main" id="{0A72BDF2-FC8C-412D-B404-25EA1101A564}"/>
              </a:ext>
            </a:extLst>
          </p:cNvPr>
          <p:cNvPicPr>
            <a:picLocks noChangeAspect="1"/>
          </p:cNvPicPr>
          <p:nvPr/>
        </p:nvPicPr>
        <p:blipFill>
          <a:blip r:embed="rId13"/>
          <a:stretch>
            <a:fillRect/>
          </a:stretch>
        </p:blipFill>
        <p:spPr>
          <a:xfrm>
            <a:off x="2916837" y="2100263"/>
            <a:ext cx="1093545" cy="2513897"/>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88C97931-3855-4346-8552-0397AD943EF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927440" y="1914525"/>
            <a:ext cx="1189007" cy="1661113"/>
          </a:xfrm>
          <a:prstGeom prst="rect">
            <a:avLst/>
          </a:prstGeom>
        </p:spPr>
      </p:pic>
      <p:pic>
        <p:nvPicPr>
          <p:cNvPr id="9" name="Picture 8" descr="A insect on the ground&#10;&#10;Description automatically generated">
            <a:extLst>
              <a:ext uri="{FF2B5EF4-FFF2-40B4-BE49-F238E27FC236}">
                <a16:creationId xmlns:a16="http://schemas.microsoft.com/office/drawing/2014/main" id="{D570F14C-05FC-426D-8191-A7CDBD81759A}"/>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18564" y="1914525"/>
            <a:ext cx="640513" cy="613611"/>
          </a:xfrm>
          <a:prstGeom prst="rect">
            <a:avLst/>
          </a:prstGeom>
        </p:spPr>
      </p:pic>
      <p:pic>
        <p:nvPicPr>
          <p:cNvPr id="79" name="Picture 78">
            <a:extLst>
              <a:ext uri="{FF2B5EF4-FFF2-40B4-BE49-F238E27FC236}">
                <a16:creationId xmlns:a16="http://schemas.microsoft.com/office/drawing/2014/main" id="{E369BAE6-EB8C-4DA8-8110-F12C6BCD041E}"/>
              </a:ext>
            </a:extLst>
          </p:cNvPr>
          <p:cNvPicPr>
            <a:picLocks noChangeAspect="1"/>
          </p:cNvPicPr>
          <p:nvPr/>
        </p:nvPicPr>
        <p:blipFill>
          <a:blip r:embed="rId16"/>
          <a:stretch>
            <a:fillRect/>
          </a:stretch>
        </p:blipFill>
        <p:spPr>
          <a:xfrm>
            <a:off x="2781300" y="1686779"/>
            <a:ext cx="7320735" cy="4624457"/>
          </a:xfrm>
          <a:prstGeom prst="rect">
            <a:avLst/>
          </a:prstGeom>
        </p:spPr>
      </p:pic>
      <p:pic>
        <p:nvPicPr>
          <p:cNvPr id="2" name="Bus Sound Effects">
            <a:hlinkClick r:id="" action="ppaction://media"/>
            <a:extLst>
              <a:ext uri="{FF2B5EF4-FFF2-40B4-BE49-F238E27FC236}">
                <a16:creationId xmlns:a16="http://schemas.microsoft.com/office/drawing/2014/main" id="{B4F5C31A-1602-4858-B05B-92D3530B5518}"/>
              </a:ext>
            </a:extLst>
          </p:cNvPr>
          <p:cNvPicPr>
            <a:picLocks noChangeAspect="1"/>
          </p:cNvPicPr>
          <p:nvPr>
            <a:audioFile r:link="rId1"/>
            <p:extLst>
              <p:ext uri="{DAA4B4D4-6D71-4841-9C94-3DE7FCFB9230}">
                <p14:media xmlns:p14="http://schemas.microsoft.com/office/powerpoint/2010/main" r:embed="rId2">
                  <p14:trim st="440" end="15675"/>
                </p14:media>
              </p:ext>
            </p:extLst>
          </p:nvPr>
        </p:nvPicPr>
        <p:blipFill>
          <a:blip r:embed="rId17"/>
          <a:stretch>
            <a:fillRect/>
          </a:stretch>
        </p:blipFill>
        <p:spPr>
          <a:xfrm>
            <a:off x="12413928" y="3866188"/>
            <a:ext cx="609600" cy="609600"/>
          </a:xfrm>
          <a:prstGeom prst="rect">
            <a:avLst/>
          </a:prstGeom>
        </p:spPr>
      </p:pic>
      <p:pic>
        <p:nvPicPr>
          <p:cNvPr id="3" name="Bus Horn sound effect">
            <a:hlinkClick r:id="" action="ppaction://media"/>
            <a:extLst>
              <a:ext uri="{FF2B5EF4-FFF2-40B4-BE49-F238E27FC236}">
                <a16:creationId xmlns:a16="http://schemas.microsoft.com/office/drawing/2014/main" id="{C0812635-EA3E-49A2-8AE6-8D2DE40ECDCB}"/>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2413928" y="4702795"/>
            <a:ext cx="609600" cy="609600"/>
          </a:xfrm>
          <a:prstGeom prst="rect">
            <a:avLst/>
          </a:prstGeom>
        </p:spPr>
      </p:pic>
      <p:pic>
        <p:nvPicPr>
          <p:cNvPr id="28" name="Picture 27" descr="A picture containing food&#10;&#10;Description automatically generated">
            <a:extLst>
              <a:ext uri="{FF2B5EF4-FFF2-40B4-BE49-F238E27FC236}">
                <a16:creationId xmlns:a16="http://schemas.microsoft.com/office/drawing/2014/main" id="{6D6F8CAF-9C6F-4794-9D75-A26511E71784}"/>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669623" y="49337"/>
            <a:ext cx="1519850" cy="1519850"/>
          </a:xfrm>
          <a:prstGeom prst="rect">
            <a:avLst/>
          </a:prstGeom>
        </p:spPr>
      </p:pic>
      <p:sp>
        <p:nvSpPr>
          <p:cNvPr id="5" name="Speech Bubble: Rectangle 4">
            <a:extLst>
              <a:ext uri="{FF2B5EF4-FFF2-40B4-BE49-F238E27FC236}">
                <a16:creationId xmlns:a16="http://schemas.microsoft.com/office/drawing/2014/main" id="{B29223BF-88BB-44E5-B772-8C3B971553A7}"/>
              </a:ext>
            </a:extLst>
          </p:cNvPr>
          <p:cNvSpPr/>
          <p:nvPr/>
        </p:nvSpPr>
        <p:spPr>
          <a:xfrm>
            <a:off x="4154099" y="395641"/>
            <a:ext cx="5515524" cy="1173546"/>
          </a:xfrm>
          <a:prstGeom prst="wedgeRectCallout">
            <a:avLst>
              <a:gd name="adj1" fmla="val -28073"/>
              <a:gd name="adj2" fmla="val 90537"/>
            </a:avLst>
          </a:prstGeom>
          <a:solidFill>
            <a:schemeClr val="bg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a:t>
            </a:r>
            <a:r>
              <a:rPr kumimoji="0" lang="vi-VN" sz="24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Yêu</a:t>
            </a:r>
            <a:r>
              <a:rPr kumimoji="0" lang="en-US" sz="2400" b="0" i="0" u="none" strike="noStrike" kern="1200" cap="none" spc="0" normalizeH="0" noProof="0" dirty="0">
                <a:ln>
                  <a:noFill/>
                </a:ln>
                <a:solidFill>
                  <a:prstClr val="black"/>
                </a:solidFill>
                <a:effectLst/>
                <a:uLnTx/>
                <a:uFillTx/>
                <a:latin typeface="Arial" panose="020B0604020202020204" pitchFamily="34" charset="0"/>
                <a:ea typeface="+mn-ea"/>
                <a:cs typeface="+mn-cs"/>
              </a:rPr>
              <a:t> </a:t>
            </a:r>
            <a:r>
              <a:rPr kumimoji="0" lang="en-US" sz="2400" b="0" i="0" u="none" strike="noStrike" kern="1200" cap="none" spc="0" normalizeH="0" noProof="0" dirty="0" err="1">
                <a:ln>
                  <a:noFill/>
                </a:ln>
                <a:solidFill>
                  <a:prstClr val="black"/>
                </a:solidFill>
                <a:effectLst/>
                <a:uLnTx/>
                <a:uFillTx/>
                <a:latin typeface="Arial" panose="020B0604020202020204" pitchFamily="34" charset="0"/>
                <a:ea typeface="+mn-ea"/>
                <a:cs typeface="+mn-cs"/>
              </a:rPr>
              <a:t>gia</a:t>
            </a:r>
            <a:r>
              <a:rPr kumimoji="0" lang="en-US" sz="2400" b="0" i="0" u="none" strike="noStrike" kern="1200" cap="none" spc="0" normalizeH="0" noProof="0" dirty="0">
                <a:ln>
                  <a:noFill/>
                </a:ln>
                <a:solidFill>
                  <a:prstClr val="black"/>
                </a:solidFill>
                <a:effectLst/>
                <a:uLnTx/>
                <a:uFillTx/>
                <a:latin typeface="Arial" panose="020B0604020202020204" pitchFamily="34" charset="0"/>
                <a:ea typeface="+mn-ea"/>
                <a:cs typeface="+mn-cs"/>
              </a:rPr>
              <a:t> </a:t>
            </a:r>
            <a:r>
              <a:rPr kumimoji="0" lang="en-US" sz="2400" b="0" i="0" u="none" strike="noStrike" kern="1200" cap="none" spc="0" normalizeH="0" noProof="0" dirty="0" err="1">
                <a:ln>
                  <a:noFill/>
                </a:ln>
                <a:solidFill>
                  <a:prstClr val="black"/>
                </a:solidFill>
                <a:effectLst/>
                <a:uLnTx/>
                <a:uFillTx/>
                <a:latin typeface="Arial" panose="020B0604020202020204" pitchFamily="34" charset="0"/>
                <a:ea typeface="+mn-ea"/>
                <a:cs typeface="+mn-cs"/>
              </a:rPr>
              <a:t>đình</a:t>
            </a:r>
            <a:r>
              <a:rPr kumimoji="0" lang="en-US" sz="2400" b="0" i="0" u="none" strike="noStrike" kern="1200" cap="none" spc="0" normalizeH="0" noProof="0" dirty="0">
                <a:ln>
                  <a:noFill/>
                </a:ln>
                <a:solidFill>
                  <a:prstClr val="black"/>
                </a:solidFill>
                <a:effectLst/>
                <a:uLnTx/>
                <a:uFillTx/>
                <a:latin typeface="Arial" panose="020B0604020202020204" pitchFamily="34" charset="0"/>
                <a:ea typeface="+mn-ea"/>
                <a:cs typeface="+mn-cs"/>
              </a:rPr>
              <a:t> </a:t>
            </a:r>
            <a:r>
              <a:rPr kumimoji="0" lang="en-US" sz="2400" b="0" i="0" u="none" strike="noStrike" kern="1200" cap="none" spc="0" normalizeH="0" noProof="0" dirty="0" err="1">
                <a:ln>
                  <a:noFill/>
                </a:ln>
                <a:solidFill>
                  <a:prstClr val="black"/>
                </a:solidFill>
                <a:effectLst/>
                <a:uLnTx/>
                <a:uFillTx/>
                <a:latin typeface="Arial" panose="020B0604020202020204" pitchFamily="34" charset="0"/>
                <a:ea typeface="+mn-ea"/>
                <a:cs typeface="+mn-cs"/>
              </a:rPr>
              <a:t>mình</a:t>
            </a:r>
            <a:r>
              <a:rPr kumimoji="0" lang="en-US" sz="2400" b="0" i="0" u="none" strike="noStrike" kern="1200" cap="none" spc="0" normalizeH="0" noProof="0" dirty="0">
                <a:ln>
                  <a:noFill/>
                </a:ln>
                <a:solidFill>
                  <a:prstClr val="black"/>
                </a:solidFill>
                <a:effectLst/>
                <a:uLnTx/>
                <a:uFillTx/>
                <a:latin typeface="Arial" panose="020B0604020202020204" pitchFamily="34" charset="0"/>
                <a:ea typeface="+mn-ea"/>
                <a:cs typeface="+mn-cs"/>
              </a:rPr>
              <a:t> </a:t>
            </a:r>
            <a:r>
              <a:rPr kumimoji="0" lang="en-US" sz="2400" b="0" i="0" u="none" strike="noStrike" kern="1200" cap="none" spc="0" normalizeH="0" noProof="0" dirty="0" err="1">
                <a:ln>
                  <a:noFill/>
                </a:ln>
                <a:solidFill>
                  <a:prstClr val="black"/>
                </a:solidFill>
                <a:effectLst/>
                <a:uLnTx/>
                <a:uFillTx/>
                <a:latin typeface="Arial" panose="020B0604020202020204" pitchFamily="34" charset="0"/>
                <a:ea typeface="+mn-ea"/>
                <a:cs typeface="+mn-cs"/>
              </a:rPr>
              <a:t>là</a:t>
            </a:r>
            <a:r>
              <a:rPr kumimoji="0" lang="en-US" sz="2400" b="0" i="0" u="none" strike="noStrike" kern="1200" cap="none" spc="0" normalizeH="0" noProof="0" dirty="0">
                <a:ln>
                  <a:noFill/>
                </a:ln>
                <a:solidFill>
                  <a:prstClr val="black"/>
                </a:solidFill>
                <a:effectLst/>
                <a:uLnTx/>
                <a:uFillTx/>
                <a:latin typeface="Arial" panose="020B0604020202020204" pitchFamily="34" charset="0"/>
                <a:ea typeface="+mn-ea"/>
                <a:cs typeface="+mn-cs"/>
              </a:rPr>
              <a:t> </a:t>
            </a:r>
            <a:r>
              <a:rPr kumimoji="0" lang="en-US" sz="2400" b="0" i="0" u="none" strike="noStrike" kern="1200" cap="none" spc="0" normalizeH="0" noProof="0" dirty="0" err="1">
                <a:ln>
                  <a:noFill/>
                </a:ln>
                <a:solidFill>
                  <a:prstClr val="black"/>
                </a:solidFill>
                <a:effectLst/>
                <a:uLnTx/>
                <a:uFillTx/>
                <a:latin typeface="Arial" panose="020B0604020202020204" pitchFamily="34" charset="0"/>
                <a:ea typeface="+mn-ea"/>
                <a:cs typeface="+mn-cs"/>
              </a:rPr>
              <a:t>đủ</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043762B3-8E3F-4C90-9088-084C5087FB35}"/>
              </a:ext>
            </a:extLst>
          </p:cNvPr>
          <p:cNvSpPr/>
          <p:nvPr/>
        </p:nvSpPr>
        <p:spPr>
          <a:xfrm>
            <a:off x="4288645" y="3744978"/>
            <a:ext cx="5281205" cy="461665"/>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Không đồng tình</a:t>
            </a:r>
            <a:r>
              <a:rPr kumimoji="0" lang="en-US" sz="24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Vì</a:t>
            </a:r>
            <a:r>
              <a:rPr kumimoji="0" lang="en-US" sz="2400" b="1" i="0" u="none" strike="noStrike" kern="1200" cap="none" spc="0" normalizeH="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1" i="0" u="none" strike="noStrike" kern="1200" cap="none" spc="0" normalizeH="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sao</a:t>
            </a:r>
            <a:r>
              <a:rPr kumimoji="0" lang="en-US" sz="2400" b="1" i="0" u="none" strike="noStrike" kern="1200" cap="none" spc="0" normalizeH="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en-US" sz="24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4" name="Arrow: Pentagon 13">
            <a:extLst>
              <a:ext uri="{FF2B5EF4-FFF2-40B4-BE49-F238E27FC236}">
                <a16:creationId xmlns:a16="http://schemas.microsoft.com/office/drawing/2014/main" id="{EFEC2813-F03C-46C4-B220-977ADEDD23F1}"/>
              </a:ext>
            </a:extLst>
          </p:cNvPr>
          <p:cNvSpPr/>
          <p:nvPr/>
        </p:nvSpPr>
        <p:spPr>
          <a:xfrm>
            <a:off x="997559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Calibri" panose="020F0502020204030204"/>
                <a:ea typeface="+mn-ea"/>
                <a:cs typeface="+mn-cs"/>
              </a:rPr>
              <a:t>SAI</a:t>
            </a:r>
          </a:p>
        </p:txBody>
      </p:sp>
      <p:sp>
        <p:nvSpPr>
          <p:cNvPr id="27" name="Arrow: Pentagon 26">
            <a:extLst>
              <a:ext uri="{FF2B5EF4-FFF2-40B4-BE49-F238E27FC236}">
                <a16:creationId xmlns:a16="http://schemas.microsoft.com/office/drawing/2014/main" id="{131E0464-CD56-43E5-9323-D2C4D12584D1}"/>
              </a:ext>
            </a:extLst>
          </p:cNvPr>
          <p:cNvSpPr/>
          <p:nvPr/>
        </p:nvSpPr>
        <p:spPr>
          <a:xfrm flipH="1">
            <a:off x="811696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Calibri" panose="020F0502020204030204"/>
                <a:ea typeface="+mn-ea"/>
                <a:cs typeface="+mn-cs"/>
              </a:rPr>
              <a:t>ĐÚNG</a:t>
            </a:r>
          </a:p>
        </p:txBody>
      </p:sp>
      <p:pic>
        <p:nvPicPr>
          <p:cNvPr id="133" name="Fail! (sound effect)">
            <a:hlinkClick r:id="" action="ppaction://media"/>
            <a:extLst>
              <a:ext uri="{FF2B5EF4-FFF2-40B4-BE49-F238E27FC236}">
                <a16:creationId xmlns:a16="http://schemas.microsoft.com/office/drawing/2014/main" id="{C2F89CED-7CB4-4EE0-AF27-6B8132668842}"/>
              </a:ext>
            </a:extLst>
          </p:cNvPr>
          <p:cNvPicPr>
            <a:picLocks noChangeAspect="1"/>
          </p:cNvPicPr>
          <p:nvPr>
            <a:audioFile r:link="rId6"/>
            <p:extLst>
              <p:ext uri="{DAA4B4D4-6D71-4841-9C94-3DE7FCFB9230}">
                <p14:media xmlns:p14="http://schemas.microsoft.com/office/powerpoint/2010/main" r:embed="rId5"/>
              </p:ext>
            </p:extLst>
          </p:nvPr>
        </p:nvPicPr>
        <p:blipFill>
          <a:blip r:embed="rId17"/>
          <a:stretch>
            <a:fillRect/>
          </a:stretch>
        </p:blipFill>
        <p:spPr>
          <a:xfrm>
            <a:off x="12413928" y="5407754"/>
            <a:ext cx="609600" cy="609600"/>
          </a:xfrm>
          <a:prstGeom prst="rect">
            <a:avLst/>
          </a:prstGeom>
        </p:spPr>
      </p:pic>
    </p:spTree>
    <p:extLst>
      <p:ext uri="{BB962C8B-B14F-4D97-AF65-F5344CB8AC3E}">
        <p14:creationId xmlns:p14="http://schemas.microsoft.com/office/powerpoint/2010/main" val="279384885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38" fill="hold"/>
                                        <p:tgtEl>
                                          <p:spTgt spid="2"/>
                                        </p:tgtEl>
                                      </p:cBhvr>
                                    </p:cmd>
                                  </p:childTnLst>
                                </p:cTn>
                              </p:par>
                              <p:par>
                                <p:cTn id="13" presetID="1" presetClass="mediacall" presetSubtype="0" fill="hold" nodeType="withEffect">
                                  <p:stCondLst>
                                    <p:cond delay="0"/>
                                  </p:stCondLst>
                                  <p:childTnLst>
                                    <p:cmd type="call" cmd="playFrom(0.0)">
                                      <p:cBhvr>
                                        <p:cTn id="14" dur="3030" fill="hold"/>
                                        <p:tgtEl>
                                          <p:spTgt spid="3"/>
                                        </p:tgtEl>
                                      </p:cBhvr>
                                    </p:cmd>
                                  </p:childTnLst>
                                </p:cTn>
                              </p:par>
                              <p:par>
                                <p:cTn id="15" presetID="42" presetClass="entr" presetSubtype="0" fill="hold" grpId="0" nodeType="withEffect">
                                  <p:stCondLst>
                                    <p:cond delay="5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8" name="CLICK.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500"/>
                                        <p:tgtEl>
                                          <p:spTgt spid="26"/>
                                        </p:tgtEl>
                                      </p:cBhvr>
                                    </p:animEffect>
                                  </p:childTnLst>
                                  <p:subTnLst>
                                    <p:audio>
                                      <p:cMediaNode>
                                        <p:cTn display="0" masterRel="sameClick">
                                          <p:stCondLst>
                                            <p:cond evt="begin" delay="0">
                                              <p:tn val="22"/>
                                            </p:cond>
                                          </p:stCondLst>
                                          <p:endCondLst>
                                            <p:cond evt="onStopAudio" delay="0">
                                              <p:tgtEl>
                                                <p:sldTgt/>
                                              </p:tgtEl>
                                            </p:cond>
                                          </p:endCondLst>
                                        </p:cTn>
                                        <p:tgtEl>
                                          <p:sndTgt r:embed="rId9"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audio>
              <p:cMediaNode vol="80000">
                <p:cTn id="26" fill="hold" display="0">
                  <p:stCondLst>
                    <p:cond delay="indefinite"/>
                  </p:stCondLst>
                  <p:endCondLst>
                    <p:cond evt="onStopAudio" delay="0">
                      <p:tgtEl>
                        <p:sldTgt/>
                      </p:tgtEl>
                    </p:cond>
                  </p:endCondLst>
                </p:cTn>
                <p:tgtEl>
                  <p:spTgt spid="3"/>
                </p:tgtEl>
              </p:cMediaNode>
            </p:audio>
            <p:seq concurrent="1" nextAc="seek">
              <p:cTn id="27" restart="whenNotActive" fill="hold" evtFilter="cancelBubble" nodeType="interactiveSeq">
                <p:stCondLst>
                  <p:cond evt="onClick" delay="0">
                    <p:tgtEl>
                      <p:spTgt spid="27"/>
                    </p:tgtEl>
                  </p:cond>
                </p:stCondLst>
                <p:endSync evt="end" delay="0">
                  <p:rtn val="all"/>
                </p:endSync>
                <p:childTnLst>
                  <p:par>
                    <p:cTn id="28" fill="hold">
                      <p:stCondLst>
                        <p:cond delay="0"/>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27"/>
                                        </p:tgtEl>
                                      </p:cBhvr>
                                    </p:animEffect>
                                    <p:set>
                                      <p:cBhvr>
                                        <p:cTn id="32"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10" name="APPLAUSE.WAV"/>
                                        </p:tgtEl>
                                      </p:cMediaNode>
                                    </p:audio>
                                  </p:subTnLst>
                                </p:cTn>
                              </p:par>
                              <p:par>
                                <p:cTn id="33" presetID="1" presetClass="exit" presetSubtype="0" fill="hold" grpId="1" nodeType="withEffect">
                                  <p:stCondLst>
                                    <p:cond delay="0"/>
                                  </p:stCondLst>
                                  <p:childTnLst>
                                    <p:set>
                                      <p:cBhvr>
                                        <p:cTn id="34" dur="1" fill="hold">
                                          <p:stCondLst>
                                            <p:cond delay="0"/>
                                          </p:stCondLst>
                                        </p:cTn>
                                        <p:tgtEl>
                                          <p:spTgt spid="14"/>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26"/>
                                        </p:tgtEl>
                                      </p:cBhvr>
                                    </p:animEffect>
                                    <p:set>
                                      <p:cBhvr>
                                        <p:cTn id="40" dur="1" fill="hold">
                                          <p:stCondLst>
                                            <p:cond delay="499"/>
                                          </p:stCondLst>
                                        </p:cTn>
                                        <p:tgtEl>
                                          <p:spTgt spid="26"/>
                                        </p:tgtEl>
                                        <p:attrNameLst>
                                          <p:attrName>style.visibility</p:attrName>
                                        </p:attrNameLst>
                                      </p:cBhvr>
                                      <p:to>
                                        <p:strVal val="hidden"/>
                                      </p:to>
                                    </p:set>
                                  </p:childTnLst>
                                </p:cTn>
                              </p:par>
                            </p:childTnLst>
                          </p:cTn>
                        </p:par>
                        <p:par>
                          <p:cTn id="41" fill="hold">
                            <p:stCondLst>
                              <p:cond delay="500"/>
                            </p:stCondLst>
                            <p:childTnLst>
                              <p:par>
                                <p:cTn id="42" presetID="63" presetClass="path" presetSubtype="0" accel="50000" decel="50000" fill="hold" nodeType="afterEffect">
                                  <p:stCondLst>
                                    <p:cond delay="0"/>
                                  </p:stCondLst>
                                  <p:childTnLst>
                                    <p:animMotion origin="layout" path="M -4.16667E-6 -3.33333E-6 L 0.15651 0.02639 " pathEditMode="relative" rAng="0" ptsTypes="AA">
                                      <p:cBhvr>
                                        <p:cTn id="43" dur="2500" fill="hold"/>
                                        <p:tgtEl>
                                          <p:spTgt spid="114"/>
                                        </p:tgtEl>
                                        <p:attrNameLst>
                                          <p:attrName>ppt_x</p:attrName>
                                          <p:attrName>ppt_y</p:attrName>
                                        </p:attrNameLst>
                                      </p:cBhvr>
                                      <p:rCtr x="7826" y="1319"/>
                                    </p:animMotion>
                                  </p:childTnLst>
                                </p:cTn>
                              </p:par>
                              <p:par>
                                <p:cTn id="44" presetID="6" presetClass="emph" presetSubtype="0" fill="hold" nodeType="withEffect">
                                  <p:stCondLst>
                                    <p:cond delay="0"/>
                                  </p:stCondLst>
                                  <p:childTnLst>
                                    <p:animScale>
                                      <p:cBhvr>
                                        <p:cTn id="45" dur="2500" fill="hold"/>
                                        <p:tgtEl>
                                          <p:spTgt spid="114"/>
                                        </p:tgtEl>
                                      </p:cBhvr>
                                      <p:by x="110000" y="110000"/>
                                    </p:animScale>
                                  </p:childTnLst>
                                </p:cTn>
                              </p:par>
                              <p:par>
                                <p:cTn id="46" presetID="1" presetClass="exit" presetSubtype="0" fill="hold" nodeType="withEffect">
                                  <p:stCondLst>
                                    <p:cond delay="2000"/>
                                  </p:stCondLst>
                                  <p:childTnLst>
                                    <p:set>
                                      <p:cBhvr>
                                        <p:cTn id="47" dur="1" fill="hold">
                                          <p:stCondLst>
                                            <p:cond delay="0"/>
                                          </p:stCondLst>
                                        </p:cTn>
                                        <p:tgtEl>
                                          <p:spTgt spid="114"/>
                                        </p:tgtEl>
                                        <p:attrNameLst>
                                          <p:attrName>style.visibility</p:attrName>
                                        </p:attrNameLst>
                                      </p:cBhvr>
                                      <p:to>
                                        <p:strVal val="hidden"/>
                                      </p:to>
                                    </p:set>
                                  </p:childTnLst>
                                </p:cTn>
                              </p:par>
                            </p:childTnLst>
                          </p:cTn>
                        </p:par>
                        <p:par>
                          <p:cTn id="48" fill="hold">
                            <p:stCondLst>
                              <p:cond delay="3000"/>
                            </p:stCondLst>
                            <p:childTnLst>
                              <p:par>
                                <p:cTn id="49" presetID="2" presetClass="exit" presetSubtype="8" fill="hold" nodeType="afterEffect">
                                  <p:stCondLst>
                                    <p:cond delay="0"/>
                                  </p:stCondLst>
                                  <p:childTnLst>
                                    <p:anim calcmode="lin" valueType="num">
                                      <p:cBhvr additive="base">
                                        <p:cTn id="50" dur="5000"/>
                                        <p:tgtEl>
                                          <p:spTgt spid="79"/>
                                        </p:tgtEl>
                                        <p:attrNameLst>
                                          <p:attrName>ppt_x</p:attrName>
                                        </p:attrNameLst>
                                      </p:cBhvr>
                                      <p:tavLst>
                                        <p:tav tm="0">
                                          <p:val>
                                            <p:strVal val="ppt_x"/>
                                          </p:val>
                                        </p:tav>
                                        <p:tav tm="100000">
                                          <p:val>
                                            <p:strVal val="0-ppt_w/2"/>
                                          </p:val>
                                        </p:tav>
                                      </p:tavLst>
                                    </p:anim>
                                    <p:anim calcmode="lin" valueType="num">
                                      <p:cBhvr additive="base">
                                        <p:cTn id="51" dur="5000"/>
                                        <p:tgtEl>
                                          <p:spTgt spid="79"/>
                                        </p:tgtEl>
                                        <p:attrNameLst>
                                          <p:attrName>ppt_y</p:attrName>
                                        </p:attrNameLst>
                                      </p:cBhvr>
                                      <p:tavLst>
                                        <p:tav tm="0">
                                          <p:val>
                                            <p:strVal val="ppt_y"/>
                                          </p:val>
                                        </p:tav>
                                        <p:tav tm="100000">
                                          <p:val>
                                            <p:strVal val="ppt_y"/>
                                          </p:val>
                                        </p:tav>
                                      </p:tavLst>
                                    </p:anim>
                                    <p:set>
                                      <p:cBhvr>
                                        <p:cTn id="52" dur="1" fill="hold">
                                          <p:stCondLst>
                                            <p:cond delay="4999"/>
                                          </p:stCondLst>
                                        </p:cTn>
                                        <p:tgtEl>
                                          <p:spTgt spid="79"/>
                                        </p:tgtEl>
                                        <p:attrNameLst>
                                          <p:attrName>style.visibility</p:attrName>
                                        </p:attrNameLst>
                                      </p:cBhvr>
                                      <p:to>
                                        <p:strVal val="hidden"/>
                                      </p:to>
                                    </p:set>
                                  </p:childTnLst>
                                </p:cTn>
                              </p:par>
                              <p:par>
                                <p:cTn id="53" presetID="1" presetClass="mediacall" presetSubtype="0" fill="hold" nodeType="withEffect">
                                  <p:stCondLst>
                                    <p:cond delay="0"/>
                                  </p:stCondLst>
                                  <p:childTnLst>
                                    <p:cmd type="call" cmd="playFrom(0.0)">
                                      <p:cBhvr>
                                        <p:cTn id="54" dur="10138" fill="hold"/>
                                        <p:tgtEl>
                                          <p:spTgt spid="2"/>
                                        </p:tgtEl>
                                      </p:cBhvr>
                                    </p:cmd>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grpId="0" nodeType="clickEffect">
                                  <p:stCondLst>
                                    <p:cond delay="0"/>
                                  </p:stCondLst>
                                  <p:childTnLst>
                                    <p:animEffect transition="out" filter="fade">
                                      <p:cBhvr>
                                        <p:cTn id="59" dur="500"/>
                                        <p:tgtEl>
                                          <p:spTgt spid="14"/>
                                        </p:tgtEl>
                                      </p:cBhvr>
                                    </p:animEffect>
                                    <p:set>
                                      <p:cBhvr>
                                        <p:cTn id="60" dur="1" fill="hold">
                                          <p:stCondLst>
                                            <p:cond delay="499"/>
                                          </p:stCondLst>
                                        </p:cTn>
                                        <p:tgtEl>
                                          <p:spTgt spid="14"/>
                                        </p:tgtEl>
                                        <p:attrNameLst>
                                          <p:attrName>style.visibility</p:attrName>
                                        </p:attrNameLst>
                                      </p:cBhvr>
                                      <p:to>
                                        <p:strVal val="hidden"/>
                                      </p:to>
                                    </p:set>
                                  </p:childTnLst>
                                </p:cTn>
                              </p:par>
                              <p:par>
                                <p:cTn id="61" presetID="1" presetClass="mediacall" presetSubtype="0" fill="hold" nodeType="withEffect">
                                  <p:stCondLst>
                                    <p:cond delay="0"/>
                                  </p:stCondLst>
                                  <p:childTnLst>
                                    <p:cmd type="call" cmd="playFrom(0.0)">
                                      <p:cBhvr>
                                        <p:cTn id="62" dur="4649" fill="hold"/>
                                        <p:tgtEl>
                                          <p:spTgt spid="133"/>
                                        </p:tgtEl>
                                      </p:cBhvr>
                                    </p:cmd>
                                  </p:childTnLst>
                                </p:cTn>
                              </p:par>
                              <p:par>
                                <p:cTn id="63" presetID="1" presetClass="entr" presetSubtype="0" fill="hold" nodeType="withEffect">
                                  <p:stCondLst>
                                    <p:cond delay="0"/>
                                  </p:stCondLst>
                                  <p:childTnLst>
                                    <p:set>
                                      <p:cBhvr>
                                        <p:cTn id="64" dur="1" fill="hold">
                                          <p:stCondLst>
                                            <p:cond delay="0"/>
                                          </p:stCondLst>
                                        </p:cTn>
                                        <p:tgtEl>
                                          <p:spTgt spid="132"/>
                                        </p:tgtEl>
                                        <p:attrNameLst>
                                          <p:attrName>style.visibility</p:attrName>
                                        </p:attrNameLst>
                                      </p:cBhvr>
                                      <p:to>
                                        <p:strVal val="visible"/>
                                      </p:to>
                                    </p:set>
                                  </p:childTnLst>
                                </p:cTn>
                              </p:par>
                              <p:par>
                                <p:cTn id="65" presetID="1" presetClass="exit" presetSubtype="0" fill="hold" grpId="1" nodeType="withEffect">
                                  <p:stCondLst>
                                    <p:cond delay="0"/>
                                  </p:stCondLst>
                                  <p:childTnLst>
                                    <p:set>
                                      <p:cBhvr>
                                        <p:cTn id="66" dur="1" fill="hold">
                                          <p:stCondLst>
                                            <p:cond delay="0"/>
                                          </p:stCondLst>
                                        </p:cTn>
                                        <p:tgtEl>
                                          <p:spTgt spid="27"/>
                                        </p:tgtEl>
                                        <p:attrNameLst>
                                          <p:attrName>style.visibility</p:attrName>
                                        </p:attrNameLst>
                                      </p:cBhvr>
                                      <p:to>
                                        <p:strVal val="hidden"/>
                                      </p:to>
                                    </p:set>
                                  </p:childTnLst>
                                </p:cTn>
                              </p:par>
                            </p:childTnLst>
                          </p:cTn>
                        </p:par>
                        <p:par>
                          <p:cTn id="67" fill="hold">
                            <p:stCondLst>
                              <p:cond delay="500"/>
                            </p:stCondLst>
                            <p:childTnLst>
                              <p:par>
                                <p:cTn id="68" presetID="10" presetClass="exit" presetSubtype="0" fill="hold" grpId="2" nodeType="afterEffect">
                                  <p:stCondLst>
                                    <p:cond delay="0"/>
                                  </p:stCondLst>
                                  <p:childTnLst>
                                    <p:animEffect transition="out" filter="fade">
                                      <p:cBhvr>
                                        <p:cTn id="69" dur="500"/>
                                        <p:tgtEl>
                                          <p:spTgt spid="5"/>
                                        </p:tgtEl>
                                      </p:cBhvr>
                                    </p:animEffect>
                                    <p:set>
                                      <p:cBhvr>
                                        <p:cTn id="70" dur="1" fill="hold">
                                          <p:stCondLst>
                                            <p:cond delay="499"/>
                                          </p:stCondLst>
                                        </p:cTn>
                                        <p:tgtEl>
                                          <p:spTgt spid="5"/>
                                        </p:tgtEl>
                                        <p:attrNameLst>
                                          <p:attrName>style.visibility</p:attrName>
                                        </p:attrNameLst>
                                      </p:cBhvr>
                                      <p:to>
                                        <p:strVal val="hidden"/>
                                      </p:to>
                                    </p:set>
                                  </p:childTnLst>
                                </p:cTn>
                              </p:par>
                              <p:par>
                                <p:cTn id="71" presetID="10" presetClass="exit" presetSubtype="0" fill="hold" grpId="2" nodeType="withEffect">
                                  <p:stCondLst>
                                    <p:cond delay="0"/>
                                  </p:stCondLst>
                                  <p:childTnLst>
                                    <p:animEffect transition="out" filter="fade">
                                      <p:cBhvr>
                                        <p:cTn id="72" dur="500"/>
                                        <p:tgtEl>
                                          <p:spTgt spid="26"/>
                                        </p:tgtEl>
                                      </p:cBhvr>
                                    </p:animEffect>
                                    <p:set>
                                      <p:cBhvr>
                                        <p:cTn id="73" dur="1" fill="hold">
                                          <p:stCondLst>
                                            <p:cond delay="499"/>
                                          </p:stCondLst>
                                        </p:cTn>
                                        <p:tgtEl>
                                          <p:spTgt spid="26"/>
                                        </p:tgtEl>
                                        <p:attrNameLst>
                                          <p:attrName>style.visibility</p:attrName>
                                        </p:attrNameLst>
                                      </p:cBhvr>
                                      <p:to>
                                        <p:strVal val="hidden"/>
                                      </p:to>
                                    </p:set>
                                  </p:childTnLst>
                                </p:cTn>
                              </p:par>
                            </p:childTnLst>
                          </p:cTn>
                        </p:par>
                        <p:par>
                          <p:cTn id="74" fill="hold">
                            <p:stCondLst>
                              <p:cond delay="1000"/>
                            </p:stCondLst>
                            <p:childTnLst>
                              <p:par>
                                <p:cTn id="75" presetID="2" presetClass="exit" presetSubtype="8" fill="hold" nodeType="afterEffect">
                                  <p:stCondLst>
                                    <p:cond delay="0"/>
                                  </p:stCondLst>
                                  <p:childTnLst>
                                    <p:anim calcmode="lin" valueType="num">
                                      <p:cBhvr additive="base">
                                        <p:cTn id="76" dur="5000"/>
                                        <p:tgtEl>
                                          <p:spTgt spid="79"/>
                                        </p:tgtEl>
                                        <p:attrNameLst>
                                          <p:attrName>ppt_x</p:attrName>
                                        </p:attrNameLst>
                                      </p:cBhvr>
                                      <p:tavLst>
                                        <p:tav tm="0">
                                          <p:val>
                                            <p:strVal val="ppt_x"/>
                                          </p:val>
                                        </p:tav>
                                        <p:tav tm="100000">
                                          <p:val>
                                            <p:strVal val="0-ppt_w/2"/>
                                          </p:val>
                                        </p:tav>
                                      </p:tavLst>
                                    </p:anim>
                                    <p:anim calcmode="lin" valueType="num">
                                      <p:cBhvr additive="base">
                                        <p:cTn id="77" dur="5000"/>
                                        <p:tgtEl>
                                          <p:spTgt spid="79"/>
                                        </p:tgtEl>
                                        <p:attrNameLst>
                                          <p:attrName>ppt_y</p:attrName>
                                        </p:attrNameLst>
                                      </p:cBhvr>
                                      <p:tavLst>
                                        <p:tav tm="0">
                                          <p:val>
                                            <p:strVal val="ppt_y"/>
                                          </p:val>
                                        </p:tav>
                                        <p:tav tm="100000">
                                          <p:val>
                                            <p:strVal val="ppt_y"/>
                                          </p:val>
                                        </p:tav>
                                      </p:tavLst>
                                    </p:anim>
                                    <p:set>
                                      <p:cBhvr>
                                        <p:cTn id="78" dur="1" fill="hold">
                                          <p:stCondLst>
                                            <p:cond delay="4999"/>
                                          </p:stCondLst>
                                        </p:cTn>
                                        <p:tgtEl>
                                          <p:spTgt spid="79"/>
                                        </p:tgtEl>
                                        <p:attrNameLst>
                                          <p:attrName>style.visibility</p:attrName>
                                        </p:attrNameLst>
                                      </p:cBhvr>
                                      <p:to>
                                        <p:strVal val="hidden"/>
                                      </p:to>
                                    </p:set>
                                  </p:childTnLst>
                                </p:cTn>
                              </p:par>
                              <p:par>
                                <p:cTn id="79" presetID="1" presetClass="mediacall" presetSubtype="0" fill="hold" nodeType="withEffect">
                                  <p:stCondLst>
                                    <p:cond delay="0"/>
                                  </p:stCondLst>
                                  <p:childTnLst>
                                    <p:cmd type="call" cmd="playFrom(0.0)">
                                      <p:cBhvr>
                                        <p:cTn id="80" dur="10138" fill="hold"/>
                                        <p:tgtEl>
                                          <p:spTgt spid="2"/>
                                        </p:tgtEl>
                                      </p:cBhvr>
                                    </p:cmd>
                                  </p:childTnLst>
                                </p:cTn>
                              </p:par>
                            </p:childTnLst>
                          </p:cTn>
                        </p:par>
                      </p:childTnLst>
                    </p:cTn>
                  </p:par>
                </p:childTnLst>
              </p:cTn>
              <p:nextCondLst>
                <p:cond evt="onClick" delay="0">
                  <p:tgtEl>
                    <p:spTgt spid="14"/>
                  </p:tgtEl>
                </p:cond>
              </p:nextCondLst>
            </p:seq>
            <p:audio>
              <p:cMediaNode vol="80000">
                <p:cTn id="81" fill="hold" display="0">
                  <p:stCondLst>
                    <p:cond delay="indefinite"/>
                  </p:stCondLst>
                  <p:endCondLst>
                    <p:cond evt="onStopAudio" delay="0">
                      <p:tgtEl>
                        <p:sldTgt/>
                      </p:tgtEl>
                    </p:cond>
                  </p:endCondLst>
                </p:cTn>
                <p:tgtEl>
                  <p:spTgt spid="133"/>
                </p:tgtEl>
              </p:cMediaNode>
            </p:audio>
          </p:childTnLst>
        </p:cTn>
      </p:par>
    </p:tnLst>
    <p:bldLst>
      <p:bldP spid="5" grpId="0" animBg="1"/>
      <p:bldP spid="5" grpId="1" animBg="1"/>
      <p:bldP spid="5" grpId="2" animBg="1"/>
      <p:bldP spid="26" grpId="0"/>
      <p:bldP spid="26" grpId="1"/>
      <p:bldP spid="26" grpId="2"/>
      <p:bldP spid="14" grpId="0" animBg="1"/>
      <p:bldP spid="14" grpId="1" animBg="1"/>
      <p:bldP spid="27" grpId="0" animBg="1"/>
      <p:bldP spid="27"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pic>
        <p:nvPicPr>
          <p:cNvPr id="114" name="Picture 113">
            <a:extLst>
              <a:ext uri="{FF2B5EF4-FFF2-40B4-BE49-F238E27FC236}">
                <a16:creationId xmlns:a16="http://schemas.microsoft.com/office/drawing/2014/main" id="{D067B868-75D4-48E7-8A82-52A76B0D355A}"/>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2903874" y="2092216"/>
            <a:ext cx="1069366" cy="2491138"/>
          </a:xfrm>
          <a:prstGeom prst="rect">
            <a:avLst/>
          </a:prstGeom>
        </p:spPr>
      </p:pic>
      <p:pic>
        <p:nvPicPr>
          <p:cNvPr id="132" name="Picture 131">
            <a:extLst>
              <a:ext uri="{FF2B5EF4-FFF2-40B4-BE49-F238E27FC236}">
                <a16:creationId xmlns:a16="http://schemas.microsoft.com/office/drawing/2014/main" id="{0A72BDF2-FC8C-412D-B404-25EA1101A564}"/>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2903874" y="2092216"/>
            <a:ext cx="1063289" cy="2491138"/>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88C97931-3855-4346-8552-0397AD943EF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927440" y="1914525"/>
            <a:ext cx="1189007" cy="1661113"/>
          </a:xfrm>
          <a:prstGeom prst="rect">
            <a:avLst/>
          </a:prstGeom>
        </p:spPr>
      </p:pic>
      <p:pic>
        <p:nvPicPr>
          <p:cNvPr id="9" name="Picture 8" descr="A insect on the ground&#10;&#10;Description automatically generated">
            <a:extLst>
              <a:ext uri="{FF2B5EF4-FFF2-40B4-BE49-F238E27FC236}">
                <a16:creationId xmlns:a16="http://schemas.microsoft.com/office/drawing/2014/main" id="{D570F14C-05FC-426D-8191-A7CDBD81759A}"/>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18564" y="1914525"/>
            <a:ext cx="640513" cy="613611"/>
          </a:xfrm>
          <a:prstGeom prst="rect">
            <a:avLst/>
          </a:prstGeom>
        </p:spPr>
      </p:pic>
      <p:pic>
        <p:nvPicPr>
          <p:cNvPr id="79" name="Picture 78">
            <a:extLst>
              <a:ext uri="{FF2B5EF4-FFF2-40B4-BE49-F238E27FC236}">
                <a16:creationId xmlns:a16="http://schemas.microsoft.com/office/drawing/2014/main" id="{E369BAE6-EB8C-4DA8-8110-F12C6BCD041E}"/>
              </a:ext>
            </a:extLst>
          </p:cNvPr>
          <p:cNvPicPr>
            <a:picLocks noChangeAspect="1"/>
          </p:cNvPicPr>
          <p:nvPr/>
        </p:nvPicPr>
        <p:blipFill>
          <a:blip r:embed="rId16"/>
          <a:stretch>
            <a:fillRect/>
          </a:stretch>
        </p:blipFill>
        <p:spPr>
          <a:xfrm>
            <a:off x="2746575" y="1686779"/>
            <a:ext cx="7320735" cy="4624457"/>
          </a:xfrm>
          <a:prstGeom prst="rect">
            <a:avLst/>
          </a:prstGeom>
        </p:spPr>
      </p:pic>
      <p:pic>
        <p:nvPicPr>
          <p:cNvPr id="2" name="Bus Sound Effects">
            <a:hlinkClick r:id="" action="ppaction://media"/>
            <a:extLst>
              <a:ext uri="{FF2B5EF4-FFF2-40B4-BE49-F238E27FC236}">
                <a16:creationId xmlns:a16="http://schemas.microsoft.com/office/drawing/2014/main" id="{B4F5C31A-1602-4858-B05B-92D3530B5518}"/>
              </a:ext>
            </a:extLst>
          </p:cNvPr>
          <p:cNvPicPr>
            <a:picLocks noChangeAspect="1"/>
          </p:cNvPicPr>
          <p:nvPr>
            <a:audioFile r:link="rId1"/>
            <p:extLst>
              <p:ext uri="{DAA4B4D4-6D71-4841-9C94-3DE7FCFB9230}">
                <p14:media xmlns:p14="http://schemas.microsoft.com/office/powerpoint/2010/main" r:embed="rId2">
                  <p14:trim st="440" end="15675"/>
                </p14:media>
              </p:ext>
            </p:extLst>
          </p:nvPr>
        </p:nvPicPr>
        <p:blipFill>
          <a:blip r:embed="rId17"/>
          <a:stretch>
            <a:fillRect/>
          </a:stretch>
        </p:blipFill>
        <p:spPr>
          <a:xfrm>
            <a:off x="12413928" y="3866188"/>
            <a:ext cx="609600" cy="609600"/>
          </a:xfrm>
          <a:prstGeom prst="rect">
            <a:avLst/>
          </a:prstGeom>
        </p:spPr>
      </p:pic>
      <p:pic>
        <p:nvPicPr>
          <p:cNvPr id="3" name="Bus Horn sound effect">
            <a:hlinkClick r:id="" action="ppaction://media"/>
            <a:extLst>
              <a:ext uri="{FF2B5EF4-FFF2-40B4-BE49-F238E27FC236}">
                <a16:creationId xmlns:a16="http://schemas.microsoft.com/office/drawing/2014/main" id="{C0812635-EA3E-49A2-8AE6-8D2DE40ECDCB}"/>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2413928" y="4702795"/>
            <a:ext cx="609600" cy="609600"/>
          </a:xfrm>
          <a:prstGeom prst="rect">
            <a:avLst/>
          </a:prstGeom>
        </p:spPr>
      </p:pic>
      <p:pic>
        <p:nvPicPr>
          <p:cNvPr id="28" name="Picture 27" descr="A picture containing food&#10;&#10;Description automatically generated">
            <a:extLst>
              <a:ext uri="{FF2B5EF4-FFF2-40B4-BE49-F238E27FC236}">
                <a16:creationId xmlns:a16="http://schemas.microsoft.com/office/drawing/2014/main" id="{6D6F8CAF-9C6F-4794-9D75-A26511E71784}"/>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669623" y="49337"/>
            <a:ext cx="1519850" cy="1519850"/>
          </a:xfrm>
          <a:prstGeom prst="rect">
            <a:avLst/>
          </a:prstGeom>
        </p:spPr>
      </p:pic>
      <p:sp>
        <p:nvSpPr>
          <p:cNvPr id="5" name="Speech Bubble: Rectangle 4">
            <a:extLst>
              <a:ext uri="{FF2B5EF4-FFF2-40B4-BE49-F238E27FC236}">
                <a16:creationId xmlns:a16="http://schemas.microsoft.com/office/drawing/2014/main" id="{B29223BF-88BB-44E5-B772-8C3B971553A7}"/>
              </a:ext>
            </a:extLst>
          </p:cNvPr>
          <p:cNvSpPr/>
          <p:nvPr/>
        </p:nvSpPr>
        <p:spPr>
          <a:xfrm>
            <a:off x="4154099" y="740979"/>
            <a:ext cx="5515524" cy="1173546"/>
          </a:xfrm>
          <a:prstGeom prst="wedgeRectCallout">
            <a:avLst>
              <a:gd name="adj1" fmla="val -28073"/>
              <a:gd name="adj2" fmla="val 90537"/>
            </a:avLst>
          </a:prstGeom>
          <a:solidFill>
            <a:schemeClr val="bg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rPr>
              <a:t>Tìm</a:t>
            </a:r>
            <a:r>
              <a:rPr kumimoji="0" lang="en-US" sz="2400" b="1"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rPr>
              <a:t> </a:t>
            </a:r>
            <a:r>
              <a:rPr kumimoji="0" lang="en-US" sz="2400" b="1" i="0"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rPr>
              <a:t>hiểu</a:t>
            </a:r>
            <a:r>
              <a:rPr kumimoji="0" lang="en-US" sz="2400" b="1"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rPr>
              <a:t> </a:t>
            </a:r>
            <a:r>
              <a:rPr kumimoji="0" lang="en-US" sz="2400" b="1" i="0"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rPr>
              <a:t>về</a:t>
            </a:r>
            <a:r>
              <a:rPr kumimoji="0" lang="en-US" sz="2400" b="1"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rPr>
              <a:t> </a:t>
            </a:r>
            <a:r>
              <a:rPr kumimoji="0" lang="en-US" sz="2400" b="1" i="0"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rPr>
              <a:t>lịch</a:t>
            </a:r>
            <a:r>
              <a:rPr kumimoji="0" lang="en-US" sz="2400" b="1"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rPr>
              <a:t> </a:t>
            </a:r>
            <a:r>
              <a:rPr kumimoji="0" lang="en-US" sz="2400" b="1" i="0"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rPr>
              <a:t>sử</a:t>
            </a:r>
            <a:r>
              <a:rPr kumimoji="0" lang="en-US" sz="2400" b="1"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rPr>
              <a:t> </a:t>
            </a:r>
            <a:r>
              <a:rPr kumimoji="0" lang="en-US" sz="2400" b="1" i="0"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rPr>
              <a:t>đất</a:t>
            </a:r>
            <a:r>
              <a:rPr kumimoji="0" lang="en-US" sz="2400" b="1"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rPr>
              <a:t> </a:t>
            </a:r>
            <a:r>
              <a:rPr kumimoji="0" lang="en-US" sz="2400" b="1" i="0"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rPr>
              <a:t>nước</a:t>
            </a:r>
            <a:endParaRPr kumimoji="0" lang="en-US" sz="2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6" name="Rectangle 25">
            <a:extLst>
              <a:ext uri="{FF2B5EF4-FFF2-40B4-BE49-F238E27FC236}">
                <a16:creationId xmlns:a16="http://schemas.microsoft.com/office/drawing/2014/main" id="{043762B3-8E3F-4C90-9088-084C5087FB35}"/>
              </a:ext>
            </a:extLst>
          </p:cNvPr>
          <p:cNvSpPr/>
          <p:nvPr/>
        </p:nvSpPr>
        <p:spPr>
          <a:xfrm>
            <a:off x="4288645" y="3744978"/>
            <a:ext cx="5281205" cy="369332"/>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Đồng</a:t>
            </a:r>
            <a:r>
              <a:rPr kumimoji="0" lang="en-US" sz="18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tình</a:t>
            </a:r>
            <a:r>
              <a:rPr kumimoji="0" lang="en-US" sz="18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Vì</a:t>
            </a:r>
            <a:r>
              <a:rPr kumimoji="0" lang="en-US" sz="1800" b="1" i="0" u="none" strike="noStrike" kern="1200" cap="none" spc="0" normalizeH="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sao</a:t>
            </a:r>
            <a:r>
              <a:rPr kumimoji="0" lang="en-US" sz="1800" b="1" i="0" u="none" strike="noStrike" kern="1200" cap="none" spc="0" normalizeH="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en-US" sz="18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4" name="Arrow: Pentagon 13">
            <a:extLst>
              <a:ext uri="{FF2B5EF4-FFF2-40B4-BE49-F238E27FC236}">
                <a16:creationId xmlns:a16="http://schemas.microsoft.com/office/drawing/2014/main" id="{EFEC2813-F03C-46C4-B220-977ADEDD23F1}"/>
              </a:ext>
            </a:extLst>
          </p:cNvPr>
          <p:cNvSpPr/>
          <p:nvPr/>
        </p:nvSpPr>
        <p:spPr>
          <a:xfrm>
            <a:off x="997559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Calibri" panose="020F0502020204030204"/>
                <a:ea typeface="+mn-ea"/>
                <a:cs typeface="+mn-cs"/>
              </a:rPr>
              <a:t>SAI</a:t>
            </a:r>
          </a:p>
        </p:txBody>
      </p:sp>
      <p:sp>
        <p:nvSpPr>
          <p:cNvPr id="27" name="Arrow: Pentagon 26">
            <a:extLst>
              <a:ext uri="{FF2B5EF4-FFF2-40B4-BE49-F238E27FC236}">
                <a16:creationId xmlns:a16="http://schemas.microsoft.com/office/drawing/2014/main" id="{131E0464-CD56-43E5-9323-D2C4D12584D1}"/>
              </a:ext>
            </a:extLst>
          </p:cNvPr>
          <p:cNvSpPr/>
          <p:nvPr/>
        </p:nvSpPr>
        <p:spPr>
          <a:xfrm flipH="1">
            <a:off x="811696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Calibri" panose="020F0502020204030204"/>
                <a:ea typeface="+mn-ea"/>
                <a:cs typeface="+mn-cs"/>
              </a:rPr>
              <a:t>ĐÚNG</a:t>
            </a:r>
          </a:p>
        </p:txBody>
      </p:sp>
      <p:pic>
        <p:nvPicPr>
          <p:cNvPr id="4" name="Fail! (sound effect)">
            <a:hlinkClick r:id="" action="ppaction://media"/>
            <a:extLst>
              <a:ext uri="{FF2B5EF4-FFF2-40B4-BE49-F238E27FC236}">
                <a16:creationId xmlns:a16="http://schemas.microsoft.com/office/drawing/2014/main" id="{AB8A3C66-7187-4855-B5F4-6F4BDB5A2C64}"/>
              </a:ext>
            </a:extLst>
          </p:cNvPr>
          <p:cNvPicPr>
            <a:picLocks noChangeAspect="1"/>
          </p:cNvPicPr>
          <p:nvPr>
            <a:audioFile r:link="rId6"/>
            <p:extLst>
              <p:ext uri="{DAA4B4D4-6D71-4841-9C94-3DE7FCFB9230}">
                <p14:media xmlns:p14="http://schemas.microsoft.com/office/powerpoint/2010/main" r:embed="rId5"/>
              </p:ext>
            </p:extLst>
          </p:nvPr>
        </p:nvPicPr>
        <p:blipFill>
          <a:blip r:embed="rId17"/>
          <a:stretch>
            <a:fillRect/>
          </a:stretch>
        </p:blipFill>
        <p:spPr>
          <a:xfrm>
            <a:off x="12413928" y="5539402"/>
            <a:ext cx="609600" cy="609600"/>
          </a:xfrm>
          <a:prstGeom prst="rect">
            <a:avLst/>
          </a:prstGeom>
        </p:spPr>
      </p:pic>
    </p:spTree>
    <p:extLst>
      <p:ext uri="{BB962C8B-B14F-4D97-AF65-F5344CB8AC3E}">
        <p14:creationId xmlns:p14="http://schemas.microsoft.com/office/powerpoint/2010/main" val="222005251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38" fill="hold"/>
                                        <p:tgtEl>
                                          <p:spTgt spid="2"/>
                                        </p:tgtEl>
                                      </p:cBhvr>
                                    </p:cmd>
                                  </p:childTnLst>
                                </p:cTn>
                              </p:par>
                              <p:par>
                                <p:cTn id="13" presetID="1" presetClass="mediacall" presetSubtype="0" fill="hold" nodeType="withEffect">
                                  <p:stCondLst>
                                    <p:cond delay="0"/>
                                  </p:stCondLst>
                                  <p:childTnLst>
                                    <p:cmd type="call" cmd="playFrom(0.0)">
                                      <p:cBhvr>
                                        <p:cTn id="14" dur="3030" fill="hold"/>
                                        <p:tgtEl>
                                          <p:spTgt spid="3"/>
                                        </p:tgtEl>
                                      </p:cBhvr>
                                    </p:cmd>
                                  </p:childTnLst>
                                </p:cTn>
                              </p:par>
                              <p:par>
                                <p:cTn id="15" presetID="42" presetClass="entr" presetSubtype="0" fill="hold" grpId="0" nodeType="withEffect">
                                  <p:stCondLst>
                                    <p:cond delay="5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8" name="CLICK.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500"/>
                                        <p:tgtEl>
                                          <p:spTgt spid="26"/>
                                        </p:tgtEl>
                                      </p:cBhvr>
                                    </p:animEffect>
                                  </p:childTnLst>
                                  <p:subTnLst>
                                    <p:audio>
                                      <p:cMediaNode>
                                        <p:cTn display="0" masterRel="sameClick">
                                          <p:stCondLst>
                                            <p:cond evt="begin" delay="0">
                                              <p:tn val="22"/>
                                            </p:cond>
                                          </p:stCondLst>
                                          <p:endCondLst>
                                            <p:cond evt="onStopAudio" delay="0">
                                              <p:tgtEl>
                                                <p:sldTgt/>
                                              </p:tgtEl>
                                            </p:cond>
                                          </p:endCondLst>
                                        </p:cTn>
                                        <p:tgtEl>
                                          <p:sndTgt r:embed="rId9"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audio>
              <p:cMediaNode vol="80000">
                <p:cTn id="26" fill="hold" display="0">
                  <p:stCondLst>
                    <p:cond delay="indefinite"/>
                  </p:stCondLst>
                  <p:endCondLst>
                    <p:cond evt="onStopAudio" delay="0">
                      <p:tgtEl>
                        <p:sldTgt/>
                      </p:tgtEl>
                    </p:cond>
                  </p:endCondLst>
                </p:cTn>
                <p:tgtEl>
                  <p:spTgt spid="3"/>
                </p:tgtEl>
              </p:cMediaNode>
            </p:audio>
            <p:seq concurrent="1" nextAc="seek">
              <p:cTn id="27" restart="whenNotActive" fill="hold" evtFilter="cancelBubble" nodeType="interactiveSeq">
                <p:stCondLst>
                  <p:cond evt="onClick" delay="0">
                    <p:tgtEl>
                      <p:spTgt spid="27"/>
                    </p:tgtEl>
                  </p:cond>
                </p:stCondLst>
                <p:endSync evt="end" delay="0">
                  <p:rtn val="all"/>
                </p:endSync>
                <p:childTnLst>
                  <p:par>
                    <p:cTn id="28" fill="hold">
                      <p:stCondLst>
                        <p:cond delay="0"/>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27"/>
                                        </p:tgtEl>
                                      </p:cBhvr>
                                    </p:animEffect>
                                    <p:set>
                                      <p:cBhvr>
                                        <p:cTn id="32"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10" name="APPLAUSE.WAV"/>
                                        </p:tgtEl>
                                      </p:cMediaNode>
                                    </p:audio>
                                  </p:subTnLst>
                                </p:cTn>
                              </p:par>
                              <p:par>
                                <p:cTn id="33" presetID="1" presetClass="exit" presetSubtype="0" fill="hold" grpId="1" nodeType="withEffect">
                                  <p:stCondLst>
                                    <p:cond delay="0"/>
                                  </p:stCondLst>
                                  <p:childTnLst>
                                    <p:set>
                                      <p:cBhvr>
                                        <p:cTn id="34" dur="1" fill="hold">
                                          <p:stCondLst>
                                            <p:cond delay="0"/>
                                          </p:stCondLst>
                                        </p:cTn>
                                        <p:tgtEl>
                                          <p:spTgt spid="14"/>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26"/>
                                        </p:tgtEl>
                                      </p:cBhvr>
                                    </p:animEffect>
                                    <p:set>
                                      <p:cBhvr>
                                        <p:cTn id="40" dur="1" fill="hold">
                                          <p:stCondLst>
                                            <p:cond delay="499"/>
                                          </p:stCondLst>
                                        </p:cTn>
                                        <p:tgtEl>
                                          <p:spTgt spid="26"/>
                                        </p:tgtEl>
                                        <p:attrNameLst>
                                          <p:attrName>style.visibility</p:attrName>
                                        </p:attrNameLst>
                                      </p:cBhvr>
                                      <p:to>
                                        <p:strVal val="hidden"/>
                                      </p:to>
                                    </p:set>
                                  </p:childTnLst>
                                </p:cTn>
                              </p:par>
                            </p:childTnLst>
                          </p:cTn>
                        </p:par>
                        <p:par>
                          <p:cTn id="41" fill="hold">
                            <p:stCondLst>
                              <p:cond delay="500"/>
                            </p:stCondLst>
                            <p:childTnLst>
                              <p:par>
                                <p:cTn id="42" presetID="63" presetClass="path" presetSubtype="0" accel="50000" decel="50000" fill="hold" nodeType="afterEffect">
                                  <p:stCondLst>
                                    <p:cond delay="0"/>
                                  </p:stCondLst>
                                  <p:childTnLst>
                                    <p:animMotion origin="layout" path="M -1.25E-6 -4.07407E-6 L 0.15651 0.02639 " pathEditMode="relative" rAng="0" ptsTypes="AA">
                                      <p:cBhvr>
                                        <p:cTn id="43" dur="2500" fill="hold"/>
                                        <p:tgtEl>
                                          <p:spTgt spid="114"/>
                                        </p:tgtEl>
                                        <p:attrNameLst>
                                          <p:attrName>ppt_x</p:attrName>
                                          <p:attrName>ppt_y</p:attrName>
                                        </p:attrNameLst>
                                      </p:cBhvr>
                                      <p:rCtr x="7826" y="1319"/>
                                    </p:animMotion>
                                  </p:childTnLst>
                                </p:cTn>
                              </p:par>
                              <p:par>
                                <p:cTn id="44" presetID="6" presetClass="emph" presetSubtype="0" fill="hold" nodeType="withEffect">
                                  <p:stCondLst>
                                    <p:cond delay="0"/>
                                  </p:stCondLst>
                                  <p:childTnLst>
                                    <p:animScale>
                                      <p:cBhvr>
                                        <p:cTn id="45" dur="2500" fill="hold"/>
                                        <p:tgtEl>
                                          <p:spTgt spid="114"/>
                                        </p:tgtEl>
                                      </p:cBhvr>
                                      <p:by x="110000" y="110000"/>
                                    </p:animScale>
                                  </p:childTnLst>
                                </p:cTn>
                              </p:par>
                              <p:par>
                                <p:cTn id="46" presetID="1" presetClass="exit" presetSubtype="0" fill="hold" nodeType="withEffect">
                                  <p:stCondLst>
                                    <p:cond delay="2000"/>
                                  </p:stCondLst>
                                  <p:childTnLst>
                                    <p:set>
                                      <p:cBhvr>
                                        <p:cTn id="47" dur="1" fill="hold">
                                          <p:stCondLst>
                                            <p:cond delay="0"/>
                                          </p:stCondLst>
                                        </p:cTn>
                                        <p:tgtEl>
                                          <p:spTgt spid="114"/>
                                        </p:tgtEl>
                                        <p:attrNameLst>
                                          <p:attrName>style.visibility</p:attrName>
                                        </p:attrNameLst>
                                      </p:cBhvr>
                                      <p:to>
                                        <p:strVal val="hidden"/>
                                      </p:to>
                                    </p:set>
                                  </p:childTnLst>
                                </p:cTn>
                              </p:par>
                            </p:childTnLst>
                          </p:cTn>
                        </p:par>
                        <p:par>
                          <p:cTn id="48" fill="hold">
                            <p:stCondLst>
                              <p:cond delay="3000"/>
                            </p:stCondLst>
                            <p:childTnLst>
                              <p:par>
                                <p:cTn id="49" presetID="2" presetClass="exit" presetSubtype="8" fill="hold" nodeType="afterEffect">
                                  <p:stCondLst>
                                    <p:cond delay="0"/>
                                  </p:stCondLst>
                                  <p:childTnLst>
                                    <p:anim calcmode="lin" valueType="num">
                                      <p:cBhvr additive="base">
                                        <p:cTn id="50" dur="5000"/>
                                        <p:tgtEl>
                                          <p:spTgt spid="79"/>
                                        </p:tgtEl>
                                        <p:attrNameLst>
                                          <p:attrName>ppt_x</p:attrName>
                                        </p:attrNameLst>
                                      </p:cBhvr>
                                      <p:tavLst>
                                        <p:tav tm="0">
                                          <p:val>
                                            <p:strVal val="ppt_x"/>
                                          </p:val>
                                        </p:tav>
                                        <p:tav tm="100000">
                                          <p:val>
                                            <p:strVal val="0-ppt_w/2"/>
                                          </p:val>
                                        </p:tav>
                                      </p:tavLst>
                                    </p:anim>
                                    <p:anim calcmode="lin" valueType="num">
                                      <p:cBhvr additive="base">
                                        <p:cTn id="51" dur="5000"/>
                                        <p:tgtEl>
                                          <p:spTgt spid="79"/>
                                        </p:tgtEl>
                                        <p:attrNameLst>
                                          <p:attrName>ppt_y</p:attrName>
                                        </p:attrNameLst>
                                      </p:cBhvr>
                                      <p:tavLst>
                                        <p:tav tm="0">
                                          <p:val>
                                            <p:strVal val="ppt_y"/>
                                          </p:val>
                                        </p:tav>
                                        <p:tav tm="100000">
                                          <p:val>
                                            <p:strVal val="ppt_y"/>
                                          </p:val>
                                        </p:tav>
                                      </p:tavLst>
                                    </p:anim>
                                    <p:set>
                                      <p:cBhvr>
                                        <p:cTn id="52" dur="1" fill="hold">
                                          <p:stCondLst>
                                            <p:cond delay="4999"/>
                                          </p:stCondLst>
                                        </p:cTn>
                                        <p:tgtEl>
                                          <p:spTgt spid="79"/>
                                        </p:tgtEl>
                                        <p:attrNameLst>
                                          <p:attrName>style.visibility</p:attrName>
                                        </p:attrNameLst>
                                      </p:cBhvr>
                                      <p:to>
                                        <p:strVal val="hidden"/>
                                      </p:to>
                                    </p:set>
                                  </p:childTnLst>
                                </p:cTn>
                              </p:par>
                              <p:par>
                                <p:cTn id="53" presetID="1" presetClass="mediacall" presetSubtype="0" fill="hold" nodeType="withEffect">
                                  <p:stCondLst>
                                    <p:cond delay="0"/>
                                  </p:stCondLst>
                                  <p:childTnLst>
                                    <p:cmd type="call" cmd="playFrom(0.0)">
                                      <p:cBhvr>
                                        <p:cTn id="54" dur="10138" fill="hold"/>
                                        <p:tgtEl>
                                          <p:spTgt spid="2"/>
                                        </p:tgtEl>
                                      </p:cBhvr>
                                    </p:cmd>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grpId="0" nodeType="clickEffect">
                                  <p:stCondLst>
                                    <p:cond delay="0"/>
                                  </p:stCondLst>
                                  <p:childTnLst>
                                    <p:animEffect transition="out" filter="fade">
                                      <p:cBhvr>
                                        <p:cTn id="59" dur="500"/>
                                        <p:tgtEl>
                                          <p:spTgt spid="14"/>
                                        </p:tgtEl>
                                      </p:cBhvr>
                                    </p:animEffect>
                                    <p:set>
                                      <p:cBhvr>
                                        <p:cTn id="60" dur="1" fill="hold">
                                          <p:stCondLst>
                                            <p:cond delay="499"/>
                                          </p:stCondLst>
                                        </p:cTn>
                                        <p:tgtEl>
                                          <p:spTgt spid="14"/>
                                        </p:tgtEl>
                                        <p:attrNameLst>
                                          <p:attrName>style.visibility</p:attrName>
                                        </p:attrNameLst>
                                      </p:cBhvr>
                                      <p:to>
                                        <p:strVal val="hidden"/>
                                      </p:to>
                                    </p:set>
                                  </p:childTnLst>
                                </p:cTn>
                              </p:par>
                              <p:par>
                                <p:cTn id="61" presetID="1" presetClass="mediacall" presetSubtype="0" fill="hold" nodeType="withEffect">
                                  <p:stCondLst>
                                    <p:cond delay="0"/>
                                  </p:stCondLst>
                                  <p:childTnLst>
                                    <p:cmd type="call" cmd="playFrom(0.0)">
                                      <p:cBhvr>
                                        <p:cTn id="62" dur="4649" fill="hold"/>
                                        <p:tgtEl>
                                          <p:spTgt spid="4"/>
                                        </p:tgtEl>
                                      </p:cBhvr>
                                    </p:cmd>
                                  </p:childTnLst>
                                </p:cTn>
                              </p:par>
                              <p:par>
                                <p:cTn id="63" presetID="1" presetClass="entr" presetSubtype="0" fill="hold" nodeType="withEffect">
                                  <p:stCondLst>
                                    <p:cond delay="0"/>
                                  </p:stCondLst>
                                  <p:childTnLst>
                                    <p:set>
                                      <p:cBhvr>
                                        <p:cTn id="64" dur="1" fill="hold">
                                          <p:stCondLst>
                                            <p:cond delay="0"/>
                                          </p:stCondLst>
                                        </p:cTn>
                                        <p:tgtEl>
                                          <p:spTgt spid="132"/>
                                        </p:tgtEl>
                                        <p:attrNameLst>
                                          <p:attrName>style.visibility</p:attrName>
                                        </p:attrNameLst>
                                      </p:cBhvr>
                                      <p:to>
                                        <p:strVal val="visible"/>
                                      </p:to>
                                    </p:set>
                                  </p:childTnLst>
                                </p:cTn>
                              </p:par>
                              <p:par>
                                <p:cTn id="65" presetID="1" presetClass="exit" presetSubtype="0" fill="hold" grpId="1" nodeType="withEffect">
                                  <p:stCondLst>
                                    <p:cond delay="0"/>
                                  </p:stCondLst>
                                  <p:childTnLst>
                                    <p:set>
                                      <p:cBhvr>
                                        <p:cTn id="66" dur="1" fill="hold">
                                          <p:stCondLst>
                                            <p:cond delay="0"/>
                                          </p:stCondLst>
                                        </p:cTn>
                                        <p:tgtEl>
                                          <p:spTgt spid="27"/>
                                        </p:tgtEl>
                                        <p:attrNameLst>
                                          <p:attrName>style.visibility</p:attrName>
                                        </p:attrNameLst>
                                      </p:cBhvr>
                                      <p:to>
                                        <p:strVal val="hidden"/>
                                      </p:to>
                                    </p:set>
                                  </p:childTnLst>
                                </p:cTn>
                              </p:par>
                            </p:childTnLst>
                          </p:cTn>
                        </p:par>
                        <p:par>
                          <p:cTn id="67" fill="hold">
                            <p:stCondLst>
                              <p:cond delay="500"/>
                            </p:stCondLst>
                            <p:childTnLst>
                              <p:par>
                                <p:cTn id="68" presetID="10" presetClass="exit" presetSubtype="0" fill="hold" grpId="2" nodeType="afterEffect">
                                  <p:stCondLst>
                                    <p:cond delay="0"/>
                                  </p:stCondLst>
                                  <p:childTnLst>
                                    <p:animEffect transition="out" filter="fade">
                                      <p:cBhvr>
                                        <p:cTn id="69" dur="500"/>
                                        <p:tgtEl>
                                          <p:spTgt spid="5"/>
                                        </p:tgtEl>
                                      </p:cBhvr>
                                    </p:animEffect>
                                    <p:set>
                                      <p:cBhvr>
                                        <p:cTn id="70" dur="1" fill="hold">
                                          <p:stCondLst>
                                            <p:cond delay="499"/>
                                          </p:stCondLst>
                                        </p:cTn>
                                        <p:tgtEl>
                                          <p:spTgt spid="5"/>
                                        </p:tgtEl>
                                        <p:attrNameLst>
                                          <p:attrName>style.visibility</p:attrName>
                                        </p:attrNameLst>
                                      </p:cBhvr>
                                      <p:to>
                                        <p:strVal val="hidden"/>
                                      </p:to>
                                    </p:set>
                                  </p:childTnLst>
                                </p:cTn>
                              </p:par>
                              <p:par>
                                <p:cTn id="71" presetID="10" presetClass="exit" presetSubtype="0" fill="hold" grpId="2" nodeType="withEffect">
                                  <p:stCondLst>
                                    <p:cond delay="0"/>
                                  </p:stCondLst>
                                  <p:childTnLst>
                                    <p:animEffect transition="out" filter="fade">
                                      <p:cBhvr>
                                        <p:cTn id="72" dur="500"/>
                                        <p:tgtEl>
                                          <p:spTgt spid="26"/>
                                        </p:tgtEl>
                                      </p:cBhvr>
                                    </p:animEffect>
                                    <p:set>
                                      <p:cBhvr>
                                        <p:cTn id="73" dur="1" fill="hold">
                                          <p:stCondLst>
                                            <p:cond delay="499"/>
                                          </p:stCondLst>
                                        </p:cTn>
                                        <p:tgtEl>
                                          <p:spTgt spid="26"/>
                                        </p:tgtEl>
                                        <p:attrNameLst>
                                          <p:attrName>style.visibility</p:attrName>
                                        </p:attrNameLst>
                                      </p:cBhvr>
                                      <p:to>
                                        <p:strVal val="hidden"/>
                                      </p:to>
                                    </p:set>
                                  </p:childTnLst>
                                </p:cTn>
                              </p:par>
                            </p:childTnLst>
                          </p:cTn>
                        </p:par>
                        <p:par>
                          <p:cTn id="74" fill="hold">
                            <p:stCondLst>
                              <p:cond delay="1000"/>
                            </p:stCondLst>
                            <p:childTnLst>
                              <p:par>
                                <p:cTn id="75" presetID="2" presetClass="exit" presetSubtype="8" fill="hold" nodeType="afterEffect">
                                  <p:stCondLst>
                                    <p:cond delay="0"/>
                                  </p:stCondLst>
                                  <p:childTnLst>
                                    <p:anim calcmode="lin" valueType="num">
                                      <p:cBhvr additive="base">
                                        <p:cTn id="76" dur="5000"/>
                                        <p:tgtEl>
                                          <p:spTgt spid="79"/>
                                        </p:tgtEl>
                                        <p:attrNameLst>
                                          <p:attrName>ppt_x</p:attrName>
                                        </p:attrNameLst>
                                      </p:cBhvr>
                                      <p:tavLst>
                                        <p:tav tm="0">
                                          <p:val>
                                            <p:strVal val="ppt_x"/>
                                          </p:val>
                                        </p:tav>
                                        <p:tav tm="100000">
                                          <p:val>
                                            <p:strVal val="0-ppt_w/2"/>
                                          </p:val>
                                        </p:tav>
                                      </p:tavLst>
                                    </p:anim>
                                    <p:anim calcmode="lin" valueType="num">
                                      <p:cBhvr additive="base">
                                        <p:cTn id="77" dur="5000"/>
                                        <p:tgtEl>
                                          <p:spTgt spid="79"/>
                                        </p:tgtEl>
                                        <p:attrNameLst>
                                          <p:attrName>ppt_y</p:attrName>
                                        </p:attrNameLst>
                                      </p:cBhvr>
                                      <p:tavLst>
                                        <p:tav tm="0">
                                          <p:val>
                                            <p:strVal val="ppt_y"/>
                                          </p:val>
                                        </p:tav>
                                        <p:tav tm="100000">
                                          <p:val>
                                            <p:strVal val="ppt_y"/>
                                          </p:val>
                                        </p:tav>
                                      </p:tavLst>
                                    </p:anim>
                                    <p:set>
                                      <p:cBhvr>
                                        <p:cTn id="78" dur="1" fill="hold">
                                          <p:stCondLst>
                                            <p:cond delay="4999"/>
                                          </p:stCondLst>
                                        </p:cTn>
                                        <p:tgtEl>
                                          <p:spTgt spid="79"/>
                                        </p:tgtEl>
                                        <p:attrNameLst>
                                          <p:attrName>style.visibility</p:attrName>
                                        </p:attrNameLst>
                                      </p:cBhvr>
                                      <p:to>
                                        <p:strVal val="hidden"/>
                                      </p:to>
                                    </p:set>
                                  </p:childTnLst>
                                </p:cTn>
                              </p:par>
                              <p:par>
                                <p:cTn id="79" presetID="1" presetClass="mediacall" presetSubtype="0" fill="hold" nodeType="withEffect">
                                  <p:stCondLst>
                                    <p:cond delay="0"/>
                                  </p:stCondLst>
                                  <p:childTnLst>
                                    <p:cmd type="call" cmd="playFrom(0.0)">
                                      <p:cBhvr>
                                        <p:cTn id="80" dur="10138" fill="hold"/>
                                        <p:tgtEl>
                                          <p:spTgt spid="2"/>
                                        </p:tgtEl>
                                      </p:cBhvr>
                                    </p:cmd>
                                  </p:childTnLst>
                                </p:cTn>
                              </p:par>
                            </p:childTnLst>
                          </p:cTn>
                        </p:par>
                      </p:childTnLst>
                    </p:cTn>
                  </p:par>
                </p:childTnLst>
              </p:cTn>
              <p:nextCondLst>
                <p:cond evt="onClick" delay="0">
                  <p:tgtEl>
                    <p:spTgt spid="14"/>
                  </p:tgtEl>
                </p:cond>
              </p:nextCondLst>
            </p:seq>
            <p:audio>
              <p:cMediaNode vol="80000">
                <p:cTn id="81" fill="hold" display="0">
                  <p:stCondLst>
                    <p:cond delay="indefinite"/>
                  </p:stCondLst>
                  <p:endCondLst>
                    <p:cond evt="onStopAudio" delay="0">
                      <p:tgtEl>
                        <p:sldTgt/>
                      </p:tgtEl>
                    </p:cond>
                  </p:endCondLst>
                </p:cTn>
                <p:tgtEl>
                  <p:spTgt spid="4"/>
                </p:tgtEl>
              </p:cMediaNode>
            </p:audio>
          </p:childTnLst>
        </p:cTn>
      </p:par>
    </p:tnLst>
    <p:bldLst>
      <p:bldP spid="5" grpId="0" animBg="1"/>
      <p:bldP spid="5" grpId="1" animBg="1"/>
      <p:bldP spid="5" grpId="2" animBg="1"/>
      <p:bldP spid="26" grpId="0"/>
      <p:bldP spid="26" grpId="1"/>
      <p:bldP spid="26" grpId="2"/>
      <p:bldP spid="14" grpId="0" animBg="1"/>
      <p:bldP spid="14" grpId="1" animBg="1"/>
      <p:bldP spid="27" grpId="0" animBg="1"/>
      <p:bldP spid="27"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pic>
        <p:nvPicPr>
          <p:cNvPr id="114" name="Picture 113">
            <a:extLst>
              <a:ext uri="{FF2B5EF4-FFF2-40B4-BE49-F238E27FC236}">
                <a16:creationId xmlns:a16="http://schemas.microsoft.com/office/drawing/2014/main" id="{D067B868-75D4-48E7-8A82-52A76B0D355A}"/>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2925566" y="2158083"/>
            <a:ext cx="1055883" cy="2384633"/>
          </a:xfrm>
          <a:prstGeom prst="rect">
            <a:avLst/>
          </a:prstGeom>
        </p:spPr>
      </p:pic>
      <p:pic>
        <p:nvPicPr>
          <p:cNvPr id="132" name="Picture 131">
            <a:extLst>
              <a:ext uri="{FF2B5EF4-FFF2-40B4-BE49-F238E27FC236}">
                <a16:creationId xmlns:a16="http://schemas.microsoft.com/office/drawing/2014/main" id="{0A72BDF2-FC8C-412D-B404-25EA1101A564}"/>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2925567" y="2144550"/>
            <a:ext cx="1053290" cy="2398166"/>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88C97931-3855-4346-8552-0397AD943EF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927440" y="1914525"/>
            <a:ext cx="1189007" cy="1661113"/>
          </a:xfrm>
          <a:prstGeom prst="rect">
            <a:avLst/>
          </a:prstGeom>
        </p:spPr>
      </p:pic>
      <p:pic>
        <p:nvPicPr>
          <p:cNvPr id="9" name="Picture 8" descr="A insect on the ground&#10;&#10;Description automatically generated">
            <a:extLst>
              <a:ext uri="{FF2B5EF4-FFF2-40B4-BE49-F238E27FC236}">
                <a16:creationId xmlns:a16="http://schemas.microsoft.com/office/drawing/2014/main" id="{D570F14C-05FC-426D-8191-A7CDBD81759A}"/>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18564" y="1914525"/>
            <a:ext cx="640513" cy="613611"/>
          </a:xfrm>
          <a:prstGeom prst="rect">
            <a:avLst/>
          </a:prstGeom>
        </p:spPr>
      </p:pic>
      <p:pic>
        <p:nvPicPr>
          <p:cNvPr id="79" name="Picture 78">
            <a:extLst>
              <a:ext uri="{FF2B5EF4-FFF2-40B4-BE49-F238E27FC236}">
                <a16:creationId xmlns:a16="http://schemas.microsoft.com/office/drawing/2014/main" id="{E369BAE6-EB8C-4DA8-8110-F12C6BCD041E}"/>
              </a:ext>
            </a:extLst>
          </p:cNvPr>
          <p:cNvPicPr>
            <a:picLocks noChangeAspect="1"/>
          </p:cNvPicPr>
          <p:nvPr/>
        </p:nvPicPr>
        <p:blipFill>
          <a:blip r:embed="rId16"/>
          <a:stretch>
            <a:fillRect/>
          </a:stretch>
        </p:blipFill>
        <p:spPr>
          <a:xfrm>
            <a:off x="2781300" y="1686779"/>
            <a:ext cx="7320735" cy="4624457"/>
          </a:xfrm>
          <a:prstGeom prst="rect">
            <a:avLst/>
          </a:prstGeom>
        </p:spPr>
      </p:pic>
      <p:pic>
        <p:nvPicPr>
          <p:cNvPr id="2" name="Bus Sound Effects">
            <a:hlinkClick r:id="" action="ppaction://media"/>
            <a:extLst>
              <a:ext uri="{FF2B5EF4-FFF2-40B4-BE49-F238E27FC236}">
                <a16:creationId xmlns:a16="http://schemas.microsoft.com/office/drawing/2014/main" id="{B4F5C31A-1602-4858-B05B-92D3530B5518}"/>
              </a:ext>
            </a:extLst>
          </p:cNvPr>
          <p:cNvPicPr>
            <a:picLocks noChangeAspect="1"/>
          </p:cNvPicPr>
          <p:nvPr>
            <a:audioFile r:link="rId1"/>
            <p:extLst>
              <p:ext uri="{DAA4B4D4-6D71-4841-9C94-3DE7FCFB9230}">
                <p14:media xmlns:p14="http://schemas.microsoft.com/office/powerpoint/2010/main" r:embed="rId2">
                  <p14:trim st="440" end="15675"/>
                </p14:media>
              </p:ext>
            </p:extLst>
          </p:nvPr>
        </p:nvPicPr>
        <p:blipFill>
          <a:blip r:embed="rId17"/>
          <a:stretch>
            <a:fillRect/>
          </a:stretch>
        </p:blipFill>
        <p:spPr>
          <a:xfrm>
            <a:off x="12413928" y="3866188"/>
            <a:ext cx="609600" cy="609600"/>
          </a:xfrm>
          <a:prstGeom prst="rect">
            <a:avLst/>
          </a:prstGeom>
        </p:spPr>
      </p:pic>
      <p:pic>
        <p:nvPicPr>
          <p:cNvPr id="3" name="Bus Horn sound effect">
            <a:hlinkClick r:id="" action="ppaction://media"/>
            <a:extLst>
              <a:ext uri="{FF2B5EF4-FFF2-40B4-BE49-F238E27FC236}">
                <a16:creationId xmlns:a16="http://schemas.microsoft.com/office/drawing/2014/main" id="{C0812635-EA3E-49A2-8AE6-8D2DE40ECDCB}"/>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2413928" y="4702795"/>
            <a:ext cx="609600" cy="609600"/>
          </a:xfrm>
          <a:prstGeom prst="rect">
            <a:avLst/>
          </a:prstGeom>
        </p:spPr>
      </p:pic>
      <p:pic>
        <p:nvPicPr>
          <p:cNvPr id="28" name="Picture 27" descr="A picture containing food&#10;&#10;Description automatically generated">
            <a:extLst>
              <a:ext uri="{FF2B5EF4-FFF2-40B4-BE49-F238E27FC236}">
                <a16:creationId xmlns:a16="http://schemas.microsoft.com/office/drawing/2014/main" id="{6D6F8CAF-9C6F-4794-9D75-A26511E71784}"/>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669623" y="49337"/>
            <a:ext cx="1519850" cy="1519850"/>
          </a:xfrm>
          <a:prstGeom prst="rect">
            <a:avLst/>
          </a:prstGeom>
        </p:spPr>
      </p:pic>
      <p:sp>
        <p:nvSpPr>
          <p:cNvPr id="5" name="Speech Bubble: Rectangle 4">
            <a:extLst>
              <a:ext uri="{FF2B5EF4-FFF2-40B4-BE49-F238E27FC236}">
                <a16:creationId xmlns:a16="http://schemas.microsoft.com/office/drawing/2014/main" id="{B29223BF-88BB-44E5-B772-8C3B971553A7}"/>
              </a:ext>
            </a:extLst>
          </p:cNvPr>
          <p:cNvSpPr/>
          <p:nvPr/>
        </p:nvSpPr>
        <p:spPr>
          <a:xfrm>
            <a:off x="4154099" y="740979"/>
            <a:ext cx="5515524" cy="1173546"/>
          </a:xfrm>
          <a:prstGeom prst="wedgeRectCallout">
            <a:avLst>
              <a:gd name="adj1" fmla="val -28073"/>
              <a:gd name="adj2" fmla="val 90537"/>
            </a:avLst>
          </a:prstGeom>
          <a:solidFill>
            <a:schemeClr val="bg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Biết</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ơn</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công</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quê</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hương</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đất</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nước</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6" name="Rectangle 25">
            <a:extLst>
              <a:ext uri="{FF2B5EF4-FFF2-40B4-BE49-F238E27FC236}">
                <a16:creationId xmlns:a16="http://schemas.microsoft.com/office/drawing/2014/main" id="{043762B3-8E3F-4C90-9088-084C5087FB35}"/>
              </a:ext>
            </a:extLst>
          </p:cNvPr>
          <p:cNvSpPr/>
          <p:nvPr/>
        </p:nvSpPr>
        <p:spPr>
          <a:xfrm>
            <a:off x="4288645" y="3744978"/>
            <a:ext cx="5281205" cy="369332"/>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err="1">
                <a:solidFill>
                  <a:srgbClr val="FF0000"/>
                </a:solidFill>
                <a:latin typeface="Tahoma" panose="020B0604030504040204" pitchFamily="34" charset="0"/>
                <a:ea typeface="Tahoma" panose="020B0604030504040204" pitchFamily="34" charset="0"/>
                <a:cs typeface="Tahoma" panose="020B0604030504040204" pitchFamily="34" charset="0"/>
              </a:rPr>
              <a:t>Đồng</a:t>
            </a: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tình</a:t>
            </a:r>
            <a:r>
              <a:rPr kumimoji="0" lang="en-US" sz="18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Vì</a:t>
            </a:r>
            <a:r>
              <a:rPr kumimoji="0" lang="en-US" sz="1800" b="1" i="0" u="none" strike="noStrike" kern="1200" cap="none" spc="0" normalizeH="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sao</a:t>
            </a:r>
            <a:r>
              <a:rPr kumimoji="0" lang="en-US" sz="1800" b="1" i="0" u="none" strike="noStrike" kern="1200" cap="none" spc="0" normalizeH="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en-US" sz="18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4" name="Arrow: Pentagon 13">
            <a:extLst>
              <a:ext uri="{FF2B5EF4-FFF2-40B4-BE49-F238E27FC236}">
                <a16:creationId xmlns:a16="http://schemas.microsoft.com/office/drawing/2014/main" id="{EFEC2813-F03C-46C4-B220-977ADEDD23F1}"/>
              </a:ext>
            </a:extLst>
          </p:cNvPr>
          <p:cNvSpPr/>
          <p:nvPr/>
        </p:nvSpPr>
        <p:spPr>
          <a:xfrm>
            <a:off x="997559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Calibri" panose="020F0502020204030204"/>
                <a:ea typeface="+mn-ea"/>
                <a:cs typeface="+mn-cs"/>
              </a:rPr>
              <a:t>SAI</a:t>
            </a:r>
          </a:p>
        </p:txBody>
      </p:sp>
      <p:sp>
        <p:nvSpPr>
          <p:cNvPr id="27" name="Arrow: Pentagon 26">
            <a:extLst>
              <a:ext uri="{FF2B5EF4-FFF2-40B4-BE49-F238E27FC236}">
                <a16:creationId xmlns:a16="http://schemas.microsoft.com/office/drawing/2014/main" id="{131E0464-CD56-43E5-9323-D2C4D12584D1}"/>
              </a:ext>
            </a:extLst>
          </p:cNvPr>
          <p:cNvSpPr/>
          <p:nvPr/>
        </p:nvSpPr>
        <p:spPr>
          <a:xfrm flipH="1">
            <a:off x="811696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Calibri" panose="020F0502020204030204"/>
                <a:ea typeface="+mn-ea"/>
                <a:cs typeface="+mn-cs"/>
              </a:rPr>
              <a:t>ĐÚNG</a:t>
            </a:r>
          </a:p>
        </p:txBody>
      </p:sp>
      <p:pic>
        <p:nvPicPr>
          <p:cNvPr id="4" name="Fail! (sound effect)">
            <a:hlinkClick r:id="" action="ppaction://media"/>
            <a:extLst>
              <a:ext uri="{FF2B5EF4-FFF2-40B4-BE49-F238E27FC236}">
                <a16:creationId xmlns:a16="http://schemas.microsoft.com/office/drawing/2014/main" id="{7F943AF7-102C-49D1-8E8C-BAE02BD72523}"/>
              </a:ext>
            </a:extLst>
          </p:cNvPr>
          <p:cNvPicPr>
            <a:picLocks noChangeAspect="1"/>
          </p:cNvPicPr>
          <p:nvPr>
            <a:audioFile r:link="rId6"/>
            <p:extLst>
              <p:ext uri="{DAA4B4D4-6D71-4841-9C94-3DE7FCFB9230}">
                <p14:media xmlns:p14="http://schemas.microsoft.com/office/powerpoint/2010/main" r:embed="rId5"/>
              </p:ext>
            </p:extLst>
          </p:nvPr>
        </p:nvPicPr>
        <p:blipFill>
          <a:blip r:embed="rId17"/>
          <a:stretch>
            <a:fillRect/>
          </a:stretch>
        </p:blipFill>
        <p:spPr>
          <a:xfrm>
            <a:off x="12413928" y="5539402"/>
            <a:ext cx="609600" cy="609600"/>
          </a:xfrm>
          <a:prstGeom prst="rect">
            <a:avLst/>
          </a:prstGeom>
        </p:spPr>
      </p:pic>
    </p:spTree>
    <p:extLst>
      <p:ext uri="{BB962C8B-B14F-4D97-AF65-F5344CB8AC3E}">
        <p14:creationId xmlns:p14="http://schemas.microsoft.com/office/powerpoint/2010/main" val="227149798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38" fill="hold"/>
                                        <p:tgtEl>
                                          <p:spTgt spid="2"/>
                                        </p:tgtEl>
                                      </p:cBhvr>
                                    </p:cmd>
                                  </p:childTnLst>
                                </p:cTn>
                              </p:par>
                              <p:par>
                                <p:cTn id="13" presetID="1" presetClass="mediacall" presetSubtype="0" fill="hold" nodeType="withEffect">
                                  <p:stCondLst>
                                    <p:cond delay="0"/>
                                  </p:stCondLst>
                                  <p:childTnLst>
                                    <p:cmd type="call" cmd="playFrom(0.0)">
                                      <p:cBhvr>
                                        <p:cTn id="14" dur="3030" fill="hold"/>
                                        <p:tgtEl>
                                          <p:spTgt spid="3"/>
                                        </p:tgtEl>
                                      </p:cBhvr>
                                    </p:cmd>
                                  </p:childTnLst>
                                </p:cTn>
                              </p:par>
                              <p:par>
                                <p:cTn id="15" presetID="42" presetClass="entr" presetSubtype="0" fill="hold" grpId="0" nodeType="withEffect">
                                  <p:stCondLst>
                                    <p:cond delay="5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8" name="CLICK.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500"/>
                                        <p:tgtEl>
                                          <p:spTgt spid="26"/>
                                        </p:tgtEl>
                                      </p:cBhvr>
                                    </p:animEffect>
                                  </p:childTnLst>
                                  <p:subTnLst>
                                    <p:audio>
                                      <p:cMediaNode>
                                        <p:cTn display="0" masterRel="sameClick">
                                          <p:stCondLst>
                                            <p:cond evt="begin" delay="0">
                                              <p:tn val="22"/>
                                            </p:cond>
                                          </p:stCondLst>
                                          <p:endCondLst>
                                            <p:cond evt="onStopAudio" delay="0">
                                              <p:tgtEl>
                                                <p:sldTgt/>
                                              </p:tgtEl>
                                            </p:cond>
                                          </p:endCondLst>
                                        </p:cTn>
                                        <p:tgtEl>
                                          <p:sndTgt r:embed="rId9"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audio>
              <p:cMediaNode vol="80000">
                <p:cTn id="26" fill="hold" display="0">
                  <p:stCondLst>
                    <p:cond delay="indefinite"/>
                  </p:stCondLst>
                  <p:endCondLst>
                    <p:cond evt="onStopAudio" delay="0">
                      <p:tgtEl>
                        <p:sldTgt/>
                      </p:tgtEl>
                    </p:cond>
                  </p:endCondLst>
                </p:cTn>
                <p:tgtEl>
                  <p:spTgt spid="3"/>
                </p:tgtEl>
              </p:cMediaNode>
            </p:audio>
            <p:seq concurrent="1" nextAc="seek">
              <p:cTn id="27" restart="whenNotActive" fill="hold" evtFilter="cancelBubble" nodeType="interactiveSeq">
                <p:stCondLst>
                  <p:cond evt="onClick" delay="0">
                    <p:tgtEl>
                      <p:spTgt spid="27"/>
                    </p:tgtEl>
                  </p:cond>
                </p:stCondLst>
                <p:endSync evt="end" delay="0">
                  <p:rtn val="all"/>
                </p:endSync>
                <p:childTnLst>
                  <p:par>
                    <p:cTn id="28" fill="hold">
                      <p:stCondLst>
                        <p:cond delay="0"/>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27"/>
                                        </p:tgtEl>
                                      </p:cBhvr>
                                    </p:animEffect>
                                    <p:set>
                                      <p:cBhvr>
                                        <p:cTn id="32"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10" name="APPLAUSE.WAV"/>
                                        </p:tgtEl>
                                      </p:cMediaNode>
                                    </p:audio>
                                  </p:subTnLst>
                                </p:cTn>
                              </p:par>
                              <p:par>
                                <p:cTn id="33" presetID="1" presetClass="exit" presetSubtype="0" fill="hold" grpId="1" nodeType="withEffect">
                                  <p:stCondLst>
                                    <p:cond delay="0"/>
                                  </p:stCondLst>
                                  <p:childTnLst>
                                    <p:set>
                                      <p:cBhvr>
                                        <p:cTn id="34" dur="1" fill="hold">
                                          <p:stCondLst>
                                            <p:cond delay="0"/>
                                          </p:stCondLst>
                                        </p:cTn>
                                        <p:tgtEl>
                                          <p:spTgt spid="14"/>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26"/>
                                        </p:tgtEl>
                                      </p:cBhvr>
                                    </p:animEffect>
                                    <p:set>
                                      <p:cBhvr>
                                        <p:cTn id="40" dur="1" fill="hold">
                                          <p:stCondLst>
                                            <p:cond delay="499"/>
                                          </p:stCondLst>
                                        </p:cTn>
                                        <p:tgtEl>
                                          <p:spTgt spid="26"/>
                                        </p:tgtEl>
                                        <p:attrNameLst>
                                          <p:attrName>style.visibility</p:attrName>
                                        </p:attrNameLst>
                                      </p:cBhvr>
                                      <p:to>
                                        <p:strVal val="hidden"/>
                                      </p:to>
                                    </p:set>
                                  </p:childTnLst>
                                </p:cTn>
                              </p:par>
                            </p:childTnLst>
                          </p:cTn>
                        </p:par>
                        <p:par>
                          <p:cTn id="41" fill="hold">
                            <p:stCondLst>
                              <p:cond delay="500"/>
                            </p:stCondLst>
                            <p:childTnLst>
                              <p:par>
                                <p:cTn id="42" presetID="63" presetClass="path" presetSubtype="0" accel="50000" decel="50000" fill="hold" nodeType="afterEffect">
                                  <p:stCondLst>
                                    <p:cond delay="0"/>
                                  </p:stCondLst>
                                  <p:childTnLst>
                                    <p:animMotion origin="layout" path="M -3.125E-6 4.07407E-6 L 0.15651 0.02638 " pathEditMode="relative" rAng="0" ptsTypes="AA">
                                      <p:cBhvr>
                                        <p:cTn id="43" dur="2500" fill="hold"/>
                                        <p:tgtEl>
                                          <p:spTgt spid="114"/>
                                        </p:tgtEl>
                                        <p:attrNameLst>
                                          <p:attrName>ppt_x</p:attrName>
                                          <p:attrName>ppt_y</p:attrName>
                                        </p:attrNameLst>
                                      </p:cBhvr>
                                      <p:rCtr x="7826" y="1319"/>
                                    </p:animMotion>
                                  </p:childTnLst>
                                </p:cTn>
                              </p:par>
                              <p:par>
                                <p:cTn id="44" presetID="6" presetClass="emph" presetSubtype="0" fill="hold" nodeType="withEffect">
                                  <p:stCondLst>
                                    <p:cond delay="0"/>
                                  </p:stCondLst>
                                  <p:childTnLst>
                                    <p:animScale>
                                      <p:cBhvr>
                                        <p:cTn id="45" dur="2500" fill="hold"/>
                                        <p:tgtEl>
                                          <p:spTgt spid="114"/>
                                        </p:tgtEl>
                                      </p:cBhvr>
                                      <p:by x="110000" y="110000"/>
                                    </p:animScale>
                                  </p:childTnLst>
                                </p:cTn>
                              </p:par>
                              <p:par>
                                <p:cTn id="46" presetID="1" presetClass="exit" presetSubtype="0" fill="hold" nodeType="withEffect">
                                  <p:stCondLst>
                                    <p:cond delay="2000"/>
                                  </p:stCondLst>
                                  <p:childTnLst>
                                    <p:set>
                                      <p:cBhvr>
                                        <p:cTn id="47" dur="1" fill="hold">
                                          <p:stCondLst>
                                            <p:cond delay="0"/>
                                          </p:stCondLst>
                                        </p:cTn>
                                        <p:tgtEl>
                                          <p:spTgt spid="114"/>
                                        </p:tgtEl>
                                        <p:attrNameLst>
                                          <p:attrName>style.visibility</p:attrName>
                                        </p:attrNameLst>
                                      </p:cBhvr>
                                      <p:to>
                                        <p:strVal val="hidden"/>
                                      </p:to>
                                    </p:set>
                                  </p:childTnLst>
                                </p:cTn>
                              </p:par>
                            </p:childTnLst>
                          </p:cTn>
                        </p:par>
                        <p:par>
                          <p:cTn id="48" fill="hold">
                            <p:stCondLst>
                              <p:cond delay="3000"/>
                            </p:stCondLst>
                            <p:childTnLst>
                              <p:par>
                                <p:cTn id="49" presetID="2" presetClass="exit" presetSubtype="8" fill="hold" nodeType="afterEffect">
                                  <p:stCondLst>
                                    <p:cond delay="0"/>
                                  </p:stCondLst>
                                  <p:childTnLst>
                                    <p:anim calcmode="lin" valueType="num">
                                      <p:cBhvr additive="base">
                                        <p:cTn id="50" dur="5000"/>
                                        <p:tgtEl>
                                          <p:spTgt spid="79"/>
                                        </p:tgtEl>
                                        <p:attrNameLst>
                                          <p:attrName>ppt_x</p:attrName>
                                        </p:attrNameLst>
                                      </p:cBhvr>
                                      <p:tavLst>
                                        <p:tav tm="0">
                                          <p:val>
                                            <p:strVal val="ppt_x"/>
                                          </p:val>
                                        </p:tav>
                                        <p:tav tm="100000">
                                          <p:val>
                                            <p:strVal val="0-ppt_w/2"/>
                                          </p:val>
                                        </p:tav>
                                      </p:tavLst>
                                    </p:anim>
                                    <p:anim calcmode="lin" valueType="num">
                                      <p:cBhvr additive="base">
                                        <p:cTn id="51" dur="5000"/>
                                        <p:tgtEl>
                                          <p:spTgt spid="79"/>
                                        </p:tgtEl>
                                        <p:attrNameLst>
                                          <p:attrName>ppt_y</p:attrName>
                                        </p:attrNameLst>
                                      </p:cBhvr>
                                      <p:tavLst>
                                        <p:tav tm="0">
                                          <p:val>
                                            <p:strVal val="ppt_y"/>
                                          </p:val>
                                        </p:tav>
                                        <p:tav tm="100000">
                                          <p:val>
                                            <p:strVal val="ppt_y"/>
                                          </p:val>
                                        </p:tav>
                                      </p:tavLst>
                                    </p:anim>
                                    <p:set>
                                      <p:cBhvr>
                                        <p:cTn id="52" dur="1" fill="hold">
                                          <p:stCondLst>
                                            <p:cond delay="4999"/>
                                          </p:stCondLst>
                                        </p:cTn>
                                        <p:tgtEl>
                                          <p:spTgt spid="79"/>
                                        </p:tgtEl>
                                        <p:attrNameLst>
                                          <p:attrName>style.visibility</p:attrName>
                                        </p:attrNameLst>
                                      </p:cBhvr>
                                      <p:to>
                                        <p:strVal val="hidden"/>
                                      </p:to>
                                    </p:set>
                                  </p:childTnLst>
                                </p:cTn>
                              </p:par>
                              <p:par>
                                <p:cTn id="53" presetID="1" presetClass="mediacall" presetSubtype="0" fill="hold" nodeType="withEffect">
                                  <p:stCondLst>
                                    <p:cond delay="0"/>
                                  </p:stCondLst>
                                  <p:childTnLst>
                                    <p:cmd type="call" cmd="playFrom(0.0)">
                                      <p:cBhvr>
                                        <p:cTn id="54" dur="10138" fill="hold"/>
                                        <p:tgtEl>
                                          <p:spTgt spid="2"/>
                                        </p:tgtEl>
                                      </p:cBhvr>
                                    </p:cmd>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grpId="0" nodeType="clickEffect">
                                  <p:stCondLst>
                                    <p:cond delay="0"/>
                                  </p:stCondLst>
                                  <p:childTnLst>
                                    <p:animEffect transition="out" filter="fade">
                                      <p:cBhvr>
                                        <p:cTn id="59" dur="500"/>
                                        <p:tgtEl>
                                          <p:spTgt spid="14"/>
                                        </p:tgtEl>
                                      </p:cBhvr>
                                    </p:animEffect>
                                    <p:set>
                                      <p:cBhvr>
                                        <p:cTn id="60" dur="1" fill="hold">
                                          <p:stCondLst>
                                            <p:cond delay="499"/>
                                          </p:stCondLst>
                                        </p:cTn>
                                        <p:tgtEl>
                                          <p:spTgt spid="14"/>
                                        </p:tgtEl>
                                        <p:attrNameLst>
                                          <p:attrName>style.visibility</p:attrName>
                                        </p:attrNameLst>
                                      </p:cBhvr>
                                      <p:to>
                                        <p:strVal val="hidden"/>
                                      </p:to>
                                    </p:set>
                                  </p:childTnLst>
                                </p:cTn>
                              </p:par>
                              <p:par>
                                <p:cTn id="61" presetID="1" presetClass="mediacall" presetSubtype="0" fill="hold" nodeType="withEffect">
                                  <p:stCondLst>
                                    <p:cond delay="0"/>
                                  </p:stCondLst>
                                  <p:childTnLst>
                                    <p:cmd type="call" cmd="playFrom(0.0)">
                                      <p:cBhvr>
                                        <p:cTn id="62" dur="4649" fill="hold"/>
                                        <p:tgtEl>
                                          <p:spTgt spid="4"/>
                                        </p:tgtEl>
                                      </p:cBhvr>
                                    </p:cmd>
                                  </p:childTnLst>
                                </p:cTn>
                              </p:par>
                              <p:par>
                                <p:cTn id="63" presetID="1" presetClass="entr" presetSubtype="0" fill="hold" nodeType="withEffect">
                                  <p:stCondLst>
                                    <p:cond delay="0"/>
                                  </p:stCondLst>
                                  <p:childTnLst>
                                    <p:set>
                                      <p:cBhvr>
                                        <p:cTn id="64" dur="1" fill="hold">
                                          <p:stCondLst>
                                            <p:cond delay="0"/>
                                          </p:stCondLst>
                                        </p:cTn>
                                        <p:tgtEl>
                                          <p:spTgt spid="132"/>
                                        </p:tgtEl>
                                        <p:attrNameLst>
                                          <p:attrName>style.visibility</p:attrName>
                                        </p:attrNameLst>
                                      </p:cBhvr>
                                      <p:to>
                                        <p:strVal val="visible"/>
                                      </p:to>
                                    </p:set>
                                  </p:childTnLst>
                                </p:cTn>
                              </p:par>
                              <p:par>
                                <p:cTn id="65" presetID="1" presetClass="exit" presetSubtype="0" fill="hold" grpId="1" nodeType="withEffect">
                                  <p:stCondLst>
                                    <p:cond delay="0"/>
                                  </p:stCondLst>
                                  <p:childTnLst>
                                    <p:set>
                                      <p:cBhvr>
                                        <p:cTn id="66" dur="1" fill="hold">
                                          <p:stCondLst>
                                            <p:cond delay="0"/>
                                          </p:stCondLst>
                                        </p:cTn>
                                        <p:tgtEl>
                                          <p:spTgt spid="27"/>
                                        </p:tgtEl>
                                        <p:attrNameLst>
                                          <p:attrName>style.visibility</p:attrName>
                                        </p:attrNameLst>
                                      </p:cBhvr>
                                      <p:to>
                                        <p:strVal val="hidden"/>
                                      </p:to>
                                    </p:set>
                                  </p:childTnLst>
                                </p:cTn>
                              </p:par>
                            </p:childTnLst>
                          </p:cTn>
                        </p:par>
                        <p:par>
                          <p:cTn id="67" fill="hold">
                            <p:stCondLst>
                              <p:cond delay="500"/>
                            </p:stCondLst>
                            <p:childTnLst>
                              <p:par>
                                <p:cTn id="68" presetID="10" presetClass="exit" presetSubtype="0" fill="hold" grpId="2" nodeType="afterEffect">
                                  <p:stCondLst>
                                    <p:cond delay="0"/>
                                  </p:stCondLst>
                                  <p:childTnLst>
                                    <p:animEffect transition="out" filter="fade">
                                      <p:cBhvr>
                                        <p:cTn id="69" dur="500"/>
                                        <p:tgtEl>
                                          <p:spTgt spid="5"/>
                                        </p:tgtEl>
                                      </p:cBhvr>
                                    </p:animEffect>
                                    <p:set>
                                      <p:cBhvr>
                                        <p:cTn id="70" dur="1" fill="hold">
                                          <p:stCondLst>
                                            <p:cond delay="499"/>
                                          </p:stCondLst>
                                        </p:cTn>
                                        <p:tgtEl>
                                          <p:spTgt spid="5"/>
                                        </p:tgtEl>
                                        <p:attrNameLst>
                                          <p:attrName>style.visibility</p:attrName>
                                        </p:attrNameLst>
                                      </p:cBhvr>
                                      <p:to>
                                        <p:strVal val="hidden"/>
                                      </p:to>
                                    </p:set>
                                  </p:childTnLst>
                                </p:cTn>
                              </p:par>
                              <p:par>
                                <p:cTn id="71" presetID="10" presetClass="exit" presetSubtype="0" fill="hold" grpId="2" nodeType="withEffect">
                                  <p:stCondLst>
                                    <p:cond delay="0"/>
                                  </p:stCondLst>
                                  <p:childTnLst>
                                    <p:animEffect transition="out" filter="fade">
                                      <p:cBhvr>
                                        <p:cTn id="72" dur="500"/>
                                        <p:tgtEl>
                                          <p:spTgt spid="26"/>
                                        </p:tgtEl>
                                      </p:cBhvr>
                                    </p:animEffect>
                                    <p:set>
                                      <p:cBhvr>
                                        <p:cTn id="73" dur="1" fill="hold">
                                          <p:stCondLst>
                                            <p:cond delay="499"/>
                                          </p:stCondLst>
                                        </p:cTn>
                                        <p:tgtEl>
                                          <p:spTgt spid="26"/>
                                        </p:tgtEl>
                                        <p:attrNameLst>
                                          <p:attrName>style.visibility</p:attrName>
                                        </p:attrNameLst>
                                      </p:cBhvr>
                                      <p:to>
                                        <p:strVal val="hidden"/>
                                      </p:to>
                                    </p:set>
                                  </p:childTnLst>
                                </p:cTn>
                              </p:par>
                            </p:childTnLst>
                          </p:cTn>
                        </p:par>
                        <p:par>
                          <p:cTn id="74" fill="hold">
                            <p:stCondLst>
                              <p:cond delay="1000"/>
                            </p:stCondLst>
                            <p:childTnLst>
                              <p:par>
                                <p:cTn id="75" presetID="2" presetClass="exit" presetSubtype="8" fill="hold" nodeType="afterEffect">
                                  <p:stCondLst>
                                    <p:cond delay="0"/>
                                  </p:stCondLst>
                                  <p:childTnLst>
                                    <p:anim calcmode="lin" valueType="num">
                                      <p:cBhvr additive="base">
                                        <p:cTn id="76" dur="5000"/>
                                        <p:tgtEl>
                                          <p:spTgt spid="79"/>
                                        </p:tgtEl>
                                        <p:attrNameLst>
                                          <p:attrName>ppt_x</p:attrName>
                                        </p:attrNameLst>
                                      </p:cBhvr>
                                      <p:tavLst>
                                        <p:tav tm="0">
                                          <p:val>
                                            <p:strVal val="ppt_x"/>
                                          </p:val>
                                        </p:tav>
                                        <p:tav tm="100000">
                                          <p:val>
                                            <p:strVal val="0-ppt_w/2"/>
                                          </p:val>
                                        </p:tav>
                                      </p:tavLst>
                                    </p:anim>
                                    <p:anim calcmode="lin" valueType="num">
                                      <p:cBhvr additive="base">
                                        <p:cTn id="77" dur="5000"/>
                                        <p:tgtEl>
                                          <p:spTgt spid="79"/>
                                        </p:tgtEl>
                                        <p:attrNameLst>
                                          <p:attrName>ppt_y</p:attrName>
                                        </p:attrNameLst>
                                      </p:cBhvr>
                                      <p:tavLst>
                                        <p:tav tm="0">
                                          <p:val>
                                            <p:strVal val="ppt_y"/>
                                          </p:val>
                                        </p:tav>
                                        <p:tav tm="100000">
                                          <p:val>
                                            <p:strVal val="ppt_y"/>
                                          </p:val>
                                        </p:tav>
                                      </p:tavLst>
                                    </p:anim>
                                    <p:set>
                                      <p:cBhvr>
                                        <p:cTn id="78" dur="1" fill="hold">
                                          <p:stCondLst>
                                            <p:cond delay="4999"/>
                                          </p:stCondLst>
                                        </p:cTn>
                                        <p:tgtEl>
                                          <p:spTgt spid="79"/>
                                        </p:tgtEl>
                                        <p:attrNameLst>
                                          <p:attrName>style.visibility</p:attrName>
                                        </p:attrNameLst>
                                      </p:cBhvr>
                                      <p:to>
                                        <p:strVal val="hidden"/>
                                      </p:to>
                                    </p:set>
                                  </p:childTnLst>
                                </p:cTn>
                              </p:par>
                              <p:par>
                                <p:cTn id="79" presetID="1" presetClass="mediacall" presetSubtype="0" fill="hold" nodeType="withEffect">
                                  <p:stCondLst>
                                    <p:cond delay="0"/>
                                  </p:stCondLst>
                                  <p:childTnLst>
                                    <p:cmd type="call" cmd="playFrom(0.0)">
                                      <p:cBhvr>
                                        <p:cTn id="80" dur="10138" fill="hold"/>
                                        <p:tgtEl>
                                          <p:spTgt spid="2"/>
                                        </p:tgtEl>
                                      </p:cBhvr>
                                    </p:cmd>
                                  </p:childTnLst>
                                </p:cTn>
                              </p:par>
                            </p:childTnLst>
                          </p:cTn>
                        </p:par>
                      </p:childTnLst>
                    </p:cTn>
                  </p:par>
                </p:childTnLst>
              </p:cTn>
              <p:nextCondLst>
                <p:cond evt="onClick" delay="0">
                  <p:tgtEl>
                    <p:spTgt spid="14"/>
                  </p:tgtEl>
                </p:cond>
              </p:nextCondLst>
            </p:seq>
            <p:audio>
              <p:cMediaNode vol="80000">
                <p:cTn id="81" fill="hold" display="0">
                  <p:stCondLst>
                    <p:cond delay="indefinite"/>
                  </p:stCondLst>
                  <p:endCondLst>
                    <p:cond evt="onStopAudio" delay="0">
                      <p:tgtEl>
                        <p:sldTgt/>
                      </p:tgtEl>
                    </p:cond>
                  </p:endCondLst>
                </p:cTn>
                <p:tgtEl>
                  <p:spTgt spid="4"/>
                </p:tgtEl>
              </p:cMediaNode>
            </p:audio>
          </p:childTnLst>
        </p:cTn>
      </p:par>
    </p:tnLst>
    <p:bldLst>
      <p:bldP spid="5" grpId="0" animBg="1"/>
      <p:bldP spid="5" grpId="1" animBg="1"/>
      <p:bldP spid="5" grpId="2" animBg="1"/>
      <p:bldP spid="26" grpId="0"/>
      <p:bldP spid="26" grpId="1"/>
      <p:bldP spid="26" grpId="2"/>
      <p:bldP spid="14" grpId="0" animBg="1"/>
      <p:bldP spid="14" grpId="1" animBg="1"/>
      <p:bldP spid="27" grpId="0" animBg="1"/>
      <p:bldP spid="27" grpId="1" animBg="1"/>
    </p:bldLst>
  </p:timing>
</p:sld>
</file>

<file path=ppt/tags/tag1.xml><?xml version="1.0" encoding="utf-8"?>
<p:tagLst xmlns:a="http://schemas.openxmlformats.org/drawingml/2006/main" xmlns:r="http://schemas.openxmlformats.org/officeDocument/2006/relationships" xmlns:p="http://schemas.openxmlformats.org/presentationml/2006/main">
  <p:tag name="ARS_RESPONSE_PERSONNUM" val="100"/>
  <p:tag name="ARS_PPT_DBNAME" val="Bai12.Timkiemsuhotrokhiotruong[20210613130551558].mdb"/>
</p:tagLst>
</file>

<file path=ppt/tags/tag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3.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heme/theme1.xml><?xml version="1.0" encoding="utf-8"?>
<a:theme xmlns:a="http://schemas.openxmlformats.org/drawingml/2006/main" name="Cute Sticker by Slidesgo">
  <a:themeElements>
    <a:clrScheme name="Simple Light">
      <a:dk1>
        <a:srgbClr val="EA4F46"/>
      </a:dk1>
      <a:lt1>
        <a:srgbClr val="F7D538"/>
      </a:lt1>
      <a:dk2>
        <a:srgbClr val="472C18"/>
      </a:dk2>
      <a:lt2>
        <a:srgbClr val="B2DEEE"/>
      </a:lt2>
      <a:accent1>
        <a:srgbClr val="A2CF9D"/>
      </a:accent1>
      <a:accent2>
        <a:srgbClr val="FFFFFF"/>
      </a:accent2>
      <a:accent3>
        <a:srgbClr val="EF786D"/>
      </a:accent3>
      <a:accent4>
        <a:srgbClr val="7A4934"/>
      </a:accent4>
      <a:accent5>
        <a:srgbClr val="D43733"/>
      </a:accent5>
      <a:accent6>
        <a:srgbClr val="D3AC09"/>
      </a:accent6>
      <a:hlink>
        <a:srgbClr val="F7D538"/>
      </a:hlink>
      <a:folHlink>
        <a:srgbClr val="0097A7"/>
      </a:folHlink>
    </a:clrScheme>
    <a:fontScheme name="Custom 4">
      <a:majorFont>
        <a:latin typeface="UTM Cookies"/>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
  <TotalTime>2044</TotalTime>
  <Words>548</Words>
  <Application>Microsoft Office PowerPoint</Application>
  <PresentationFormat>Widescreen</PresentationFormat>
  <Paragraphs>82</Paragraphs>
  <Slides>24</Slides>
  <Notes>0</Notes>
  <HiddenSlides>0</HiddenSlides>
  <MMClips>22</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24</vt:i4>
      </vt:variant>
    </vt:vector>
  </HeadingPairs>
  <TitlesOfParts>
    <vt:vector size="36" baseType="lpstr">
      <vt:lpstr>Arial</vt:lpstr>
      <vt:lpstr>Calibri</vt:lpstr>
      <vt:lpstr>Calibri Light</vt:lpstr>
      <vt:lpstr>HP001 4 hàng</vt:lpstr>
      <vt:lpstr>Tahoma</vt:lpstr>
      <vt:lpstr>Times New Roman</vt:lpstr>
      <vt:lpstr>Trebuchet MS</vt:lpstr>
      <vt:lpstr>UTM Cookies</vt:lpstr>
      <vt:lpstr>Wingdings 3</vt:lpstr>
      <vt:lpstr>Cute Sticker by Slidesgo</vt:lpstr>
      <vt:lpstr>Office Theme</vt:lpstr>
      <vt:lpstr>Facet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Phạm Thanh Hằng (ADAS – GV)</dc:creator>
  <cp:lastModifiedBy>Administrator</cp:lastModifiedBy>
  <cp:revision>122</cp:revision>
  <dcterms:created xsi:type="dcterms:W3CDTF">2021-06-11T02:39:36Z</dcterms:created>
  <dcterms:modified xsi:type="dcterms:W3CDTF">2025-04-22T07:54:59Z</dcterms:modified>
</cp:coreProperties>
</file>