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8" r:id="rId3"/>
    <p:sldId id="259" r:id="rId4"/>
    <p:sldId id="260" r:id="rId5"/>
    <p:sldId id="268" r:id="rId6"/>
  </p:sldIdLst>
  <p:sldSz cx="16276638" cy="9144000"/>
  <p:notesSz cx="6858000" cy="9144000"/>
  <p:defaultTextStyle>
    <a:defPPr>
      <a:defRPr lang="en-US"/>
    </a:defPPr>
    <a:lvl1pPr marL="0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26262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52524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178787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05049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31311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357573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083835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10098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512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D2FCFE"/>
    <a:srgbClr val="FEF4EC"/>
    <a:srgbClr val="F688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471" autoAdjust="0"/>
    <p:restoredTop sz="94660"/>
  </p:normalViewPr>
  <p:slideViewPr>
    <p:cSldViewPr>
      <p:cViewPr varScale="1">
        <p:scale>
          <a:sx n="54" d="100"/>
          <a:sy n="54" d="100"/>
        </p:scale>
        <p:origin x="636" y="90"/>
      </p:cViewPr>
      <p:guideLst>
        <p:guide orient="horz" pos="2880"/>
        <p:guide pos="512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079AE0-E343-4431-9E77-3AB2AF9D83DA}" type="datetimeFigureOut">
              <a:rPr lang="en-US" smtClean="0"/>
              <a:t>4/22/2025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77825" y="685800"/>
            <a:ext cx="61023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D46B89-F200-43AA-B36B-6A2EF4B500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1543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726262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1452524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2178787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2905049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3631311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357573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5083835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810098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D46B89-F200-43AA-B36B-6A2EF4B500B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7558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0748" y="2840568"/>
            <a:ext cx="13835142" cy="196003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41496" y="5181600"/>
            <a:ext cx="11393647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262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525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1787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050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313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3575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0838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10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4/22/2025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776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4/22/2025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370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007037" y="488951"/>
            <a:ext cx="6516307" cy="104013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9640" y="488951"/>
            <a:ext cx="19286120" cy="104013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4/22/2025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8464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4/22/2025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74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742" y="5875867"/>
            <a:ext cx="13835142" cy="1816100"/>
          </a:xfrm>
        </p:spPr>
        <p:txBody>
          <a:bodyPr anchor="t"/>
          <a:lstStyle>
            <a:lvl1pPr algn="l">
              <a:defRPr sz="64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5742" y="3875618"/>
            <a:ext cx="13835142" cy="2000249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26262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52524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2178787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4pPr>
            <a:lvl5pPr marL="2905049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5pPr>
            <a:lvl6pPr marL="3631311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6pPr>
            <a:lvl7pPr marL="4357573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7pPr>
            <a:lvl8pPr marL="5083835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8pPr>
            <a:lvl9pPr marL="5810098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4/22/2025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5324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9640" y="2844800"/>
            <a:ext cx="12899800" cy="8045451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620717" y="2844800"/>
            <a:ext cx="12902627" cy="8045451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4/22/2025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589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2" y="366184"/>
            <a:ext cx="14648974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046817"/>
            <a:ext cx="7191675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26262" indent="0">
              <a:buNone/>
              <a:defRPr sz="3200" b="1"/>
            </a:lvl2pPr>
            <a:lvl3pPr marL="1452524" indent="0">
              <a:buNone/>
              <a:defRPr sz="2900" b="1"/>
            </a:lvl3pPr>
            <a:lvl4pPr marL="2178787" indent="0">
              <a:buNone/>
              <a:defRPr sz="2500" b="1"/>
            </a:lvl4pPr>
            <a:lvl5pPr marL="2905049" indent="0">
              <a:buNone/>
              <a:defRPr sz="2500" b="1"/>
            </a:lvl5pPr>
            <a:lvl6pPr marL="3631311" indent="0">
              <a:buNone/>
              <a:defRPr sz="2500" b="1"/>
            </a:lvl6pPr>
            <a:lvl7pPr marL="4357573" indent="0">
              <a:buNone/>
              <a:defRPr sz="2500" b="1"/>
            </a:lvl7pPr>
            <a:lvl8pPr marL="5083835" indent="0">
              <a:buNone/>
              <a:defRPr sz="2500" b="1"/>
            </a:lvl8pPr>
            <a:lvl9pPr marL="5810098" indent="0">
              <a:buNone/>
              <a:defRPr sz="2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3832" y="2899833"/>
            <a:ext cx="7191675" cy="5268384"/>
          </a:xfrm>
        </p:spPr>
        <p:txBody>
          <a:bodyPr/>
          <a:lstStyle>
            <a:lvl1pPr>
              <a:defRPr sz="38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68307" y="2046817"/>
            <a:ext cx="7194500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26262" indent="0">
              <a:buNone/>
              <a:defRPr sz="3200" b="1"/>
            </a:lvl2pPr>
            <a:lvl3pPr marL="1452524" indent="0">
              <a:buNone/>
              <a:defRPr sz="2900" b="1"/>
            </a:lvl3pPr>
            <a:lvl4pPr marL="2178787" indent="0">
              <a:buNone/>
              <a:defRPr sz="2500" b="1"/>
            </a:lvl4pPr>
            <a:lvl5pPr marL="2905049" indent="0">
              <a:buNone/>
              <a:defRPr sz="2500" b="1"/>
            </a:lvl5pPr>
            <a:lvl6pPr marL="3631311" indent="0">
              <a:buNone/>
              <a:defRPr sz="2500" b="1"/>
            </a:lvl6pPr>
            <a:lvl7pPr marL="4357573" indent="0">
              <a:buNone/>
              <a:defRPr sz="2500" b="1"/>
            </a:lvl7pPr>
            <a:lvl8pPr marL="5083835" indent="0">
              <a:buNone/>
              <a:defRPr sz="2500" b="1"/>
            </a:lvl8pPr>
            <a:lvl9pPr marL="5810098" indent="0">
              <a:buNone/>
              <a:defRPr sz="2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68307" y="2899833"/>
            <a:ext cx="7194500" cy="5268384"/>
          </a:xfrm>
        </p:spPr>
        <p:txBody>
          <a:bodyPr/>
          <a:lstStyle>
            <a:lvl1pPr>
              <a:defRPr sz="38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4/22/2025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4485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4/22/2025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007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4/22/2025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0738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3" y="364067"/>
            <a:ext cx="5354902" cy="1549400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63713" y="364067"/>
            <a:ext cx="9099093" cy="7804151"/>
          </a:xfrm>
        </p:spPr>
        <p:txBody>
          <a:bodyPr/>
          <a:lstStyle>
            <a:lvl1pPr>
              <a:defRPr sz="5100"/>
            </a:lvl1pPr>
            <a:lvl2pPr>
              <a:defRPr sz="4400"/>
            </a:lvl2pPr>
            <a:lvl3pPr>
              <a:defRPr sz="38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3833" y="1913467"/>
            <a:ext cx="5354902" cy="6254751"/>
          </a:xfrm>
        </p:spPr>
        <p:txBody>
          <a:bodyPr/>
          <a:lstStyle>
            <a:lvl1pPr marL="0" indent="0">
              <a:buNone/>
              <a:defRPr sz="2200"/>
            </a:lvl1pPr>
            <a:lvl2pPr marL="726262" indent="0">
              <a:buNone/>
              <a:defRPr sz="1900"/>
            </a:lvl2pPr>
            <a:lvl3pPr marL="1452524" indent="0">
              <a:buNone/>
              <a:defRPr sz="1600"/>
            </a:lvl3pPr>
            <a:lvl4pPr marL="2178787" indent="0">
              <a:buNone/>
              <a:defRPr sz="1400"/>
            </a:lvl4pPr>
            <a:lvl5pPr marL="2905049" indent="0">
              <a:buNone/>
              <a:defRPr sz="1400"/>
            </a:lvl5pPr>
            <a:lvl6pPr marL="3631311" indent="0">
              <a:buNone/>
              <a:defRPr sz="1400"/>
            </a:lvl6pPr>
            <a:lvl7pPr marL="4357573" indent="0">
              <a:buNone/>
              <a:defRPr sz="1400"/>
            </a:lvl7pPr>
            <a:lvl8pPr marL="5083835" indent="0">
              <a:buNone/>
              <a:defRPr sz="1400"/>
            </a:lvl8pPr>
            <a:lvl9pPr marL="5810098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4/22/2025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979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0335" y="6400800"/>
            <a:ext cx="9765983" cy="755651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90335" y="817033"/>
            <a:ext cx="9765983" cy="5486400"/>
          </a:xfrm>
        </p:spPr>
        <p:txBody>
          <a:bodyPr/>
          <a:lstStyle>
            <a:lvl1pPr marL="0" indent="0">
              <a:buNone/>
              <a:defRPr sz="5100"/>
            </a:lvl1pPr>
            <a:lvl2pPr marL="726262" indent="0">
              <a:buNone/>
              <a:defRPr sz="4400"/>
            </a:lvl2pPr>
            <a:lvl3pPr marL="1452524" indent="0">
              <a:buNone/>
              <a:defRPr sz="3800"/>
            </a:lvl3pPr>
            <a:lvl4pPr marL="2178787" indent="0">
              <a:buNone/>
              <a:defRPr sz="3200"/>
            </a:lvl4pPr>
            <a:lvl5pPr marL="2905049" indent="0">
              <a:buNone/>
              <a:defRPr sz="3200"/>
            </a:lvl5pPr>
            <a:lvl6pPr marL="3631311" indent="0">
              <a:buNone/>
              <a:defRPr sz="3200"/>
            </a:lvl6pPr>
            <a:lvl7pPr marL="4357573" indent="0">
              <a:buNone/>
              <a:defRPr sz="3200"/>
            </a:lvl7pPr>
            <a:lvl8pPr marL="5083835" indent="0">
              <a:buNone/>
              <a:defRPr sz="3200"/>
            </a:lvl8pPr>
            <a:lvl9pPr marL="5810098" indent="0">
              <a:buNone/>
              <a:defRPr sz="3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90335" y="7156451"/>
            <a:ext cx="9765983" cy="1073149"/>
          </a:xfrm>
        </p:spPr>
        <p:txBody>
          <a:bodyPr/>
          <a:lstStyle>
            <a:lvl1pPr marL="0" indent="0">
              <a:buNone/>
              <a:defRPr sz="2200"/>
            </a:lvl1pPr>
            <a:lvl2pPr marL="726262" indent="0">
              <a:buNone/>
              <a:defRPr sz="1900"/>
            </a:lvl2pPr>
            <a:lvl3pPr marL="1452524" indent="0">
              <a:buNone/>
              <a:defRPr sz="1600"/>
            </a:lvl3pPr>
            <a:lvl4pPr marL="2178787" indent="0">
              <a:buNone/>
              <a:defRPr sz="1400"/>
            </a:lvl4pPr>
            <a:lvl5pPr marL="2905049" indent="0">
              <a:buNone/>
              <a:defRPr sz="1400"/>
            </a:lvl5pPr>
            <a:lvl6pPr marL="3631311" indent="0">
              <a:buNone/>
              <a:defRPr sz="1400"/>
            </a:lvl6pPr>
            <a:lvl7pPr marL="4357573" indent="0">
              <a:buNone/>
              <a:defRPr sz="1400"/>
            </a:lvl7pPr>
            <a:lvl8pPr marL="5083835" indent="0">
              <a:buNone/>
              <a:defRPr sz="1400"/>
            </a:lvl8pPr>
            <a:lvl9pPr marL="5810098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4/22/2025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980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3832" y="366184"/>
            <a:ext cx="14648974" cy="1524000"/>
          </a:xfrm>
          <a:prstGeom prst="rect">
            <a:avLst/>
          </a:prstGeom>
        </p:spPr>
        <p:txBody>
          <a:bodyPr vert="horz" lIns="145252" tIns="72626" rIns="145252" bIns="72626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133601"/>
            <a:ext cx="14648974" cy="6034617"/>
          </a:xfrm>
          <a:prstGeom prst="rect">
            <a:avLst/>
          </a:prstGeom>
        </p:spPr>
        <p:txBody>
          <a:bodyPr vert="horz" lIns="145252" tIns="72626" rIns="145252" bIns="72626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13832" y="8475134"/>
            <a:ext cx="3797882" cy="486833"/>
          </a:xfrm>
          <a:prstGeom prst="rect">
            <a:avLst/>
          </a:prstGeom>
        </p:spPr>
        <p:txBody>
          <a:bodyPr vert="horz" lIns="145252" tIns="72626" rIns="145252" bIns="72626" rtlCol="0" anchor="ctr"/>
          <a:lstStyle>
            <a:lvl1pPr algn="l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4B3276-3901-471F-8285-C92A8E75787C}" type="datetimeFigureOut">
              <a:rPr lang="en-US" smtClean="0"/>
              <a:t>4/22/2025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61185" y="8475134"/>
            <a:ext cx="5154269" cy="486833"/>
          </a:xfrm>
          <a:prstGeom prst="rect">
            <a:avLst/>
          </a:prstGeom>
        </p:spPr>
        <p:txBody>
          <a:bodyPr vert="horz" lIns="145252" tIns="72626" rIns="145252" bIns="72626" rtlCol="0" anchor="ctr"/>
          <a:lstStyle>
            <a:lvl1pPr algn="ct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64924" y="8475134"/>
            <a:ext cx="3797882" cy="486833"/>
          </a:xfrm>
          <a:prstGeom prst="rect">
            <a:avLst/>
          </a:prstGeom>
        </p:spPr>
        <p:txBody>
          <a:bodyPr vert="horz" lIns="145252" tIns="72626" rIns="145252" bIns="72626" rtlCol="0" anchor="ctr"/>
          <a:lstStyle>
            <a:lvl1pPr algn="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790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452524" rtl="0" eaLnBrk="1" latinLnBrk="0" hangingPunct="1">
        <a:spcBef>
          <a:spcPct val="0"/>
        </a:spcBef>
        <a:buNone/>
        <a:defRPr sz="7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44697" indent="-544697" algn="l" defTabSz="1452524" rtl="0" eaLnBrk="1" latinLnBrk="0" hangingPunct="1">
        <a:spcBef>
          <a:spcPct val="20000"/>
        </a:spcBef>
        <a:buFont typeface="Arial" pitchFamily="34" charset="0"/>
        <a:buChar char="•"/>
        <a:defRPr sz="5100" kern="1200">
          <a:solidFill>
            <a:schemeClr val="tx1"/>
          </a:solidFill>
          <a:latin typeface="+mn-lt"/>
          <a:ea typeface="+mn-ea"/>
          <a:cs typeface="+mn-cs"/>
        </a:defRPr>
      </a:lvl1pPr>
      <a:lvl2pPr marL="1180176" indent="-453914" algn="l" defTabSz="1452524" rtl="0" eaLnBrk="1" latinLnBrk="0" hangingPunct="1">
        <a:spcBef>
          <a:spcPct val="20000"/>
        </a:spcBef>
        <a:buFont typeface="Arial" pitchFamily="34" charset="0"/>
        <a:buChar char="–"/>
        <a:defRPr sz="4400" kern="1200">
          <a:solidFill>
            <a:schemeClr val="tx1"/>
          </a:solidFill>
          <a:latin typeface="+mn-lt"/>
          <a:ea typeface="+mn-ea"/>
          <a:cs typeface="+mn-cs"/>
        </a:defRPr>
      </a:lvl2pPr>
      <a:lvl3pPr marL="1815656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3pPr>
      <a:lvl4pPr marL="2541918" indent="-363131" algn="l" defTabSz="1452524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268180" indent="-363131" algn="l" defTabSz="1452524" rtl="0" eaLnBrk="1" latinLnBrk="0" hangingPunct="1">
        <a:spcBef>
          <a:spcPct val="20000"/>
        </a:spcBef>
        <a:buFont typeface="Arial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3994442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20704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446967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173229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26262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52524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178787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05049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31311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357573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083835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10098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gif"/><Relationship Id="rId5" Type="http://schemas.openxmlformats.org/officeDocument/2006/relationships/image" Target="../media/image5.gif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5" descr="POINSET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5719" y="6544828"/>
            <a:ext cx="2921000" cy="2561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 Box 14"/>
          <p:cNvSpPr txBox="1">
            <a:spLocks noChangeArrowheads="1"/>
          </p:cNvSpPr>
          <p:nvPr/>
        </p:nvSpPr>
        <p:spPr bwMode="auto">
          <a:xfrm>
            <a:off x="607853" y="2300739"/>
            <a:ext cx="15011400" cy="32074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1800"/>
              </a:spcBef>
              <a:defRPr/>
            </a:pPr>
            <a:r>
              <a:rPr lang="en-US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Môn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3</a:t>
            </a:r>
          </a:p>
          <a:p>
            <a:pPr algn="ctr" eaLnBrk="1" hangingPunct="1">
              <a:spcBef>
                <a:spcPts val="1800"/>
              </a:spcBef>
              <a:defRPr/>
            </a:pPr>
            <a:r>
              <a:rPr lang="en-US" sz="4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 75: THỰC HÀNH VÀ TRẢI NGHIỆM THU THẬP, PHÂN LOẠI, GHI CHÉP SỐ LIỆU, ĐỌC BẢNG SỐ LIỆU- t 1</a:t>
            </a:r>
          </a:p>
        </p:txBody>
      </p:sp>
      <p:pic>
        <p:nvPicPr>
          <p:cNvPr id="12" name="Picture 22" descr="bd21315_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9263" y="8686800"/>
            <a:ext cx="5616086" cy="204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7" descr="BƯỚM 58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1308424">
            <a:off x="12320469" y="6753274"/>
            <a:ext cx="1162751" cy="15162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8" descr="animal-14[1]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17220" flipH="1">
            <a:off x="2084702" y="7488536"/>
            <a:ext cx="1069334" cy="777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5" descr="POINSET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4692416" y="-109904"/>
            <a:ext cx="1382714" cy="1653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TextBox 5">
            <a:extLst>
              <a:ext uri="{FF2B5EF4-FFF2-40B4-BE49-F238E27FC236}">
                <a16:creationId xmlns:a16="http://schemas.microsoft.com/office/drawing/2014/main" id="{C8F0AD55-53E4-4A01-B3E6-FFCE6D61DF6B}"/>
              </a:ext>
            </a:extLst>
          </p:cNvPr>
          <p:cNvSpPr txBox="1"/>
          <p:nvPr/>
        </p:nvSpPr>
        <p:spPr>
          <a:xfrm>
            <a:off x="3413919" y="6321937"/>
            <a:ext cx="880118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sz="4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lang="en-US" sz="4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TRƯƠNG NGUYỄN NHÂN</a:t>
            </a:r>
          </a:p>
        </p:txBody>
      </p:sp>
    </p:spTree>
    <p:extLst>
      <p:ext uri="{BB962C8B-B14F-4D97-AF65-F5344CB8AC3E}">
        <p14:creationId xmlns:p14="http://schemas.microsoft.com/office/powerpoint/2010/main" val="562573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7533314" y="580543"/>
            <a:ext cx="1215333" cy="523220"/>
            <a:chOff x="7022642" y="641502"/>
            <a:chExt cx="1194827" cy="523220"/>
          </a:xfrm>
        </p:grpSpPr>
        <p:sp>
          <p:nvSpPr>
            <p:cNvPr id="6" name="TextBox 5"/>
            <p:cNvSpPr txBox="1"/>
            <p:nvPr/>
          </p:nvSpPr>
          <p:spPr>
            <a:xfrm>
              <a:off x="7022642" y="641502"/>
              <a:ext cx="119482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TOÁN</a:t>
              </a:r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7153434" y="1085354"/>
              <a:ext cx="898971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2" name="Group 11"/>
          <p:cNvGrpSpPr/>
          <p:nvPr/>
        </p:nvGrpSpPr>
        <p:grpSpPr>
          <a:xfrm>
            <a:off x="1036953" y="2676974"/>
            <a:ext cx="5675038" cy="681454"/>
            <a:chOff x="1470819" y="1943100"/>
            <a:chExt cx="5675038" cy="681454"/>
          </a:xfrm>
        </p:grpSpPr>
        <p:grpSp>
          <p:nvGrpSpPr>
            <p:cNvPr id="10" name="Group 9"/>
            <p:cNvGrpSpPr/>
            <p:nvPr/>
          </p:nvGrpSpPr>
          <p:grpSpPr>
            <a:xfrm>
              <a:off x="1470819" y="1943100"/>
              <a:ext cx="533400" cy="646331"/>
              <a:chOff x="1737519" y="1943100"/>
              <a:chExt cx="533400" cy="646331"/>
            </a:xfrm>
          </p:grpSpPr>
          <p:sp>
            <p:nvSpPr>
              <p:cNvPr id="8" name="Oval 7"/>
              <p:cNvSpPr/>
              <p:nvPr/>
            </p:nvSpPr>
            <p:spPr>
              <a:xfrm>
                <a:off x="1737519" y="2019300"/>
                <a:ext cx="533400" cy="533400"/>
              </a:xfrm>
              <a:prstGeom prst="ellipse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accent4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/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1804609" y="1943100"/>
                <a:ext cx="415498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b="1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1</a:t>
                </a:r>
              </a:p>
            </p:txBody>
          </p:sp>
        </p:grpSp>
        <p:sp>
          <p:nvSpPr>
            <p:cNvPr id="11" name="TextBox 10"/>
            <p:cNvSpPr txBox="1"/>
            <p:nvPr/>
          </p:nvSpPr>
          <p:spPr>
            <a:xfrm>
              <a:off x="2118519" y="1947446"/>
              <a:ext cx="5027338" cy="67710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Mình</a:t>
              </a:r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cùng</a:t>
              </a:r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đi</a:t>
              </a:r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chơi</a:t>
              </a:r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nhé</a:t>
              </a:r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!</a:t>
              </a:r>
            </a:p>
          </p:txBody>
        </p:sp>
      </p:grpSp>
      <p:sp>
        <p:nvSpPr>
          <p:cNvPr id="23" name="TextBox 22">
            <a:extLst>
              <a:ext uri="{FF2B5EF4-FFF2-40B4-BE49-F238E27FC236}">
                <a16:creationId xmlns:a16="http://schemas.microsoft.com/office/drawing/2014/main" id="{D3E8D486-7277-24DE-3F9F-183AFE12C145}"/>
              </a:ext>
            </a:extLst>
          </p:cNvPr>
          <p:cNvSpPr txBox="1"/>
          <p:nvPr/>
        </p:nvSpPr>
        <p:spPr>
          <a:xfrm>
            <a:off x="1036953" y="1327143"/>
            <a:ext cx="1508760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1452524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BÀI 75: THỰC HÀNH VÀ TRẢI NGHIỆM THU THẬP, PHÂN LOẠI, GHI CHÉP SỐ LIỆU, ĐỌC BẢNG SỐ LIỆU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4CC0C51-AF17-9A53-46FF-6943A0E4B63C}"/>
              </a:ext>
            </a:extLst>
          </p:cNvPr>
          <p:cNvSpPr txBox="1"/>
          <p:nvPr/>
        </p:nvSpPr>
        <p:spPr>
          <a:xfrm>
            <a:off x="1684653" y="3660032"/>
            <a:ext cx="533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chuẩn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chơi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mình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326E5EB-77DB-ECA5-1EBC-90BB33BAF1BA}"/>
              </a:ext>
            </a:extLst>
          </p:cNvPr>
          <p:cNvSpPr txBox="1"/>
          <p:nvPr/>
        </p:nvSpPr>
        <p:spPr>
          <a:xfrm>
            <a:off x="8138319" y="3694837"/>
            <a:ext cx="5334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Gợi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ý: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Chúng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mình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muốn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đâu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sẽ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sẽ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ăn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?,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uống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4C0E9E8-D05B-60E7-CD8B-A453C68102BC}"/>
              </a:ext>
            </a:extLst>
          </p:cNvPr>
          <p:cNvSpPr txBox="1"/>
          <p:nvPr/>
        </p:nvSpPr>
        <p:spPr>
          <a:xfrm>
            <a:off x="4362999" y="6749130"/>
            <a:ext cx="7543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thảo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luận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chia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sẻ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nhóm</a:t>
            </a:r>
            <a:endParaRPr lang="en-US" sz="36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5650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5" grpId="0"/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7533314" y="580543"/>
            <a:ext cx="1215333" cy="523220"/>
            <a:chOff x="7022642" y="641502"/>
            <a:chExt cx="1194827" cy="523220"/>
          </a:xfrm>
        </p:grpSpPr>
        <p:sp>
          <p:nvSpPr>
            <p:cNvPr id="6" name="TextBox 5"/>
            <p:cNvSpPr txBox="1"/>
            <p:nvPr/>
          </p:nvSpPr>
          <p:spPr>
            <a:xfrm>
              <a:off x="7022642" y="641502"/>
              <a:ext cx="119482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TOÁN</a:t>
              </a:r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7153434" y="1085354"/>
              <a:ext cx="898971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0DDD1F78-5AAB-B790-9CA5-4748F3262BC6}"/>
              </a:ext>
            </a:extLst>
          </p:cNvPr>
          <p:cNvGrpSpPr/>
          <p:nvPr/>
        </p:nvGrpSpPr>
        <p:grpSpPr>
          <a:xfrm>
            <a:off x="1356519" y="1280128"/>
            <a:ext cx="14611010" cy="3020556"/>
            <a:chOff x="1470819" y="1943100"/>
            <a:chExt cx="14611010" cy="3020556"/>
          </a:xfrm>
        </p:grpSpPr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C265BC64-AACD-0B7C-A0CF-B4E0B46EF339}"/>
                </a:ext>
              </a:extLst>
            </p:cNvPr>
            <p:cNvGrpSpPr/>
            <p:nvPr/>
          </p:nvGrpSpPr>
          <p:grpSpPr>
            <a:xfrm>
              <a:off x="1470819" y="1943100"/>
              <a:ext cx="533400" cy="646331"/>
              <a:chOff x="1737519" y="1943100"/>
              <a:chExt cx="533400" cy="646331"/>
            </a:xfrm>
          </p:grpSpPr>
          <p:sp>
            <p:nvSpPr>
              <p:cNvPr id="12" name="Oval 11">
                <a:extLst>
                  <a:ext uri="{FF2B5EF4-FFF2-40B4-BE49-F238E27FC236}">
                    <a16:creationId xmlns:a16="http://schemas.microsoft.com/office/drawing/2014/main" id="{CF1AF35E-8CDB-7CFE-18F2-28E5603042AC}"/>
                  </a:ext>
                </a:extLst>
              </p:cNvPr>
              <p:cNvSpPr/>
              <p:nvPr/>
            </p:nvSpPr>
            <p:spPr>
              <a:xfrm>
                <a:off x="1737519" y="2019300"/>
                <a:ext cx="533400" cy="533400"/>
              </a:xfrm>
              <a:prstGeom prst="ellipse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accent4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/>
              </a:p>
            </p:txBody>
          </p:sp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C00B64F1-01F1-4E39-7CAF-52DC90AA7275}"/>
                  </a:ext>
                </a:extLst>
              </p:cNvPr>
              <p:cNvSpPr txBox="1"/>
              <p:nvPr/>
            </p:nvSpPr>
            <p:spPr>
              <a:xfrm>
                <a:off x="1804609" y="1943100"/>
                <a:ext cx="415498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b="1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2</a:t>
                </a:r>
              </a:p>
            </p:txBody>
          </p:sp>
        </p:grp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FAADF756-25E9-BA73-EF14-CB38C4B02309}"/>
                </a:ext>
              </a:extLst>
            </p:cNvPr>
            <p:cNvSpPr txBox="1"/>
            <p:nvPr/>
          </p:nvSpPr>
          <p:spPr>
            <a:xfrm>
              <a:off x="2118519" y="1947446"/>
              <a:ext cx="13963310" cy="30162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Đầu</a:t>
              </a:r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tiên</a:t>
              </a:r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cả</a:t>
              </a:r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lớp</a:t>
              </a:r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sẽ</a:t>
              </a:r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cùng</a:t>
              </a:r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nhau</a:t>
              </a:r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chọn</a:t>
              </a:r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địa</a:t>
              </a:r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điểm</a:t>
              </a:r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để</a:t>
              </a:r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cắm</a:t>
              </a:r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trại</a:t>
              </a:r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. </a:t>
              </a:r>
            </a:p>
            <a:p>
              <a:r>
                <a:rPr lang="en-US" sz="3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Rô</a:t>
              </a:r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bốt</a:t>
              </a:r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gợi</a:t>
              </a:r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ý </a:t>
              </a:r>
              <a:r>
                <a:rPr lang="en-US" sz="3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rằng</a:t>
              </a:r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chúng</a:t>
              </a:r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mình</a:t>
              </a:r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có</a:t>
              </a:r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thể</a:t>
              </a:r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chọn</a:t>
              </a:r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một</a:t>
              </a:r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trong</a:t>
              </a:r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ba</a:t>
              </a:r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điểm</a:t>
              </a:r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sau</a:t>
              </a:r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:</a:t>
              </a:r>
            </a:p>
            <a:p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vườn</a:t>
              </a:r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quốc</a:t>
              </a:r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gia</a:t>
              </a:r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, </a:t>
              </a:r>
              <a:r>
                <a:rPr lang="en-US" sz="3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trang</a:t>
              </a:r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trại</a:t>
              </a:r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hoặc</a:t>
              </a:r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công</a:t>
              </a:r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viên</a:t>
              </a:r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.</a:t>
              </a:r>
            </a:p>
            <a:p>
              <a:r>
                <a:rPr lang="en-US" sz="3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Hãy</a:t>
              </a:r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tham</a:t>
              </a:r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khảo</a:t>
              </a:r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ý </a:t>
              </a:r>
              <a:r>
                <a:rPr lang="en-US" sz="3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kiến</a:t>
              </a:r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các</a:t>
              </a:r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bạn</a:t>
              </a:r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trong</a:t>
              </a:r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lớp</a:t>
              </a:r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, </a:t>
              </a:r>
              <a:r>
                <a:rPr lang="en-US" sz="3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ghi</a:t>
              </a:r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chép</a:t>
              </a:r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số</a:t>
              </a:r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liệu</a:t>
              </a:r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và</a:t>
              </a:r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hoàn</a:t>
              </a:r>
              <a:endParaRPr lang="en-US" sz="3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thành</a:t>
              </a:r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bảng</a:t>
              </a:r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số</a:t>
              </a:r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liệu</a:t>
              </a:r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sau</a:t>
              </a:r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:</a:t>
              </a:r>
            </a:p>
          </p:txBody>
        </p:sp>
      </p:grpSp>
      <p:graphicFrame>
        <p:nvGraphicFramePr>
          <p:cNvPr id="7" name="Table 13">
            <a:extLst>
              <a:ext uri="{FF2B5EF4-FFF2-40B4-BE49-F238E27FC236}">
                <a16:creationId xmlns:a16="http://schemas.microsoft.com/office/drawing/2014/main" id="{82CBEDBA-B2BC-DEFC-39AE-EEB396F9ED9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3332205"/>
              </p:ext>
            </p:extLst>
          </p:nvPr>
        </p:nvGraphicFramePr>
        <p:xfrm>
          <a:off x="2210441" y="4572000"/>
          <a:ext cx="13354902" cy="2377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71892">
                  <a:extLst>
                    <a:ext uri="{9D8B030D-6E8A-4147-A177-3AD203B41FA5}">
                      <a16:colId xmlns:a16="http://schemas.microsoft.com/office/drawing/2014/main" val="1804449463"/>
                    </a:ext>
                  </a:extLst>
                </a:gridCol>
                <a:gridCol w="3453838">
                  <a:extLst>
                    <a:ext uri="{9D8B030D-6E8A-4147-A177-3AD203B41FA5}">
                      <a16:colId xmlns:a16="http://schemas.microsoft.com/office/drawing/2014/main" val="3957277138"/>
                    </a:ext>
                  </a:extLst>
                </a:gridCol>
                <a:gridCol w="3594811">
                  <a:extLst>
                    <a:ext uri="{9D8B030D-6E8A-4147-A177-3AD203B41FA5}">
                      <a16:colId xmlns:a16="http://schemas.microsoft.com/office/drawing/2014/main" val="2410853968"/>
                    </a:ext>
                  </a:extLst>
                </a:gridCol>
                <a:gridCol w="3134361">
                  <a:extLst>
                    <a:ext uri="{9D8B030D-6E8A-4147-A177-3AD203B41FA5}">
                      <a16:colId xmlns:a16="http://schemas.microsoft.com/office/drawing/2014/main" val="10625628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err="1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Địa</a:t>
                      </a:r>
                      <a:r>
                        <a:rPr lang="en-US" sz="3600" b="1" dirty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600" b="1" dirty="0" err="1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điểm</a:t>
                      </a:r>
                      <a:r>
                        <a:rPr lang="en-US" sz="3600" b="1" dirty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600" b="1" dirty="0" err="1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cắm</a:t>
                      </a:r>
                      <a:r>
                        <a:rPr lang="en-US" sz="3600" b="1" dirty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600" b="1" dirty="0" err="1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trại</a:t>
                      </a:r>
                      <a:endParaRPr lang="en-US" sz="3600" b="1" dirty="0">
                        <a:solidFill>
                          <a:srgbClr val="0000F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err="1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Vườn</a:t>
                      </a:r>
                      <a:r>
                        <a:rPr lang="en-US" sz="3600" b="1" dirty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600" b="1" dirty="0" err="1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quốc</a:t>
                      </a:r>
                      <a:r>
                        <a:rPr lang="en-US" sz="3600" b="1" dirty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600" b="1" dirty="0" err="1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gia</a:t>
                      </a:r>
                      <a:endParaRPr lang="en-US" sz="3600" b="1" dirty="0">
                        <a:solidFill>
                          <a:srgbClr val="0000F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FCF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Trang </a:t>
                      </a:r>
                      <a:r>
                        <a:rPr lang="en-US" sz="3600" b="1" dirty="0" err="1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trại</a:t>
                      </a:r>
                      <a:endParaRPr lang="en-US" sz="3600" b="1" dirty="0">
                        <a:solidFill>
                          <a:srgbClr val="0000F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FCF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err="1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Công</a:t>
                      </a:r>
                      <a:r>
                        <a:rPr lang="en-US" sz="3600" b="1" dirty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600" b="1" dirty="0" err="1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viên</a:t>
                      </a:r>
                      <a:endParaRPr lang="en-US" sz="3600" b="1" dirty="0">
                        <a:solidFill>
                          <a:srgbClr val="0000F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FCF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37940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600" b="1" dirty="0" err="1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Số</a:t>
                      </a:r>
                      <a:r>
                        <a:rPr lang="en-US" sz="3600" b="1" dirty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600" b="1" dirty="0" err="1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bạn</a:t>
                      </a:r>
                      <a:r>
                        <a:rPr lang="en-US" sz="3600" b="1" dirty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en-US" sz="3600" b="1" dirty="0" err="1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chọn</a:t>
                      </a:r>
                      <a:r>
                        <a:rPr lang="en-US" sz="3600" b="1" dirty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en-US" sz="3600" b="1" dirty="0" err="1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người</a:t>
                      </a:r>
                      <a:r>
                        <a:rPr lang="en-US" sz="3600" b="1" dirty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?</a:t>
                      </a:r>
                    </a:p>
                  </a:txBody>
                  <a:tcPr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?</a:t>
                      </a:r>
                    </a:p>
                  </a:txBody>
                  <a:tcPr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?</a:t>
                      </a:r>
                    </a:p>
                  </a:txBody>
                  <a:tcPr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8040712"/>
                  </a:ext>
                </a:extLst>
              </a:tr>
            </a:tbl>
          </a:graphicData>
        </a:graphic>
      </p:graphicFrame>
      <p:sp>
        <p:nvSpPr>
          <p:cNvPr id="15" name="TextBox 14">
            <a:extLst>
              <a:ext uri="{FF2B5EF4-FFF2-40B4-BE49-F238E27FC236}">
                <a16:creationId xmlns:a16="http://schemas.microsoft.com/office/drawing/2014/main" id="{50E972F9-CEFF-D8EF-C6BA-E6615427142A}"/>
              </a:ext>
            </a:extLst>
          </p:cNvPr>
          <p:cNvSpPr txBox="1"/>
          <p:nvPr/>
        </p:nvSpPr>
        <p:spPr>
          <a:xfrm>
            <a:off x="2236925" y="6919276"/>
            <a:ext cx="1356112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bao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nhiêu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muốn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cắm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trại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vườn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quốc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Ở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trang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trại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? Ở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97CCC9E-5075-5D66-55B4-908C069721DF}"/>
              </a:ext>
            </a:extLst>
          </p:cNvPr>
          <p:cNvSpPr txBox="1"/>
          <p:nvPr/>
        </p:nvSpPr>
        <p:spPr>
          <a:xfrm>
            <a:off x="2210442" y="7974010"/>
            <a:ext cx="1352070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Địa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địa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.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Vậy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mình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sẽ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cắm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trại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đâu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720404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7533314" y="580543"/>
            <a:ext cx="1215333" cy="523220"/>
            <a:chOff x="7022642" y="641502"/>
            <a:chExt cx="1194827" cy="523220"/>
          </a:xfrm>
        </p:grpSpPr>
        <p:sp>
          <p:nvSpPr>
            <p:cNvPr id="6" name="TextBox 5"/>
            <p:cNvSpPr txBox="1"/>
            <p:nvPr/>
          </p:nvSpPr>
          <p:spPr>
            <a:xfrm>
              <a:off x="7022642" y="641502"/>
              <a:ext cx="119482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TOÁN</a:t>
              </a:r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7153434" y="1085354"/>
              <a:ext cx="898971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6" name="Text Box 14">
            <a:extLst>
              <a:ext uri="{FF2B5EF4-FFF2-40B4-BE49-F238E27FC236}">
                <a16:creationId xmlns:a16="http://schemas.microsoft.com/office/drawing/2014/main" id="{5D07FBD2-A236-5740-E2DD-1E45696CCE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56720" y="1041400"/>
            <a:ext cx="10591800" cy="6990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28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Bài</a:t>
            </a:r>
            <a:r>
              <a:rPr lang="en-US" sz="28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74: 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KHẢ NĂNG XẢY RA CỦA MỘT SỰ KIỆN</a:t>
            </a:r>
            <a:endParaRPr lang="en-US" sz="3600" b="1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3BB406C-3D18-B4A1-A795-98A8489DDB4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4328" t="38141" r="4066" b="28862"/>
          <a:stretch/>
        </p:blipFill>
        <p:spPr>
          <a:xfrm>
            <a:off x="5535332" y="4325427"/>
            <a:ext cx="10263666" cy="1967250"/>
          </a:xfrm>
          <a:prstGeom prst="rect">
            <a:avLst/>
          </a:prstGeom>
        </p:spPr>
      </p:pic>
      <p:grpSp>
        <p:nvGrpSpPr>
          <p:cNvPr id="9" name="Group 8">
            <a:extLst>
              <a:ext uri="{FF2B5EF4-FFF2-40B4-BE49-F238E27FC236}">
                <a16:creationId xmlns:a16="http://schemas.microsoft.com/office/drawing/2014/main" id="{2BE3FA20-8F07-143F-80A8-E17D6967C85A}"/>
              </a:ext>
            </a:extLst>
          </p:cNvPr>
          <p:cNvGrpSpPr/>
          <p:nvPr/>
        </p:nvGrpSpPr>
        <p:grpSpPr>
          <a:xfrm>
            <a:off x="1185069" y="2261529"/>
            <a:ext cx="1771651" cy="681454"/>
            <a:chOff x="1470819" y="1943100"/>
            <a:chExt cx="1771651" cy="681454"/>
          </a:xfrm>
        </p:grpSpPr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B7ECE343-26A4-500E-3267-BF7591808970}"/>
                </a:ext>
              </a:extLst>
            </p:cNvPr>
            <p:cNvGrpSpPr/>
            <p:nvPr/>
          </p:nvGrpSpPr>
          <p:grpSpPr>
            <a:xfrm>
              <a:off x="1470819" y="1943100"/>
              <a:ext cx="533400" cy="646331"/>
              <a:chOff x="1737519" y="1943100"/>
              <a:chExt cx="533400" cy="646331"/>
            </a:xfrm>
          </p:grpSpPr>
          <p:sp>
            <p:nvSpPr>
              <p:cNvPr id="12" name="Oval 11">
                <a:extLst>
                  <a:ext uri="{FF2B5EF4-FFF2-40B4-BE49-F238E27FC236}">
                    <a16:creationId xmlns:a16="http://schemas.microsoft.com/office/drawing/2014/main" id="{EEF87442-46AC-9EA4-4021-F75C2BB61C94}"/>
                  </a:ext>
                </a:extLst>
              </p:cNvPr>
              <p:cNvSpPr/>
              <p:nvPr/>
            </p:nvSpPr>
            <p:spPr>
              <a:xfrm>
                <a:off x="1737519" y="2019300"/>
                <a:ext cx="533400" cy="533400"/>
              </a:xfrm>
              <a:prstGeom prst="ellipse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accent4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/>
              </a:p>
            </p:txBody>
          </p:sp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0BD2C6F5-615B-E3AF-9805-87BC355E6269}"/>
                  </a:ext>
                </a:extLst>
              </p:cNvPr>
              <p:cNvSpPr txBox="1"/>
              <p:nvPr/>
            </p:nvSpPr>
            <p:spPr>
              <a:xfrm>
                <a:off x="1804609" y="1943100"/>
                <a:ext cx="415498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b="1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3</a:t>
                </a:r>
              </a:p>
            </p:txBody>
          </p:sp>
        </p:grp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B48398DD-3A66-8439-3FCF-0339BA85D723}"/>
                </a:ext>
              </a:extLst>
            </p:cNvPr>
            <p:cNvSpPr txBox="1"/>
            <p:nvPr/>
          </p:nvSpPr>
          <p:spPr>
            <a:xfrm>
              <a:off x="2118520" y="1947446"/>
              <a:ext cx="1123950" cy="6771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38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Số</a:t>
              </a:r>
              <a:r>
                <a:rPr lang="en-US" sz="3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?</a:t>
              </a:r>
            </a:p>
          </p:txBody>
        </p:sp>
      </p:grpSp>
      <p:sp>
        <p:nvSpPr>
          <p:cNvPr id="7" name="TextBox 6">
            <a:extLst>
              <a:ext uri="{FF2B5EF4-FFF2-40B4-BE49-F238E27FC236}">
                <a16:creationId xmlns:a16="http://schemas.microsoft.com/office/drawing/2014/main" id="{3A9D1FA2-90C0-C532-DD01-6785B820499A}"/>
              </a:ext>
            </a:extLst>
          </p:cNvPr>
          <p:cNvSpPr txBox="1"/>
          <p:nvPr/>
        </p:nvSpPr>
        <p:spPr>
          <a:xfrm>
            <a:off x="937420" y="3019183"/>
            <a:ext cx="14630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tham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khảo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kiến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,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ghi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chép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liệu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hoàn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bảng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liệu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gian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xuất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phát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gian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thúc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chuyến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994F876-53C5-0A4D-7730-7575871DF1E0}"/>
              </a:ext>
            </a:extLst>
          </p:cNvPr>
          <p:cNvSpPr txBox="1"/>
          <p:nvPr/>
        </p:nvSpPr>
        <p:spPr>
          <a:xfrm>
            <a:off x="2575719" y="7239000"/>
            <a:ext cx="13411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đông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chúng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mình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thống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nhát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sẽ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xuất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phát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lúc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thúc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chuyến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lúc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endParaRPr lang="en-US" sz="36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AF835A2-B459-9999-7224-E7FD0EF75A08}"/>
              </a:ext>
            </a:extLst>
          </p:cNvPr>
          <p:cNvSpPr/>
          <p:nvPr/>
        </p:nvSpPr>
        <p:spPr>
          <a:xfrm>
            <a:off x="682481" y="4480035"/>
            <a:ext cx="4648200" cy="685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rgbClr val="0000FF"/>
                </a:solidFill>
              </a:rPr>
              <a:t>Thời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 err="1">
                <a:solidFill>
                  <a:srgbClr val="0000FF"/>
                </a:solidFill>
              </a:rPr>
              <a:t>gian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 err="1">
                <a:solidFill>
                  <a:srgbClr val="0000FF"/>
                </a:solidFill>
              </a:rPr>
              <a:t>xuất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 err="1">
                <a:solidFill>
                  <a:srgbClr val="0000FF"/>
                </a:solidFill>
              </a:rPr>
              <a:t>phát</a:t>
            </a:r>
            <a:r>
              <a:rPr lang="en-US" dirty="0">
                <a:solidFill>
                  <a:srgbClr val="0000FF"/>
                </a:solidFill>
              </a:rPr>
              <a:t>- </a:t>
            </a:r>
            <a:r>
              <a:rPr lang="en-US" dirty="0" err="1">
                <a:solidFill>
                  <a:srgbClr val="0000FF"/>
                </a:solidFill>
              </a:rPr>
              <a:t>kết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 err="1">
                <a:solidFill>
                  <a:srgbClr val="0000FF"/>
                </a:solidFill>
              </a:rPr>
              <a:t>thúc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DBD161CA-170C-1451-B16F-0F3C58233DD7}"/>
              </a:ext>
            </a:extLst>
          </p:cNvPr>
          <p:cNvSpPr/>
          <p:nvPr/>
        </p:nvSpPr>
        <p:spPr>
          <a:xfrm>
            <a:off x="682481" y="5516617"/>
            <a:ext cx="4648200" cy="685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rgbClr val="0000FF"/>
                </a:solidFill>
              </a:rPr>
              <a:t>Số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 err="1">
                <a:solidFill>
                  <a:srgbClr val="0000FF"/>
                </a:solidFill>
              </a:rPr>
              <a:t>bạn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 err="1">
                <a:solidFill>
                  <a:srgbClr val="0000FF"/>
                </a:solidFill>
              </a:rPr>
              <a:t>chọn</a:t>
            </a:r>
            <a:r>
              <a:rPr lang="en-US" dirty="0">
                <a:solidFill>
                  <a:srgbClr val="0000FF"/>
                </a:solidFill>
              </a:rPr>
              <a:t>- </a:t>
            </a:r>
            <a:r>
              <a:rPr lang="en-US" dirty="0" err="1">
                <a:solidFill>
                  <a:srgbClr val="0000FF"/>
                </a:solidFill>
              </a:rPr>
              <a:t>người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E97879CE-33D5-5B61-9A78-63DA054C7DB4}"/>
              </a:ext>
            </a:extLst>
          </p:cNvPr>
          <p:cNvSpPr/>
          <p:nvPr/>
        </p:nvSpPr>
        <p:spPr>
          <a:xfrm>
            <a:off x="12710319" y="7926173"/>
            <a:ext cx="392572" cy="362129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FF0000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00FF"/>
                </a:solidFill>
              </a:rPr>
              <a:t>?</a:t>
            </a:r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513136F7-5029-181A-7E5F-475EE3BF6B44}"/>
              </a:ext>
            </a:extLst>
          </p:cNvPr>
          <p:cNvSpPr/>
          <p:nvPr/>
        </p:nvSpPr>
        <p:spPr>
          <a:xfrm>
            <a:off x="5330681" y="8004258"/>
            <a:ext cx="392572" cy="362129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FF0000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00FF"/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44581023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4" grpId="0"/>
      <p:bldP spid="15" grpId="0" animBg="1"/>
      <p:bldP spid="17" grpId="0" animBg="1"/>
      <p:bldP spid="18" grpId="0" animBg="1"/>
      <p:bldP spid="2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" descr="Anh dep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1719" y="218988"/>
            <a:ext cx="14417345" cy="8459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" name="WordArt 3"/>
          <p:cNvSpPr>
            <a:spLocks noChangeArrowheads="1" noChangeShapeType="1" noTextEdit="1"/>
          </p:cNvSpPr>
          <p:nvPr/>
        </p:nvSpPr>
        <p:spPr bwMode="auto">
          <a:xfrm>
            <a:off x="1966119" y="3657600"/>
            <a:ext cx="12649200" cy="15827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5700" b="1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XIN CHÂN THÀNH CẢM ƠN </a:t>
            </a:r>
          </a:p>
          <a:p>
            <a:pPr algn="ctr"/>
            <a:r>
              <a:rPr lang="vi-VN" sz="5700" b="1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QUÝ THẦY CÔ GIÁO VÀ CÁC EM</a:t>
            </a:r>
            <a:endParaRPr lang="en-US" sz="5700" b="1" kern="10">
              <a:ln w="19050">
                <a:solidFill>
                  <a:srgbClr val="FFFF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1788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445</TotalTime>
  <Words>339</Words>
  <Application>Microsoft Office PowerPoint</Application>
  <PresentationFormat>Custom</PresentationFormat>
  <Paragraphs>40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Administrator</cp:lastModifiedBy>
  <cp:revision>106</cp:revision>
  <dcterms:created xsi:type="dcterms:W3CDTF">2022-07-10T01:37:20Z</dcterms:created>
  <dcterms:modified xsi:type="dcterms:W3CDTF">2025-04-22T07:47:21Z</dcterms:modified>
</cp:coreProperties>
</file>