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8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2FCFE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1" autoAdjust="0"/>
    <p:restoredTop sz="94660"/>
  </p:normalViewPr>
  <p:slideViewPr>
    <p:cSldViewPr>
      <p:cViewPr varScale="1">
        <p:scale>
          <a:sx n="54" d="100"/>
          <a:sy n="54" d="100"/>
        </p:scale>
        <p:origin x="636" y="9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07853" y="2300739"/>
            <a:ext cx="15011400" cy="320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75: THỰC HÀNH VÀ TRẢI NGHIỆM THU THẬP, PHÂN LOẠI, GHI CHÉP SỐ LIỆU, ĐỌC BẢNG SỐ LIỆU- t 1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63" y="86868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84702" y="7488536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5">
            <a:extLst>
              <a:ext uri="{FF2B5EF4-FFF2-40B4-BE49-F238E27FC236}">
                <a16:creationId xmlns:a16="http://schemas.microsoft.com/office/drawing/2014/main" id="{C8F0AD55-53E4-4A01-B3E6-FFCE6D61DF6B}"/>
              </a:ext>
            </a:extLst>
          </p:cNvPr>
          <p:cNvSpPr txBox="1"/>
          <p:nvPr/>
        </p:nvSpPr>
        <p:spPr>
          <a:xfrm>
            <a:off x="3413919" y="6321937"/>
            <a:ext cx="8801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TRƯƠNG NGUYỄN NHÂN</a:t>
            </a:r>
          </a:p>
        </p:txBody>
      </p:sp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036953" y="2676974"/>
            <a:ext cx="5675038" cy="681454"/>
            <a:chOff x="1470819" y="1943100"/>
            <a:chExt cx="567503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027338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nhé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E8D486-7277-24DE-3F9F-183AFE12C145}"/>
              </a:ext>
            </a:extLst>
          </p:cNvPr>
          <p:cNvSpPr txBox="1"/>
          <p:nvPr/>
        </p:nvSpPr>
        <p:spPr>
          <a:xfrm>
            <a:off x="1036953" y="1327143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75: THỰC HÀNH VÀ TRẢI NGHIỆM THU THẬP, PHÂN LOẠI, GHI CHÉP SỐ LIỆU, ĐỌC BẢNG SỐ LIỆU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CC0C51-AF17-9A53-46FF-6943A0E4B63C}"/>
              </a:ext>
            </a:extLst>
          </p:cNvPr>
          <p:cNvSpPr txBox="1"/>
          <p:nvPr/>
        </p:nvSpPr>
        <p:spPr>
          <a:xfrm>
            <a:off x="1684653" y="3660032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26E5EB-77DB-ECA5-1EBC-90BB33BAF1BA}"/>
              </a:ext>
            </a:extLst>
          </p:cNvPr>
          <p:cNvSpPr txBox="1"/>
          <p:nvPr/>
        </p:nvSpPr>
        <p:spPr>
          <a:xfrm>
            <a:off x="8138319" y="3694837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C0E9E8-D05B-60E7-CD8B-A453C68102BC}"/>
              </a:ext>
            </a:extLst>
          </p:cNvPr>
          <p:cNvSpPr txBox="1"/>
          <p:nvPr/>
        </p:nvSpPr>
        <p:spPr>
          <a:xfrm>
            <a:off x="4362999" y="674913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DDD1F78-5AAB-B790-9CA5-4748F3262BC6}"/>
              </a:ext>
            </a:extLst>
          </p:cNvPr>
          <p:cNvGrpSpPr/>
          <p:nvPr/>
        </p:nvGrpSpPr>
        <p:grpSpPr>
          <a:xfrm>
            <a:off x="1356519" y="1280128"/>
            <a:ext cx="14611010" cy="3020556"/>
            <a:chOff x="1470819" y="1943100"/>
            <a:chExt cx="14611010" cy="302055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65BC64-AACD-0B7C-A0CF-B4E0B46EF33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F1AF35E-8CDB-7CFE-18F2-28E5603042A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00B64F1-01F1-4E39-7CAF-52DC90AA7275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ADF756-25E9-BA73-EF14-CB38C4B02309}"/>
                </a:ext>
              </a:extLst>
            </p:cNvPr>
            <p:cNvSpPr txBox="1"/>
            <p:nvPr/>
          </p:nvSpPr>
          <p:spPr>
            <a:xfrm>
              <a:off x="2118519" y="1947446"/>
              <a:ext cx="13963310" cy="3016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địa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cắm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Rô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bốt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gợi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:</a:t>
              </a: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vườn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quốc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tham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khảo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chép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hoàn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82CBEDBA-B2BC-DEFC-39AE-EEB396F9E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32205"/>
              </p:ext>
            </p:extLst>
          </p:nvPr>
        </p:nvGraphicFramePr>
        <p:xfrm>
          <a:off x="2210441" y="4572000"/>
          <a:ext cx="1335490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892">
                  <a:extLst>
                    <a:ext uri="{9D8B030D-6E8A-4147-A177-3AD203B41FA5}">
                      <a16:colId xmlns:a16="http://schemas.microsoft.com/office/drawing/2014/main" val="1804449463"/>
                    </a:ext>
                  </a:extLst>
                </a:gridCol>
                <a:gridCol w="3453838">
                  <a:extLst>
                    <a:ext uri="{9D8B030D-6E8A-4147-A177-3AD203B41FA5}">
                      <a16:colId xmlns:a16="http://schemas.microsoft.com/office/drawing/2014/main" val="3957277138"/>
                    </a:ext>
                  </a:extLst>
                </a:gridCol>
                <a:gridCol w="3594811">
                  <a:extLst>
                    <a:ext uri="{9D8B030D-6E8A-4147-A177-3AD203B41FA5}">
                      <a16:colId xmlns:a16="http://schemas.microsoft.com/office/drawing/2014/main" val="2410853968"/>
                    </a:ext>
                  </a:extLst>
                </a:gridCol>
                <a:gridCol w="3134361">
                  <a:extLst>
                    <a:ext uri="{9D8B030D-6E8A-4147-A177-3AD203B41FA5}">
                      <a16:colId xmlns:a16="http://schemas.microsoft.com/office/drawing/2014/main" val="1062562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cắm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Vườn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40712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0E972F9-CEFF-D8EF-C6BA-E6615427142A}"/>
              </a:ext>
            </a:extLst>
          </p:cNvPr>
          <p:cNvSpPr txBox="1"/>
          <p:nvPr/>
        </p:nvSpPr>
        <p:spPr>
          <a:xfrm>
            <a:off x="2236925" y="6919276"/>
            <a:ext cx="13561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7CCC9E-5075-5D66-55B4-908C069721DF}"/>
              </a:ext>
            </a:extLst>
          </p:cNvPr>
          <p:cNvSpPr txBox="1"/>
          <p:nvPr/>
        </p:nvSpPr>
        <p:spPr>
          <a:xfrm>
            <a:off x="2210442" y="7974010"/>
            <a:ext cx="13520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5D07FBD2-A236-5740-E2DD-1E45696CC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720" y="1041400"/>
            <a:ext cx="10591800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74: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KHẢ NĂNG XẢY RA CỦA MỘT SỰ KIỆN</a:t>
            </a:r>
            <a:endParaRPr lang="en-US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BB406C-3D18-B4A1-A795-98A8489DDB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28" t="38141" r="4066" b="28862"/>
          <a:stretch/>
        </p:blipFill>
        <p:spPr>
          <a:xfrm>
            <a:off x="5535332" y="4325427"/>
            <a:ext cx="10263666" cy="196725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BE3FA20-8F07-143F-80A8-E17D6967C85A}"/>
              </a:ext>
            </a:extLst>
          </p:cNvPr>
          <p:cNvGrpSpPr/>
          <p:nvPr/>
        </p:nvGrpSpPr>
        <p:grpSpPr>
          <a:xfrm>
            <a:off x="1185069" y="2261529"/>
            <a:ext cx="1771651" cy="681454"/>
            <a:chOff x="1470819" y="1943100"/>
            <a:chExt cx="1771651" cy="6814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7ECE343-26A4-500E-3267-BF7591808970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EF87442-46AC-9EA4-4021-F75C2BB61C94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D2C6F5-615B-E3AF-9805-87BC355E6269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8398DD-3A66-8439-3FCF-0339BA85D723}"/>
                </a:ext>
              </a:extLst>
            </p:cNvPr>
            <p:cNvSpPr txBox="1"/>
            <p:nvPr/>
          </p:nvSpPr>
          <p:spPr>
            <a:xfrm>
              <a:off x="2118520" y="1947446"/>
              <a:ext cx="1123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A9D1FA2-90C0-C532-DD01-6785B820499A}"/>
              </a:ext>
            </a:extLst>
          </p:cNvPr>
          <p:cNvSpPr txBox="1"/>
          <p:nvPr/>
        </p:nvSpPr>
        <p:spPr>
          <a:xfrm>
            <a:off x="937420" y="3019183"/>
            <a:ext cx="1463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94F876-53C5-0A4D-7730-7575871DF1E0}"/>
              </a:ext>
            </a:extLst>
          </p:cNvPr>
          <p:cNvSpPr txBox="1"/>
          <p:nvPr/>
        </p:nvSpPr>
        <p:spPr>
          <a:xfrm>
            <a:off x="2575719" y="7239000"/>
            <a:ext cx="134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F835A2-B459-9999-7224-E7FD0EF75A08}"/>
              </a:ext>
            </a:extLst>
          </p:cNvPr>
          <p:cNvSpPr/>
          <p:nvPr/>
        </p:nvSpPr>
        <p:spPr>
          <a:xfrm>
            <a:off x="682481" y="4480035"/>
            <a:ext cx="4648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Thời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gian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xuất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phát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kết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thúc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D161CA-170C-1451-B16F-0F3C58233DD7}"/>
              </a:ext>
            </a:extLst>
          </p:cNvPr>
          <p:cNvSpPr/>
          <p:nvPr/>
        </p:nvSpPr>
        <p:spPr>
          <a:xfrm>
            <a:off x="682481" y="5516617"/>
            <a:ext cx="4648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bạn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chọn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người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97879CE-33D5-5B61-9A78-63DA054C7DB4}"/>
              </a:ext>
            </a:extLst>
          </p:cNvPr>
          <p:cNvSpPr/>
          <p:nvPr/>
        </p:nvSpPr>
        <p:spPr>
          <a:xfrm>
            <a:off x="12710319" y="7926173"/>
            <a:ext cx="392572" cy="362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13136F7-5029-181A-7E5F-475EE3BF6B44}"/>
              </a:ext>
            </a:extLst>
          </p:cNvPr>
          <p:cNvSpPr/>
          <p:nvPr/>
        </p:nvSpPr>
        <p:spPr>
          <a:xfrm>
            <a:off x="5330681" y="8004258"/>
            <a:ext cx="392572" cy="362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 animBg="1"/>
      <p:bldP spid="17" grpId="0" animBg="1"/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339</Words>
  <Application>Microsoft Office PowerPoint</Application>
  <PresentationFormat>Custom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106</cp:revision>
  <dcterms:created xsi:type="dcterms:W3CDTF">2022-07-10T01:37:20Z</dcterms:created>
  <dcterms:modified xsi:type="dcterms:W3CDTF">2025-04-22T07:47:21Z</dcterms:modified>
</cp:coreProperties>
</file>