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4.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2.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6" r:id="rId1"/>
    <p:sldMasterId id="2147483770" r:id="rId2"/>
    <p:sldMasterId id="2147483775" r:id="rId3"/>
    <p:sldMasterId id="2147483778" r:id="rId4"/>
    <p:sldMasterId id="2147483790" r:id="rId5"/>
  </p:sldMasterIdLst>
  <p:notesMasterIdLst>
    <p:notesMasterId r:id="rId34"/>
  </p:notesMasterIdLst>
  <p:sldIdLst>
    <p:sldId id="8567" r:id="rId6"/>
    <p:sldId id="4385" r:id="rId7"/>
    <p:sldId id="4365" r:id="rId8"/>
    <p:sldId id="4370" r:id="rId9"/>
    <p:sldId id="4368" r:id="rId10"/>
    <p:sldId id="4386" r:id="rId11"/>
    <p:sldId id="4369" r:id="rId12"/>
    <p:sldId id="257" r:id="rId13"/>
    <p:sldId id="2007577494" r:id="rId14"/>
    <p:sldId id="2007577495" r:id="rId15"/>
    <p:sldId id="2007577496" r:id="rId16"/>
    <p:sldId id="2007577497" r:id="rId17"/>
    <p:sldId id="8562" r:id="rId18"/>
    <p:sldId id="8563" r:id="rId19"/>
    <p:sldId id="2007577498" r:id="rId20"/>
    <p:sldId id="2007577499" r:id="rId21"/>
    <p:sldId id="2007577500" r:id="rId22"/>
    <p:sldId id="2007577501" r:id="rId23"/>
    <p:sldId id="8561" r:id="rId24"/>
    <p:sldId id="2007577502" r:id="rId25"/>
    <p:sldId id="2007577503" r:id="rId26"/>
    <p:sldId id="292" r:id="rId27"/>
    <p:sldId id="2007577504" r:id="rId28"/>
    <p:sldId id="8565" r:id="rId29"/>
    <p:sldId id="284" r:id="rId30"/>
    <p:sldId id="296" r:id="rId31"/>
    <p:sldId id="286" r:id="rId32"/>
    <p:sldId id="8558" r:id="rId33"/>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ndows User" initials="WU" lastIdx="2" clrIdx="0"/>
  <p:cmAuthor id="2" name="作者"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685"/>
    <a:srgbClr val="1EA364"/>
    <a:srgbClr val="FBE5D6"/>
    <a:srgbClr val="DA6946"/>
    <a:srgbClr val="ACE0EE"/>
    <a:srgbClr val="FFC000"/>
    <a:srgbClr val="3B3838"/>
    <a:srgbClr val="D45242"/>
    <a:srgbClr val="009245"/>
    <a:srgbClr val="F2F8E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824" autoAdjust="0"/>
    <p:restoredTop sz="92727" autoAdjust="0"/>
  </p:normalViewPr>
  <p:slideViewPr>
    <p:cSldViewPr snapToGrid="0">
      <p:cViewPr varScale="1">
        <p:scale>
          <a:sx n="64" d="100"/>
          <a:sy n="64" d="100"/>
        </p:scale>
        <p:origin x="822"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672BE4C-2EC4-4E37-816F-B72BE24587BD}" type="datetimeFigureOut">
              <a:rPr lang="en-US" smtClean="0"/>
              <a:t>4/28/2025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7B2FD9-C7E5-4372-8004-C4146F413DDF}"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115229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265179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729747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060206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718454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402541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907585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814679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630278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572056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941883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F95A67-2869-4D78-A886-AF0B81BA4D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40997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1834164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7055705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18968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855834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814712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368349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25452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28/04/2025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281280319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28/04/2025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3584352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28/04/2025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320947389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02871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23803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37442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56400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blank" preserve="1">
  <p:cSld name="4_空白">
    <p:spTree>
      <p:nvGrpSpPr>
        <p:cNvPr id="1" name=""/>
        <p:cNvGrpSpPr/>
        <p:nvPr/>
      </p:nvGrpSpPr>
      <p:grpSpPr>
        <a:xfrm>
          <a:off x="0" y="0"/>
          <a:ext cx="0" cy="0"/>
          <a:chOff x="0" y="0"/>
          <a:chExt cx="0" cy="0"/>
        </a:xfrm>
      </p:grpSpPr>
      <p:sp>
        <p:nvSpPr>
          <p:cNvPr id="4" name="矩形 3"/>
          <p:cNvSpPr/>
          <p:nvPr userDrawn="1"/>
        </p:nvSpPr>
        <p:spPr>
          <a:xfrm>
            <a:off x="1" y="0"/>
            <a:ext cx="12192000" cy="6858000"/>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66683" rtl="0" eaLnBrk="1" fontAlgn="base" latinLnBrk="0" hangingPunct="1">
              <a:lnSpc>
                <a:spcPct val="100000"/>
              </a:lnSpc>
              <a:spcBef>
                <a:spcPct val="0"/>
              </a:spcBef>
              <a:spcAft>
                <a:spcPct val="0"/>
              </a:spcAft>
              <a:buClrTx/>
              <a:buSzTx/>
              <a:buFontTx/>
              <a:buNone/>
              <a:tabLst/>
              <a:defRPr/>
            </a:pPr>
            <a:endParaRPr kumimoji="0" lang="zh-CN" altLang="en-US" sz="1706"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212788268"/>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807519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4E7BD-AD53-42B8-AA35-1E09909E81D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221FA15F-D33E-4E19-B9DE-019EC3D82CE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19BEDE65-E2DB-4640-A11C-54917D8B1DF2}"/>
              </a:ext>
            </a:extLst>
          </p:cNvPr>
          <p:cNvSpPr>
            <a:spLocks noGrp="1"/>
          </p:cNvSpPr>
          <p:nvPr>
            <p:ph type="dt" sz="half" idx="10"/>
          </p:nvPr>
        </p:nvSpPr>
        <p:spPr/>
        <p:txBody>
          <a:bodyPr/>
          <a:lstStyle/>
          <a:p>
            <a:fld id="{8D6DFAAE-A888-445D-8B84-CA7ABB1D50BF}" type="datetimeFigureOut">
              <a:rPr lang="vi-VN" smtClean="0"/>
              <a:t>28/04/2025</a:t>
            </a:fld>
            <a:endParaRPr lang="vi-VN"/>
          </a:p>
        </p:txBody>
      </p:sp>
      <p:sp>
        <p:nvSpPr>
          <p:cNvPr id="5" name="Footer Placeholder 4">
            <a:extLst>
              <a:ext uri="{FF2B5EF4-FFF2-40B4-BE49-F238E27FC236}">
                <a16:creationId xmlns:a16="http://schemas.microsoft.com/office/drawing/2014/main" id="{45E4824B-D883-4A2F-82D2-364D08F2262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DD244AC0-7A3C-4F0B-AF8E-D1B379F3D6F8}"/>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23385001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63899-AD5E-4F91-8FD2-153802355ACF}"/>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760291D1-0CEE-4570-AD35-BC9BD13DAD1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75E12E0-C495-4909-8E7C-88E369A94537}"/>
              </a:ext>
            </a:extLst>
          </p:cNvPr>
          <p:cNvSpPr>
            <a:spLocks noGrp="1"/>
          </p:cNvSpPr>
          <p:nvPr>
            <p:ph type="dt" sz="half" idx="10"/>
          </p:nvPr>
        </p:nvSpPr>
        <p:spPr/>
        <p:txBody>
          <a:bodyPr/>
          <a:lstStyle/>
          <a:p>
            <a:fld id="{8D6DFAAE-A888-445D-8B84-CA7ABB1D50BF}" type="datetimeFigureOut">
              <a:rPr lang="vi-VN" smtClean="0"/>
              <a:t>28/04/2025</a:t>
            </a:fld>
            <a:endParaRPr lang="vi-VN"/>
          </a:p>
        </p:txBody>
      </p:sp>
      <p:sp>
        <p:nvSpPr>
          <p:cNvPr id="5" name="Footer Placeholder 4">
            <a:extLst>
              <a:ext uri="{FF2B5EF4-FFF2-40B4-BE49-F238E27FC236}">
                <a16:creationId xmlns:a16="http://schemas.microsoft.com/office/drawing/2014/main" id="{4CB36984-AA3E-4731-A5CF-5C891E3EE1F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91D92661-6397-493B-80A5-7B084B1B3D00}"/>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1062450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28/04/2025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388158122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0FBEA-C81C-48C5-85C0-35F42273A08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EBDCC94F-0068-4330-90D1-441DD1A4CF7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096AC8A-6FF0-42A9-BB16-50FE3733FAEE}"/>
              </a:ext>
            </a:extLst>
          </p:cNvPr>
          <p:cNvSpPr>
            <a:spLocks noGrp="1"/>
          </p:cNvSpPr>
          <p:nvPr>
            <p:ph type="dt" sz="half" idx="10"/>
          </p:nvPr>
        </p:nvSpPr>
        <p:spPr/>
        <p:txBody>
          <a:bodyPr/>
          <a:lstStyle/>
          <a:p>
            <a:fld id="{8D6DFAAE-A888-445D-8B84-CA7ABB1D50BF}" type="datetimeFigureOut">
              <a:rPr lang="vi-VN" smtClean="0"/>
              <a:t>28/04/2025</a:t>
            </a:fld>
            <a:endParaRPr lang="vi-VN"/>
          </a:p>
        </p:txBody>
      </p:sp>
      <p:sp>
        <p:nvSpPr>
          <p:cNvPr id="5" name="Footer Placeholder 4">
            <a:extLst>
              <a:ext uri="{FF2B5EF4-FFF2-40B4-BE49-F238E27FC236}">
                <a16:creationId xmlns:a16="http://schemas.microsoft.com/office/drawing/2014/main" id="{43979198-2408-486A-A97F-44880E1491A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B1701F72-1A95-4E65-A18C-32F72E1728E8}"/>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356207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69F61-35B1-497B-A485-CFEA03E5793E}"/>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51017EAE-B905-4850-B0BE-E7AA8F15093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8BB8FA59-293A-4EF2-9E01-DE276A143F2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88547942-6266-49BF-9145-8E07794A6DEF}"/>
              </a:ext>
            </a:extLst>
          </p:cNvPr>
          <p:cNvSpPr>
            <a:spLocks noGrp="1"/>
          </p:cNvSpPr>
          <p:nvPr>
            <p:ph type="dt" sz="half" idx="10"/>
          </p:nvPr>
        </p:nvSpPr>
        <p:spPr/>
        <p:txBody>
          <a:bodyPr/>
          <a:lstStyle/>
          <a:p>
            <a:fld id="{8D6DFAAE-A888-445D-8B84-CA7ABB1D50BF}" type="datetimeFigureOut">
              <a:rPr lang="vi-VN" smtClean="0"/>
              <a:t>28/04/2025</a:t>
            </a:fld>
            <a:endParaRPr lang="vi-VN"/>
          </a:p>
        </p:txBody>
      </p:sp>
      <p:sp>
        <p:nvSpPr>
          <p:cNvPr id="6" name="Footer Placeholder 5">
            <a:extLst>
              <a:ext uri="{FF2B5EF4-FFF2-40B4-BE49-F238E27FC236}">
                <a16:creationId xmlns:a16="http://schemas.microsoft.com/office/drawing/2014/main" id="{369B6F40-F20E-4D7C-9B1F-2ED8ACA5642D}"/>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0ADF9E60-2C01-4715-A0A5-9DCD96BB1544}"/>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4007807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C28E9A-F5E8-401B-BF6E-F75379BAC8E8}"/>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AE8AD644-166E-4E24-8B5A-94BF8B5D60F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2C702D7-75E8-44C3-B799-EAD7DAD704E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356BA5A2-8A13-4805-BB9F-FDAED9A849C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B7B8FD6-2944-4226-B2C9-C08C1AD08DA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ACFFE652-21B3-4C1F-829C-27AF505B268C}"/>
              </a:ext>
            </a:extLst>
          </p:cNvPr>
          <p:cNvSpPr>
            <a:spLocks noGrp="1"/>
          </p:cNvSpPr>
          <p:nvPr>
            <p:ph type="dt" sz="half" idx="10"/>
          </p:nvPr>
        </p:nvSpPr>
        <p:spPr/>
        <p:txBody>
          <a:bodyPr/>
          <a:lstStyle/>
          <a:p>
            <a:fld id="{8D6DFAAE-A888-445D-8B84-CA7ABB1D50BF}" type="datetimeFigureOut">
              <a:rPr lang="vi-VN" smtClean="0"/>
              <a:t>28/04/2025</a:t>
            </a:fld>
            <a:endParaRPr lang="vi-VN"/>
          </a:p>
        </p:txBody>
      </p:sp>
      <p:sp>
        <p:nvSpPr>
          <p:cNvPr id="8" name="Footer Placeholder 7">
            <a:extLst>
              <a:ext uri="{FF2B5EF4-FFF2-40B4-BE49-F238E27FC236}">
                <a16:creationId xmlns:a16="http://schemas.microsoft.com/office/drawing/2014/main" id="{49384763-EF6C-4BF2-8193-09EF458D047E}"/>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006CAF9D-A02C-4227-B610-09A1339E4BAA}"/>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13153657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4BBAD0-7973-4E35-85F9-32DC85833A72}"/>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3BAD389A-7553-436B-904A-993CD5650E81}"/>
              </a:ext>
            </a:extLst>
          </p:cNvPr>
          <p:cNvSpPr>
            <a:spLocks noGrp="1"/>
          </p:cNvSpPr>
          <p:nvPr>
            <p:ph type="dt" sz="half" idx="10"/>
          </p:nvPr>
        </p:nvSpPr>
        <p:spPr/>
        <p:txBody>
          <a:bodyPr/>
          <a:lstStyle/>
          <a:p>
            <a:fld id="{8D6DFAAE-A888-445D-8B84-CA7ABB1D50BF}" type="datetimeFigureOut">
              <a:rPr lang="vi-VN" smtClean="0"/>
              <a:t>28/04/2025</a:t>
            </a:fld>
            <a:endParaRPr lang="vi-VN"/>
          </a:p>
        </p:txBody>
      </p:sp>
      <p:sp>
        <p:nvSpPr>
          <p:cNvPr id="4" name="Footer Placeholder 3">
            <a:extLst>
              <a:ext uri="{FF2B5EF4-FFF2-40B4-BE49-F238E27FC236}">
                <a16:creationId xmlns:a16="http://schemas.microsoft.com/office/drawing/2014/main" id="{2CDD9C29-B49B-416A-9C67-AE9C472D9C1A}"/>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E3240161-52FA-438E-909A-50275592F416}"/>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40718192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791E2F1-992D-4A0D-9228-7184D886E205}"/>
              </a:ext>
            </a:extLst>
          </p:cNvPr>
          <p:cNvSpPr>
            <a:spLocks noGrp="1"/>
          </p:cNvSpPr>
          <p:nvPr>
            <p:ph type="dt" sz="half" idx="10"/>
          </p:nvPr>
        </p:nvSpPr>
        <p:spPr/>
        <p:txBody>
          <a:bodyPr/>
          <a:lstStyle/>
          <a:p>
            <a:fld id="{8D6DFAAE-A888-445D-8B84-CA7ABB1D50BF}" type="datetimeFigureOut">
              <a:rPr lang="vi-VN" smtClean="0"/>
              <a:t>28/04/2025</a:t>
            </a:fld>
            <a:endParaRPr lang="vi-VN"/>
          </a:p>
        </p:txBody>
      </p:sp>
      <p:sp>
        <p:nvSpPr>
          <p:cNvPr id="3" name="Footer Placeholder 2">
            <a:extLst>
              <a:ext uri="{FF2B5EF4-FFF2-40B4-BE49-F238E27FC236}">
                <a16:creationId xmlns:a16="http://schemas.microsoft.com/office/drawing/2014/main" id="{B0738F6D-537D-444F-A1F5-4EC762FBC2D5}"/>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6405F5C7-40A4-4420-9548-13B54D9225F5}"/>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20107858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DBE9AF-C5CC-4B6E-A69F-E5E027FBB7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70FBFA8F-9841-455A-A869-973E029501C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A635C568-AB84-4DEE-8305-7CEB448204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7AE72DD-86D2-4B94-ADAA-FC03A774198A}"/>
              </a:ext>
            </a:extLst>
          </p:cNvPr>
          <p:cNvSpPr>
            <a:spLocks noGrp="1"/>
          </p:cNvSpPr>
          <p:nvPr>
            <p:ph type="dt" sz="half" idx="10"/>
          </p:nvPr>
        </p:nvSpPr>
        <p:spPr/>
        <p:txBody>
          <a:bodyPr/>
          <a:lstStyle/>
          <a:p>
            <a:fld id="{8D6DFAAE-A888-445D-8B84-CA7ABB1D50BF}" type="datetimeFigureOut">
              <a:rPr lang="vi-VN" smtClean="0"/>
              <a:t>28/04/2025</a:t>
            </a:fld>
            <a:endParaRPr lang="vi-VN"/>
          </a:p>
        </p:txBody>
      </p:sp>
      <p:sp>
        <p:nvSpPr>
          <p:cNvPr id="6" name="Footer Placeholder 5">
            <a:extLst>
              <a:ext uri="{FF2B5EF4-FFF2-40B4-BE49-F238E27FC236}">
                <a16:creationId xmlns:a16="http://schemas.microsoft.com/office/drawing/2014/main" id="{C20F7EE6-4C41-4DAD-9703-42AE7008DB37}"/>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5828B0B9-D229-487E-91E2-595930DDF645}"/>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34447301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4C8A3-0E64-49B6-B392-4266E5A720B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00076DEA-11D1-4065-95AC-B357AE4C7FD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93C7CF6A-AA65-4826-80C1-8878E373CC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F613F31-409D-4C11-82AE-9707AAF802AA}"/>
              </a:ext>
            </a:extLst>
          </p:cNvPr>
          <p:cNvSpPr>
            <a:spLocks noGrp="1"/>
          </p:cNvSpPr>
          <p:nvPr>
            <p:ph type="dt" sz="half" idx="10"/>
          </p:nvPr>
        </p:nvSpPr>
        <p:spPr/>
        <p:txBody>
          <a:bodyPr/>
          <a:lstStyle/>
          <a:p>
            <a:fld id="{8D6DFAAE-A888-445D-8B84-CA7ABB1D50BF}" type="datetimeFigureOut">
              <a:rPr lang="vi-VN" smtClean="0"/>
              <a:t>28/04/2025</a:t>
            </a:fld>
            <a:endParaRPr lang="vi-VN"/>
          </a:p>
        </p:txBody>
      </p:sp>
      <p:sp>
        <p:nvSpPr>
          <p:cNvPr id="6" name="Footer Placeholder 5">
            <a:extLst>
              <a:ext uri="{FF2B5EF4-FFF2-40B4-BE49-F238E27FC236}">
                <a16:creationId xmlns:a16="http://schemas.microsoft.com/office/drawing/2014/main" id="{D3CA161F-9FA1-4556-ADBB-A2F2515E3B60}"/>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2BEF5915-0E58-41BD-903C-F251E2F59859}"/>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18160960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A1AA3-DE60-4902-A1F3-630B4114EF5B}"/>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71C3B7E4-A654-43AB-BC6E-8ECF98F99AC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3F7DF7D2-C2FE-4D2E-BFC5-1277AAF5049E}"/>
              </a:ext>
            </a:extLst>
          </p:cNvPr>
          <p:cNvSpPr>
            <a:spLocks noGrp="1"/>
          </p:cNvSpPr>
          <p:nvPr>
            <p:ph type="dt" sz="half" idx="10"/>
          </p:nvPr>
        </p:nvSpPr>
        <p:spPr/>
        <p:txBody>
          <a:bodyPr/>
          <a:lstStyle/>
          <a:p>
            <a:fld id="{8D6DFAAE-A888-445D-8B84-CA7ABB1D50BF}" type="datetimeFigureOut">
              <a:rPr lang="vi-VN" smtClean="0"/>
              <a:t>28/04/2025</a:t>
            </a:fld>
            <a:endParaRPr lang="vi-VN"/>
          </a:p>
        </p:txBody>
      </p:sp>
      <p:sp>
        <p:nvSpPr>
          <p:cNvPr id="5" name="Footer Placeholder 4">
            <a:extLst>
              <a:ext uri="{FF2B5EF4-FFF2-40B4-BE49-F238E27FC236}">
                <a16:creationId xmlns:a16="http://schemas.microsoft.com/office/drawing/2014/main" id="{B00E6105-C24C-40E8-B71E-058F4B8F4AC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18F46531-E47E-4FA9-A665-689E3AEFC481}"/>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41250022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ED53651-8EBF-4A1E-9C21-134DF4EC27A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FDC0A837-1DD0-4AC8-BF07-64D2E8D3E38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71E9474-04EB-488A-96C0-5F239BB25E96}"/>
              </a:ext>
            </a:extLst>
          </p:cNvPr>
          <p:cNvSpPr>
            <a:spLocks noGrp="1"/>
          </p:cNvSpPr>
          <p:nvPr>
            <p:ph type="dt" sz="half" idx="10"/>
          </p:nvPr>
        </p:nvSpPr>
        <p:spPr/>
        <p:txBody>
          <a:bodyPr/>
          <a:lstStyle/>
          <a:p>
            <a:fld id="{8D6DFAAE-A888-445D-8B84-CA7ABB1D50BF}" type="datetimeFigureOut">
              <a:rPr lang="vi-VN" smtClean="0"/>
              <a:t>28/04/2025</a:t>
            </a:fld>
            <a:endParaRPr lang="vi-VN"/>
          </a:p>
        </p:txBody>
      </p:sp>
      <p:sp>
        <p:nvSpPr>
          <p:cNvPr id="5" name="Footer Placeholder 4">
            <a:extLst>
              <a:ext uri="{FF2B5EF4-FFF2-40B4-BE49-F238E27FC236}">
                <a16:creationId xmlns:a16="http://schemas.microsoft.com/office/drawing/2014/main" id="{E15F4711-6A4D-4492-B608-0F482B13B14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D2C26E8E-C500-4C86-9182-403D103790E8}"/>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25590169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4E7BD-AD53-42B8-AA35-1E09909E81D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221FA15F-D33E-4E19-B9DE-019EC3D82CE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19BEDE65-E2DB-4640-A11C-54917D8B1DF2}"/>
              </a:ext>
            </a:extLst>
          </p:cNvPr>
          <p:cNvSpPr>
            <a:spLocks noGrp="1"/>
          </p:cNvSpPr>
          <p:nvPr>
            <p:ph type="dt" sz="half" idx="10"/>
          </p:nvPr>
        </p:nvSpPr>
        <p:spPr/>
        <p:txBody>
          <a:bodyPr/>
          <a:lstStyle/>
          <a:p>
            <a:fld id="{8D6DFAAE-A888-445D-8B84-CA7ABB1D50BF}" type="datetimeFigureOut">
              <a:rPr lang="vi-VN" smtClean="0"/>
              <a:t>28/04/2025</a:t>
            </a:fld>
            <a:endParaRPr lang="vi-VN"/>
          </a:p>
        </p:txBody>
      </p:sp>
      <p:sp>
        <p:nvSpPr>
          <p:cNvPr id="5" name="Footer Placeholder 4">
            <a:extLst>
              <a:ext uri="{FF2B5EF4-FFF2-40B4-BE49-F238E27FC236}">
                <a16:creationId xmlns:a16="http://schemas.microsoft.com/office/drawing/2014/main" id="{45E4824B-D883-4A2F-82D2-364D08F2262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DD244AC0-7A3C-4F0B-AF8E-D1B379F3D6F8}"/>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24206039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28/04/2025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39981149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63899-AD5E-4F91-8FD2-153802355ACF}"/>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760291D1-0CEE-4570-AD35-BC9BD13DAD1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75E12E0-C495-4909-8E7C-88E369A94537}"/>
              </a:ext>
            </a:extLst>
          </p:cNvPr>
          <p:cNvSpPr>
            <a:spLocks noGrp="1"/>
          </p:cNvSpPr>
          <p:nvPr>
            <p:ph type="dt" sz="half" idx="10"/>
          </p:nvPr>
        </p:nvSpPr>
        <p:spPr/>
        <p:txBody>
          <a:bodyPr/>
          <a:lstStyle/>
          <a:p>
            <a:fld id="{8D6DFAAE-A888-445D-8B84-CA7ABB1D50BF}" type="datetimeFigureOut">
              <a:rPr lang="vi-VN" smtClean="0"/>
              <a:t>28/04/2025</a:t>
            </a:fld>
            <a:endParaRPr lang="vi-VN"/>
          </a:p>
        </p:txBody>
      </p:sp>
      <p:sp>
        <p:nvSpPr>
          <p:cNvPr id="5" name="Footer Placeholder 4">
            <a:extLst>
              <a:ext uri="{FF2B5EF4-FFF2-40B4-BE49-F238E27FC236}">
                <a16:creationId xmlns:a16="http://schemas.microsoft.com/office/drawing/2014/main" id="{4CB36984-AA3E-4731-A5CF-5C891E3EE1F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91D92661-6397-493B-80A5-7B084B1B3D00}"/>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310865294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0FBEA-C81C-48C5-85C0-35F42273A08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EBDCC94F-0068-4330-90D1-441DD1A4CF7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096AC8A-6FF0-42A9-BB16-50FE3733FAEE}"/>
              </a:ext>
            </a:extLst>
          </p:cNvPr>
          <p:cNvSpPr>
            <a:spLocks noGrp="1"/>
          </p:cNvSpPr>
          <p:nvPr>
            <p:ph type="dt" sz="half" idx="10"/>
          </p:nvPr>
        </p:nvSpPr>
        <p:spPr/>
        <p:txBody>
          <a:bodyPr/>
          <a:lstStyle/>
          <a:p>
            <a:fld id="{8D6DFAAE-A888-445D-8B84-CA7ABB1D50BF}" type="datetimeFigureOut">
              <a:rPr lang="vi-VN" smtClean="0"/>
              <a:t>28/04/2025</a:t>
            </a:fld>
            <a:endParaRPr lang="vi-VN"/>
          </a:p>
        </p:txBody>
      </p:sp>
      <p:sp>
        <p:nvSpPr>
          <p:cNvPr id="5" name="Footer Placeholder 4">
            <a:extLst>
              <a:ext uri="{FF2B5EF4-FFF2-40B4-BE49-F238E27FC236}">
                <a16:creationId xmlns:a16="http://schemas.microsoft.com/office/drawing/2014/main" id="{43979198-2408-486A-A97F-44880E1491A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B1701F72-1A95-4E65-A18C-32F72E1728E8}"/>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304476837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69F61-35B1-497B-A485-CFEA03E5793E}"/>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51017EAE-B905-4850-B0BE-E7AA8F15093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8BB8FA59-293A-4EF2-9E01-DE276A143F2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88547942-6266-49BF-9145-8E07794A6DEF}"/>
              </a:ext>
            </a:extLst>
          </p:cNvPr>
          <p:cNvSpPr>
            <a:spLocks noGrp="1"/>
          </p:cNvSpPr>
          <p:nvPr>
            <p:ph type="dt" sz="half" idx="10"/>
          </p:nvPr>
        </p:nvSpPr>
        <p:spPr/>
        <p:txBody>
          <a:bodyPr/>
          <a:lstStyle/>
          <a:p>
            <a:fld id="{8D6DFAAE-A888-445D-8B84-CA7ABB1D50BF}" type="datetimeFigureOut">
              <a:rPr lang="vi-VN" smtClean="0"/>
              <a:t>28/04/2025</a:t>
            </a:fld>
            <a:endParaRPr lang="vi-VN"/>
          </a:p>
        </p:txBody>
      </p:sp>
      <p:sp>
        <p:nvSpPr>
          <p:cNvPr id="6" name="Footer Placeholder 5">
            <a:extLst>
              <a:ext uri="{FF2B5EF4-FFF2-40B4-BE49-F238E27FC236}">
                <a16:creationId xmlns:a16="http://schemas.microsoft.com/office/drawing/2014/main" id="{369B6F40-F20E-4D7C-9B1F-2ED8ACA5642D}"/>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0ADF9E60-2C01-4715-A0A5-9DCD96BB1544}"/>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226138685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C28E9A-F5E8-401B-BF6E-F75379BAC8E8}"/>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AE8AD644-166E-4E24-8B5A-94BF8B5D60F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2C702D7-75E8-44C3-B799-EAD7DAD704E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356BA5A2-8A13-4805-BB9F-FDAED9A849C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B7B8FD6-2944-4226-B2C9-C08C1AD08DA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ACFFE652-21B3-4C1F-829C-27AF505B268C}"/>
              </a:ext>
            </a:extLst>
          </p:cNvPr>
          <p:cNvSpPr>
            <a:spLocks noGrp="1"/>
          </p:cNvSpPr>
          <p:nvPr>
            <p:ph type="dt" sz="half" idx="10"/>
          </p:nvPr>
        </p:nvSpPr>
        <p:spPr/>
        <p:txBody>
          <a:bodyPr/>
          <a:lstStyle/>
          <a:p>
            <a:fld id="{8D6DFAAE-A888-445D-8B84-CA7ABB1D50BF}" type="datetimeFigureOut">
              <a:rPr lang="vi-VN" smtClean="0"/>
              <a:t>28/04/2025</a:t>
            </a:fld>
            <a:endParaRPr lang="vi-VN"/>
          </a:p>
        </p:txBody>
      </p:sp>
      <p:sp>
        <p:nvSpPr>
          <p:cNvPr id="8" name="Footer Placeholder 7">
            <a:extLst>
              <a:ext uri="{FF2B5EF4-FFF2-40B4-BE49-F238E27FC236}">
                <a16:creationId xmlns:a16="http://schemas.microsoft.com/office/drawing/2014/main" id="{49384763-EF6C-4BF2-8193-09EF458D047E}"/>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006CAF9D-A02C-4227-B610-09A1339E4BAA}"/>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22506275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4BBAD0-7973-4E35-85F9-32DC85833A72}"/>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3BAD389A-7553-436B-904A-993CD5650E81}"/>
              </a:ext>
            </a:extLst>
          </p:cNvPr>
          <p:cNvSpPr>
            <a:spLocks noGrp="1"/>
          </p:cNvSpPr>
          <p:nvPr>
            <p:ph type="dt" sz="half" idx="10"/>
          </p:nvPr>
        </p:nvSpPr>
        <p:spPr/>
        <p:txBody>
          <a:bodyPr/>
          <a:lstStyle/>
          <a:p>
            <a:fld id="{8D6DFAAE-A888-445D-8B84-CA7ABB1D50BF}" type="datetimeFigureOut">
              <a:rPr lang="vi-VN" smtClean="0"/>
              <a:t>28/04/2025</a:t>
            </a:fld>
            <a:endParaRPr lang="vi-VN"/>
          </a:p>
        </p:txBody>
      </p:sp>
      <p:sp>
        <p:nvSpPr>
          <p:cNvPr id="4" name="Footer Placeholder 3">
            <a:extLst>
              <a:ext uri="{FF2B5EF4-FFF2-40B4-BE49-F238E27FC236}">
                <a16:creationId xmlns:a16="http://schemas.microsoft.com/office/drawing/2014/main" id="{2CDD9C29-B49B-416A-9C67-AE9C472D9C1A}"/>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E3240161-52FA-438E-909A-50275592F416}"/>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347942264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791E2F1-992D-4A0D-9228-7184D886E205}"/>
              </a:ext>
            </a:extLst>
          </p:cNvPr>
          <p:cNvSpPr>
            <a:spLocks noGrp="1"/>
          </p:cNvSpPr>
          <p:nvPr>
            <p:ph type="dt" sz="half" idx="10"/>
          </p:nvPr>
        </p:nvSpPr>
        <p:spPr/>
        <p:txBody>
          <a:bodyPr/>
          <a:lstStyle/>
          <a:p>
            <a:fld id="{8D6DFAAE-A888-445D-8B84-CA7ABB1D50BF}" type="datetimeFigureOut">
              <a:rPr lang="vi-VN" smtClean="0"/>
              <a:t>28/04/2025</a:t>
            </a:fld>
            <a:endParaRPr lang="vi-VN"/>
          </a:p>
        </p:txBody>
      </p:sp>
      <p:sp>
        <p:nvSpPr>
          <p:cNvPr id="3" name="Footer Placeholder 2">
            <a:extLst>
              <a:ext uri="{FF2B5EF4-FFF2-40B4-BE49-F238E27FC236}">
                <a16:creationId xmlns:a16="http://schemas.microsoft.com/office/drawing/2014/main" id="{B0738F6D-537D-444F-A1F5-4EC762FBC2D5}"/>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6405F5C7-40A4-4420-9548-13B54D9225F5}"/>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73637498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DBE9AF-C5CC-4B6E-A69F-E5E027FBB7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70FBFA8F-9841-455A-A869-973E029501C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A635C568-AB84-4DEE-8305-7CEB448204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7AE72DD-86D2-4B94-ADAA-FC03A774198A}"/>
              </a:ext>
            </a:extLst>
          </p:cNvPr>
          <p:cNvSpPr>
            <a:spLocks noGrp="1"/>
          </p:cNvSpPr>
          <p:nvPr>
            <p:ph type="dt" sz="half" idx="10"/>
          </p:nvPr>
        </p:nvSpPr>
        <p:spPr/>
        <p:txBody>
          <a:bodyPr/>
          <a:lstStyle/>
          <a:p>
            <a:fld id="{8D6DFAAE-A888-445D-8B84-CA7ABB1D50BF}" type="datetimeFigureOut">
              <a:rPr lang="vi-VN" smtClean="0"/>
              <a:t>28/04/2025</a:t>
            </a:fld>
            <a:endParaRPr lang="vi-VN"/>
          </a:p>
        </p:txBody>
      </p:sp>
      <p:sp>
        <p:nvSpPr>
          <p:cNvPr id="6" name="Footer Placeholder 5">
            <a:extLst>
              <a:ext uri="{FF2B5EF4-FFF2-40B4-BE49-F238E27FC236}">
                <a16:creationId xmlns:a16="http://schemas.microsoft.com/office/drawing/2014/main" id="{C20F7EE6-4C41-4DAD-9703-42AE7008DB37}"/>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5828B0B9-D229-487E-91E2-595930DDF645}"/>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236957220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4C8A3-0E64-49B6-B392-4266E5A720B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00076DEA-11D1-4065-95AC-B357AE4C7FD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93C7CF6A-AA65-4826-80C1-8878E373CC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F613F31-409D-4C11-82AE-9707AAF802AA}"/>
              </a:ext>
            </a:extLst>
          </p:cNvPr>
          <p:cNvSpPr>
            <a:spLocks noGrp="1"/>
          </p:cNvSpPr>
          <p:nvPr>
            <p:ph type="dt" sz="half" idx="10"/>
          </p:nvPr>
        </p:nvSpPr>
        <p:spPr/>
        <p:txBody>
          <a:bodyPr/>
          <a:lstStyle/>
          <a:p>
            <a:fld id="{8D6DFAAE-A888-445D-8B84-CA7ABB1D50BF}" type="datetimeFigureOut">
              <a:rPr lang="vi-VN" smtClean="0"/>
              <a:t>28/04/2025</a:t>
            </a:fld>
            <a:endParaRPr lang="vi-VN"/>
          </a:p>
        </p:txBody>
      </p:sp>
      <p:sp>
        <p:nvSpPr>
          <p:cNvPr id="6" name="Footer Placeholder 5">
            <a:extLst>
              <a:ext uri="{FF2B5EF4-FFF2-40B4-BE49-F238E27FC236}">
                <a16:creationId xmlns:a16="http://schemas.microsoft.com/office/drawing/2014/main" id="{D3CA161F-9FA1-4556-ADBB-A2F2515E3B60}"/>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2BEF5915-0E58-41BD-903C-F251E2F59859}"/>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311261080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A1AA3-DE60-4902-A1F3-630B4114EF5B}"/>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71C3B7E4-A654-43AB-BC6E-8ECF98F99AC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3F7DF7D2-C2FE-4D2E-BFC5-1277AAF5049E}"/>
              </a:ext>
            </a:extLst>
          </p:cNvPr>
          <p:cNvSpPr>
            <a:spLocks noGrp="1"/>
          </p:cNvSpPr>
          <p:nvPr>
            <p:ph type="dt" sz="half" idx="10"/>
          </p:nvPr>
        </p:nvSpPr>
        <p:spPr/>
        <p:txBody>
          <a:bodyPr/>
          <a:lstStyle/>
          <a:p>
            <a:fld id="{8D6DFAAE-A888-445D-8B84-CA7ABB1D50BF}" type="datetimeFigureOut">
              <a:rPr lang="vi-VN" smtClean="0"/>
              <a:t>28/04/2025</a:t>
            </a:fld>
            <a:endParaRPr lang="vi-VN"/>
          </a:p>
        </p:txBody>
      </p:sp>
      <p:sp>
        <p:nvSpPr>
          <p:cNvPr id="5" name="Footer Placeholder 4">
            <a:extLst>
              <a:ext uri="{FF2B5EF4-FFF2-40B4-BE49-F238E27FC236}">
                <a16:creationId xmlns:a16="http://schemas.microsoft.com/office/drawing/2014/main" id="{B00E6105-C24C-40E8-B71E-058F4B8F4AC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18F46531-E47E-4FA9-A665-689E3AEFC481}"/>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222065050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ED53651-8EBF-4A1E-9C21-134DF4EC27A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FDC0A837-1DD0-4AC8-BF07-64D2E8D3E38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71E9474-04EB-488A-96C0-5F239BB25E96}"/>
              </a:ext>
            </a:extLst>
          </p:cNvPr>
          <p:cNvSpPr>
            <a:spLocks noGrp="1"/>
          </p:cNvSpPr>
          <p:nvPr>
            <p:ph type="dt" sz="half" idx="10"/>
          </p:nvPr>
        </p:nvSpPr>
        <p:spPr/>
        <p:txBody>
          <a:bodyPr/>
          <a:lstStyle/>
          <a:p>
            <a:fld id="{8D6DFAAE-A888-445D-8B84-CA7ABB1D50BF}" type="datetimeFigureOut">
              <a:rPr lang="vi-VN" smtClean="0"/>
              <a:t>28/04/2025</a:t>
            </a:fld>
            <a:endParaRPr lang="vi-VN"/>
          </a:p>
        </p:txBody>
      </p:sp>
      <p:sp>
        <p:nvSpPr>
          <p:cNvPr id="5" name="Footer Placeholder 4">
            <a:extLst>
              <a:ext uri="{FF2B5EF4-FFF2-40B4-BE49-F238E27FC236}">
                <a16:creationId xmlns:a16="http://schemas.microsoft.com/office/drawing/2014/main" id="{E15F4711-6A4D-4492-B608-0F482B13B14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D2C26E8E-C500-4C86-9182-403D103790E8}"/>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27871832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28/04/2025</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93445133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28/04/2025</a:t>
            </a:fld>
            <a:endParaRPr lang="en-GB"/>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251938453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28/04/2025</a:t>
            </a:fld>
            <a:endParaRPr lang="en-GB"/>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407168409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28/04/2025</a:t>
            </a:fld>
            <a:endParaRPr lang="en-GB"/>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306851596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28/04/2025</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237266190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28/04/2025</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94158766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theme" Target="../theme/theme2.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5.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9" name="9Slide.vn - 2019">
            <a:extLst>
              <a:ext uri="{FF2B5EF4-FFF2-40B4-BE49-F238E27FC236}">
                <a16:creationId xmlns:a16="http://schemas.microsoft.com/office/drawing/2014/main" id="{4D20BD74-32E1-44C7-9B17-EECCA8CA4832}"/>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224526139"/>
      </p:ext>
    </p:extLst>
  </p:cSld>
  <p:clrMap bg1="lt1" tx1="dk1" bg2="lt2" tx2="dk2" accent1="accent1" accent2="accent2" accent3="accent3" accent4="accent4" accent5="accent5" accent6="accent6" hlink="hlink" folHlink="folHlink"/>
  <p:sldLayoutIdLst>
    <p:sldLayoutId id="2147483677" r:id="rId1"/>
    <p:sldLayoutId id="2147483679"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8" name="9Slide.vn - 2019">
            <a:extLst>
              <a:ext uri="{FF2B5EF4-FFF2-40B4-BE49-F238E27FC236}">
                <a16:creationId xmlns:a16="http://schemas.microsoft.com/office/drawing/2014/main" id="{6FB73C4E-D92C-4305-B274-07155A909121}"/>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765833633"/>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Lst>
  <p:txStyles>
    <p:titleStyle>
      <a:lvl1pPr algn="l" defTabSz="91412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zh-CN"/>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3" name="9Slide.vn - 2019">
            <a:extLst>
              <a:ext uri="{FF2B5EF4-FFF2-40B4-BE49-F238E27FC236}">
                <a16:creationId xmlns:a16="http://schemas.microsoft.com/office/drawing/2014/main" id="{5532CC30-5C0A-46BB-B17F-50C97B59D3F5}"/>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389" y="365780"/>
            <a:ext cx="10515224" cy="1324636"/>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389" y="1825891"/>
            <a:ext cx="10515224" cy="435172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390" y="6356749"/>
            <a:ext cx="2742447" cy="364275"/>
          </a:xfrm>
          <a:prstGeom prst="rect">
            <a:avLst/>
          </a:prstGeom>
        </p:spPr>
        <p:txBody>
          <a:bodyPr vert="horz" lIns="91440" tIns="45720" rIns="91440" bIns="45720" rtlCol="0" anchor="ctr"/>
          <a:lstStyle>
            <a:lvl1pPr algn="l">
              <a:defRPr sz="1138">
                <a:solidFill>
                  <a:schemeClr val="tx1">
                    <a:tint val="75000"/>
                  </a:schemeClr>
                </a:solidFill>
              </a:defRPr>
            </a:lvl1pPr>
          </a:lstStyle>
          <a:p>
            <a:pPr defTabSz="866683" fontAlgn="base">
              <a:spcBef>
                <a:spcPct val="0"/>
              </a:spcBef>
              <a:spcAft>
                <a:spcPct val="0"/>
              </a:spcAft>
            </a:pPr>
            <a:fld id="{43A93E93-166D-47F5-9EF1-ACEABE24AEEA}" type="datetimeFigureOut">
              <a:rPr lang="zh-CN" altLang="en-US" smtClean="0">
                <a:solidFill>
                  <a:prstClr val="black">
                    <a:tint val="75000"/>
                  </a:prstClr>
                </a:solidFill>
              </a:rPr>
              <a:pPr defTabSz="866683" fontAlgn="base">
                <a:spcBef>
                  <a:spcPct val="0"/>
                </a:spcBef>
                <a:spcAft>
                  <a:spcPct val="0"/>
                </a:spcAft>
              </a:pPr>
              <a:t>2025/4/28</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413" y="6356749"/>
            <a:ext cx="4115176" cy="364275"/>
          </a:xfrm>
          <a:prstGeom prst="rect">
            <a:avLst/>
          </a:prstGeom>
        </p:spPr>
        <p:txBody>
          <a:bodyPr vert="horz" lIns="91440" tIns="45720" rIns="91440" bIns="45720" rtlCol="0" anchor="ctr"/>
          <a:lstStyle>
            <a:lvl1pPr algn="ctr">
              <a:defRPr sz="1138">
                <a:solidFill>
                  <a:schemeClr val="tx1">
                    <a:tint val="75000"/>
                  </a:schemeClr>
                </a:solidFill>
              </a:defRPr>
            </a:lvl1pPr>
          </a:lstStyle>
          <a:p>
            <a:pPr defTabSz="866683" fontAlgn="base">
              <a:spcBef>
                <a:spcPct val="0"/>
              </a:spcBef>
              <a:spcAft>
                <a:spcPct val="0"/>
              </a:spcAft>
            </a:pPr>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1167" y="6356749"/>
            <a:ext cx="2742447" cy="364275"/>
          </a:xfrm>
          <a:prstGeom prst="rect">
            <a:avLst/>
          </a:prstGeom>
        </p:spPr>
        <p:txBody>
          <a:bodyPr vert="horz" lIns="91440" tIns="45720" rIns="91440" bIns="45720" rtlCol="0" anchor="ctr"/>
          <a:lstStyle>
            <a:lvl1pPr algn="r">
              <a:defRPr sz="1138">
                <a:solidFill>
                  <a:schemeClr val="tx1">
                    <a:tint val="75000"/>
                  </a:schemeClr>
                </a:solidFill>
              </a:defRPr>
            </a:lvl1pPr>
          </a:lstStyle>
          <a:p>
            <a:pPr defTabSz="866683" fontAlgn="base">
              <a:spcBef>
                <a:spcPct val="0"/>
              </a:spcBef>
              <a:spcAft>
                <a:spcPct val="0"/>
              </a:spcAft>
            </a:pPr>
            <a:fld id="{118D5ACA-62CA-46DB-AD6B-12EDD6D51A23}" type="slidenum">
              <a:rPr lang="zh-CN" altLang="en-US" smtClean="0">
                <a:solidFill>
                  <a:prstClr val="black">
                    <a:tint val="75000"/>
                  </a:prstClr>
                </a:solidFill>
              </a:rPr>
              <a:pPr defTabSz="866683" fontAlgn="base">
                <a:spcBef>
                  <a:spcPct val="0"/>
                </a:spcBef>
                <a:spcAft>
                  <a:spcPct val="0"/>
                </a:spcAft>
              </a:pPr>
              <a:t>‹#›</a:t>
            </a:fld>
            <a:endParaRPr lang="zh-CN" altLang="en-US">
              <a:solidFill>
                <a:prstClr val="black">
                  <a:tint val="75000"/>
                </a:prstClr>
              </a:solidFill>
            </a:endParaRPr>
          </a:p>
        </p:txBody>
      </p:sp>
    </p:spTree>
    <p:extLst>
      <p:ext uri="{BB962C8B-B14F-4D97-AF65-F5344CB8AC3E}">
        <p14:creationId xmlns:p14="http://schemas.microsoft.com/office/powerpoint/2010/main" val="472320981"/>
      </p:ext>
    </p:extLst>
  </p:cSld>
  <p:clrMap bg1="lt1" tx1="dk1" bg2="lt2" tx2="dk2" accent1="accent1" accent2="accent2" accent3="accent3" accent4="accent4" accent5="accent5" accent6="accent6" hlink="hlink" folHlink="folHlink"/>
  <p:sldLayoutIdLst>
    <p:sldLayoutId id="2147483776" r:id="rId1"/>
    <p:sldLayoutId id="2147483777" r:id="rId2"/>
  </p:sldLayoutIdLst>
  <p:txStyles>
    <p:titleStyle>
      <a:lvl1pPr algn="l" defTabSz="866683" rtl="0" eaLnBrk="1" latinLnBrk="0" hangingPunct="1">
        <a:lnSpc>
          <a:spcPct val="90000"/>
        </a:lnSpc>
        <a:spcBef>
          <a:spcPct val="0"/>
        </a:spcBef>
        <a:buNone/>
        <a:defRPr sz="4171" kern="1200">
          <a:solidFill>
            <a:schemeClr val="tx1"/>
          </a:solidFill>
          <a:latin typeface="+mj-lt"/>
          <a:ea typeface="+mj-ea"/>
          <a:cs typeface="+mj-cs"/>
        </a:defRPr>
      </a:lvl1pPr>
    </p:titleStyle>
    <p:bodyStyle>
      <a:lvl1pPr marL="216671" indent="-216671" algn="l" defTabSz="866683" rtl="0" eaLnBrk="1" latinLnBrk="0" hangingPunct="1">
        <a:lnSpc>
          <a:spcPct val="90000"/>
        </a:lnSpc>
        <a:spcBef>
          <a:spcPts val="948"/>
        </a:spcBef>
        <a:buFont typeface="Arial" panose="020B0604020202020204" pitchFamily="34" charset="0"/>
        <a:buChar char="•"/>
        <a:defRPr sz="2654" kern="1200">
          <a:solidFill>
            <a:schemeClr val="tx1"/>
          </a:solidFill>
          <a:latin typeface="+mn-lt"/>
          <a:ea typeface="+mn-ea"/>
          <a:cs typeface="+mn-cs"/>
        </a:defRPr>
      </a:lvl1pPr>
      <a:lvl2pPr marL="650012" indent="-216671" algn="l" defTabSz="866683" rtl="0" eaLnBrk="1" latinLnBrk="0" hangingPunct="1">
        <a:lnSpc>
          <a:spcPct val="90000"/>
        </a:lnSpc>
        <a:spcBef>
          <a:spcPts val="474"/>
        </a:spcBef>
        <a:buFont typeface="Arial" panose="020B0604020202020204" pitchFamily="34" charset="0"/>
        <a:buChar char="•"/>
        <a:defRPr sz="2274" kern="1200">
          <a:solidFill>
            <a:schemeClr val="tx1"/>
          </a:solidFill>
          <a:latin typeface="+mn-lt"/>
          <a:ea typeface="+mn-ea"/>
          <a:cs typeface="+mn-cs"/>
        </a:defRPr>
      </a:lvl2pPr>
      <a:lvl3pPr marL="1083353" indent="-216671" algn="l" defTabSz="866683" rtl="0" eaLnBrk="1" latinLnBrk="0" hangingPunct="1">
        <a:lnSpc>
          <a:spcPct val="90000"/>
        </a:lnSpc>
        <a:spcBef>
          <a:spcPts val="474"/>
        </a:spcBef>
        <a:buFont typeface="Arial" panose="020B0604020202020204" pitchFamily="34" charset="0"/>
        <a:buChar char="•"/>
        <a:defRPr sz="1895" kern="1200">
          <a:solidFill>
            <a:schemeClr val="tx1"/>
          </a:solidFill>
          <a:latin typeface="+mn-lt"/>
          <a:ea typeface="+mn-ea"/>
          <a:cs typeface="+mn-cs"/>
        </a:defRPr>
      </a:lvl3pPr>
      <a:lvl4pPr marL="1516695" indent="-216671" algn="l" defTabSz="866683" rtl="0" eaLnBrk="1" latinLnBrk="0" hangingPunct="1">
        <a:lnSpc>
          <a:spcPct val="90000"/>
        </a:lnSpc>
        <a:spcBef>
          <a:spcPts val="474"/>
        </a:spcBef>
        <a:buFont typeface="Arial" panose="020B0604020202020204" pitchFamily="34" charset="0"/>
        <a:buChar char="•"/>
        <a:defRPr sz="1706" kern="1200">
          <a:solidFill>
            <a:schemeClr val="tx1"/>
          </a:solidFill>
          <a:latin typeface="+mn-lt"/>
          <a:ea typeface="+mn-ea"/>
          <a:cs typeface="+mn-cs"/>
        </a:defRPr>
      </a:lvl4pPr>
      <a:lvl5pPr marL="1950036" indent="-216671" algn="l" defTabSz="866683" rtl="0" eaLnBrk="1" latinLnBrk="0" hangingPunct="1">
        <a:lnSpc>
          <a:spcPct val="90000"/>
        </a:lnSpc>
        <a:spcBef>
          <a:spcPts val="474"/>
        </a:spcBef>
        <a:buFont typeface="Arial" panose="020B0604020202020204" pitchFamily="34" charset="0"/>
        <a:buChar char="•"/>
        <a:defRPr sz="1706" kern="1200">
          <a:solidFill>
            <a:schemeClr val="tx1"/>
          </a:solidFill>
          <a:latin typeface="+mn-lt"/>
          <a:ea typeface="+mn-ea"/>
          <a:cs typeface="+mn-cs"/>
        </a:defRPr>
      </a:lvl5pPr>
      <a:lvl6pPr marL="2383377" indent="-216671" algn="l" defTabSz="866683" rtl="0" eaLnBrk="1" latinLnBrk="0" hangingPunct="1">
        <a:lnSpc>
          <a:spcPct val="90000"/>
        </a:lnSpc>
        <a:spcBef>
          <a:spcPts val="474"/>
        </a:spcBef>
        <a:buFont typeface="Arial" panose="020B0604020202020204" pitchFamily="34" charset="0"/>
        <a:buChar char="•"/>
        <a:defRPr sz="1706" kern="1200">
          <a:solidFill>
            <a:schemeClr val="tx1"/>
          </a:solidFill>
          <a:latin typeface="+mn-lt"/>
          <a:ea typeface="+mn-ea"/>
          <a:cs typeface="+mn-cs"/>
        </a:defRPr>
      </a:lvl6pPr>
      <a:lvl7pPr marL="2816719" indent="-216671" algn="l" defTabSz="866683" rtl="0" eaLnBrk="1" latinLnBrk="0" hangingPunct="1">
        <a:lnSpc>
          <a:spcPct val="90000"/>
        </a:lnSpc>
        <a:spcBef>
          <a:spcPts val="474"/>
        </a:spcBef>
        <a:buFont typeface="Arial" panose="020B0604020202020204" pitchFamily="34" charset="0"/>
        <a:buChar char="•"/>
        <a:defRPr sz="1706" kern="1200">
          <a:solidFill>
            <a:schemeClr val="tx1"/>
          </a:solidFill>
          <a:latin typeface="+mn-lt"/>
          <a:ea typeface="+mn-ea"/>
          <a:cs typeface="+mn-cs"/>
        </a:defRPr>
      </a:lvl7pPr>
      <a:lvl8pPr marL="3250060" indent="-216671" algn="l" defTabSz="866683" rtl="0" eaLnBrk="1" latinLnBrk="0" hangingPunct="1">
        <a:lnSpc>
          <a:spcPct val="90000"/>
        </a:lnSpc>
        <a:spcBef>
          <a:spcPts val="474"/>
        </a:spcBef>
        <a:buFont typeface="Arial" panose="020B0604020202020204" pitchFamily="34" charset="0"/>
        <a:buChar char="•"/>
        <a:defRPr sz="1706" kern="1200">
          <a:solidFill>
            <a:schemeClr val="tx1"/>
          </a:solidFill>
          <a:latin typeface="+mn-lt"/>
          <a:ea typeface="+mn-ea"/>
          <a:cs typeface="+mn-cs"/>
        </a:defRPr>
      </a:lvl8pPr>
      <a:lvl9pPr marL="3683401" indent="-216671" algn="l" defTabSz="866683" rtl="0" eaLnBrk="1" latinLnBrk="0" hangingPunct="1">
        <a:lnSpc>
          <a:spcPct val="90000"/>
        </a:lnSpc>
        <a:spcBef>
          <a:spcPts val="474"/>
        </a:spcBef>
        <a:buFont typeface="Arial" panose="020B0604020202020204" pitchFamily="34" charset="0"/>
        <a:buChar char="•"/>
        <a:defRPr sz="1706" kern="1200">
          <a:solidFill>
            <a:schemeClr val="tx1"/>
          </a:solidFill>
          <a:latin typeface="+mn-lt"/>
          <a:ea typeface="+mn-ea"/>
          <a:cs typeface="+mn-cs"/>
        </a:defRPr>
      </a:lvl9pPr>
    </p:bodyStyle>
    <p:otherStyle>
      <a:defPPr>
        <a:defRPr lang="zh-CN"/>
      </a:defPPr>
      <a:lvl1pPr marL="0" algn="l" defTabSz="866683" rtl="0" eaLnBrk="1" latinLnBrk="0" hangingPunct="1">
        <a:defRPr sz="1706" kern="1200">
          <a:solidFill>
            <a:schemeClr val="tx1"/>
          </a:solidFill>
          <a:latin typeface="+mn-lt"/>
          <a:ea typeface="+mn-ea"/>
          <a:cs typeface="+mn-cs"/>
        </a:defRPr>
      </a:lvl1pPr>
      <a:lvl2pPr marL="433341" algn="l" defTabSz="866683" rtl="0" eaLnBrk="1" latinLnBrk="0" hangingPunct="1">
        <a:defRPr sz="1706" kern="1200">
          <a:solidFill>
            <a:schemeClr val="tx1"/>
          </a:solidFill>
          <a:latin typeface="+mn-lt"/>
          <a:ea typeface="+mn-ea"/>
          <a:cs typeface="+mn-cs"/>
        </a:defRPr>
      </a:lvl2pPr>
      <a:lvl3pPr marL="866683" algn="l" defTabSz="866683" rtl="0" eaLnBrk="1" latinLnBrk="0" hangingPunct="1">
        <a:defRPr sz="1706" kern="1200">
          <a:solidFill>
            <a:schemeClr val="tx1"/>
          </a:solidFill>
          <a:latin typeface="+mn-lt"/>
          <a:ea typeface="+mn-ea"/>
          <a:cs typeface="+mn-cs"/>
        </a:defRPr>
      </a:lvl3pPr>
      <a:lvl4pPr marL="1300024" algn="l" defTabSz="866683" rtl="0" eaLnBrk="1" latinLnBrk="0" hangingPunct="1">
        <a:defRPr sz="1706" kern="1200">
          <a:solidFill>
            <a:schemeClr val="tx1"/>
          </a:solidFill>
          <a:latin typeface="+mn-lt"/>
          <a:ea typeface="+mn-ea"/>
          <a:cs typeface="+mn-cs"/>
        </a:defRPr>
      </a:lvl4pPr>
      <a:lvl5pPr marL="1733365" algn="l" defTabSz="866683" rtl="0" eaLnBrk="1" latinLnBrk="0" hangingPunct="1">
        <a:defRPr sz="1706" kern="1200">
          <a:solidFill>
            <a:schemeClr val="tx1"/>
          </a:solidFill>
          <a:latin typeface="+mn-lt"/>
          <a:ea typeface="+mn-ea"/>
          <a:cs typeface="+mn-cs"/>
        </a:defRPr>
      </a:lvl5pPr>
      <a:lvl6pPr marL="2166707" algn="l" defTabSz="866683" rtl="0" eaLnBrk="1" latinLnBrk="0" hangingPunct="1">
        <a:defRPr sz="1706" kern="1200">
          <a:solidFill>
            <a:schemeClr val="tx1"/>
          </a:solidFill>
          <a:latin typeface="+mn-lt"/>
          <a:ea typeface="+mn-ea"/>
          <a:cs typeface="+mn-cs"/>
        </a:defRPr>
      </a:lvl6pPr>
      <a:lvl7pPr marL="2600048" algn="l" defTabSz="866683" rtl="0" eaLnBrk="1" latinLnBrk="0" hangingPunct="1">
        <a:defRPr sz="1706" kern="1200">
          <a:solidFill>
            <a:schemeClr val="tx1"/>
          </a:solidFill>
          <a:latin typeface="+mn-lt"/>
          <a:ea typeface="+mn-ea"/>
          <a:cs typeface="+mn-cs"/>
        </a:defRPr>
      </a:lvl7pPr>
      <a:lvl8pPr marL="3033389" algn="l" defTabSz="866683" rtl="0" eaLnBrk="1" latinLnBrk="0" hangingPunct="1">
        <a:defRPr sz="1706" kern="1200">
          <a:solidFill>
            <a:schemeClr val="tx1"/>
          </a:solidFill>
          <a:latin typeface="+mn-lt"/>
          <a:ea typeface="+mn-ea"/>
          <a:cs typeface="+mn-cs"/>
        </a:defRPr>
      </a:lvl8pPr>
      <a:lvl9pPr marL="3466731" algn="l" defTabSz="866683" rtl="0" eaLnBrk="1" latinLnBrk="0" hangingPunct="1">
        <a:defRPr sz="1706"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3" name="9Slide.vn - 2019">
            <a:extLst>
              <a:ext uri="{FF2B5EF4-FFF2-40B4-BE49-F238E27FC236}">
                <a16:creationId xmlns:a16="http://schemas.microsoft.com/office/drawing/2014/main" id="{C79C47F2-BDB9-442F-BC27-93BEE4FE7C0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EA5E4888-36E2-4C69-8C8C-FC1AAA88838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D9549FCE-C867-4C37-9B39-BE96F546102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4588AE27-B855-4766-A3E1-EE6DA81B3A4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6DFAAE-A888-445D-8B84-CA7ABB1D50BF}" type="datetimeFigureOut">
              <a:rPr lang="vi-VN" smtClean="0"/>
              <a:t>28/04/2025</a:t>
            </a:fld>
            <a:endParaRPr lang="vi-VN"/>
          </a:p>
        </p:txBody>
      </p:sp>
      <p:sp>
        <p:nvSpPr>
          <p:cNvPr id="5" name="Footer Placeholder 4">
            <a:extLst>
              <a:ext uri="{FF2B5EF4-FFF2-40B4-BE49-F238E27FC236}">
                <a16:creationId xmlns:a16="http://schemas.microsoft.com/office/drawing/2014/main" id="{16093232-9A6E-46EB-B9A3-2E3EC723339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69C9DD26-CA84-4C85-A04F-D6877EB9850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95BFD3-B3CC-4722-945A-FB6158714306}" type="slidenum">
              <a:rPr lang="vi-VN" smtClean="0"/>
              <a:t>‹#›</a:t>
            </a:fld>
            <a:endParaRPr lang="vi-VN"/>
          </a:p>
        </p:txBody>
      </p:sp>
    </p:spTree>
    <p:extLst>
      <p:ext uri="{BB962C8B-B14F-4D97-AF65-F5344CB8AC3E}">
        <p14:creationId xmlns:p14="http://schemas.microsoft.com/office/powerpoint/2010/main" val="1526942179"/>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3" name="9Slide.vn - 2019">
            <a:extLst>
              <a:ext uri="{FF2B5EF4-FFF2-40B4-BE49-F238E27FC236}">
                <a16:creationId xmlns:a16="http://schemas.microsoft.com/office/drawing/2014/main" id="{5AE11FCA-F8C7-4315-8079-F2F45334A846}"/>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EA5E4888-36E2-4C69-8C8C-FC1AAA88838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D9549FCE-C867-4C37-9B39-BE96F546102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4588AE27-B855-4766-A3E1-EE6DA81B3A4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6DFAAE-A888-445D-8B84-CA7ABB1D50BF}" type="datetimeFigureOut">
              <a:rPr lang="vi-VN" smtClean="0"/>
              <a:t>28/04/2025</a:t>
            </a:fld>
            <a:endParaRPr lang="vi-VN"/>
          </a:p>
        </p:txBody>
      </p:sp>
      <p:sp>
        <p:nvSpPr>
          <p:cNvPr id="5" name="Footer Placeholder 4">
            <a:extLst>
              <a:ext uri="{FF2B5EF4-FFF2-40B4-BE49-F238E27FC236}">
                <a16:creationId xmlns:a16="http://schemas.microsoft.com/office/drawing/2014/main" id="{16093232-9A6E-46EB-B9A3-2E3EC723339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69C9DD26-CA84-4C85-A04F-D6877EB9850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95BFD3-B3CC-4722-945A-FB6158714306}" type="slidenum">
              <a:rPr lang="vi-VN" smtClean="0"/>
              <a:t>‹#›</a:t>
            </a:fld>
            <a:endParaRPr lang="vi-VN"/>
          </a:p>
        </p:txBody>
      </p:sp>
    </p:spTree>
    <p:extLst>
      <p:ext uri="{BB962C8B-B14F-4D97-AF65-F5344CB8AC3E}">
        <p14:creationId xmlns:p14="http://schemas.microsoft.com/office/powerpoint/2010/main" val="451508915"/>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notesSlide" Target="../notesSlides/notesSlide10.xml"/><Relationship Id="rId7" Type="http://schemas.openxmlformats.org/officeDocument/2006/relationships/image" Target="../media/image37.gif"/><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36.gif"/><Relationship Id="rId5" Type="http://schemas.openxmlformats.org/officeDocument/2006/relationships/image" Target="../media/image3.png"/><Relationship Id="rId4" Type="http://schemas.openxmlformats.org/officeDocument/2006/relationships/image" Target="../media/image2.jpg"/></Relationships>
</file>

<file path=ppt/slides/_rels/slide1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notesSlide" Target="../notesSlides/notesSlide15.xml"/><Relationship Id="rId7" Type="http://schemas.openxmlformats.org/officeDocument/2006/relationships/image" Target="../media/image37.gif"/><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36.gif"/><Relationship Id="rId5" Type="http://schemas.openxmlformats.org/officeDocument/2006/relationships/image" Target="../media/image3.png"/><Relationship Id="rId4" Type="http://schemas.openxmlformats.org/officeDocument/2006/relationships/image" Target="../media/image2.jpg"/></Relationships>
</file>

<file path=ppt/slides/_rels/slide1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jpeg"/><Relationship Id="rId1" Type="http://schemas.openxmlformats.org/officeDocument/2006/relationships/slideLayout" Target="../slideLayouts/slideLayout19.xml"/><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9.png"/><Relationship Id="rId2" Type="http://schemas.openxmlformats.org/officeDocument/2006/relationships/image" Target="../media/image43.jpeg"/><Relationship Id="rId1" Type="http://schemas.openxmlformats.org/officeDocument/2006/relationships/slideLayout" Target="../slideLayouts/slideLayout24.xml"/><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7.xml"/><Relationship Id="rId5" Type="http://schemas.openxmlformats.org/officeDocument/2006/relationships/image" Target="../media/image53.png"/><Relationship Id="rId4" Type="http://schemas.openxmlformats.org/officeDocument/2006/relationships/image" Target="../media/image52.png"/></Relationships>
</file>

<file path=ppt/slides/_rels/slide25.xml.rels><?xml version="1.0" encoding="UTF-8" standalone="yes"?>
<Relationships xmlns="http://schemas.openxmlformats.org/package/2006/relationships"><Relationship Id="rId3" Type="http://schemas.openxmlformats.org/officeDocument/2006/relationships/image" Target="../media/image55.png"/><Relationship Id="rId7" Type="http://schemas.microsoft.com/office/2007/relationships/hdphoto" Target="../media/hdphoto2.wdp"/><Relationship Id="rId2" Type="http://schemas.openxmlformats.org/officeDocument/2006/relationships/image" Target="../media/image54.jpeg"/><Relationship Id="rId1" Type="http://schemas.openxmlformats.org/officeDocument/2006/relationships/slideLayout" Target="../slideLayouts/slideLayout19.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svg"/></Relationships>
</file>

<file path=ppt/slides/_rels/slide2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4.jpeg"/><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8" Type="http://schemas.openxmlformats.org/officeDocument/2006/relationships/image" Target="../media/image66.sv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image" Target="../media/image60.jpeg"/><Relationship Id="rId1" Type="http://schemas.openxmlformats.org/officeDocument/2006/relationships/slideLayout" Target="../slideLayouts/slideLayout30.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svg"/></Relationships>
</file>

<file path=ppt/slides/_rels/slide28.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70.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0.png"/><Relationship Id="rId18" Type="http://schemas.openxmlformats.org/officeDocument/2006/relationships/image" Target="../media/image23.png"/><Relationship Id="rId3" Type="http://schemas.openxmlformats.org/officeDocument/2006/relationships/slideLayout" Target="../slideLayouts/slideLayout16.xml"/><Relationship Id="rId21" Type="http://schemas.openxmlformats.org/officeDocument/2006/relationships/image" Target="../media/image25.gif"/><Relationship Id="rId7" Type="http://schemas.openxmlformats.org/officeDocument/2006/relationships/image" Target="../media/image16.png"/><Relationship Id="rId12" Type="http://schemas.openxmlformats.org/officeDocument/2006/relationships/slide" Target="slide4.xml"/><Relationship Id="rId17" Type="http://schemas.openxmlformats.org/officeDocument/2006/relationships/slide" Target="slide13.xml"/><Relationship Id="rId2" Type="http://schemas.openxmlformats.org/officeDocument/2006/relationships/audio" Target="../media/media1.MP3"/><Relationship Id="rId16" Type="http://schemas.openxmlformats.org/officeDocument/2006/relationships/slide" Target="slide8.xml"/><Relationship Id="rId20" Type="http://schemas.openxmlformats.org/officeDocument/2006/relationships/image" Target="../media/image24.png"/><Relationship Id="rId1" Type="http://schemas.microsoft.com/office/2007/relationships/media" Target="../media/media1.MP3"/><Relationship Id="rId6" Type="http://schemas.openxmlformats.org/officeDocument/2006/relationships/image" Target="../media/image15.svg"/><Relationship Id="rId11" Type="http://schemas.openxmlformats.org/officeDocument/2006/relationships/image" Target="../media/image19.gif"/><Relationship Id="rId24" Type="http://schemas.openxmlformats.org/officeDocument/2006/relationships/image" Target="../media/image27.png"/><Relationship Id="rId5" Type="http://schemas.openxmlformats.org/officeDocument/2006/relationships/image" Target="../media/image14.png"/><Relationship Id="rId15" Type="http://schemas.openxmlformats.org/officeDocument/2006/relationships/image" Target="../media/image22.png"/><Relationship Id="rId23" Type="http://schemas.openxmlformats.org/officeDocument/2006/relationships/image" Target="../media/image26.png"/><Relationship Id="rId10" Type="http://schemas.openxmlformats.org/officeDocument/2006/relationships/image" Target="../media/image18.png"/><Relationship Id="rId19" Type="http://schemas.openxmlformats.org/officeDocument/2006/relationships/slide" Target="slide14.xml"/><Relationship Id="rId4" Type="http://schemas.openxmlformats.org/officeDocument/2006/relationships/notesSlide" Target="../notesSlides/notesSlide3.xml"/><Relationship Id="rId9" Type="http://schemas.microsoft.com/office/2007/relationships/hdphoto" Target="../media/hdphoto1.wdp"/><Relationship Id="rId14" Type="http://schemas.openxmlformats.org/officeDocument/2006/relationships/image" Target="../media/image21.png"/><Relationship Id="rId22" Type="http://schemas.openxmlformats.org/officeDocument/2006/relationships/slide" Target="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slide" Target="slide6.xml"/><Relationship Id="rId18" Type="http://schemas.openxmlformats.org/officeDocument/2006/relationships/slide" Target="slide5.xml"/><Relationship Id="rId3" Type="http://schemas.openxmlformats.org/officeDocument/2006/relationships/slideLayout" Target="../slideLayouts/slideLayout16.xml"/><Relationship Id="rId7" Type="http://schemas.openxmlformats.org/officeDocument/2006/relationships/image" Target="../media/image16.png"/><Relationship Id="rId12" Type="http://schemas.openxmlformats.org/officeDocument/2006/relationships/image" Target="../media/image21.png"/><Relationship Id="rId17" Type="http://schemas.openxmlformats.org/officeDocument/2006/relationships/image" Target="../media/image25.gif"/><Relationship Id="rId2" Type="http://schemas.openxmlformats.org/officeDocument/2006/relationships/audio" Target="../media/media1.MP3"/><Relationship Id="rId16" Type="http://schemas.openxmlformats.org/officeDocument/2006/relationships/image" Target="../media/image24.png"/><Relationship Id="rId20" Type="http://schemas.openxmlformats.org/officeDocument/2006/relationships/slide" Target="slide8.xml"/><Relationship Id="rId1" Type="http://schemas.microsoft.com/office/2007/relationships/media" Target="../media/media1.MP3"/><Relationship Id="rId6" Type="http://schemas.openxmlformats.org/officeDocument/2006/relationships/image" Target="../media/image15.svg"/><Relationship Id="rId11" Type="http://schemas.openxmlformats.org/officeDocument/2006/relationships/image" Target="../media/image19.gif"/><Relationship Id="rId5" Type="http://schemas.openxmlformats.org/officeDocument/2006/relationships/image" Target="../media/image14.png"/><Relationship Id="rId15" Type="http://schemas.openxmlformats.org/officeDocument/2006/relationships/slide" Target="slide7.xml"/><Relationship Id="rId10" Type="http://schemas.openxmlformats.org/officeDocument/2006/relationships/image" Target="../media/image18.png"/><Relationship Id="rId19" Type="http://schemas.openxmlformats.org/officeDocument/2006/relationships/image" Target="../media/image22.png"/><Relationship Id="rId4" Type="http://schemas.openxmlformats.org/officeDocument/2006/relationships/notesSlide" Target="../notesSlides/notesSlide4.xml"/><Relationship Id="rId9" Type="http://schemas.microsoft.com/office/2007/relationships/hdphoto" Target="../media/hdphoto1.wdp"/><Relationship Id="rId14" Type="http://schemas.openxmlformats.org/officeDocument/2006/relationships/image" Target="../media/image23.png"/></Relationships>
</file>

<file path=ppt/slides/_rels/slide5.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audio" Target="../media/audio2.wav"/><Relationship Id="rId7" Type="http://schemas.openxmlformats.org/officeDocument/2006/relationships/image" Target="../media/image29.png"/><Relationship Id="rId2" Type="http://schemas.openxmlformats.org/officeDocument/2006/relationships/audio" Target="../media/audio1.wav"/><Relationship Id="rId1" Type="http://schemas.openxmlformats.org/officeDocument/2006/relationships/slideLayout" Target="../slideLayouts/slideLayout15.xml"/><Relationship Id="rId6" Type="http://schemas.openxmlformats.org/officeDocument/2006/relationships/image" Target="../media/image28.png"/><Relationship Id="rId5" Type="http://schemas.openxmlformats.org/officeDocument/2006/relationships/image" Target="../media/image8.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audio" Target="../media/audio2.wav"/><Relationship Id="rId7" Type="http://schemas.openxmlformats.org/officeDocument/2006/relationships/image" Target="../media/image29.png"/><Relationship Id="rId2" Type="http://schemas.openxmlformats.org/officeDocument/2006/relationships/audio" Target="../media/audio1.wav"/><Relationship Id="rId1" Type="http://schemas.openxmlformats.org/officeDocument/2006/relationships/slideLayout" Target="../slideLayouts/slideLayout15.xml"/><Relationship Id="rId6" Type="http://schemas.openxmlformats.org/officeDocument/2006/relationships/image" Target="../media/image28.png"/><Relationship Id="rId5" Type="http://schemas.openxmlformats.org/officeDocument/2006/relationships/image" Target="../media/image8.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Layout" Target="../slideLayouts/slideLayout15.xml"/><Relationship Id="rId6" Type="http://schemas.openxmlformats.org/officeDocument/2006/relationships/slide" Target="slide3.xml"/><Relationship Id="rId5" Type="http://schemas.openxmlformats.org/officeDocument/2006/relationships/image" Target="../media/image31.png"/><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jpg"/><Relationship Id="rId7"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4.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A09B5823-CC37-4E6E-B7BC-65BF89631BE1}"/>
              </a:ext>
            </a:extLst>
          </p:cNvPr>
          <p:cNvSpPr/>
          <p:nvPr/>
        </p:nvSpPr>
        <p:spPr>
          <a:xfrm>
            <a:off x="522514" y="449942"/>
            <a:ext cx="11146972" cy="5958114"/>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4" name="图片 3">
            <a:extLst>
              <a:ext uri="{FF2B5EF4-FFF2-40B4-BE49-F238E27FC236}">
                <a16:creationId xmlns:a16="http://schemas.microsoft.com/office/drawing/2014/main" id="{CF3F3C51-D035-4092-B1BD-9E2A37BAF66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61829" y="3127829"/>
            <a:ext cx="3730171" cy="3730171"/>
          </a:xfrm>
          <a:prstGeom prst="rect">
            <a:avLst/>
          </a:prstGeom>
        </p:spPr>
      </p:pic>
      <p:pic>
        <p:nvPicPr>
          <p:cNvPr id="29" name="图片 3">
            <a:extLst>
              <a:ext uri="{FF2B5EF4-FFF2-40B4-BE49-F238E27FC236}">
                <a16:creationId xmlns:a16="http://schemas.microsoft.com/office/drawing/2014/main" id="{E4BBC8C3-E88C-461E-B9E5-4F68BBFF7B5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 y="3127829"/>
            <a:ext cx="3730171" cy="3730171"/>
          </a:xfrm>
          <a:prstGeom prst="rect">
            <a:avLst/>
          </a:prstGeom>
        </p:spPr>
      </p:pic>
      <p:pic>
        <p:nvPicPr>
          <p:cNvPr id="30" name="Picture 29">
            <a:extLst>
              <a:ext uri="{FF2B5EF4-FFF2-40B4-BE49-F238E27FC236}">
                <a16:creationId xmlns:a16="http://schemas.microsoft.com/office/drawing/2014/main" id="{F5E760CD-B704-40B8-A9A5-095BC03323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14424" y="-2"/>
            <a:ext cx="2116319" cy="2404908"/>
          </a:xfrm>
          <a:prstGeom prst="rect">
            <a:avLst/>
          </a:prstGeom>
        </p:spPr>
      </p:pic>
      <p:pic>
        <p:nvPicPr>
          <p:cNvPr id="13" name="Picture 12" descr="A picture containing text, lamp&#10;&#10;Description automatically generated">
            <a:extLst>
              <a:ext uri="{FF2B5EF4-FFF2-40B4-BE49-F238E27FC236}">
                <a16:creationId xmlns:a16="http://schemas.microsoft.com/office/drawing/2014/main" id="{42486833-AF5F-4CE6-B522-C7C4AD105BF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0975" y="-200031"/>
            <a:ext cx="2762256" cy="2762256"/>
          </a:xfrm>
          <a:prstGeom prst="rect">
            <a:avLst/>
          </a:prstGeom>
        </p:spPr>
      </p:pic>
      <p:pic>
        <p:nvPicPr>
          <p:cNvPr id="14" name="Picture 13">
            <a:extLst>
              <a:ext uri="{FF2B5EF4-FFF2-40B4-BE49-F238E27FC236}">
                <a16:creationId xmlns:a16="http://schemas.microsoft.com/office/drawing/2014/main" id="{DEFC418C-9EE8-4153-83ED-A25207281B34}"/>
              </a:ext>
            </a:extLst>
          </p:cNvPr>
          <p:cNvPicPr>
            <a:picLocks noChangeAspect="1"/>
          </p:cNvPicPr>
          <p:nvPr/>
        </p:nvPicPr>
        <p:blipFill>
          <a:blip r:embed="rId7"/>
          <a:stretch>
            <a:fillRect/>
          </a:stretch>
        </p:blipFill>
        <p:spPr>
          <a:xfrm>
            <a:off x="3705225" y="1491889"/>
            <a:ext cx="5452184" cy="1366929"/>
          </a:xfrm>
          <a:prstGeom prst="rect">
            <a:avLst/>
          </a:prstGeom>
        </p:spPr>
      </p:pic>
      <p:sp>
        <p:nvSpPr>
          <p:cNvPr id="15" name="文本框 21">
            <a:extLst>
              <a:ext uri="{FF2B5EF4-FFF2-40B4-BE49-F238E27FC236}">
                <a16:creationId xmlns:a16="http://schemas.microsoft.com/office/drawing/2014/main" id="{D4F3DAA5-34A9-4B73-BD83-1A48EEB63CDE}"/>
              </a:ext>
            </a:extLst>
          </p:cNvPr>
          <p:cNvSpPr txBox="1"/>
          <p:nvPr/>
        </p:nvSpPr>
        <p:spPr>
          <a:xfrm>
            <a:off x="1969071" y="614543"/>
            <a:ext cx="798772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w="12700">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TRƯỜNG</a:t>
            </a:r>
            <a:r>
              <a:rPr kumimoji="0" lang="en-US" altLang="zh-CN" sz="2800" b="1" i="0" u="none" strike="noStrike" kern="1200" cap="none" spc="0" normalizeH="0" noProof="0" dirty="0">
                <a:ln w="12700">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 TIỂU HỌC </a:t>
            </a:r>
            <a:r>
              <a:rPr lang="en-US" altLang="zh-CN" sz="2800" b="1" noProof="0" dirty="0">
                <a:ln w="12700">
                  <a:noFill/>
                </a:ln>
                <a:solidFill>
                  <a:srgbClr val="002060"/>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SỐ 2 HOÀI THANH</a:t>
            </a:r>
            <a:endParaRPr kumimoji="0" lang="zh-CN" altLang="en-US" sz="2800" b="1" i="0" u="none" strike="noStrike" kern="1200" cap="none" spc="0" normalizeH="0" baseline="0" noProof="0" dirty="0">
              <a:ln w="12700">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3" name="Picture 2">
            <a:extLst>
              <a:ext uri="{FF2B5EF4-FFF2-40B4-BE49-F238E27FC236}">
                <a16:creationId xmlns:a16="http://schemas.microsoft.com/office/drawing/2014/main" id="{0FB76E50-3FFD-4567-B2DD-51E3DFC9B473}"/>
              </a:ext>
            </a:extLst>
          </p:cNvPr>
          <p:cNvPicPr>
            <a:picLocks noChangeAspect="1"/>
          </p:cNvPicPr>
          <p:nvPr/>
        </p:nvPicPr>
        <p:blipFill>
          <a:blip r:embed="rId8"/>
          <a:stretch>
            <a:fillRect/>
          </a:stretch>
        </p:blipFill>
        <p:spPr>
          <a:xfrm>
            <a:off x="2641910" y="2581576"/>
            <a:ext cx="7498730" cy="1847248"/>
          </a:xfrm>
          <a:prstGeom prst="rect">
            <a:avLst/>
          </a:prstGeom>
        </p:spPr>
      </p:pic>
      <p:sp>
        <p:nvSpPr>
          <p:cNvPr id="2" name="文本框 21">
            <a:extLst>
              <a:ext uri="{FF2B5EF4-FFF2-40B4-BE49-F238E27FC236}">
                <a16:creationId xmlns:a16="http://schemas.microsoft.com/office/drawing/2014/main" id="{F723E9C1-74E8-69AB-119B-98BB37A73A6E}"/>
              </a:ext>
            </a:extLst>
          </p:cNvPr>
          <p:cNvSpPr txBox="1"/>
          <p:nvPr/>
        </p:nvSpPr>
        <p:spPr>
          <a:xfrm>
            <a:off x="1698172" y="4424545"/>
            <a:ext cx="826588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000" b="1" dirty="0" err="1">
                <a:ln w="12700">
                  <a:noFill/>
                </a:ln>
                <a:solidFill>
                  <a:srgbClr val="002060"/>
                </a:solidFill>
                <a:effectLst>
                  <a:outerShdw blurRad="38100" dist="38100" dir="2700000" algn="tl">
                    <a:srgbClr val="000000">
                      <a:alpha val="43137"/>
                    </a:srgbClr>
                  </a:outerShdw>
                </a:effectLst>
                <a:latin typeface="HP001 4 hàng" panose="020B0603050302020204" pitchFamily="34" charset="-93"/>
                <a:ea typeface="微软雅黑" panose="020B0503020204020204" pitchFamily="34" charset="-122"/>
                <a:cs typeface="Times New Roman" panose="02020603050405020304" pitchFamily="18" charset="0"/>
              </a:rPr>
              <a:t>Giáo</a:t>
            </a:r>
            <a:r>
              <a:rPr lang="en-US" altLang="zh-CN" sz="4000" b="1" dirty="0">
                <a:ln w="12700">
                  <a:noFill/>
                </a:ln>
                <a:solidFill>
                  <a:srgbClr val="002060"/>
                </a:solidFill>
                <a:effectLst>
                  <a:outerShdw blurRad="38100" dist="38100" dir="2700000" algn="tl">
                    <a:srgbClr val="000000">
                      <a:alpha val="43137"/>
                    </a:srgbClr>
                  </a:outerShdw>
                </a:effectLst>
                <a:latin typeface="HP001 4 hàng" panose="020B0603050302020204" pitchFamily="34" charset="-93"/>
                <a:ea typeface="微软雅黑" panose="020B0503020204020204" pitchFamily="34" charset="-122"/>
                <a:cs typeface="Times New Roman" panose="02020603050405020304" pitchFamily="18" charset="0"/>
              </a:rPr>
              <a:t> </a:t>
            </a:r>
            <a:r>
              <a:rPr lang="en-US" altLang="zh-CN" sz="4000" b="1" dirty="0" err="1">
                <a:ln w="12700">
                  <a:noFill/>
                </a:ln>
                <a:solidFill>
                  <a:srgbClr val="002060"/>
                </a:solidFill>
                <a:effectLst>
                  <a:outerShdw blurRad="38100" dist="38100" dir="2700000" algn="tl">
                    <a:srgbClr val="000000">
                      <a:alpha val="43137"/>
                    </a:srgbClr>
                  </a:outerShdw>
                </a:effectLst>
                <a:latin typeface="HP001 4 hàng" panose="020B0603050302020204" pitchFamily="34" charset="-93"/>
                <a:ea typeface="微软雅黑" panose="020B0503020204020204" pitchFamily="34" charset="-122"/>
                <a:cs typeface="Times New Roman" panose="02020603050405020304" pitchFamily="18" charset="0"/>
              </a:rPr>
              <a:t>viên</a:t>
            </a:r>
            <a:r>
              <a:rPr lang="en-US" altLang="zh-CN" sz="4000" b="1" dirty="0">
                <a:ln w="12700">
                  <a:noFill/>
                </a:ln>
                <a:solidFill>
                  <a:srgbClr val="002060"/>
                </a:solidFill>
                <a:effectLst>
                  <a:outerShdw blurRad="38100" dist="38100" dir="2700000" algn="tl">
                    <a:srgbClr val="000000">
                      <a:alpha val="43137"/>
                    </a:srgbClr>
                  </a:outerShdw>
                </a:effectLst>
                <a:latin typeface="HP001 4 hàng" panose="020B0603050302020204" pitchFamily="34" charset="-93"/>
                <a:ea typeface="微软雅黑" panose="020B0503020204020204" pitchFamily="34" charset="-122"/>
                <a:cs typeface="Times New Roman" panose="02020603050405020304" pitchFamily="18" charset="0"/>
              </a:rPr>
              <a:t>: </a:t>
            </a:r>
            <a:r>
              <a:rPr lang="en-US" altLang="zh-CN" sz="4000" b="1" i="1" dirty="0" err="1">
                <a:ln w="12700">
                  <a:noFill/>
                </a:ln>
                <a:solidFill>
                  <a:srgbClr val="002060"/>
                </a:solidFill>
                <a:effectLst>
                  <a:outerShdw blurRad="38100" dist="38100" dir="2700000" algn="tl">
                    <a:srgbClr val="000000">
                      <a:alpha val="43137"/>
                    </a:srgbClr>
                  </a:outerShdw>
                </a:effectLst>
                <a:latin typeface="HP001 4 hàng" panose="020B0603050302020204" pitchFamily="34" charset="-93"/>
                <a:ea typeface="微软雅黑" panose="020B0503020204020204" pitchFamily="34" charset="-122"/>
                <a:cs typeface="Times New Roman" panose="02020603050405020304" pitchFamily="18" charset="0"/>
              </a:rPr>
              <a:t>Hồ</a:t>
            </a:r>
            <a:r>
              <a:rPr lang="en-US" altLang="zh-CN" sz="4000" b="1" i="1" dirty="0">
                <a:ln w="12700">
                  <a:noFill/>
                </a:ln>
                <a:solidFill>
                  <a:srgbClr val="002060"/>
                </a:solidFill>
                <a:effectLst>
                  <a:outerShdw blurRad="38100" dist="38100" dir="2700000" algn="tl">
                    <a:srgbClr val="000000">
                      <a:alpha val="43137"/>
                    </a:srgbClr>
                  </a:outerShdw>
                </a:effectLst>
                <a:latin typeface="HP001 4 hàng" panose="020B0603050302020204" pitchFamily="34" charset="-93"/>
                <a:ea typeface="微软雅黑" panose="020B0503020204020204" pitchFamily="34" charset="-122"/>
                <a:cs typeface="Times New Roman" panose="02020603050405020304" pitchFamily="18" charset="0"/>
              </a:rPr>
              <a:t> </a:t>
            </a:r>
            <a:r>
              <a:rPr lang="en-US" altLang="zh-CN" sz="4000" b="1" i="1" dirty="0" err="1">
                <a:ln w="12700">
                  <a:noFill/>
                </a:ln>
                <a:solidFill>
                  <a:srgbClr val="002060"/>
                </a:solidFill>
                <a:effectLst>
                  <a:outerShdw blurRad="38100" dist="38100" dir="2700000" algn="tl">
                    <a:srgbClr val="000000">
                      <a:alpha val="43137"/>
                    </a:srgbClr>
                  </a:outerShdw>
                </a:effectLst>
                <a:latin typeface="HP001 4 hàng" panose="020B0603050302020204" pitchFamily="34" charset="-93"/>
                <a:ea typeface="微软雅黑" panose="020B0503020204020204" pitchFamily="34" charset="-122"/>
                <a:cs typeface="Times New Roman" panose="02020603050405020304" pitchFamily="18" charset="0"/>
              </a:rPr>
              <a:t>Thị</a:t>
            </a:r>
            <a:r>
              <a:rPr lang="en-US" altLang="zh-CN" sz="4000" b="1" i="1" dirty="0">
                <a:ln w="12700">
                  <a:noFill/>
                </a:ln>
                <a:solidFill>
                  <a:srgbClr val="002060"/>
                </a:solidFill>
                <a:effectLst>
                  <a:outerShdw blurRad="38100" dist="38100" dir="2700000" algn="tl">
                    <a:srgbClr val="000000">
                      <a:alpha val="43137"/>
                    </a:srgbClr>
                  </a:outerShdw>
                </a:effectLst>
                <a:latin typeface="HP001 4 hàng" panose="020B0603050302020204" pitchFamily="34" charset="-93"/>
                <a:ea typeface="微软雅黑" panose="020B0503020204020204" pitchFamily="34" charset="-122"/>
                <a:cs typeface="Times New Roman" panose="02020603050405020304" pitchFamily="18" charset="0"/>
              </a:rPr>
              <a:t> Lý</a:t>
            </a:r>
            <a:endParaRPr kumimoji="0" lang="zh-CN" altLang="en-US" sz="4000" b="1" i="1" u="none" strike="noStrike" kern="1200" cap="none" spc="0" normalizeH="0" baseline="0" noProof="0" dirty="0">
              <a:ln w="12700">
                <a:noFill/>
              </a:ln>
              <a:solidFill>
                <a:srgbClr val="002060"/>
              </a:solidFill>
              <a:effectLst>
                <a:outerShdw blurRad="38100" dist="38100" dir="2700000" algn="tl">
                  <a:srgbClr val="000000">
                    <a:alpha val="43137"/>
                  </a:srgbClr>
                </a:outerShdw>
              </a:effectLst>
              <a:uLnTx/>
              <a:uFillTx/>
              <a:latin typeface="HP001 4 hàng" panose="020B0603050302020204" pitchFamily="34" charset="-93"/>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375812400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750"/>
                                        <p:tgtEl>
                                          <p:spTgt spid="4"/>
                                        </p:tgtEl>
                                      </p:cBhvr>
                                    </p:animEffect>
                                  </p:childTnLst>
                                </p:cTn>
                              </p:par>
                            </p:childTnLst>
                          </p:cTn>
                        </p:par>
                        <p:par>
                          <p:cTn id="8" fill="hold">
                            <p:stCondLst>
                              <p:cond delay="750"/>
                            </p:stCondLst>
                            <p:childTnLst>
                              <p:par>
                                <p:cTn id="9" presetID="50" presetClass="entr" presetSubtype="0" decel="10000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p:cTn id="11" dur="1000" fill="hold"/>
                                        <p:tgtEl>
                                          <p:spTgt spid="15"/>
                                        </p:tgtEl>
                                        <p:attrNameLst>
                                          <p:attrName>ppt_w</p:attrName>
                                        </p:attrNameLst>
                                      </p:cBhvr>
                                      <p:tavLst>
                                        <p:tav tm="0">
                                          <p:val>
                                            <p:strVal val="#ppt_w+.3"/>
                                          </p:val>
                                        </p:tav>
                                        <p:tav tm="100000">
                                          <p:val>
                                            <p:strVal val="#ppt_w"/>
                                          </p:val>
                                        </p:tav>
                                      </p:tavLst>
                                    </p:anim>
                                    <p:anim calcmode="lin" valueType="num">
                                      <p:cBhvr>
                                        <p:cTn id="12" dur="1000" fill="hold"/>
                                        <p:tgtEl>
                                          <p:spTgt spid="15"/>
                                        </p:tgtEl>
                                        <p:attrNameLst>
                                          <p:attrName>ppt_h</p:attrName>
                                        </p:attrNameLst>
                                      </p:cBhvr>
                                      <p:tavLst>
                                        <p:tav tm="0">
                                          <p:val>
                                            <p:strVal val="#ppt_h"/>
                                          </p:val>
                                        </p:tav>
                                        <p:tav tm="100000">
                                          <p:val>
                                            <p:strVal val="#ppt_h"/>
                                          </p:val>
                                        </p:tav>
                                      </p:tavLst>
                                    </p:anim>
                                    <p:animEffect transition="in" filter="fade">
                                      <p:cBhvr>
                                        <p:cTn id="13" dur="10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5">
                                            <p:txEl>
                                              <p:pRg st="0" end="0"/>
                                            </p:txEl>
                                          </p:spTgt>
                                        </p:tgtEl>
                                        <p:attrNameLst>
                                          <p:attrName>style.visibility</p:attrName>
                                        </p:attrNameLst>
                                      </p:cBhvr>
                                      <p:to>
                                        <p:strVal val="visible"/>
                                      </p:to>
                                    </p:set>
                                    <p:animEffect transition="in" filter="barn(inVertical)">
                                      <p:cBhvr>
                                        <p:cTn id="18" dur="500"/>
                                        <p:tgtEl>
                                          <p:spTgt spid="15">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wipe(down)">
                                      <p:cBhvr>
                                        <p:cTn id="28" dur="500"/>
                                        <p:tgtEl>
                                          <p:spTgt spid="3"/>
                                        </p:tgtEl>
                                      </p:cBhvr>
                                    </p:animEffect>
                                  </p:childTnLst>
                                </p:cTn>
                              </p:par>
                            </p:childTnLst>
                          </p:cTn>
                        </p:par>
                        <p:par>
                          <p:cTn id="29" fill="hold">
                            <p:stCondLst>
                              <p:cond delay="500"/>
                            </p:stCondLst>
                            <p:childTnLst>
                              <p:par>
                                <p:cTn id="30" presetID="50" presetClass="entr" presetSubtype="0" decel="100000" fill="hold" grpId="0" nodeType="afterEffect">
                                  <p:stCondLst>
                                    <p:cond delay="0"/>
                                  </p:stCondLst>
                                  <p:childTnLst>
                                    <p:set>
                                      <p:cBhvr>
                                        <p:cTn id="31" dur="1" fill="hold">
                                          <p:stCondLst>
                                            <p:cond delay="0"/>
                                          </p:stCondLst>
                                        </p:cTn>
                                        <p:tgtEl>
                                          <p:spTgt spid="2"/>
                                        </p:tgtEl>
                                        <p:attrNameLst>
                                          <p:attrName>style.visibility</p:attrName>
                                        </p:attrNameLst>
                                      </p:cBhvr>
                                      <p:to>
                                        <p:strVal val="visible"/>
                                      </p:to>
                                    </p:set>
                                    <p:anim calcmode="lin" valueType="num">
                                      <p:cBhvr>
                                        <p:cTn id="32" dur="1000" fill="hold"/>
                                        <p:tgtEl>
                                          <p:spTgt spid="2"/>
                                        </p:tgtEl>
                                        <p:attrNameLst>
                                          <p:attrName>ppt_w</p:attrName>
                                        </p:attrNameLst>
                                      </p:cBhvr>
                                      <p:tavLst>
                                        <p:tav tm="0">
                                          <p:val>
                                            <p:strVal val="#ppt_w+.3"/>
                                          </p:val>
                                        </p:tav>
                                        <p:tav tm="100000">
                                          <p:val>
                                            <p:strVal val="#ppt_w"/>
                                          </p:val>
                                        </p:tav>
                                      </p:tavLst>
                                    </p:anim>
                                    <p:anim calcmode="lin" valueType="num">
                                      <p:cBhvr>
                                        <p:cTn id="33" dur="1000" fill="hold"/>
                                        <p:tgtEl>
                                          <p:spTgt spid="2"/>
                                        </p:tgtEl>
                                        <p:attrNameLst>
                                          <p:attrName>ppt_h</p:attrName>
                                        </p:attrNameLst>
                                      </p:cBhvr>
                                      <p:tavLst>
                                        <p:tav tm="0">
                                          <p:val>
                                            <p:strVal val="#ppt_h"/>
                                          </p:val>
                                        </p:tav>
                                        <p:tav tm="100000">
                                          <p:val>
                                            <p:strVal val="#ppt_h"/>
                                          </p:val>
                                        </p:tav>
                                      </p:tavLst>
                                    </p:anim>
                                    <p:animEffect transition="in" filter="fade">
                                      <p:cBhvr>
                                        <p:cTn id="34" dur="1000"/>
                                        <p:tgtEl>
                                          <p:spTgt spid="2"/>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2">
                                            <p:txEl>
                                              <p:pRg st="0" end="0"/>
                                            </p:txEl>
                                          </p:spTgt>
                                        </p:tgtEl>
                                        <p:attrNameLst>
                                          <p:attrName>style.visibility</p:attrName>
                                        </p:attrNameLst>
                                      </p:cBhvr>
                                      <p:to>
                                        <p:strVal val="visible"/>
                                      </p:to>
                                    </p:set>
                                    <p:animEffect transition="in" filter="barn(inVertical)">
                                      <p:cBhvr>
                                        <p:cTn id="39"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图片 3">
            <a:extLst>
              <a:ext uri="{FF2B5EF4-FFF2-40B4-BE49-F238E27FC236}">
                <a16:creationId xmlns:a16="http://schemas.microsoft.com/office/drawing/2014/main" id="{CF3F3C51-D035-4092-B1BD-9E2A37BAF66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61829" y="3127829"/>
            <a:ext cx="3730171" cy="3730171"/>
          </a:xfrm>
          <a:prstGeom prst="rect">
            <a:avLst/>
          </a:prstGeom>
        </p:spPr>
      </p:pic>
      <p:pic>
        <p:nvPicPr>
          <p:cNvPr id="29" name="图片 3">
            <a:extLst>
              <a:ext uri="{FF2B5EF4-FFF2-40B4-BE49-F238E27FC236}">
                <a16:creationId xmlns:a16="http://schemas.microsoft.com/office/drawing/2014/main" id="{E4BBC8C3-E88C-461E-B9E5-4F68BBFF7B5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 y="3127829"/>
            <a:ext cx="3730171" cy="3730171"/>
          </a:xfrm>
          <a:prstGeom prst="rect">
            <a:avLst/>
          </a:prstGeom>
        </p:spPr>
      </p:pic>
      <p:sp>
        <p:nvSpPr>
          <p:cNvPr id="11" name="矩形: 圆角 10">
            <a:extLst>
              <a:ext uri="{FF2B5EF4-FFF2-40B4-BE49-F238E27FC236}">
                <a16:creationId xmlns:a16="http://schemas.microsoft.com/office/drawing/2014/main" id="{A09B5823-CC37-4E6E-B7BC-65BF89631BE1}"/>
              </a:ext>
            </a:extLst>
          </p:cNvPr>
          <p:cNvSpPr/>
          <p:nvPr/>
        </p:nvSpPr>
        <p:spPr>
          <a:xfrm>
            <a:off x="522514" y="449942"/>
            <a:ext cx="11146972" cy="5958114"/>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4" name="TextBox 13">
            <a:extLst>
              <a:ext uri="{FF2B5EF4-FFF2-40B4-BE49-F238E27FC236}">
                <a16:creationId xmlns:a16="http://schemas.microsoft.com/office/drawing/2014/main" id="{40B86D73-8666-462C-9576-C24B763BEE42}"/>
              </a:ext>
            </a:extLst>
          </p:cNvPr>
          <p:cNvSpPr txBox="1"/>
          <p:nvPr/>
        </p:nvSpPr>
        <p:spPr>
          <a:xfrm>
            <a:off x="1926771" y="4731304"/>
            <a:ext cx="10526486"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tabLst/>
              <a:defRPr/>
            </a:pPr>
            <a:r>
              <a:rPr kumimoji="0" lang="vi-VN" sz="2800" b="1" i="0" u="none" strike="noStrike" kern="1200" cap="none" spc="0" normalizeH="0" baseline="0" noProof="0">
                <a:ln>
                  <a:noFill/>
                </a:ln>
                <a:solidFill>
                  <a:srgbClr val="333333"/>
                </a:solidFill>
                <a:effectLst/>
                <a:uLnTx/>
                <a:uFillTx/>
                <a:latin typeface="Arial" panose="020B0604020202020204" pitchFamily="34" charset="0"/>
                <a:ea typeface="+mn-ea"/>
                <a:cs typeface="Arial" panose="020B0604020202020204" pitchFamily="34" charset="0"/>
              </a:rPr>
              <a:t>Bạn nam đang giật mình rụt tay lại vì nước nóng quá.</a:t>
            </a:r>
            <a:endParaRPr kumimoji="0" lang="vi-VN" sz="2800" b="1" i="0" u="none" strike="noStrike" kern="1200" cap="none" spc="0" normalizeH="0" baseline="0" noProof="0" dirty="0">
              <a:ln>
                <a:noFill/>
              </a:ln>
              <a:solidFill>
                <a:srgbClr val="333333"/>
              </a:solidFill>
              <a:effectLst/>
              <a:uLnTx/>
              <a:uFillTx/>
              <a:latin typeface="Arial" panose="020B0604020202020204" pitchFamily="34" charset="0"/>
              <a:ea typeface="+mn-ea"/>
              <a:cs typeface="Arial" panose="020B0604020202020204" pitchFamily="34" charset="0"/>
            </a:endParaRPr>
          </a:p>
        </p:txBody>
      </p:sp>
      <p:pic>
        <p:nvPicPr>
          <p:cNvPr id="6" name="Picture 5">
            <a:extLst>
              <a:ext uri="{FF2B5EF4-FFF2-40B4-BE49-F238E27FC236}">
                <a16:creationId xmlns:a16="http://schemas.microsoft.com/office/drawing/2014/main" id="{FFFFE770-9925-4F8B-A4F3-3DFB8BE2AC55}"/>
              </a:ext>
            </a:extLst>
          </p:cNvPr>
          <p:cNvPicPr>
            <a:picLocks noChangeAspect="1"/>
          </p:cNvPicPr>
          <p:nvPr/>
        </p:nvPicPr>
        <p:blipFill rotWithShape="1">
          <a:blip r:embed="rId5">
            <a:extLst>
              <a:ext uri="{28A0092B-C50C-407E-A947-70E740481C1C}">
                <a14:useLocalDpi xmlns:a14="http://schemas.microsoft.com/office/drawing/2010/main" val="0"/>
              </a:ext>
            </a:extLst>
          </a:blip>
          <a:srcRect r="50000"/>
          <a:stretch/>
        </p:blipFill>
        <p:spPr>
          <a:xfrm>
            <a:off x="3298527" y="983926"/>
            <a:ext cx="5594945" cy="3356968"/>
          </a:xfrm>
          <a:prstGeom prst="rect">
            <a:avLst/>
          </a:prstGeom>
        </p:spPr>
      </p:pic>
    </p:spTree>
    <p:extLst>
      <p:ext uri="{BB962C8B-B14F-4D97-AF65-F5344CB8AC3E}">
        <p14:creationId xmlns:p14="http://schemas.microsoft.com/office/powerpoint/2010/main" val="412726672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图片 3">
            <a:extLst>
              <a:ext uri="{FF2B5EF4-FFF2-40B4-BE49-F238E27FC236}">
                <a16:creationId xmlns:a16="http://schemas.microsoft.com/office/drawing/2014/main" id="{CF3F3C51-D035-4092-B1BD-9E2A37BAF66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61829" y="3127829"/>
            <a:ext cx="3730171" cy="3730171"/>
          </a:xfrm>
          <a:prstGeom prst="rect">
            <a:avLst/>
          </a:prstGeom>
        </p:spPr>
      </p:pic>
      <p:pic>
        <p:nvPicPr>
          <p:cNvPr id="29" name="图片 3">
            <a:extLst>
              <a:ext uri="{FF2B5EF4-FFF2-40B4-BE49-F238E27FC236}">
                <a16:creationId xmlns:a16="http://schemas.microsoft.com/office/drawing/2014/main" id="{E4BBC8C3-E88C-461E-B9E5-4F68BBFF7B5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 y="3127829"/>
            <a:ext cx="3730171" cy="3730171"/>
          </a:xfrm>
          <a:prstGeom prst="rect">
            <a:avLst/>
          </a:prstGeom>
        </p:spPr>
      </p:pic>
      <p:sp>
        <p:nvSpPr>
          <p:cNvPr id="11" name="矩形: 圆角 10">
            <a:extLst>
              <a:ext uri="{FF2B5EF4-FFF2-40B4-BE49-F238E27FC236}">
                <a16:creationId xmlns:a16="http://schemas.microsoft.com/office/drawing/2014/main" id="{A09B5823-CC37-4E6E-B7BC-65BF89631BE1}"/>
              </a:ext>
            </a:extLst>
          </p:cNvPr>
          <p:cNvSpPr/>
          <p:nvPr/>
        </p:nvSpPr>
        <p:spPr>
          <a:xfrm>
            <a:off x="522514" y="449942"/>
            <a:ext cx="11146972" cy="5958114"/>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4" name="TextBox 13">
            <a:extLst>
              <a:ext uri="{FF2B5EF4-FFF2-40B4-BE49-F238E27FC236}">
                <a16:creationId xmlns:a16="http://schemas.microsoft.com/office/drawing/2014/main" id="{40B86D73-8666-462C-9576-C24B763BEE42}"/>
              </a:ext>
            </a:extLst>
          </p:cNvPr>
          <p:cNvSpPr txBox="1"/>
          <p:nvPr/>
        </p:nvSpPr>
        <p:spPr>
          <a:xfrm>
            <a:off x="2188027" y="4863424"/>
            <a:ext cx="10526486" cy="523220"/>
          </a:xfrm>
          <a:prstGeom prst="rect">
            <a:avLst/>
          </a:prstGeom>
          <a:noFill/>
        </p:spPr>
        <p:txBody>
          <a:bodyPr wrap="square">
            <a:spAutoFit/>
          </a:bodyPr>
          <a:lstStyle/>
          <a:p>
            <a:pPr lvl="0"/>
            <a:r>
              <a:rPr lang="vi-VN" sz="2800" b="1">
                <a:solidFill>
                  <a:srgbClr val="333333"/>
                </a:solidFill>
                <a:cs typeface="Arial" panose="020B0604020202020204" pitchFamily="34" charset="0"/>
              </a:rPr>
              <a:t>Bạn nữ bất ngờ trượt chân bị ngã và kêu lên.</a:t>
            </a:r>
            <a:endParaRPr kumimoji="0" lang="vi-VN" sz="2800" b="1" i="0" u="none" strike="noStrike" kern="1200" cap="none" spc="0" normalizeH="0" baseline="0" noProof="0" dirty="0">
              <a:ln>
                <a:noFill/>
              </a:ln>
              <a:solidFill>
                <a:srgbClr val="333333"/>
              </a:solidFill>
              <a:effectLst/>
              <a:uLnTx/>
              <a:uFillTx/>
              <a:latin typeface="Arial" panose="020B0604020202020204" pitchFamily="34" charset="0"/>
              <a:ea typeface="+mn-ea"/>
              <a:cs typeface="Arial" panose="020B0604020202020204" pitchFamily="34" charset="0"/>
            </a:endParaRPr>
          </a:p>
        </p:txBody>
      </p:sp>
      <p:pic>
        <p:nvPicPr>
          <p:cNvPr id="6" name="Picture 5">
            <a:extLst>
              <a:ext uri="{FF2B5EF4-FFF2-40B4-BE49-F238E27FC236}">
                <a16:creationId xmlns:a16="http://schemas.microsoft.com/office/drawing/2014/main" id="{FFFFE770-9925-4F8B-A4F3-3DFB8BE2AC55}"/>
              </a:ext>
            </a:extLst>
          </p:cNvPr>
          <p:cNvPicPr>
            <a:picLocks noChangeAspect="1"/>
          </p:cNvPicPr>
          <p:nvPr/>
        </p:nvPicPr>
        <p:blipFill rotWithShape="1">
          <a:blip r:embed="rId5">
            <a:extLst>
              <a:ext uri="{28A0092B-C50C-407E-A947-70E740481C1C}">
                <a14:useLocalDpi xmlns:a14="http://schemas.microsoft.com/office/drawing/2010/main" val="0"/>
              </a:ext>
            </a:extLst>
          </a:blip>
          <a:srcRect l="49370" t="-4928" r="-1609" b="-2523"/>
          <a:stretch/>
        </p:blipFill>
        <p:spPr>
          <a:xfrm>
            <a:off x="3298527" y="983926"/>
            <a:ext cx="5845473" cy="3607124"/>
          </a:xfrm>
          <a:prstGeom prst="rect">
            <a:avLst/>
          </a:prstGeom>
        </p:spPr>
      </p:pic>
    </p:spTree>
    <p:extLst>
      <p:ext uri="{BB962C8B-B14F-4D97-AF65-F5344CB8AC3E}">
        <p14:creationId xmlns:p14="http://schemas.microsoft.com/office/powerpoint/2010/main" val="417082400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图片 3">
            <a:extLst>
              <a:ext uri="{FF2B5EF4-FFF2-40B4-BE49-F238E27FC236}">
                <a16:creationId xmlns:a16="http://schemas.microsoft.com/office/drawing/2014/main" id="{CF3F3C51-D035-4092-B1BD-9E2A37BAF66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61829" y="3127829"/>
            <a:ext cx="3730171" cy="3730171"/>
          </a:xfrm>
          <a:prstGeom prst="rect">
            <a:avLst/>
          </a:prstGeom>
        </p:spPr>
      </p:pic>
      <p:pic>
        <p:nvPicPr>
          <p:cNvPr id="29" name="图片 3">
            <a:extLst>
              <a:ext uri="{FF2B5EF4-FFF2-40B4-BE49-F238E27FC236}">
                <a16:creationId xmlns:a16="http://schemas.microsoft.com/office/drawing/2014/main" id="{E4BBC8C3-E88C-461E-B9E5-4F68BBFF7B5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 y="3127829"/>
            <a:ext cx="3730171" cy="3730171"/>
          </a:xfrm>
          <a:prstGeom prst="rect">
            <a:avLst/>
          </a:prstGeom>
        </p:spPr>
      </p:pic>
      <p:sp>
        <p:nvSpPr>
          <p:cNvPr id="11" name="矩形: 圆角 10">
            <a:extLst>
              <a:ext uri="{FF2B5EF4-FFF2-40B4-BE49-F238E27FC236}">
                <a16:creationId xmlns:a16="http://schemas.microsoft.com/office/drawing/2014/main" id="{A09B5823-CC37-4E6E-B7BC-65BF89631BE1}"/>
              </a:ext>
            </a:extLst>
          </p:cNvPr>
          <p:cNvSpPr/>
          <p:nvPr/>
        </p:nvSpPr>
        <p:spPr>
          <a:xfrm>
            <a:off x="522514" y="449942"/>
            <a:ext cx="11146972" cy="5958114"/>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4" name="TextBox 13">
            <a:extLst>
              <a:ext uri="{FF2B5EF4-FFF2-40B4-BE49-F238E27FC236}">
                <a16:creationId xmlns:a16="http://schemas.microsoft.com/office/drawing/2014/main" id="{40B86D73-8666-462C-9576-C24B763BEE42}"/>
              </a:ext>
            </a:extLst>
          </p:cNvPr>
          <p:cNvSpPr txBox="1"/>
          <p:nvPr/>
        </p:nvSpPr>
        <p:spPr>
          <a:xfrm>
            <a:off x="1143000" y="656089"/>
            <a:ext cx="10526486"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tabLst/>
              <a:defRPr/>
            </a:pPr>
            <a:r>
              <a:rPr kumimoji="0" lang="vi-VN" sz="2800" b="1" i="0" u="none" strike="noStrike" kern="1200" cap="none" spc="0" normalizeH="0" baseline="0" noProof="0">
                <a:ln>
                  <a:noFill/>
                </a:ln>
                <a:solidFill>
                  <a:srgbClr val="333333"/>
                </a:solidFill>
                <a:effectLst/>
                <a:uLnTx/>
                <a:uFillTx/>
                <a:latin typeface="Arial" panose="020B0604020202020204" pitchFamily="34" charset="0"/>
                <a:ea typeface="+mn-ea"/>
                <a:cs typeface="Arial" panose="020B0604020202020204" pitchFamily="34" charset="0"/>
              </a:rPr>
              <a:t>Bộ phận nào của cơ quan thần kinh điều khiển phản ứng của các bạn trong hình?</a:t>
            </a:r>
            <a:endParaRPr kumimoji="0" lang="vi-VN" sz="2800" b="1" i="0" u="none" strike="noStrike" kern="1200" cap="none" spc="0" normalizeH="0" baseline="0" noProof="0" dirty="0">
              <a:ln>
                <a:noFill/>
              </a:ln>
              <a:solidFill>
                <a:srgbClr val="333333"/>
              </a:solidFill>
              <a:effectLst/>
              <a:uLnTx/>
              <a:uFillTx/>
              <a:latin typeface="Arial" panose="020B0604020202020204" pitchFamily="34" charset="0"/>
              <a:ea typeface="+mn-ea"/>
              <a:cs typeface="Arial" panose="020B0604020202020204" pitchFamily="34" charset="0"/>
            </a:endParaRPr>
          </a:p>
        </p:txBody>
      </p:sp>
      <p:pic>
        <p:nvPicPr>
          <p:cNvPr id="6" name="Picture 5">
            <a:extLst>
              <a:ext uri="{FF2B5EF4-FFF2-40B4-BE49-F238E27FC236}">
                <a16:creationId xmlns:a16="http://schemas.microsoft.com/office/drawing/2014/main" id="{FFFFE770-9925-4F8B-A4F3-3DFB8BE2AC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9711" y="2491026"/>
            <a:ext cx="10492579" cy="3147774"/>
          </a:xfrm>
          <a:prstGeom prst="rect">
            <a:avLst/>
          </a:prstGeom>
        </p:spPr>
      </p:pic>
      <p:sp>
        <p:nvSpPr>
          <p:cNvPr id="2" name="Arrow: Curved Right 1">
            <a:extLst>
              <a:ext uri="{FF2B5EF4-FFF2-40B4-BE49-F238E27FC236}">
                <a16:creationId xmlns:a16="http://schemas.microsoft.com/office/drawing/2014/main" id="{744B252E-2620-4C77-97A7-E069EE093307}"/>
              </a:ext>
            </a:extLst>
          </p:cNvPr>
          <p:cNvSpPr/>
          <p:nvPr/>
        </p:nvSpPr>
        <p:spPr>
          <a:xfrm>
            <a:off x="849711" y="1504950"/>
            <a:ext cx="617139" cy="742049"/>
          </a:xfrm>
          <a:prstGeom prst="curvedRightArrow">
            <a:avLst/>
          </a:prstGeom>
          <a:solidFill>
            <a:schemeClr val="accent2"/>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TextBox 8">
            <a:extLst>
              <a:ext uri="{FF2B5EF4-FFF2-40B4-BE49-F238E27FC236}">
                <a16:creationId xmlns:a16="http://schemas.microsoft.com/office/drawing/2014/main" id="{78E0F60B-0EE4-44FB-B2CE-54186CF23767}"/>
              </a:ext>
            </a:extLst>
          </p:cNvPr>
          <p:cNvSpPr txBox="1"/>
          <p:nvPr/>
        </p:nvSpPr>
        <p:spPr>
          <a:xfrm>
            <a:off x="522513" y="1759534"/>
            <a:ext cx="10526486"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tabLst/>
              <a:defRPr/>
            </a:pPr>
            <a:r>
              <a:rPr kumimoji="0" lang="en-US" sz="28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T</a:t>
            </a:r>
            <a:r>
              <a:rPr kumimoji="0" lang="vi-VN" sz="28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uỷ sống và các dây thần kinh.</a:t>
            </a:r>
          </a:p>
        </p:txBody>
      </p:sp>
    </p:spTree>
    <p:extLst>
      <p:ext uri="{BB962C8B-B14F-4D97-AF65-F5344CB8AC3E}">
        <p14:creationId xmlns:p14="http://schemas.microsoft.com/office/powerpoint/2010/main" val="359611130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8F099B-D473-4046-9628-BF88B0F2E9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A09B5823-CC37-4E6E-B7BC-65BF89631BE1}"/>
              </a:ext>
            </a:extLst>
          </p:cNvPr>
          <p:cNvSpPr/>
          <p:nvPr/>
        </p:nvSpPr>
        <p:spPr>
          <a:xfrm>
            <a:off x="522514" y="449942"/>
            <a:ext cx="11146972" cy="5958114"/>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4" name="图片 3">
            <a:extLst>
              <a:ext uri="{FF2B5EF4-FFF2-40B4-BE49-F238E27FC236}">
                <a16:creationId xmlns:a16="http://schemas.microsoft.com/office/drawing/2014/main" id="{CF3F3C51-D035-4092-B1BD-9E2A37BAF66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61829" y="3127829"/>
            <a:ext cx="3730171" cy="3730171"/>
          </a:xfrm>
          <a:prstGeom prst="rect">
            <a:avLst/>
          </a:prstGeom>
        </p:spPr>
      </p:pic>
      <p:pic>
        <p:nvPicPr>
          <p:cNvPr id="29" name="图片 3">
            <a:extLst>
              <a:ext uri="{FF2B5EF4-FFF2-40B4-BE49-F238E27FC236}">
                <a16:creationId xmlns:a16="http://schemas.microsoft.com/office/drawing/2014/main" id="{E4BBC8C3-E88C-461E-B9E5-4F68BBFF7B5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 y="3127829"/>
            <a:ext cx="3730171" cy="3730171"/>
          </a:xfrm>
          <a:prstGeom prst="rect">
            <a:avLst/>
          </a:prstGeom>
        </p:spPr>
      </p:pic>
      <p:pic>
        <p:nvPicPr>
          <p:cNvPr id="13" name="Picture 12">
            <a:extLst>
              <a:ext uri="{FF2B5EF4-FFF2-40B4-BE49-F238E27FC236}">
                <a16:creationId xmlns:a16="http://schemas.microsoft.com/office/drawing/2014/main" id="{32526664-DBBB-4A10-8080-70F89B87979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28218" y="-186072"/>
            <a:ext cx="1286854" cy="1225192"/>
          </a:xfrm>
          <a:prstGeom prst="rect">
            <a:avLst/>
          </a:prstGeom>
        </p:spPr>
      </p:pic>
      <p:pic>
        <p:nvPicPr>
          <p:cNvPr id="20" name="Picture 19">
            <a:extLst>
              <a:ext uri="{FF2B5EF4-FFF2-40B4-BE49-F238E27FC236}">
                <a16:creationId xmlns:a16="http://schemas.microsoft.com/office/drawing/2014/main" id="{381CA031-A2ED-40B0-8365-7AB22E8DAA0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187080" y="6004687"/>
            <a:ext cx="853313" cy="853313"/>
          </a:xfrm>
          <a:prstGeom prst="rect">
            <a:avLst/>
          </a:prstGeom>
        </p:spPr>
      </p:pic>
      <p:sp>
        <p:nvSpPr>
          <p:cNvPr id="25" name="Cloud 24">
            <a:extLst>
              <a:ext uri="{FF2B5EF4-FFF2-40B4-BE49-F238E27FC236}">
                <a16:creationId xmlns:a16="http://schemas.microsoft.com/office/drawing/2014/main" id="{C36E2D52-F3B5-4824-9812-DF2AA19D1E38}"/>
              </a:ext>
            </a:extLst>
          </p:cNvPr>
          <p:cNvSpPr/>
          <p:nvPr/>
        </p:nvSpPr>
        <p:spPr>
          <a:xfrm>
            <a:off x="1979381" y="922243"/>
            <a:ext cx="9690106" cy="4989408"/>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ysClr val="windowText" lastClr="000000"/>
                </a:solidFill>
                <a:latin typeface="Arial" panose="020B0604020202020204" pitchFamily="34" charset="0"/>
                <a:cs typeface="Arial" panose="020B0604020202020204" pitchFamily="34" charset="0"/>
              </a:rPr>
              <a:t>Khi </a:t>
            </a:r>
            <a:r>
              <a:rPr lang="en-US" sz="3200" dirty="0" err="1">
                <a:solidFill>
                  <a:sysClr val="windowText" lastClr="000000"/>
                </a:solidFill>
                <a:latin typeface="Arial" panose="020B0604020202020204" pitchFamily="34" charset="0"/>
                <a:cs typeface="Arial" panose="020B0604020202020204" pitchFamily="34" charset="0"/>
              </a:rPr>
              <a:t>bất</a:t>
            </a:r>
            <a:r>
              <a:rPr lang="en-US" sz="3200" dirty="0">
                <a:solidFill>
                  <a:sysClr val="windowText" lastClr="000000"/>
                </a:solidFill>
                <a:latin typeface="Arial" panose="020B0604020202020204" pitchFamily="34" charset="0"/>
                <a:cs typeface="Arial" panose="020B0604020202020204" pitchFamily="34" charset="0"/>
              </a:rPr>
              <a:t> </a:t>
            </a:r>
            <a:r>
              <a:rPr lang="en-US" sz="3200" dirty="0" err="1">
                <a:solidFill>
                  <a:sysClr val="windowText" lastClr="000000"/>
                </a:solidFill>
                <a:latin typeface="Arial" panose="020B0604020202020204" pitchFamily="34" charset="0"/>
                <a:cs typeface="Arial" panose="020B0604020202020204" pitchFamily="34" charset="0"/>
              </a:rPr>
              <a:t>ngờ</a:t>
            </a:r>
            <a:r>
              <a:rPr lang="en-US" sz="3200" dirty="0">
                <a:solidFill>
                  <a:sysClr val="windowText" lastClr="000000"/>
                </a:solidFill>
                <a:latin typeface="Arial" panose="020B0604020202020204" pitchFamily="34" charset="0"/>
                <a:cs typeface="Arial" panose="020B0604020202020204" pitchFamily="34" charset="0"/>
              </a:rPr>
              <a:t> </a:t>
            </a:r>
            <a:r>
              <a:rPr lang="en-US" sz="3200" dirty="0" err="1">
                <a:solidFill>
                  <a:sysClr val="windowText" lastClr="000000"/>
                </a:solidFill>
                <a:latin typeface="Arial" panose="020B0604020202020204" pitchFamily="34" charset="0"/>
                <a:cs typeface="Arial" panose="020B0604020202020204" pitchFamily="34" charset="0"/>
              </a:rPr>
              <a:t>chạm</a:t>
            </a:r>
            <a:r>
              <a:rPr lang="en-US" sz="3200" dirty="0">
                <a:solidFill>
                  <a:sysClr val="windowText" lastClr="000000"/>
                </a:solidFill>
                <a:latin typeface="Arial" panose="020B0604020202020204" pitchFamily="34" charset="0"/>
                <a:cs typeface="Arial" panose="020B0604020202020204" pitchFamily="34" charset="0"/>
              </a:rPr>
              <a:t> </a:t>
            </a:r>
            <a:r>
              <a:rPr lang="en-US" sz="3200" dirty="0" err="1">
                <a:solidFill>
                  <a:sysClr val="windowText" lastClr="000000"/>
                </a:solidFill>
                <a:latin typeface="Arial" panose="020B0604020202020204" pitchFamily="34" charset="0"/>
                <a:cs typeface="Arial" panose="020B0604020202020204" pitchFamily="34" charset="0"/>
              </a:rPr>
              <a:t>tay</a:t>
            </a:r>
            <a:r>
              <a:rPr lang="en-US" sz="3200" dirty="0">
                <a:solidFill>
                  <a:sysClr val="windowText" lastClr="000000"/>
                </a:solidFill>
                <a:latin typeface="Arial" panose="020B0604020202020204" pitchFamily="34" charset="0"/>
                <a:cs typeface="Arial" panose="020B0604020202020204" pitchFamily="34" charset="0"/>
              </a:rPr>
              <a:t> </a:t>
            </a:r>
            <a:r>
              <a:rPr lang="en-US" sz="3200" dirty="0" err="1">
                <a:solidFill>
                  <a:sysClr val="windowText" lastClr="000000"/>
                </a:solidFill>
                <a:latin typeface="Arial" panose="020B0604020202020204" pitchFamily="34" charset="0"/>
                <a:cs typeface="Arial" panose="020B0604020202020204" pitchFamily="34" charset="0"/>
              </a:rPr>
              <a:t>vào</a:t>
            </a:r>
            <a:r>
              <a:rPr lang="en-US" sz="3200" dirty="0">
                <a:solidFill>
                  <a:sysClr val="windowText" lastClr="000000"/>
                </a:solidFill>
                <a:latin typeface="Arial" panose="020B0604020202020204" pitchFamily="34" charset="0"/>
                <a:cs typeface="Arial" panose="020B0604020202020204" pitchFamily="34" charset="0"/>
              </a:rPr>
              <a:t> </a:t>
            </a:r>
            <a:r>
              <a:rPr lang="en-US" sz="3200" dirty="0" err="1">
                <a:solidFill>
                  <a:sysClr val="windowText" lastClr="000000"/>
                </a:solidFill>
                <a:latin typeface="Arial" panose="020B0604020202020204" pitchFamily="34" charset="0"/>
                <a:cs typeface="Arial" panose="020B0604020202020204" pitchFamily="34" charset="0"/>
              </a:rPr>
              <a:t>cốc</a:t>
            </a:r>
            <a:r>
              <a:rPr lang="en-US" sz="3200" dirty="0">
                <a:solidFill>
                  <a:sysClr val="windowText" lastClr="000000"/>
                </a:solidFill>
                <a:latin typeface="Arial" panose="020B0604020202020204" pitchFamily="34" charset="0"/>
                <a:cs typeface="Arial" panose="020B0604020202020204" pitchFamily="34" charset="0"/>
              </a:rPr>
              <a:t> </a:t>
            </a:r>
            <a:r>
              <a:rPr lang="en-US" sz="3200" dirty="0" err="1">
                <a:solidFill>
                  <a:sysClr val="windowText" lastClr="000000"/>
                </a:solidFill>
                <a:latin typeface="Arial" panose="020B0604020202020204" pitchFamily="34" charset="0"/>
                <a:cs typeface="Arial" panose="020B0604020202020204" pitchFamily="34" charset="0"/>
              </a:rPr>
              <a:t>nước</a:t>
            </a:r>
            <a:r>
              <a:rPr lang="en-US" sz="3200" dirty="0">
                <a:solidFill>
                  <a:sysClr val="windowText" lastClr="000000"/>
                </a:solidFill>
                <a:latin typeface="Arial" panose="020B0604020202020204" pitchFamily="34" charset="0"/>
                <a:cs typeface="Arial" panose="020B0604020202020204" pitchFamily="34" charset="0"/>
              </a:rPr>
              <a:t> </a:t>
            </a:r>
            <a:r>
              <a:rPr lang="en-US" sz="3200" dirty="0" err="1">
                <a:solidFill>
                  <a:sysClr val="windowText" lastClr="000000"/>
                </a:solidFill>
                <a:latin typeface="Arial" panose="020B0604020202020204" pitchFamily="34" charset="0"/>
                <a:cs typeface="Arial" panose="020B0604020202020204" pitchFamily="34" charset="0"/>
              </a:rPr>
              <a:t>nóng</a:t>
            </a:r>
            <a:r>
              <a:rPr lang="en-US" sz="3200" dirty="0">
                <a:solidFill>
                  <a:sysClr val="windowText" lastClr="000000"/>
                </a:solidFill>
                <a:latin typeface="Arial" panose="020B0604020202020204" pitchFamily="34" charset="0"/>
                <a:cs typeface="Arial" panose="020B0604020202020204" pitchFamily="34" charset="0"/>
              </a:rPr>
              <a:t>, </a:t>
            </a:r>
            <a:r>
              <a:rPr lang="en-US" sz="3200" dirty="0" err="1">
                <a:solidFill>
                  <a:sysClr val="windowText" lastClr="000000"/>
                </a:solidFill>
                <a:latin typeface="Arial" panose="020B0604020202020204" pitchFamily="34" charset="0"/>
                <a:cs typeface="Arial" panose="020B0604020202020204" pitchFamily="34" charset="0"/>
              </a:rPr>
              <a:t>tay</a:t>
            </a:r>
            <a:r>
              <a:rPr lang="en-US" sz="3200" dirty="0">
                <a:solidFill>
                  <a:sysClr val="windowText" lastClr="000000"/>
                </a:solidFill>
                <a:latin typeface="Arial" panose="020B0604020202020204" pitchFamily="34" charset="0"/>
                <a:cs typeface="Arial" panose="020B0604020202020204" pitchFamily="34" charset="0"/>
              </a:rPr>
              <a:t> </a:t>
            </a:r>
            <a:r>
              <a:rPr lang="en-US" sz="3200" dirty="0" err="1">
                <a:solidFill>
                  <a:sysClr val="windowText" lastClr="000000"/>
                </a:solidFill>
                <a:latin typeface="Arial" panose="020B0604020202020204" pitchFamily="34" charset="0"/>
                <a:cs typeface="Arial" panose="020B0604020202020204" pitchFamily="34" charset="0"/>
              </a:rPr>
              <a:t>em</a:t>
            </a:r>
            <a:r>
              <a:rPr lang="en-US" sz="3200" dirty="0">
                <a:solidFill>
                  <a:sysClr val="windowText" lastClr="000000"/>
                </a:solidFill>
                <a:latin typeface="Arial" panose="020B0604020202020204" pitchFamily="34" charset="0"/>
                <a:cs typeface="Arial" panose="020B0604020202020204" pitchFamily="34" charset="0"/>
              </a:rPr>
              <a:t> </a:t>
            </a:r>
            <a:r>
              <a:rPr lang="en-US" sz="3200" dirty="0" err="1">
                <a:solidFill>
                  <a:sysClr val="windowText" lastClr="000000"/>
                </a:solidFill>
                <a:latin typeface="Arial" panose="020B0604020202020204" pitchFamily="34" charset="0"/>
                <a:cs typeface="Arial" panose="020B0604020202020204" pitchFamily="34" charset="0"/>
              </a:rPr>
              <a:t>sẽ</a:t>
            </a:r>
            <a:r>
              <a:rPr lang="en-US" sz="3200" dirty="0">
                <a:solidFill>
                  <a:sysClr val="windowText" lastClr="000000"/>
                </a:solidFill>
                <a:latin typeface="Arial" panose="020B0604020202020204" pitchFamily="34" charset="0"/>
                <a:cs typeface="Arial" panose="020B0604020202020204" pitchFamily="34" charset="0"/>
              </a:rPr>
              <a:t> </a:t>
            </a:r>
            <a:r>
              <a:rPr lang="en-US" sz="3200" dirty="0" err="1">
                <a:solidFill>
                  <a:sysClr val="windowText" lastClr="000000"/>
                </a:solidFill>
                <a:latin typeface="Arial" panose="020B0604020202020204" pitchFamily="34" charset="0"/>
                <a:cs typeface="Arial" panose="020B0604020202020204" pitchFamily="34" charset="0"/>
              </a:rPr>
              <a:t>tự</a:t>
            </a:r>
            <a:r>
              <a:rPr lang="en-US" sz="3200" dirty="0">
                <a:solidFill>
                  <a:sysClr val="windowText" lastClr="000000"/>
                </a:solidFill>
                <a:latin typeface="Arial" panose="020B0604020202020204" pitchFamily="34" charset="0"/>
                <a:cs typeface="Arial" panose="020B0604020202020204" pitchFamily="34" charset="0"/>
              </a:rPr>
              <a:t> </a:t>
            </a:r>
            <a:r>
              <a:rPr lang="en-US" sz="3200" dirty="0" err="1">
                <a:solidFill>
                  <a:sysClr val="windowText" lastClr="000000"/>
                </a:solidFill>
                <a:latin typeface="Arial" panose="020B0604020202020204" pitchFamily="34" charset="0"/>
                <a:cs typeface="Arial" panose="020B0604020202020204" pitchFamily="34" charset="0"/>
              </a:rPr>
              <a:t>động</a:t>
            </a:r>
            <a:r>
              <a:rPr lang="en-US" sz="3200" dirty="0">
                <a:solidFill>
                  <a:sysClr val="windowText" lastClr="000000"/>
                </a:solidFill>
                <a:latin typeface="Arial" panose="020B0604020202020204" pitchFamily="34" charset="0"/>
                <a:cs typeface="Arial" panose="020B0604020202020204" pitchFamily="34" charset="0"/>
              </a:rPr>
              <a:t> </a:t>
            </a:r>
            <a:r>
              <a:rPr lang="en-US" sz="3200" dirty="0" err="1">
                <a:solidFill>
                  <a:sysClr val="windowText" lastClr="000000"/>
                </a:solidFill>
                <a:latin typeface="Arial" panose="020B0604020202020204" pitchFamily="34" charset="0"/>
                <a:cs typeface="Arial" panose="020B0604020202020204" pitchFamily="34" charset="0"/>
              </a:rPr>
              <a:t>rút</a:t>
            </a:r>
            <a:r>
              <a:rPr lang="en-US" sz="3200" dirty="0">
                <a:solidFill>
                  <a:sysClr val="windowText" lastClr="000000"/>
                </a:solidFill>
                <a:latin typeface="Arial" panose="020B0604020202020204" pitchFamily="34" charset="0"/>
                <a:cs typeface="Arial" panose="020B0604020202020204" pitchFamily="34" charset="0"/>
              </a:rPr>
              <a:t> </a:t>
            </a:r>
            <a:r>
              <a:rPr lang="en-US" sz="3200" dirty="0" err="1">
                <a:solidFill>
                  <a:sysClr val="windowText" lastClr="000000"/>
                </a:solidFill>
                <a:latin typeface="Arial" panose="020B0604020202020204" pitchFamily="34" charset="0"/>
                <a:cs typeface="Arial" panose="020B0604020202020204" pitchFamily="34" charset="0"/>
              </a:rPr>
              <a:t>lại</a:t>
            </a:r>
            <a:r>
              <a:rPr lang="en-US" sz="3200" dirty="0">
                <a:solidFill>
                  <a:sysClr val="windowText" lastClr="000000"/>
                </a:solidFill>
                <a:latin typeface="Arial" panose="020B0604020202020204" pitchFamily="34" charset="0"/>
                <a:cs typeface="Arial" panose="020B0604020202020204" pitchFamily="34" charset="0"/>
              </a:rPr>
              <a:t>; </a:t>
            </a:r>
            <a:r>
              <a:rPr lang="en-US" sz="3200" dirty="0" err="1">
                <a:solidFill>
                  <a:sysClr val="windowText" lastClr="000000"/>
                </a:solidFill>
                <a:latin typeface="Arial" panose="020B0604020202020204" pitchFamily="34" charset="0"/>
                <a:cs typeface="Arial" panose="020B0604020202020204" pitchFamily="34" charset="0"/>
              </a:rPr>
              <a:t>khi</a:t>
            </a:r>
            <a:r>
              <a:rPr lang="en-US" sz="3200" dirty="0">
                <a:solidFill>
                  <a:sysClr val="windowText" lastClr="000000"/>
                </a:solidFill>
                <a:latin typeface="Arial" panose="020B0604020202020204" pitchFamily="34" charset="0"/>
                <a:cs typeface="Arial" panose="020B0604020202020204" pitchFamily="34" charset="0"/>
              </a:rPr>
              <a:t> </a:t>
            </a:r>
            <a:r>
              <a:rPr lang="en-US" sz="3200" dirty="0" err="1">
                <a:solidFill>
                  <a:sysClr val="windowText" lastClr="000000"/>
                </a:solidFill>
                <a:latin typeface="Arial" panose="020B0604020202020204" pitchFamily="34" charset="0"/>
                <a:cs typeface="Arial" panose="020B0604020202020204" pitchFamily="34" charset="0"/>
              </a:rPr>
              <a:t>bất</a:t>
            </a:r>
            <a:r>
              <a:rPr lang="en-US" sz="3200" dirty="0">
                <a:solidFill>
                  <a:sysClr val="windowText" lastClr="000000"/>
                </a:solidFill>
                <a:latin typeface="Arial" panose="020B0604020202020204" pitchFamily="34" charset="0"/>
                <a:cs typeface="Arial" panose="020B0604020202020204" pitchFamily="34" charset="0"/>
              </a:rPr>
              <a:t> </a:t>
            </a:r>
            <a:r>
              <a:rPr lang="en-US" sz="3200" dirty="0" err="1">
                <a:solidFill>
                  <a:sysClr val="windowText" lastClr="000000"/>
                </a:solidFill>
                <a:latin typeface="Arial" panose="020B0604020202020204" pitchFamily="34" charset="0"/>
                <a:cs typeface="Arial" panose="020B0604020202020204" pitchFamily="34" charset="0"/>
              </a:rPr>
              <a:t>ngờ</a:t>
            </a:r>
            <a:r>
              <a:rPr lang="en-US" sz="3200" dirty="0">
                <a:solidFill>
                  <a:sysClr val="windowText" lastClr="000000"/>
                </a:solidFill>
                <a:latin typeface="Arial" panose="020B0604020202020204" pitchFamily="34" charset="0"/>
                <a:cs typeface="Arial" panose="020B0604020202020204" pitchFamily="34" charset="0"/>
              </a:rPr>
              <a:t> </a:t>
            </a:r>
            <a:r>
              <a:rPr lang="en-US" sz="3200" dirty="0" err="1">
                <a:solidFill>
                  <a:sysClr val="windowText" lastClr="000000"/>
                </a:solidFill>
                <a:latin typeface="Arial" panose="020B0604020202020204" pitchFamily="34" charset="0"/>
                <a:cs typeface="Arial" panose="020B0604020202020204" pitchFamily="34" charset="0"/>
              </a:rPr>
              <a:t>bị</a:t>
            </a:r>
            <a:r>
              <a:rPr lang="en-US" sz="3200" dirty="0">
                <a:solidFill>
                  <a:sysClr val="windowText" lastClr="000000"/>
                </a:solidFill>
                <a:latin typeface="Arial" panose="020B0604020202020204" pitchFamily="34" charset="0"/>
                <a:cs typeface="Arial" panose="020B0604020202020204" pitchFamily="34" charset="0"/>
              </a:rPr>
              <a:t> </a:t>
            </a:r>
            <a:r>
              <a:rPr lang="en-US" sz="3200" dirty="0" err="1">
                <a:solidFill>
                  <a:sysClr val="windowText" lastClr="000000"/>
                </a:solidFill>
                <a:latin typeface="Arial" panose="020B0604020202020204" pitchFamily="34" charset="0"/>
                <a:cs typeface="Arial" panose="020B0604020202020204" pitchFamily="34" charset="0"/>
              </a:rPr>
              <a:t>ngã</a:t>
            </a:r>
            <a:r>
              <a:rPr lang="en-US" sz="3200" dirty="0">
                <a:solidFill>
                  <a:sysClr val="windowText" lastClr="000000"/>
                </a:solidFill>
                <a:latin typeface="Arial" panose="020B0604020202020204" pitchFamily="34" charset="0"/>
                <a:cs typeface="Arial" panose="020B0604020202020204" pitchFamily="34" charset="0"/>
              </a:rPr>
              <a:t>, </a:t>
            </a:r>
            <a:r>
              <a:rPr lang="en-US" sz="3200" dirty="0" err="1">
                <a:solidFill>
                  <a:sysClr val="windowText" lastClr="000000"/>
                </a:solidFill>
                <a:latin typeface="Arial" panose="020B0604020202020204" pitchFamily="34" charset="0"/>
                <a:cs typeface="Arial" panose="020B0604020202020204" pitchFamily="34" charset="0"/>
              </a:rPr>
              <a:t>em</a:t>
            </a:r>
            <a:r>
              <a:rPr lang="en-US" sz="3200" dirty="0">
                <a:solidFill>
                  <a:sysClr val="windowText" lastClr="000000"/>
                </a:solidFill>
                <a:latin typeface="Arial" panose="020B0604020202020204" pitchFamily="34" charset="0"/>
                <a:cs typeface="Arial" panose="020B0604020202020204" pitchFamily="34" charset="0"/>
              </a:rPr>
              <a:t> </a:t>
            </a:r>
            <a:r>
              <a:rPr lang="en-US" sz="3200" dirty="0" err="1">
                <a:solidFill>
                  <a:sysClr val="windowText" lastClr="000000"/>
                </a:solidFill>
                <a:latin typeface="Arial" panose="020B0604020202020204" pitchFamily="34" charset="0"/>
                <a:cs typeface="Arial" panose="020B0604020202020204" pitchFamily="34" charset="0"/>
              </a:rPr>
              <a:t>sẽ</a:t>
            </a:r>
            <a:r>
              <a:rPr lang="en-US" sz="3200" dirty="0">
                <a:solidFill>
                  <a:sysClr val="windowText" lastClr="000000"/>
                </a:solidFill>
                <a:latin typeface="Arial" panose="020B0604020202020204" pitchFamily="34" charset="0"/>
                <a:cs typeface="Arial" panose="020B0604020202020204" pitchFamily="34" charset="0"/>
              </a:rPr>
              <a:t> </a:t>
            </a:r>
            <a:r>
              <a:rPr lang="en-US" sz="3200" dirty="0" err="1">
                <a:solidFill>
                  <a:sysClr val="windowText" lastClr="000000"/>
                </a:solidFill>
                <a:latin typeface="Arial" panose="020B0604020202020204" pitchFamily="34" charset="0"/>
                <a:cs typeface="Arial" panose="020B0604020202020204" pitchFamily="34" charset="0"/>
              </a:rPr>
              <a:t>kêu</a:t>
            </a:r>
            <a:r>
              <a:rPr lang="en-US" sz="3200" dirty="0">
                <a:solidFill>
                  <a:sysClr val="windowText" lastClr="000000"/>
                </a:solidFill>
                <a:latin typeface="Arial" panose="020B0604020202020204" pitchFamily="34" charset="0"/>
                <a:cs typeface="Arial" panose="020B0604020202020204" pitchFamily="34" charset="0"/>
              </a:rPr>
              <a:t> </a:t>
            </a:r>
            <a:r>
              <a:rPr lang="en-US" sz="3200" dirty="0" err="1">
                <a:solidFill>
                  <a:sysClr val="windowText" lastClr="000000"/>
                </a:solidFill>
                <a:latin typeface="Arial" panose="020B0604020202020204" pitchFamily="34" charset="0"/>
                <a:cs typeface="Arial" panose="020B0604020202020204" pitchFamily="34" charset="0"/>
              </a:rPr>
              <a:t>lên</a:t>
            </a:r>
            <a:r>
              <a:rPr lang="en-US" sz="3200" dirty="0">
                <a:solidFill>
                  <a:sysClr val="windowText" lastClr="000000"/>
                </a:solidFill>
                <a:latin typeface="Arial" panose="020B0604020202020204" pitchFamily="34" charset="0"/>
                <a:cs typeface="Arial" panose="020B0604020202020204" pitchFamily="34" charset="0"/>
              </a:rPr>
              <a:t>,… </a:t>
            </a:r>
            <a:r>
              <a:rPr lang="en-US" sz="3200" dirty="0" err="1">
                <a:solidFill>
                  <a:sysClr val="windowText" lastClr="000000"/>
                </a:solidFill>
                <a:latin typeface="Arial" panose="020B0604020202020204" pitchFamily="34" charset="0"/>
                <a:cs typeface="Arial" panose="020B0604020202020204" pitchFamily="34" charset="0"/>
              </a:rPr>
              <a:t>các</a:t>
            </a:r>
            <a:r>
              <a:rPr lang="en-US" sz="3200" dirty="0">
                <a:solidFill>
                  <a:sysClr val="windowText" lastClr="000000"/>
                </a:solidFill>
                <a:latin typeface="Arial" panose="020B0604020202020204" pitchFamily="34" charset="0"/>
                <a:cs typeface="Arial" panose="020B0604020202020204" pitchFamily="34" charset="0"/>
              </a:rPr>
              <a:t> </a:t>
            </a:r>
            <a:r>
              <a:rPr lang="en-US" sz="3200" dirty="0" err="1">
                <a:solidFill>
                  <a:sysClr val="windowText" lastClr="000000"/>
                </a:solidFill>
                <a:latin typeface="Arial" panose="020B0604020202020204" pitchFamily="34" charset="0"/>
                <a:cs typeface="Arial" panose="020B0604020202020204" pitchFamily="34" charset="0"/>
              </a:rPr>
              <a:t>phản</a:t>
            </a:r>
            <a:r>
              <a:rPr lang="en-US" sz="3200" dirty="0">
                <a:solidFill>
                  <a:sysClr val="windowText" lastClr="000000"/>
                </a:solidFill>
                <a:latin typeface="Arial" panose="020B0604020202020204" pitchFamily="34" charset="0"/>
                <a:cs typeface="Arial" panose="020B0604020202020204" pitchFamily="34" charset="0"/>
              </a:rPr>
              <a:t> </a:t>
            </a:r>
            <a:r>
              <a:rPr lang="en-US" sz="3200" dirty="0" err="1">
                <a:solidFill>
                  <a:sysClr val="windowText" lastClr="000000"/>
                </a:solidFill>
                <a:latin typeface="Arial" panose="020B0604020202020204" pitchFamily="34" charset="0"/>
                <a:cs typeface="Arial" panose="020B0604020202020204" pitchFamily="34" charset="0"/>
              </a:rPr>
              <a:t>ứng</a:t>
            </a:r>
            <a:r>
              <a:rPr lang="en-US" sz="3200" dirty="0">
                <a:solidFill>
                  <a:sysClr val="windowText" lastClr="000000"/>
                </a:solidFill>
                <a:latin typeface="Arial" panose="020B0604020202020204" pitchFamily="34" charset="0"/>
                <a:cs typeface="Arial" panose="020B0604020202020204" pitchFamily="34" charset="0"/>
              </a:rPr>
              <a:t> </a:t>
            </a:r>
            <a:r>
              <a:rPr lang="en-US" sz="3200" dirty="0" err="1">
                <a:solidFill>
                  <a:sysClr val="windowText" lastClr="000000"/>
                </a:solidFill>
                <a:latin typeface="Arial" panose="020B0604020202020204" pitchFamily="34" charset="0"/>
                <a:cs typeface="Arial" panose="020B0604020202020204" pitchFamily="34" charset="0"/>
              </a:rPr>
              <a:t>như</a:t>
            </a:r>
            <a:r>
              <a:rPr lang="en-US" sz="3200" dirty="0">
                <a:solidFill>
                  <a:sysClr val="windowText" lastClr="000000"/>
                </a:solidFill>
                <a:latin typeface="Arial" panose="020B0604020202020204" pitchFamily="34" charset="0"/>
                <a:cs typeface="Arial" panose="020B0604020202020204" pitchFamily="34" charset="0"/>
              </a:rPr>
              <a:t> </a:t>
            </a:r>
            <a:r>
              <a:rPr lang="en-US" sz="3200" dirty="0" err="1">
                <a:solidFill>
                  <a:sysClr val="windowText" lastClr="000000"/>
                </a:solidFill>
                <a:latin typeface="Arial" panose="020B0604020202020204" pitchFamily="34" charset="0"/>
                <a:cs typeface="Arial" panose="020B0604020202020204" pitchFamily="34" charset="0"/>
              </a:rPr>
              <a:t>vậy</a:t>
            </a:r>
            <a:r>
              <a:rPr lang="en-US" sz="3200" dirty="0">
                <a:solidFill>
                  <a:sysClr val="windowText" lastClr="000000"/>
                </a:solidFill>
                <a:latin typeface="Arial" panose="020B0604020202020204" pitchFamily="34" charset="0"/>
                <a:cs typeface="Arial" panose="020B0604020202020204" pitchFamily="34" charset="0"/>
              </a:rPr>
              <a:t> </a:t>
            </a:r>
            <a:r>
              <a:rPr lang="en-US" sz="3200" dirty="0" err="1">
                <a:solidFill>
                  <a:sysClr val="windowText" lastClr="000000"/>
                </a:solidFill>
                <a:latin typeface="Arial" panose="020B0604020202020204" pitchFamily="34" charset="0"/>
                <a:cs typeface="Arial" panose="020B0604020202020204" pitchFamily="34" charset="0"/>
              </a:rPr>
              <a:t>gọi</a:t>
            </a:r>
            <a:r>
              <a:rPr lang="en-US" sz="3200" dirty="0">
                <a:solidFill>
                  <a:sysClr val="windowText" lastClr="000000"/>
                </a:solidFill>
                <a:latin typeface="Arial" panose="020B0604020202020204" pitchFamily="34" charset="0"/>
                <a:cs typeface="Arial" panose="020B0604020202020204" pitchFamily="34" charset="0"/>
              </a:rPr>
              <a:t> </a:t>
            </a:r>
            <a:r>
              <a:rPr lang="en-US" sz="3200" dirty="0" err="1">
                <a:solidFill>
                  <a:sysClr val="windowText" lastClr="000000"/>
                </a:solidFill>
                <a:latin typeface="Arial" panose="020B0604020202020204" pitchFamily="34" charset="0"/>
                <a:cs typeface="Arial" panose="020B0604020202020204" pitchFamily="34" charset="0"/>
              </a:rPr>
              <a:t>là</a:t>
            </a:r>
            <a:r>
              <a:rPr lang="en-US" sz="3200" dirty="0">
                <a:solidFill>
                  <a:sysClr val="windowText" lastClr="000000"/>
                </a:solidFill>
                <a:latin typeface="Arial" panose="020B0604020202020204" pitchFamily="34" charset="0"/>
                <a:cs typeface="Arial" panose="020B0604020202020204" pitchFamily="34" charset="0"/>
              </a:rPr>
              <a:t> </a:t>
            </a:r>
            <a:r>
              <a:rPr lang="en-US" sz="3200" dirty="0" err="1">
                <a:solidFill>
                  <a:sysClr val="windowText" lastClr="000000"/>
                </a:solidFill>
                <a:latin typeface="Arial" panose="020B0604020202020204" pitchFamily="34" charset="0"/>
                <a:cs typeface="Arial" panose="020B0604020202020204" pitchFamily="34" charset="0"/>
              </a:rPr>
              <a:t>phản</a:t>
            </a:r>
            <a:r>
              <a:rPr lang="en-US" sz="3200" dirty="0">
                <a:solidFill>
                  <a:sysClr val="windowText" lastClr="000000"/>
                </a:solidFill>
                <a:latin typeface="Arial" panose="020B0604020202020204" pitchFamily="34" charset="0"/>
                <a:cs typeface="Arial" panose="020B0604020202020204" pitchFamily="34" charset="0"/>
              </a:rPr>
              <a:t> </a:t>
            </a:r>
            <a:r>
              <a:rPr lang="en-US" sz="3200" dirty="0" err="1">
                <a:solidFill>
                  <a:sysClr val="windowText" lastClr="000000"/>
                </a:solidFill>
                <a:latin typeface="Arial" panose="020B0604020202020204" pitchFamily="34" charset="0"/>
                <a:cs typeface="Arial" panose="020B0604020202020204" pitchFamily="34" charset="0"/>
              </a:rPr>
              <a:t>xạ</a:t>
            </a:r>
            <a:r>
              <a:rPr lang="en-US" sz="3200" dirty="0">
                <a:solidFill>
                  <a:sysClr val="windowText" lastClr="000000"/>
                </a:solidFill>
                <a:latin typeface="Arial" panose="020B0604020202020204" pitchFamily="34" charset="0"/>
                <a:cs typeface="Arial" panose="020B0604020202020204" pitchFamily="34" charset="0"/>
              </a:rPr>
              <a:t>. </a:t>
            </a:r>
            <a:r>
              <a:rPr lang="en-US" sz="3200" dirty="0" err="1">
                <a:solidFill>
                  <a:sysClr val="windowText" lastClr="000000"/>
                </a:solidFill>
                <a:latin typeface="Arial" panose="020B0604020202020204" pitchFamily="34" charset="0"/>
                <a:cs typeface="Arial" panose="020B0604020202020204" pitchFamily="34" charset="0"/>
              </a:rPr>
              <a:t>Tủy</a:t>
            </a:r>
            <a:r>
              <a:rPr lang="en-US" sz="3200" dirty="0">
                <a:solidFill>
                  <a:sysClr val="windowText" lastClr="000000"/>
                </a:solidFill>
                <a:latin typeface="Arial" panose="020B0604020202020204" pitchFamily="34" charset="0"/>
                <a:cs typeface="Arial" panose="020B0604020202020204" pitchFamily="34" charset="0"/>
              </a:rPr>
              <a:t> </a:t>
            </a:r>
            <a:r>
              <a:rPr lang="en-US" sz="3200" dirty="0" err="1">
                <a:solidFill>
                  <a:sysClr val="windowText" lastClr="000000"/>
                </a:solidFill>
                <a:latin typeface="Arial" panose="020B0604020202020204" pitchFamily="34" charset="0"/>
                <a:cs typeface="Arial" panose="020B0604020202020204" pitchFamily="34" charset="0"/>
              </a:rPr>
              <a:t>sống</a:t>
            </a:r>
            <a:r>
              <a:rPr lang="en-US" sz="3200" dirty="0">
                <a:solidFill>
                  <a:sysClr val="windowText" lastClr="000000"/>
                </a:solidFill>
                <a:latin typeface="Arial" panose="020B0604020202020204" pitchFamily="34" charset="0"/>
                <a:cs typeface="Arial" panose="020B0604020202020204" pitchFamily="34" charset="0"/>
              </a:rPr>
              <a:t> </a:t>
            </a:r>
            <a:r>
              <a:rPr lang="en-US" sz="3200" dirty="0" err="1">
                <a:solidFill>
                  <a:sysClr val="windowText" lastClr="000000"/>
                </a:solidFill>
                <a:latin typeface="Arial" panose="020B0604020202020204" pitchFamily="34" charset="0"/>
                <a:cs typeface="Arial" panose="020B0604020202020204" pitchFamily="34" charset="0"/>
              </a:rPr>
              <a:t>điều</a:t>
            </a:r>
            <a:r>
              <a:rPr lang="en-US" sz="3200" dirty="0">
                <a:solidFill>
                  <a:sysClr val="windowText" lastClr="000000"/>
                </a:solidFill>
                <a:latin typeface="Arial" panose="020B0604020202020204" pitchFamily="34" charset="0"/>
                <a:cs typeface="Arial" panose="020B0604020202020204" pitchFamily="34" charset="0"/>
              </a:rPr>
              <a:t> </a:t>
            </a:r>
            <a:r>
              <a:rPr lang="en-US" sz="3200" dirty="0" err="1">
                <a:solidFill>
                  <a:sysClr val="windowText" lastClr="000000"/>
                </a:solidFill>
                <a:latin typeface="Arial" panose="020B0604020202020204" pitchFamily="34" charset="0"/>
                <a:cs typeface="Arial" panose="020B0604020202020204" pitchFamily="34" charset="0"/>
              </a:rPr>
              <a:t>khiển</a:t>
            </a:r>
            <a:r>
              <a:rPr lang="en-US" sz="3200" dirty="0">
                <a:solidFill>
                  <a:sysClr val="windowText" lastClr="000000"/>
                </a:solidFill>
                <a:latin typeface="Arial" panose="020B0604020202020204" pitchFamily="34" charset="0"/>
                <a:cs typeface="Arial" panose="020B0604020202020204" pitchFamily="34" charset="0"/>
              </a:rPr>
              <a:t> </a:t>
            </a:r>
            <a:r>
              <a:rPr lang="en-US" sz="3200" dirty="0" err="1">
                <a:solidFill>
                  <a:sysClr val="windowText" lastClr="000000"/>
                </a:solidFill>
                <a:latin typeface="Arial" panose="020B0604020202020204" pitchFamily="34" charset="0"/>
                <a:cs typeface="Arial" panose="020B0604020202020204" pitchFamily="34" charset="0"/>
              </a:rPr>
              <a:t>các</a:t>
            </a:r>
            <a:r>
              <a:rPr lang="en-US" sz="3200" dirty="0">
                <a:solidFill>
                  <a:sysClr val="windowText" lastClr="000000"/>
                </a:solidFill>
                <a:latin typeface="Arial" panose="020B0604020202020204" pitchFamily="34" charset="0"/>
                <a:cs typeface="Arial" panose="020B0604020202020204" pitchFamily="34" charset="0"/>
              </a:rPr>
              <a:t> </a:t>
            </a:r>
            <a:r>
              <a:rPr lang="en-US" sz="3200" dirty="0" err="1">
                <a:solidFill>
                  <a:sysClr val="windowText" lastClr="000000"/>
                </a:solidFill>
                <a:latin typeface="Arial" panose="020B0604020202020204" pitchFamily="34" charset="0"/>
                <a:cs typeface="Arial" panose="020B0604020202020204" pitchFamily="34" charset="0"/>
              </a:rPr>
              <a:t>phản</a:t>
            </a:r>
            <a:r>
              <a:rPr lang="en-US" sz="3200" dirty="0">
                <a:solidFill>
                  <a:sysClr val="windowText" lastClr="000000"/>
                </a:solidFill>
                <a:latin typeface="Arial" panose="020B0604020202020204" pitchFamily="34" charset="0"/>
                <a:cs typeface="Arial" panose="020B0604020202020204" pitchFamily="34" charset="0"/>
              </a:rPr>
              <a:t> </a:t>
            </a:r>
            <a:r>
              <a:rPr lang="en-US" sz="3200" dirty="0" err="1">
                <a:solidFill>
                  <a:sysClr val="windowText" lastClr="000000"/>
                </a:solidFill>
                <a:latin typeface="Arial" panose="020B0604020202020204" pitchFamily="34" charset="0"/>
                <a:cs typeface="Arial" panose="020B0604020202020204" pitchFamily="34" charset="0"/>
              </a:rPr>
              <a:t>xạ</a:t>
            </a:r>
            <a:r>
              <a:rPr lang="en-US" sz="3200" dirty="0">
                <a:solidFill>
                  <a:sysClr val="windowText" lastClr="000000"/>
                </a:solidFill>
                <a:latin typeface="Arial" panose="020B0604020202020204" pitchFamily="34" charset="0"/>
                <a:cs typeface="Arial" panose="020B0604020202020204" pitchFamily="34" charset="0"/>
              </a:rPr>
              <a:t> </a:t>
            </a:r>
            <a:r>
              <a:rPr lang="en-US" sz="3200" dirty="0" err="1">
                <a:solidFill>
                  <a:sysClr val="windowText" lastClr="000000"/>
                </a:solidFill>
                <a:latin typeface="Arial" panose="020B0604020202020204" pitchFamily="34" charset="0"/>
                <a:cs typeface="Arial" panose="020B0604020202020204" pitchFamily="34" charset="0"/>
              </a:rPr>
              <a:t>này</a:t>
            </a:r>
            <a:r>
              <a:rPr lang="en-US" sz="3200" dirty="0">
                <a:solidFill>
                  <a:sysClr val="windowText" lastClr="000000"/>
                </a:solidFill>
                <a:latin typeface="Arial" panose="020B0604020202020204" pitchFamily="34" charset="0"/>
                <a:cs typeface="Arial" panose="020B0604020202020204" pitchFamily="34" charset="0"/>
              </a:rPr>
              <a:t> </a:t>
            </a:r>
            <a:r>
              <a:rPr lang="en-US" sz="3200" dirty="0" err="1">
                <a:solidFill>
                  <a:sysClr val="windowText" lastClr="000000"/>
                </a:solidFill>
                <a:latin typeface="Arial" panose="020B0604020202020204" pitchFamily="34" charset="0"/>
                <a:cs typeface="Arial" panose="020B0604020202020204" pitchFamily="34" charset="0"/>
              </a:rPr>
              <a:t>của</a:t>
            </a:r>
            <a:r>
              <a:rPr lang="en-US" sz="3200" dirty="0">
                <a:solidFill>
                  <a:sysClr val="windowText" lastClr="000000"/>
                </a:solidFill>
                <a:latin typeface="Arial" panose="020B0604020202020204" pitchFamily="34" charset="0"/>
                <a:cs typeface="Arial" panose="020B0604020202020204" pitchFamily="34" charset="0"/>
              </a:rPr>
              <a:t> </a:t>
            </a:r>
            <a:r>
              <a:rPr lang="en-US" sz="3200" dirty="0" err="1">
                <a:solidFill>
                  <a:sysClr val="windowText" lastClr="000000"/>
                </a:solidFill>
                <a:latin typeface="Arial" panose="020B0604020202020204" pitchFamily="34" charset="0"/>
                <a:cs typeface="Arial" panose="020B0604020202020204" pitchFamily="34" charset="0"/>
              </a:rPr>
              <a:t>cơ</a:t>
            </a:r>
            <a:r>
              <a:rPr lang="en-US" sz="3200" dirty="0">
                <a:solidFill>
                  <a:sysClr val="windowText" lastClr="000000"/>
                </a:solidFill>
                <a:latin typeface="Arial" panose="020B0604020202020204" pitchFamily="34" charset="0"/>
                <a:cs typeface="Arial" panose="020B0604020202020204" pitchFamily="34" charset="0"/>
              </a:rPr>
              <a:t> </a:t>
            </a:r>
            <a:r>
              <a:rPr lang="en-US" sz="3200" dirty="0" err="1">
                <a:solidFill>
                  <a:sysClr val="windowText" lastClr="000000"/>
                </a:solidFill>
                <a:latin typeface="Arial" panose="020B0604020202020204" pitchFamily="34" charset="0"/>
                <a:cs typeface="Arial" panose="020B0604020202020204" pitchFamily="34" charset="0"/>
              </a:rPr>
              <a:t>thể</a:t>
            </a:r>
            <a:r>
              <a:rPr lang="en-US" sz="3200" dirty="0">
                <a:solidFill>
                  <a:sysClr val="windowText" lastClr="000000"/>
                </a:solidFill>
                <a:latin typeface="Arial" panose="020B0604020202020204" pitchFamily="34" charset="0"/>
                <a:cs typeface="Arial" panose="020B0604020202020204" pitchFamily="34" charset="0"/>
              </a:rPr>
              <a:t>.</a:t>
            </a:r>
          </a:p>
        </p:txBody>
      </p:sp>
      <p:pic>
        <p:nvPicPr>
          <p:cNvPr id="26" name="PA-图片 3">
            <a:extLst>
              <a:ext uri="{FF2B5EF4-FFF2-40B4-BE49-F238E27FC236}">
                <a16:creationId xmlns:a16="http://schemas.microsoft.com/office/drawing/2014/main" id="{CEB1F897-36F1-4B43-A477-982F18075A10}"/>
              </a:ext>
            </a:extLst>
          </p:cNvPr>
          <p:cNvPicPr>
            <a:picLocks noChangeAspect="1"/>
          </p:cNvPicPr>
          <p:nvPr>
            <p:custDataLst>
              <p:tags r:id="rId1"/>
            </p:custDataLst>
          </p:nvPr>
        </p:nvPicPr>
        <p:blipFill rotWithShape="1">
          <a:blip r:embed="rId8" cstate="screen"/>
          <a:srcRect l="26999" r="29997"/>
          <a:stretch>
            <a:fillRect/>
          </a:stretch>
        </p:blipFill>
        <p:spPr>
          <a:xfrm flipH="1">
            <a:off x="134764" y="2643128"/>
            <a:ext cx="2451293" cy="4026310"/>
          </a:xfrm>
          <a:prstGeom prst="rect">
            <a:avLst/>
          </a:prstGeom>
        </p:spPr>
      </p:pic>
    </p:spTree>
    <p:extLst>
      <p:ext uri="{BB962C8B-B14F-4D97-AF65-F5344CB8AC3E}">
        <p14:creationId xmlns:p14="http://schemas.microsoft.com/office/powerpoint/2010/main" val="23229111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par>
                                <p:cTn id="8" presetID="32" presetClass="emph" presetSubtype="0" repeatCount="indefinite" fill="hold" nodeType="withEffect">
                                  <p:stCondLst>
                                    <p:cond delay="0"/>
                                  </p:stCondLst>
                                  <p:childTnLst>
                                    <p:animRot by="120000">
                                      <p:cBhvr>
                                        <p:cTn id="9" dur="300" fill="hold">
                                          <p:stCondLst>
                                            <p:cond delay="0"/>
                                          </p:stCondLst>
                                        </p:cTn>
                                        <p:tgtEl>
                                          <p:spTgt spid="26"/>
                                        </p:tgtEl>
                                        <p:attrNameLst>
                                          <p:attrName>r</p:attrName>
                                        </p:attrNameLst>
                                      </p:cBhvr>
                                    </p:animRot>
                                    <p:animRot by="-240000">
                                      <p:cBhvr>
                                        <p:cTn id="10" dur="600" fill="hold">
                                          <p:stCondLst>
                                            <p:cond delay="600"/>
                                          </p:stCondLst>
                                        </p:cTn>
                                        <p:tgtEl>
                                          <p:spTgt spid="26"/>
                                        </p:tgtEl>
                                        <p:attrNameLst>
                                          <p:attrName>r</p:attrName>
                                        </p:attrNameLst>
                                      </p:cBhvr>
                                    </p:animRot>
                                    <p:animRot by="240000">
                                      <p:cBhvr>
                                        <p:cTn id="11" dur="600" fill="hold">
                                          <p:stCondLst>
                                            <p:cond delay="1200"/>
                                          </p:stCondLst>
                                        </p:cTn>
                                        <p:tgtEl>
                                          <p:spTgt spid="26"/>
                                        </p:tgtEl>
                                        <p:attrNameLst>
                                          <p:attrName>r</p:attrName>
                                        </p:attrNameLst>
                                      </p:cBhvr>
                                    </p:animRot>
                                    <p:animRot by="-240000">
                                      <p:cBhvr>
                                        <p:cTn id="12" dur="600" fill="hold">
                                          <p:stCondLst>
                                            <p:cond delay="1800"/>
                                          </p:stCondLst>
                                        </p:cTn>
                                        <p:tgtEl>
                                          <p:spTgt spid="26"/>
                                        </p:tgtEl>
                                        <p:attrNameLst>
                                          <p:attrName>r</p:attrName>
                                        </p:attrNameLst>
                                      </p:cBhvr>
                                    </p:animRot>
                                    <p:animRot by="120000">
                                      <p:cBhvr>
                                        <p:cTn id="13" dur="600" fill="hold">
                                          <p:stCondLst>
                                            <p:cond delay="2400"/>
                                          </p:stCondLst>
                                        </p:cTn>
                                        <p:tgtEl>
                                          <p:spTgt spid="2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13E3161A-EEBC-4A05-A695-5DCC5FE3A0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矩形: 圆角 6">
            <a:extLst>
              <a:ext uri="{FF2B5EF4-FFF2-40B4-BE49-F238E27FC236}">
                <a16:creationId xmlns:a16="http://schemas.microsoft.com/office/drawing/2014/main" id="{4B525346-2A46-4A4E-B9B0-0999CCC61BF0}"/>
              </a:ext>
            </a:extLst>
          </p:cNvPr>
          <p:cNvSpPr/>
          <p:nvPr/>
        </p:nvSpPr>
        <p:spPr>
          <a:xfrm>
            <a:off x="522514" y="449942"/>
            <a:ext cx="11146972" cy="5958114"/>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36" name="Picture 35">
            <a:extLst>
              <a:ext uri="{FF2B5EF4-FFF2-40B4-BE49-F238E27FC236}">
                <a16:creationId xmlns:a16="http://schemas.microsoft.com/office/drawing/2014/main" id="{F6D138BE-C543-45F0-8329-855A3E919BD2}"/>
              </a:ext>
            </a:extLst>
          </p:cNvPr>
          <p:cNvPicPr>
            <a:picLocks noChangeAspect="1"/>
          </p:cNvPicPr>
          <p:nvPr/>
        </p:nvPicPr>
        <p:blipFill>
          <a:blip r:embed="rId4"/>
          <a:stretch>
            <a:fillRect/>
          </a:stretch>
        </p:blipFill>
        <p:spPr>
          <a:xfrm>
            <a:off x="9143093" y="2656400"/>
            <a:ext cx="2354580" cy="3618865"/>
          </a:xfrm>
          <a:prstGeom prst="rect">
            <a:avLst/>
          </a:prstGeom>
        </p:spPr>
      </p:pic>
      <p:sp>
        <p:nvSpPr>
          <p:cNvPr id="37" name="Rounded Rectangular Callout 16">
            <a:extLst>
              <a:ext uri="{FF2B5EF4-FFF2-40B4-BE49-F238E27FC236}">
                <a16:creationId xmlns:a16="http://schemas.microsoft.com/office/drawing/2014/main" id="{415727F0-A401-4FCC-A370-4B2364741CCB}"/>
              </a:ext>
            </a:extLst>
          </p:cNvPr>
          <p:cNvSpPr/>
          <p:nvPr/>
        </p:nvSpPr>
        <p:spPr>
          <a:xfrm flipH="1">
            <a:off x="1629202" y="1011666"/>
            <a:ext cx="6952175" cy="3747575"/>
          </a:xfrm>
          <a:prstGeom prst="wedgeRoundRectCallout">
            <a:avLst>
              <a:gd name="adj1" fmla="val -63427"/>
              <a:gd name="adj2" fmla="val 38441"/>
              <a:gd name="adj3" fmla="val 16667"/>
            </a:avLst>
          </a:prstGeom>
          <a:solidFill>
            <a:srgbClr val="F8E5E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b="1">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 Khi gặp một số tác động bất ngờ, cơ thể của chúng ta sẽ tự động phản ứng lại. Các phản ứng như vậy gọi là phản xạ. Tuỷ sống điều khiển các phản xạ này của cơ thể.</a:t>
            </a:r>
            <a:endParaRPr kumimoji="0" lang="en-US" sz="36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endParaRPr>
          </a:p>
        </p:txBody>
      </p:sp>
      <p:pic>
        <p:nvPicPr>
          <p:cNvPr id="38" name="图片 3">
            <a:extLst>
              <a:ext uri="{FF2B5EF4-FFF2-40B4-BE49-F238E27FC236}">
                <a16:creationId xmlns:a16="http://schemas.microsoft.com/office/drawing/2014/main" id="{AF55C889-96EE-4CE6-B975-E17D7960A88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 y="3127829"/>
            <a:ext cx="3730171" cy="3730171"/>
          </a:xfrm>
          <a:prstGeom prst="rect">
            <a:avLst/>
          </a:prstGeom>
        </p:spPr>
      </p:pic>
    </p:spTree>
    <p:extLst>
      <p:ext uri="{BB962C8B-B14F-4D97-AF65-F5344CB8AC3E}">
        <p14:creationId xmlns:p14="http://schemas.microsoft.com/office/powerpoint/2010/main" val="183635827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37"/>
                                        </p:tgtEl>
                                        <p:attrNameLst>
                                          <p:attrName>style.visibility</p:attrName>
                                        </p:attrNameLst>
                                      </p:cBhvr>
                                      <p:to>
                                        <p:strVal val="visible"/>
                                      </p:to>
                                    </p:set>
                                    <p:anim calcmode="lin" valueType="num">
                                      <p:cBhvr additive="base">
                                        <p:cTn id="12" dur="500" fill="hold"/>
                                        <p:tgtEl>
                                          <p:spTgt spid="37"/>
                                        </p:tgtEl>
                                        <p:attrNameLst>
                                          <p:attrName>ppt_x</p:attrName>
                                        </p:attrNameLst>
                                      </p:cBhvr>
                                      <p:tavLst>
                                        <p:tav tm="0">
                                          <p:val>
                                            <p:strVal val="#ppt_x"/>
                                          </p:val>
                                        </p:tav>
                                        <p:tav tm="100000">
                                          <p:val>
                                            <p:strVal val="#ppt_x"/>
                                          </p:val>
                                        </p:tav>
                                      </p:tavLst>
                                    </p:anim>
                                    <p:anim calcmode="lin" valueType="num">
                                      <p:cBhvr additive="base">
                                        <p:cTn id="13"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图片 3">
            <a:extLst>
              <a:ext uri="{FF2B5EF4-FFF2-40B4-BE49-F238E27FC236}">
                <a16:creationId xmlns:a16="http://schemas.microsoft.com/office/drawing/2014/main" id="{CF3F3C51-D035-4092-B1BD-9E2A37BAF66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61829" y="3127829"/>
            <a:ext cx="3730171" cy="3730171"/>
          </a:xfrm>
          <a:prstGeom prst="rect">
            <a:avLst/>
          </a:prstGeom>
        </p:spPr>
      </p:pic>
      <p:pic>
        <p:nvPicPr>
          <p:cNvPr id="29" name="图片 3">
            <a:extLst>
              <a:ext uri="{FF2B5EF4-FFF2-40B4-BE49-F238E27FC236}">
                <a16:creationId xmlns:a16="http://schemas.microsoft.com/office/drawing/2014/main" id="{E4BBC8C3-E88C-461E-B9E5-4F68BBFF7B5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 y="3127829"/>
            <a:ext cx="3730171" cy="3730171"/>
          </a:xfrm>
          <a:prstGeom prst="rect">
            <a:avLst/>
          </a:prstGeom>
        </p:spPr>
      </p:pic>
      <p:sp>
        <p:nvSpPr>
          <p:cNvPr id="11" name="矩形: 圆角 10">
            <a:extLst>
              <a:ext uri="{FF2B5EF4-FFF2-40B4-BE49-F238E27FC236}">
                <a16:creationId xmlns:a16="http://schemas.microsoft.com/office/drawing/2014/main" id="{A09B5823-CC37-4E6E-B7BC-65BF89631BE1}"/>
              </a:ext>
            </a:extLst>
          </p:cNvPr>
          <p:cNvSpPr/>
          <p:nvPr/>
        </p:nvSpPr>
        <p:spPr>
          <a:xfrm>
            <a:off x="522514" y="449942"/>
            <a:ext cx="11146972" cy="5958114"/>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4" name="TextBox 13">
            <a:extLst>
              <a:ext uri="{FF2B5EF4-FFF2-40B4-BE49-F238E27FC236}">
                <a16:creationId xmlns:a16="http://schemas.microsoft.com/office/drawing/2014/main" id="{40B86D73-8666-462C-9576-C24B763BEE42}"/>
              </a:ext>
            </a:extLst>
          </p:cNvPr>
          <p:cNvSpPr txBox="1"/>
          <p:nvPr/>
        </p:nvSpPr>
        <p:spPr>
          <a:xfrm>
            <a:off x="522513" y="656089"/>
            <a:ext cx="11146973" cy="1338828"/>
          </a:xfrm>
          <a:prstGeom prst="rect">
            <a:avLst/>
          </a:prstGeom>
          <a:noFill/>
        </p:spPr>
        <p:txBody>
          <a:bodyPr wrap="square">
            <a:spAutoFit/>
          </a:bodyPr>
          <a:lstStyle/>
          <a:p>
            <a:pPr lvl="0"/>
            <a:r>
              <a:rPr lang="en-US" sz="2700" b="1">
                <a:solidFill>
                  <a:srgbClr val="333333"/>
                </a:solidFill>
                <a:cs typeface="Arial" panose="020B0604020202020204" pitchFamily="34" charset="0"/>
              </a:rPr>
              <a:t>- </a:t>
            </a:r>
            <a:r>
              <a:rPr lang="vi-VN" sz="2700" b="1">
                <a:solidFill>
                  <a:srgbClr val="333333"/>
                </a:solidFill>
                <a:cs typeface="Arial" panose="020B0604020202020204" pitchFamily="34" charset="0"/>
              </a:rPr>
              <a:t>Nhận xét về suy nghĩ và hoạt động của bạn trong tình huống sau.</a:t>
            </a:r>
          </a:p>
          <a:p>
            <a:pPr lvl="0"/>
            <a:r>
              <a:rPr lang="en-US" sz="2700" b="1">
                <a:solidFill>
                  <a:srgbClr val="333333"/>
                </a:solidFill>
                <a:cs typeface="Arial" panose="020B0604020202020204" pitchFamily="34" charset="0"/>
              </a:rPr>
              <a:t>- </a:t>
            </a:r>
            <a:r>
              <a:rPr lang="vi-VN" sz="2700" b="1">
                <a:solidFill>
                  <a:srgbClr val="333333"/>
                </a:solidFill>
                <a:cs typeface="Arial" panose="020B0604020202020204" pitchFamily="34" charset="0"/>
              </a:rPr>
              <a:t>Bộ phận nào của cơ quan thần kinh điều khiển các suy nghĩ và hoạt động đó? </a:t>
            </a:r>
          </a:p>
        </p:txBody>
      </p:sp>
      <p:pic>
        <p:nvPicPr>
          <p:cNvPr id="7" name="Picture 6">
            <a:extLst>
              <a:ext uri="{FF2B5EF4-FFF2-40B4-BE49-F238E27FC236}">
                <a16:creationId xmlns:a16="http://schemas.microsoft.com/office/drawing/2014/main" id="{4B1A8D68-DBBC-4155-B268-9AD42018E03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5825" y="2387579"/>
            <a:ext cx="10273663" cy="3346471"/>
          </a:xfrm>
          <a:prstGeom prst="rect">
            <a:avLst/>
          </a:prstGeom>
        </p:spPr>
      </p:pic>
    </p:spTree>
    <p:extLst>
      <p:ext uri="{BB962C8B-B14F-4D97-AF65-F5344CB8AC3E}">
        <p14:creationId xmlns:p14="http://schemas.microsoft.com/office/powerpoint/2010/main" val="258856664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图片 3">
            <a:extLst>
              <a:ext uri="{FF2B5EF4-FFF2-40B4-BE49-F238E27FC236}">
                <a16:creationId xmlns:a16="http://schemas.microsoft.com/office/drawing/2014/main" id="{CF3F3C51-D035-4092-B1BD-9E2A37BAF66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61829" y="3127829"/>
            <a:ext cx="3730171" cy="3730171"/>
          </a:xfrm>
          <a:prstGeom prst="rect">
            <a:avLst/>
          </a:prstGeom>
        </p:spPr>
      </p:pic>
      <p:pic>
        <p:nvPicPr>
          <p:cNvPr id="29" name="图片 3">
            <a:extLst>
              <a:ext uri="{FF2B5EF4-FFF2-40B4-BE49-F238E27FC236}">
                <a16:creationId xmlns:a16="http://schemas.microsoft.com/office/drawing/2014/main" id="{E4BBC8C3-E88C-461E-B9E5-4F68BBFF7B5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 y="3127829"/>
            <a:ext cx="3730171" cy="3730171"/>
          </a:xfrm>
          <a:prstGeom prst="rect">
            <a:avLst/>
          </a:prstGeom>
        </p:spPr>
      </p:pic>
      <p:sp>
        <p:nvSpPr>
          <p:cNvPr id="11" name="矩形: 圆角 10">
            <a:extLst>
              <a:ext uri="{FF2B5EF4-FFF2-40B4-BE49-F238E27FC236}">
                <a16:creationId xmlns:a16="http://schemas.microsoft.com/office/drawing/2014/main" id="{A09B5823-CC37-4E6E-B7BC-65BF89631BE1}"/>
              </a:ext>
            </a:extLst>
          </p:cNvPr>
          <p:cNvSpPr/>
          <p:nvPr/>
        </p:nvSpPr>
        <p:spPr>
          <a:xfrm>
            <a:off x="522514" y="449942"/>
            <a:ext cx="11146972" cy="5958114"/>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4" name="TextBox 13">
            <a:extLst>
              <a:ext uri="{FF2B5EF4-FFF2-40B4-BE49-F238E27FC236}">
                <a16:creationId xmlns:a16="http://schemas.microsoft.com/office/drawing/2014/main" id="{40B86D73-8666-462C-9576-C24B763BEE42}"/>
              </a:ext>
            </a:extLst>
          </p:cNvPr>
          <p:cNvSpPr txBox="1"/>
          <p:nvPr/>
        </p:nvSpPr>
        <p:spPr>
          <a:xfrm>
            <a:off x="1270906" y="595153"/>
            <a:ext cx="9650187" cy="175432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333333"/>
                </a:solidFill>
                <a:effectLst/>
                <a:uLnTx/>
                <a:uFillTx/>
                <a:latin typeface="Calibri" panose="020F0502020204030204"/>
                <a:ea typeface="+mn-ea"/>
                <a:cs typeface="Arial" panose="020B0604020202020204" pitchFamily="34" charset="0"/>
              </a:rPr>
              <a:t>Bạn trai đang đi bộ trên vỉa hè, vô tình chân bạn giẫm phải vỏ hộp sữa. Thấy vậy bạn trai cúi xuống nhặt vỏ sữa và bỏ vào thùng rác gần đó.</a:t>
            </a:r>
          </a:p>
        </p:txBody>
      </p:sp>
      <p:pic>
        <p:nvPicPr>
          <p:cNvPr id="7" name="Picture 6">
            <a:extLst>
              <a:ext uri="{FF2B5EF4-FFF2-40B4-BE49-F238E27FC236}">
                <a16:creationId xmlns:a16="http://schemas.microsoft.com/office/drawing/2014/main" id="{4B1A8D68-DBBC-4155-B268-9AD42018E039}"/>
              </a:ext>
            </a:extLst>
          </p:cNvPr>
          <p:cNvPicPr>
            <a:picLocks noChangeAspect="1"/>
          </p:cNvPicPr>
          <p:nvPr/>
        </p:nvPicPr>
        <p:blipFill rotWithShape="1">
          <a:blip r:embed="rId5">
            <a:extLst>
              <a:ext uri="{28A0092B-C50C-407E-A947-70E740481C1C}">
                <a14:useLocalDpi xmlns:a14="http://schemas.microsoft.com/office/drawing/2010/main" val="0"/>
              </a:ext>
            </a:extLst>
          </a:blip>
          <a:srcRect r="-1864"/>
          <a:stretch/>
        </p:blipFill>
        <p:spPr>
          <a:xfrm>
            <a:off x="945825" y="2387579"/>
            <a:ext cx="10465125" cy="3346471"/>
          </a:xfrm>
          <a:prstGeom prst="rect">
            <a:avLst/>
          </a:prstGeom>
        </p:spPr>
      </p:pic>
    </p:spTree>
    <p:extLst>
      <p:ext uri="{BB962C8B-B14F-4D97-AF65-F5344CB8AC3E}">
        <p14:creationId xmlns:p14="http://schemas.microsoft.com/office/powerpoint/2010/main" val="213404859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图片 3">
            <a:extLst>
              <a:ext uri="{FF2B5EF4-FFF2-40B4-BE49-F238E27FC236}">
                <a16:creationId xmlns:a16="http://schemas.microsoft.com/office/drawing/2014/main" id="{CF3F3C51-D035-4092-B1BD-9E2A37BAF66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61829" y="3127829"/>
            <a:ext cx="3730171" cy="3730171"/>
          </a:xfrm>
          <a:prstGeom prst="rect">
            <a:avLst/>
          </a:prstGeom>
        </p:spPr>
      </p:pic>
      <p:pic>
        <p:nvPicPr>
          <p:cNvPr id="29" name="图片 3">
            <a:extLst>
              <a:ext uri="{FF2B5EF4-FFF2-40B4-BE49-F238E27FC236}">
                <a16:creationId xmlns:a16="http://schemas.microsoft.com/office/drawing/2014/main" id="{E4BBC8C3-E88C-461E-B9E5-4F68BBFF7B5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 y="3127829"/>
            <a:ext cx="3730171" cy="3730171"/>
          </a:xfrm>
          <a:prstGeom prst="rect">
            <a:avLst/>
          </a:prstGeom>
        </p:spPr>
      </p:pic>
      <p:sp>
        <p:nvSpPr>
          <p:cNvPr id="11" name="矩形: 圆角 10">
            <a:extLst>
              <a:ext uri="{FF2B5EF4-FFF2-40B4-BE49-F238E27FC236}">
                <a16:creationId xmlns:a16="http://schemas.microsoft.com/office/drawing/2014/main" id="{A09B5823-CC37-4E6E-B7BC-65BF89631BE1}"/>
              </a:ext>
            </a:extLst>
          </p:cNvPr>
          <p:cNvSpPr/>
          <p:nvPr/>
        </p:nvSpPr>
        <p:spPr>
          <a:xfrm>
            <a:off x="522514" y="449942"/>
            <a:ext cx="11146972" cy="5958114"/>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4" name="TextBox 13">
            <a:extLst>
              <a:ext uri="{FF2B5EF4-FFF2-40B4-BE49-F238E27FC236}">
                <a16:creationId xmlns:a16="http://schemas.microsoft.com/office/drawing/2014/main" id="{40B86D73-8666-462C-9576-C24B763BEE42}"/>
              </a:ext>
            </a:extLst>
          </p:cNvPr>
          <p:cNvSpPr txBox="1"/>
          <p:nvPr/>
        </p:nvSpPr>
        <p:spPr>
          <a:xfrm>
            <a:off x="1402063" y="586971"/>
            <a:ext cx="9817425"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a:ln>
                  <a:noFill/>
                </a:ln>
                <a:solidFill>
                  <a:srgbClr val="333333"/>
                </a:solidFill>
                <a:effectLst/>
                <a:uLnTx/>
                <a:uFillTx/>
                <a:latin typeface="Calibri" panose="020F0502020204030204"/>
                <a:ea typeface="+mn-ea"/>
                <a:cs typeface="Arial" panose="020B0604020202020204" pitchFamily="34" charset="0"/>
              </a:rPr>
              <a:t>- </a:t>
            </a:r>
            <a:r>
              <a:rPr kumimoji="0" lang="vi-VN" sz="2700" b="1" i="0" u="none" strike="noStrike" kern="1200" cap="none" spc="0" normalizeH="0" baseline="0" noProof="0">
                <a:ln>
                  <a:noFill/>
                </a:ln>
                <a:solidFill>
                  <a:srgbClr val="333333"/>
                </a:solidFill>
                <a:effectLst/>
                <a:uLnTx/>
                <a:uFillTx/>
                <a:latin typeface="Arial" panose="020B0604020202020204" pitchFamily="34" charset="0"/>
                <a:ea typeface="+mn-ea"/>
                <a:cs typeface="Arial" panose="020B0604020202020204" pitchFamily="34" charset="0"/>
              </a:rPr>
              <a:t>Bộ phận nào của cơ quan thần kinh điều khiển các suy nghĩ và hoạt động đó? </a:t>
            </a:r>
          </a:p>
        </p:txBody>
      </p:sp>
      <p:pic>
        <p:nvPicPr>
          <p:cNvPr id="7" name="Picture 6">
            <a:extLst>
              <a:ext uri="{FF2B5EF4-FFF2-40B4-BE49-F238E27FC236}">
                <a16:creationId xmlns:a16="http://schemas.microsoft.com/office/drawing/2014/main" id="{4B1A8D68-DBBC-4155-B268-9AD42018E03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5825" y="2387579"/>
            <a:ext cx="10273663" cy="3346471"/>
          </a:xfrm>
          <a:prstGeom prst="rect">
            <a:avLst/>
          </a:prstGeom>
        </p:spPr>
      </p:pic>
      <p:sp>
        <p:nvSpPr>
          <p:cNvPr id="8" name="Arrow: Curved Right 7">
            <a:extLst>
              <a:ext uri="{FF2B5EF4-FFF2-40B4-BE49-F238E27FC236}">
                <a16:creationId xmlns:a16="http://schemas.microsoft.com/office/drawing/2014/main" id="{9C05C64A-6B59-4CA3-B946-6BD192CBC330}"/>
              </a:ext>
            </a:extLst>
          </p:cNvPr>
          <p:cNvSpPr/>
          <p:nvPr/>
        </p:nvSpPr>
        <p:spPr>
          <a:xfrm>
            <a:off x="849711" y="1504950"/>
            <a:ext cx="617139" cy="742049"/>
          </a:xfrm>
          <a:prstGeom prst="curvedRightArrow">
            <a:avLst/>
          </a:prstGeom>
          <a:solidFill>
            <a:schemeClr val="accent2"/>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TextBox 8">
            <a:extLst>
              <a:ext uri="{FF2B5EF4-FFF2-40B4-BE49-F238E27FC236}">
                <a16:creationId xmlns:a16="http://schemas.microsoft.com/office/drawing/2014/main" id="{65A6E1FF-9956-4BD4-B02B-029C1A6589EB}"/>
              </a:ext>
            </a:extLst>
          </p:cNvPr>
          <p:cNvSpPr txBox="1"/>
          <p:nvPr/>
        </p:nvSpPr>
        <p:spPr>
          <a:xfrm>
            <a:off x="522513" y="1759534"/>
            <a:ext cx="10526486"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tabLst/>
              <a:defRPr/>
            </a:pPr>
            <a:r>
              <a:rPr lang="en-US" sz="2800" b="1">
                <a:solidFill>
                  <a:srgbClr val="FF0000"/>
                </a:solidFill>
                <a:latin typeface="Arial" panose="020B0604020202020204" pitchFamily="34" charset="0"/>
                <a:cs typeface="Arial" panose="020B0604020202020204" pitchFamily="34" charset="0"/>
              </a:rPr>
              <a:t>NÃO</a:t>
            </a:r>
            <a:endParaRPr kumimoji="0" lang="vi-VN" sz="28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60974745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8F099B-D473-4046-9628-BF88B0F2E9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A09B5823-CC37-4E6E-B7BC-65BF89631BE1}"/>
              </a:ext>
            </a:extLst>
          </p:cNvPr>
          <p:cNvSpPr/>
          <p:nvPr/>
        </p:nvSpPr>
        <p:spPr>
          <a:xfrm>
            <a:off x="522514" y="449942"/>
            <a:ext cx="11146972" cy="5958114"/>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4" name="图片 3">
            <a:extLst>
              <a:ext uri="{FF2B5EF4-FFF2-40B4-BE49-F238E27FC236}">
                <a16:creationId xmlns:a16="http://schemas.microsoft.com/office/drawing/2014/main" id="{CF3F3C51-D035-4092-B1BD-9E2A37BAF66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61829" y="3127829"/>
            <a:ext cx="3730171" cy="3730171"/>
          </a:xfrm>
          <a:prstGeom prst="rect">
            <a:avLst/>
          </a:prstGeom>
        </p:spPr>
      </p:pic>
      <p:pic>
        <p:nvPicPr>
          <p:cNvPr id="29" name="图片 3">
            <a:extLst>
              <a:ext uri="{FF2B5EF4-FFF2-40B4-BE49-F238E27FC236}">
                <a16:creationId xmlns:a16="http://schemas.microsoft.com/office/drawing/2014/main" id="{E4BBC8C3-E88C-461E-B9E5-4F68BBFF7B5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 y="3127829"/>
            <a:ext cx="3730171" cy="3730171"/>
          </a:xfrm>
          <a:prstGeom prst="rect">
            <a:avLst/>
          </a:prstGeom>
        </p:spPr>
      </p:pic>
      <p:pic>
        <p:nvPicPr>
          <p:cNvPr id="13" name="Picture 12">
            <a:extLst>
              <a:ext uri="{FF2B5EF4-FFF2-40B4-BE49-F238E27FC236}">
                <a16:creationId xmlns:a16="http://schemas.microsoft.com/office/drawing/2014/main" id="{32526664-DBBB-4A10-8080-70F89B87979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28218" y="-186072"/>
            <a:ext cx="1286854" cy="1225192"/>
          </a:xfrm>
          <a:prstGeom prst="rect">
            <a:avLst/>
          </a:prstGeom>
        </p:spPr>
      </p:pic>
      <p:pic>
        <p:nvPicPr>
          <p:cNvPr id="20" name="Picture 19">
            <a:extLst>
              <a:ext uri="{FF2B5EF4-FFF2-40B4-BE49-F238E27FC236}">
                <a16:creationId xmlns:a16="http://schemas.microsoft.com/office/drawing/2014/main" id="{381CA031-A2ED-40B0-8365-7AB22E8DAA0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187080" y="6004687"/>
            <a:ext cx="853313" cy="853313"/>
          </a:xfrm>
          <a:prstGeom prst="rect">
            <a:avLst/>
          </a:prstGeom>
        </p:spPr>
      </p:pic>
      <p:sp>
        <p:nvSpPr>
          <p:cNvPr id="25" name="Cloud 24">
            <a:extLst>
              <a:ext uri="{FF2B5EF4-FFF2-40B4-BE49-F238E27FC236}">
                <a16:creationId xmlns:a16="http://schemas.microsoft.com/office/drawing/2014/main" id="{C36E2D52-F3B5-4824-9812-DF2AA19D1E38}"/>
              </a:ext>
            </a:extLst>
          </p:cNvPr>
          <p:cNvSpPr/>
          <p:nvPr/>
        </p:nvSpPr>
        <p:spPr>
          <a:xfrm>
            <a:off x="1979381" y="922243"/>
            <a:ext cx="9690106" cy="4989408"/>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a:solidFill>
                  <a:sysClr val="windowText" lastClr="000000"/>
                </a:solidFill>
                <a:cs typeface="Arial" panose="020B0604020202020204" pitchFamily="34" charset="0"/>
              </a:rPr>
              <a:t> Não điều khiển suy nghĩ, cảm xúc, cách ứng xử của chúng ta. Nhờ các dây thần kinh dẫn truyền tín hiệu từ các cơ quan, não tiếp nhận, xử lý các thông tin và đưa ra chỉ dẫn cho các bộ phận cơ thể hoạt động.</a:t>
            </a:r>
            <a:endParaRPr kumimoji="0" lang="en-US" sz="32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pic>
        <p:nvPicPr>
          <p:cNvPr id="26" name="PA-图片 3">
            <a:extLst>
              <a:ext uri="{FF2B5EF4-FFF2-40B4-BE49-F238E27FC236}">
                <a16:creationId xmlns:a16="http://schemas.microsoft.com/office/drawing/2014/main" id="{CEB1F897-36F1-4B43-A477-982F18075A10}"/>
              </a:ext>
            </a:extLst>
          </p:cNvPr>
          <p:cNvPicPr>
            <a:picLocks noChangeAspect="1"/>
          </p:cNvPicPr>
          <p:nvPr>
            <p:custDataLst>
              <p:tags r:id="rId1"/>
            </p:custDataLst>
          </p:nvPr>
        </p:nvPicPr>
        <p:blipFill rotWithShape="1">
          <a:blip r:embed="rId8" cstate="screen"/>
          <a:srcRect l="26999" r="29997"/>
          <a:stretch>
            <a:fillRect/>
          </a:stretch>
        </p:blipFill>
        <p:spPr>
          <a:xfrm flipH="1">
            <a:off x="134764" y="2643128"/>
            <a:ext cx="2451293" cy="4026310"/>
          </a:xfrm>
          <a:prstGeom prst="rect">
            <a:avLst/>
          </a:prstGeom>
        </p:spPr>
      </p:pic>
    </p:spTree>
    <p:extLst>
      <p:ext uri="{BB962C8B-B14F-4D97-AF65-F5344CB8AC3E}">
        <p14:creationId xmlns:p14="http://schemas.microsoft.com/office/powerpoint/2010/main" val="253666281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par>
                                <p:cTn id="8" presetID="32" presetClass="emph" presetSubtype="0" repeatCount="indefinite" fill="hold" nodeType="withEffect">
                                  <p:stCondLst>
                                    <p:cond delay="0"/>
                                  </p:stCondLst>
                                  <p:childTnLst>
                                    <p:animRot by="120000">
                                      <p:cBhvr>
                                        <p:cTn id="9" dur="300" fill="hold">
                                          <p:stCondLst>
                                            <p:cond delay="0"/>
                                          </p:stCondLst>
                                        </p:cTn>
                                        <p:tgtEl>
                                          <p:spTgt spid="26"/>
                                        </p:tgtEl>
                                        <p:attrNameLst>
                                          <p:attrName>r</p:attrName>
                                        </p:attrNameLst>
                                      </p:cBhvr>
                                    </p:animRot>
                                    <p:animRot by="-240000">
                                      <p:cBhvr>
                                        <p:cTn id="10" dur="600" fill="hold">
                                          <p:stCondLst>
                                            <p:cond delay="600"/>
                                          </p:stCondLst>
                                        </p:cTn>
                                        <p:tgtEl>
                                          <p:spTgt spid="26"/>
                                        </p:tgtEl>
                                        <p:attrNameLst>
                                          <p:attrName>r</p:attrName>
                                        </p:attrNameLst>
                                      </p:cBhvr>
                                    </p:animRot>
                                    <p:animRot by="240000">
                                      <p:cBhvr>
                                        <p:cTn id="11" dur="600" fill="hold">
                                          <p:stCondLst>
                                            <p:cond delay="1200"/>
                                          </p:stCondLst>
                                        </p:cTn>
                                        <p:tgtEl>
                                          <p:spTgt spid="26"/>
                                        </p:tgtEl>
                                        <p:attrNameLst>
                                          <p:attrName>r</p:attrName>
                                        </p:attrNameLst>
                                      </p:cBhvr>
                                    </p:animRot>
                                    <p:animRot by="-240000">
                                      <p:cBhvr>
                                        <p:cTn id="12" dur="600" fill="hold">
                                          <p:stCondLst>
                                            <p:cond delay="1800"/>
                                          </p:stCondLst>
                                        </p:cTn>
                                        <p:tgtEl>
                                          <p:spTgt spid="26"/>
                                        </p:tgtEl>
                                        <p:attrNameLst>
                                          <p:attrName>r</p:attrName>
                                        </p:attrNameLst>
                                      </p:cBhvr>
                                    </p:animRot>
                                    <p:animRot by="120000">
                                      <p:cBhvr>
                                        <p:cTn id="13" dur="600" fill="hold">
                                          <p:stCondLst>
                                            <p:cond delay="2400"/>
                                          </p:stCondLst>
                                        </p:cTn>
                                        <p:tgtEl>
                                          <p:spTgt spid="2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A09B5823-CC37-4E6E-B7BC-65BF89631BE1}"/>
              </a:ext>
            </a:extLst>
          </p:cNvPr>
          <p:cNvSpPr/>
          <p:nvPr/>
        </p:nvSpPr>
        <p:spPr>
          <a:xfrm>
            <a:off x="180975" y="449942"/>
            <a:ext cx="11488511" cy="6103258"/>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rPr>
              <a:t>Bạn gái chạm tay vào cốc nước nóng, bạn ấy sẽ rụt tay lại. Do tủy sống điều khiển rụt tay lại.</a:t>
            </a: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pic>
        <p:nvPicPr>
          <p:cNvPr id="3" name="Picture 2">
            <a:extLst>
              <a:ext uri="{FF2B5EF4-FFF2-40B4-BE49-F238E27FC236}">
                <a16:creationId xmlns:a16="http://schemas.microsoft.com/office/drawing/2014/main" id="{9318835E-A00F-4A93-B117-9814F7CA9E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3950" y="575223"/>
            <a:ext cx="9429750" cy="5832835"/>
          </a:xfrm>
          <a:prstGeom prst="rect">
            <a:avLst/>
          </a:prstGeom>
        </p:spPr>
      </p:pic>
    </p:spTree>
    <p:extLst>
      <p:ext uri="{BB962C8B-B14F-4D97-AF65-F5344CB8AC3E}">
        <p14:creationId xmlns:p14="http://schemas.microsoft.com/office/powerpoint/2010/main" val="125965805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图片 3" descr="35"/>
          <p:cNvPicPr>
            <a:picLocks noChangeAspect="1"/>
          </p:cNvPicPr>
          <p:nvPr/>
        </p:nvPicPr>
        <p:blipFill>
          <a:blip r:embed="rId3"/>
          <a:stretch>
            <a:fillRect/>
          </a:stretch>
        </p:blipFill>
        <p:spPr>
          <a:xfrm>
            <a:off x="1588" y="895"/>
            <a:ext cx="12179302" cy="5795405"/>
          </a:xfrm>
          <a:prstGeom prst="rect">
            <a:avLst/>
          </a:prstGeom>
        </p:spPr>
      </p:pic>
      <p:pic>
        <p:nvPicPr>
          <p:cNvPr id="5" name="图片 4" descr="34"/>
          <p:cNvPicPr>
            <a:picLocks noChangeAspect="1"/>
          </p:cNvPicPr>
          <p:nvPr/>
        </p:nvPicPr>
        <p:blipFill>
          <a:blip r:embed="rId4"/>
          <a:stretch>
            <a:fillRect/>
          </a:stretch>
        </p:blipFill>
        <p:spPr>
          <a:xfrm>
            <a:off x="1588" y="3247439"/>
            <a:ext cx="12179302" cy="3663631"/>
          </a:xfrm>
          <a:prstGeom prst="rect">
            <a:avLst/>
          </a:prstGeom>
        </p:spPr>
      </p:pic>
      <p:cxnSp>
        <p:nvCxnSpPr>
          <p:cNvPr id="11" name="直接连接符 10"/>
          <p:cNvCxnSpPr/>
          <p:nvPr/>
        </p:nvCxnSpPr>
        <p:spPr>
          <a:xfrm>
            <a:off x="2471397" y="1173527"/>
            <a:ext cx="2717001" cy="0"/>
          </a:xfrm>
          <a:prstGeom prst="line">
            <a:avLst/>
          </a:prstGeom>
          <a:ln w="12700">
            <a:solidFill>
              <a:srgbClr val="40938C"/>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6418255" y="1173527"/>
            <a:ext cx="2717001" cy="0"/>
          </a:xfrm>
          <a:prstGeom prst="line">
            <a:avLst/>
          </a:prstGeom>
          <a:ln w="12700">
            <a:solidFill>
              <a:srgbClr val="40938C"/>
            </a:solidFill>
          </a:ln>
        </p:spPr>
        <p:style>
          <a:lnRef idx="1">
            <a:schemeClr val="accent1"/>
          </a:lnRef>
          <a:fillRef idx="0">
            <a:schemeClr val="accent1"/>
          </a:fillRef>
          <a:effectRef idx="0">
            <a:schemeClr val="accent1"/>
          </a:effectRef>
          <a:fontRef idx="minor">
            <a:schemeClr val="tx1"/>
          </a:fontRef>
        </p:style>
      </p:cxnSp>
      <p:sp>
        <p:nvSpPr>
          <p:cNvPr id="7" name="弧形 6"/>
          <p:cNvSpPr/>
          <p:nvPr/>
        </p:nvSpPr>
        <p:spPr>
          <a:xfrm>
            <a:off x="5117551" y="205133"/>
            <a:ext cx="1371549" cy="1371549"/>
          </a:xfrm>
          <a:prstGeom prst="arc">
            <a:avLst>
              <a:gd name="adj1" fmla="val 9386608"/>
              <a:gd name="adj2" fmla="val 1456947"/>
            </a:avLst>
          </a:prstGeom>
          <a:ln w="12700">
            <a:solidFill>
              <a:srgbClr val="40938C"/>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dirty="0">
              <a:ln>
                <a:noFill/>
              </a:ln>
              <a:solidFill>
                <a:srgbClr val="000000"/>
              </a:solidFill>
              <a:effectLst/>
              <a:uLnTx/>
              <a:uFillTx/>
              <a:latin typeface="字魂105号-简雅黑" panose="00000500000000000000" charset="-122"/>
              <a:ea typeface="字魂105号-简雅黑" panose="00000500000000000000" charset="-122"/>
              <a:cs typeface="+mn-cs"/>
            </a:endParaRPr>
          </a:p>
        </p:txBody>
      </p:sp>
      <p:grpSp>
        <p:nvGrpSpPr>
          <p:cNvPr id="13" name="Group 12">
            <a:extLst>
              <a:ext uri="{FF2B5EF4-FFF2-40B4-BE49-F238E27FC236}">
                <a16:creationId xmlns:a16="http://schemas.microsoft.com/office/drawing/2014/main" id="{3D0E5807-DAF1-FD89-3577-78E2CF04A71D}"/>
              </a:ext>
            </a:extLst>
          </p:cNvPr>
          <p:cNvGrpSpPr/>
          <p:nvPr/>
        </p:nvGrpSpPr>
        <p:grpSpPr>
          <a:xfrm>
            <a:off x="490213" y="3690230"/>
            <a:ext cx="3407203" cy="3309392"/>
            <a:chOff x="488751" y="3690298"/>
            <a:chExt cx="3408091" cy="3310254"/>
          </a:xfrm>
        </p:grpSpPr>
        <p:pic>
          <p:nvPicPr>
            <p:cNvPr id="15" name="Picture 14">
              <a:extLst>
                <a:ext uri="{FF2B5EF4-FFF2-40B4-BE49-F238E27FC236}">
                  <a16:creationId xmlns:a16="http://schemas.microsoft.com/office/drawing/2014/main" id="{A44A647B-0F50-0835-2B9E-46F9E888CFD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9548" t="32224" r="34274" b="-2328"/>
            <a:stretch/>
          </p:blipFill>
          <p:spPr>
            <a:xfrm>
              <a:off x="1368287" y="3700528"/>
              <a:ext cx="2528555" cy="3300024"/>
            </a:xfrm>
            <a:prstGeom prst="rect">
              <a:avLst/>
            </a:prstGeom>
          </p:spPr>
        </p:pic>
        <p:pic>
          <p:nvPicPr>
            <p:cNvPr id="16" name="Picture 15">
              <a:extLst>
                <a:ext uri="{FF2B5EF4-FFF2-40B4-BE49-F238E27FC236}">
                  <a16:creationId xmlns:a16="http://schemas.microsoft.com/office/drawing/2014/main" id="{C7DB5590-3303-5BC4-FBEE-3F15F7C2AD4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5862" t="30773" r="17960" b="-878"/>
            <a:stretch/>
          </p:blipFill>
          <p:spPr>
            <a:xfrm flipH="1">
              <a:off x="488751" y="3690298"/>
              <a:ext cx="2481781" cy="3238978"/>
            </a:xfrm>
            <a:prstGeom prst="rect">
              <a:avLst/>
            </a:prstGeom>
          </p:spPr>
        </p:pic>
      </p:grpSp>
      <p:pic>
        <p:nvPicPr>
          <p:cNvPr id="21" name="图片 5" descr="33">
            <a:extLst>
              <a:ext uri="{FF2B5EF4-FFF2-40B4-BE49-F238E27FC236}">
                <a16:creationId xmlns:a16="http://schemas.microsoft.com/office/drawing/2014/main" id="{D218F60B-6E22-85B8-3574-8A1727C64D33}"/>
              </a:ext>
            </a:extLst>
          </p:cNvPr>
          <p:cNvPicPr>
            <a:picLocks noChangeAspect="1"/>
          </p:cNvPicPr>
          <p:nvPr/>
        </p:nvPicPr>
        <p:blipFill>
          <a:blip r:embed="rId6"/>
          <a:stretch>
            <a:fillRect/>
          </a:stretch>
        </p:blipFill>
        <p:spPr>
          <a:xfrm>
            <a:off x="4551642" y="3445573"/>
            <a:ext cx="4186971" cy="3475381"/>
          </a:xfrm>
          <a:prstGeom prst="rect">
            <a:avLst/>
          </a:prstGeom>
        </p:spPr>
      </p:pic>
      <p:pic>
        <p:nvPicPr>
          <p:cNvPr id="12" name="Picture 11">
            <a:extLst>
              <a:ext uri="{FF2B5EF4-FFF2-40B4-BE49-F238E27FC236}">
                <a16:creationId xmlns:a16="http://schemas.microsoft.com/office/drawing/2014/main" id="{19528C36-9ED2-6934-D005-A6FF09E8DE8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7092" t="27821"/>
          <a:stretch/>
        </p:blipFill>
        <p:spPr>
          <a:xfrm>
            <a:off x="9942492" y="3596399"/>
            <a:ext cx="2016883" cy="3396804"/>
          </a:xfrm>
          <a:prstGeom prst="rect">
            <a:avLst/>
          </a:prstGeom>
        </p:spPr>
      </p:pic>
      <p:pic>
        <p:nvPicPr>
          <p:cNvPr id="17" name="Picture 16">
            <a:extLst>
              <a:ext uri="{FF2B5EF4-FFF2-40B4-BE49-F238E27FC236}">
                <a16:creationId xmlns:a16="http://schemas.microsoft.com/office/drawing/2014/main" id="{04CCC551-A0B9-99D0-8EF7-891044447E7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6589" t="37211" r="70260" b="836"/>
          <a:stretch/>
        </p:blipFill>
        <p:spPr>
          <a:xfrm flipH="1">
            <a:off x="7704093" y="4114507"/>
            <a:ext cx="2016883" cy="2861579"/>
          </a:xfrm>
          <a:prstGeom prst="rect">
            <a:avLst/>
          </a:prstGeom>
        </p:spPr>
      </p:pic>
      <p:pic>
        <p:nvPicPr>
          <p:cNvPr id="18" name="Picture 17">
            <a:extLst>
              <a:ext uri="{FF2B5EF4-FFF2-40B4-BE49-F238E27FC236}">
                <a16:creationId xmlns:a16="http://schemas.microsoft.com/office/drawing/2014/main" id="{5D4D3C31-C35B-C8E9-0AD3-2F821F6C1403}"/>
              </a:ext>
            </a:extLst>
          </p:cNvPr>
          <p:cNvPicPr>
            <a:picLocks noChangeAspect="1"/>
          </p:cNvPicPr>
          <p:nvPr/>
        </p:nvPicPr>
        <p:blipFill>
          <a:blip r:embed="rId7"/>
          <a:stretch>
            <a:fillRect/>
          </a:stretch>
        </p:blipFill>
        <p:spPr>
          <a:xfrm>
            <a:off x="5136023" y="328676"/>
            <a:ext cx="1353077" cy="1322602"/>
          </a:xfrm>
          <a:prstGeom prst="rect">
            <a:avLst/>
          </a:prstGeom>
        </p:spPr>
      </p:pic>
      <p:pic>
        <p:nvPicPr>
          <p:cNvPr id="19" name="Picture 18">
            <a:extLst>
              <a:ext uri="{FF2B5EF4-FFF2-40B4-BE49-F238E27FC236}">
                <a16:creationId xmlns:a16="http://schemas.microsoft.com/office/drawing/2014/main" id="{53389A76-2A53-AC56-2D95-9B31A81BF008}"/>
              </a:ext>
            </a:extLst>
          </p:cNvPr>
          <p:cNvPicPr>
            <a:picLocks noChangeAspect="1"/>
          </p:cNvPicPr>
          <p:nvPr/>
        </p:nvPicPr>
        <p:blipFill rotWithShape="1">
          <a:blip r:embed="rId8"/>
          <a:srcRect l="8432" r="7434" b="24976"/>
          <a:stretch/>
        </p:blipFill>
        <p:spPr>
          <a:xfrm>
            <a:off x="1756358" y="1061703"/>
            <a:ext cx="8773854" cy="2510399"/>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A09B5823-CC37-4E6E-B7BC-65BF89631BE1}"/>
              </a:ext>
            </a:extLst>
          </p:cNvPr>
          <p:cNvSpPr/>
          <p:nvPr/>
        </p:nvSpPr>
        <p:spPr>
          <a:xfrm>
            <a:off x="180975" y="449942"/>
            <a:ext cx="11488511" cy="6103258"/>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rPr>
              <a:t>Bạn gái chạm tay vào cốc nước nóng, bạn ấy sẽ rụt tay lại. Do tủy sống điều khiển rụt tay lại.</a:t>
            </a: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pic>
        <p:nvPicPr>
          <p:cNvPr id="4" name="Picture 3">
            <a:extLst>
              <a:ext uri="{FF2B5EF4-FFF2-40B4-BE49-F238E27FC236}">
                <a16:creationId xmlns:a16="http://schemas.microsoft.com/office/drawing/2014/main" id="{2253E5B5-27CF-4D0A-BA24-43755DE771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29203" y="1137759"/>
            <a:ext cx="8392053" cy="5091237"/>
          </a:xfrm>
          <a:prstGeom prst="rect">
            <a:avLst/>
          </a:prstGeom>
        </p:spPr>
      </p:pic>
      <p:sp>
        <p:nvSpPr>
          <p:cNvPr id="8" name="TextBox 7">
            <a:extLst>
              <a:ext uri="{FF2B5EF4-FFF2-40B4-BE49-F238E27FC236}">
                <a16:creationId xmlns:a16="http://schemas.microsoft.com/office/drawing/2014/main" id="{D66DB3CB-8242-46BC-A123-8727D5326AE5}"/>
              </a:ext>
            </a:extLst>
          </p:cNvPr>
          <p:cNvSpPr txBox="1"/>
          <p:nvPr/>
        </p:nvSpPr>
        <p:spPr>
          <a:xfrm>
            <a:off x="2729593" y="509793"/>
            <a:ext cx="6134100" cy="646331"/>
          </a:xfrm>
          <a:prstGeom prst="rect">
            <a:avLst/>
          </a:prstGeom>
          <a:noFill/>
        </p:spPr>
        <p:txBody>
          <a:bodyPr wrap="square">
            <a:spAutoFit/>
          </a:bodyPr>
          <a:lstStyle/>
          <a:p>
            <a:pPr algn="ctr"/>
            <a:r>
              <a:rPr lang="en-US" sz="1800">
                <a:solidFill>
                  <a:srgbClr val="FF0000"/>
                </a:solidFill>
                <a:latin typeface="Arial" panose="020B0604020202020204" pitchFamily="34" charset="0"/>
                <a:cs typeface="Arial" panose="020B0604020202020204" pitchFamily="34" charset="0"/>
              </a:rPr>
              <a:t>TRÒ CHƠI:</a:t>
            </a:r>
          </a:p>
          <a:p>
            <a:pPr algn="ctr"/>
            <a:r>
              <a:rPr lang="en-US" sz="1800">
                <a:solidFill>
                  <a:srgbClr val="FF0000"/>
                </a:solidFill>
                <a:latin typeface="Arial" panose="020B0604020202020204" pitchFamily="34" charset="0"/>
                <a:cs typeface="Arial" panose="020B0604020202020204" pitchFamily="34" charset="0"/>
              </a:rPr>
              <a:t>AI NHỚ NHANH HƠN</a:t>
            </a:r>
            <a:endParaRPr lang="en-US" sz="18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3121330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A09B5823-CC37-4E6E-B7BC-65BF89631BE1}"/>
              </a:ext>
            </a:extLst>
          </p:cNvPr>
          <p:cNvSpPr/>
          <p:nvPr/>
        </p:nvSpPr>
        <p:spPr>
          <a:xfrm>
            <a:off x="180975" y="449942"/>
            <a:ext cx="11488511" cy="6103258"/>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rPr>
              <a:t>Bạn gái chạm tay vào cốc nước nóng, bạn ấy sẽ rụt tay lại. Do tủy sống điều khiển rụt tay lại.</a:t>
            </a: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6" name="Rectangle: Beveled 5">
            <a:extLst>
              <a:ext uri="{FF2B5EF4-FFF2-40B4-BE49-F238E27FC236}">
                <a16:creationId xmlns:a16="http://schemas.microsoft.com/office/drawing/2014/main" id="{85403B20-A1F5-46A6-B033-7B16F2D85FBA}"/>
              </a:ext>
            </a:extLst>
          </p:cNvPr>
          <p:cNvSpPr/>
          <p:nvPr/>
        </p:nvSpPr>
        <p:spPr>
          <a:xfrm>
            <a:off x="3137154" y="840624"/>
            <a:ext cx="3835146" cy="964520"/>
          </a:xfrm>
          <a:prstGeom prst="bevel">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LUẬT CHƠI</a:t>
            </a:r>
          </a:p>
        </p:txBody>
      </p:sp>
      <p:sp>
        <p:nvSpPr>
          <p:cNvPr id="7" name="TextBox 6">
            <a:extLst>
              <a:ext uri="{FF2B5EF4-FFF2-40B4-BE49-F238E27FC236}">
                <a16:creationId xmlns:a16="http://schemas.microsoft.com/office/drawing/2014/main" id="{964CD1BB-F8A5-443C-B782-7D689099ACE8}"/>
              </a:ext>
            </a:extLst>
          </p:cNvPr>
          <p:cNvSpPr txBox="1"/>
          <p:nvPr/>
        </p:nvSpPr>
        <p:spPr>
          <a:xfrm>
            <a:off x="621710" y="2281216"/>
            <a:ext cx="10607040" cy="3795911"/>
          </a:xfrm>
          <a:prstGeom prst="rect">
            <a:avLst/>
          </a:prstGeom>
          <a:noFill/>
        </p:spPr>
        <p:txBody>
          <a:bodyPr wrap="square">
            <a:spAutoFit/>
          </a:bodyPr>
          <a:lstStyle/>
          <a:p>
            <a:pPr marL="342900" indent="-342900" algn="just">
              <a:spcAft>
                <a:spcPts val="1000"/>
              </a:spcAft>
              <a:buFontTx/>
              <a:buChar char="-"/>
            </a:pPr>
            <a:r>
              <a:rPr lang="en-US" sz="3200" b="1" dirty="0">
                <a:effectLst/>
                <a:latin typeface="Arial" panose="020B0604020202020204" pitchFamily="34" charset="0"/>
                <a:ea typeface="Calibri" panose="020F0502020204030204" pitchFamily="34" charset="0"/>
                <a:cs typeface="Arial" panose="020B0604020202020204" pitchFamily="34" charset="0"/>
              </a:rPr>
              <a:t>GV chia </a:t>
            </a:r>
            <a:r>
              <a:rPr lang="en-US" sz="3200" b="1" dirty="0" err="1">
                <a:effectLst/>
                <a:latin typeface="Arial" panose="020B0604020202020204" pitchFamily="34" charset="0"/>
                <a:ea typeface="Calibri" panose="020F0502020204030204" pitchFamily="34" charset="0"/>
                <a:cs typeface="Arial" panose="020B0604020202020204" pitchFamily="34" charset="0"/>
              </a:rPr>
              <a:t>lớp</a:t>
            </a:r>
            <a:r>
              <a:rPr lang="en-US" sz="3200" b="1" dirty="0">
                <a:effectLst/>
                <a:latin typeface="Arial" panose="020B0604020202020204" pitchFamily="34" charset="0"/>
                <a:ea typeface="Calibri" panose="020F0502020204030204" pitchFamily="34" charset="0"/>
                <a:cs typeface="Arial" panose="020B0604020202020204" pitchFamily="34" charset="0"/>
              </a:rPr>
              <a:t> </a:t>
            </a:r>
            <a:r>
              <a:rPr lang="en-US" sz="3200" b="1" dirty="0" err="1">
                <a:effectLst/>
                <a:latin typeface="Arial" panose="020B0604020202020204" pitchFamily="34" charset="0"/>
                <a:ea typeface="Calibri" panose="020F0502020204030204" pitchFamily="34" charset="0"/>
                <a:cs typeface="Arial" panose="020B0604020202020204" pitchFamily="34" charset="0"/>
              </a:rPr>
              <a:t>thành</a:t>
            </a:r>
            <a:r>
              <a:rPr lang="en-US" sz="3200" b="1" dirty="0">
                <a:effectLst/>
                <a:latin typeface="Arial" panose="020B0604020202020204" pitchFamily="34" charset="0"/>
                <a:ea typeface="Calibri" panose="020F0502020204030204" pitchFamily="34" charset="0"/>
                <a:cs typeface="Arial" panose="020B0604020202020204" pitchFamily="34" charset="0"/>
              </a:rPr>
              <a:t> </a:t>
            </a:r>
            <a:r>
              <a:rPr lang="en-US" sz="3200" b="1" dirty="0" err="1">
                <a:effectLst/>
                <a:latin typeface="Arial" panose="020B0604020202020204" pitchFamily="34" charset="0"/>
                <a:ea typeface="Calibri" panose="020F0502020204030204" pitchFamily="34" charset="0"/>
                <a:cs typeface="Arial" panose="020B0604020202020204" pitchFamily="34" charset="0"/>
              </a:rPr>
              <a:t>các</a:t>
            </a:r>
            <a:r>
              <a:rPr lang="en-US" sz="3200" b="1" dirty="0">
                <a:effectLst/>
                <a:latin typeface="Arial" panose="020B0604020202020204" pitchFamily="34" charset="0"/>
                <a:ea typeface="Calibri" panose="020F0502020204030204" pitchFamily="34" charset="0"/>
                <a:cs typeface="Arial" panose="020B0604020202020204" pitchFamily="34" charset="0"/>
              </a:rPr>
              <a:t> </a:t>
            </a:r>
            <a:r>
              <a:rPr lang="en-US" sz="3200" b="1" dirty="0" err="1">
                <a:effectLst/>
                <a:latin typeface="Arial" panose="020B0604020202020204" pitchFamily="34" charset="0"/>
                <a:ea typeface="Calibri" panose="020F0502020204030204" pitchFamily="34" charset="0"/>
                <a:cs typeface="Arial" panose="020B0604020202020204" pitchFamily="34" charset="0"/>
              </a:rPr>
              <a:t>đội</a:t>
            </a:r>
            <a:r>
              <a:rPr lang="en-US" sz="3200" b="1" dirty="0">
                <a:effectLst/>
                <a:latin typeface="Arial" panose="020B0604020202020204" pitchFamily="34" charset="0"/>
                <a:ea typeface="Calibri" panose="020F0502020204030204" pitchFamily="34" charset="0"/>
                <a:cs typeface="Arial" panose="020B0604020202020204" pitchFamily="34" charset="0"/>
              </a:rPr>
              <a:t> </a:t>
            </a:r>
            <a:r>
              <a:rPr lang="en-US" sz="3200" b="1" dirty="0" err="1">
                <a:effectLst/>
                <a:latin typeface="Arial" panose="020B0604020202020204" pitchFamily="34" charset="0"/>
                <a:ea typeface="Calibri" panose="020F0502020204030204" pitchFamily="34" charset="0"/>
                <a:cs typeface="Arial" panose="020B0604020202020204" pitchFamily="34" charset="0"/>
              </a:rPr>
              <a:t>chơi</a:t>
            </a:r>
            <a:r>
              <a:rPr lang="en-US" sz="3200" b="1" dirty="0">
                <a:effectLst/>
                <a:latin typeface="Arial" panose="020B0604020202020204" pitchFamily="34" charset="0"/>
                <a:ea typeface="Calibri" panose="020F0502020204030204" pitchFamily="34" charset="0"/>
                <a:cs typeface="Arial" panose="020B0604020202020204" pitchFamily="34" charset="0"/>
              </a:rPr>
              <a:t>.</a:t>
            </a:r>
          </a:p>
          <a:p>
            <a:pPr marL="342900" indent="-342900" algn="just">
              <a:spcAft>
                <a:spcPts val="1000"/>
              </a:spcAft>
              <a:buFontTx/>
              <a:buChar char="-"/>
            </a:pPr>
            <a:r>
              <a:rPr lang="en-US" sz="3200" b="1" dirty="0">
                <a:effectLst/>
                <a:latin typeface="Arial" panose="020B0604020202020204" pitchFamily="34" charset="0"/>
                <a:ea typeface="Calibri" panose="020F0502020204030204" pitchFamily="34" charset="0"/>
                <a:cs typeface="Arial" panose="020B0604020202020204" pitchFamily="34" charset="0"/>
              </a:rPr>
              <a:t>GV </a:t>
            </a:r>
            <a:r>
              <a:rPr lang="en-US" sz="3200" b="1" dirty="0" err="1">
                <a:effectLst/>
                <a:latin typeface="Arial" panose="020B0604020202020204" pitchFamily="34" charset="0"/>
                <a:ea typeface="Calibri" panose="020F0502020204030204" pitchFamily="34" charset="0"/>
                <a:cs typeface="Arial" panose="020B0604020202020204" pitchFamily="34" charset="0"/>
              </a:rPr>
              <a:t>tổ</a:t>
            </a:r>
            <a:r>
              <a:rPr lang="en-US" sz="3200" b="1" dirty="0">
                <a:effectLst/>
                <a:latin typeface="Arial" panose="020B0604020202020204" pitchFamily="34" charset="0"/>
                <a:ea typeface="Calibri" panose="020F0502020204030204" pitchFamily="34" charset="0"/>
                <a:cs typeface="Arial" panose="020B0604020202020204" pitchFamily="34" charset="0"/>
              </a:rPr>
              <a:t> </a:t>
            </a:r>
            <a:r>
              <a:rPr lang="en-US" sz="3200" b="1" dirty="0" err="1">
                <a:effectLst/>
                <a:latin typeface="Arial" panose="020B0604020202020204" pitchFamily="34" charset="0"/>
                <a:ea typeface="Calibri" panose="020F0502020204030204" pitchFamily="34" charset="0"/>
                <a:cs typeface="Arial" panose="020B0604020202020204" pitchFamily="34" charset="0"/>
              </a:rPr>
              <a:t>chức</a:t>
            </a:r>
            <a:r>
              <a:rPr lang="en-US" sz="3200" b="1" dirty="0">
                <a:effectLst/>
                <a:latin typeface="Arial" panose="020B0604020202020204" pitchFamily="34" charset="0"/>
                <a:ea typeface="Calibri" panose="020F0502020204030204" pitchFamily="34" charset="0"/>
                <a:cs typeface="Arial" panose="020B0604020202020204" pitchFamily="34" charset="0"/>
              </a:rPr>
              <a:t> HS </a:t>
            </a:r>
            <a:r>
              <a:rPr lang="en-US" sz="3200" b="1" dirty="0" err="1">
                <a:effectLst/>
                <a:latin typeface="Arial" panose="020B0604020202020204" pitchFamily="34" charset="0"/>
                <a:ea typeface="Calibri" panose="020F0502020204030204" pitchFamily="34" charset="0"/>
                <a:cs typeface="Arial" panose="020B0604020202020204" pitchFamily="34" charset="0"/>
              </a:rPr>
              <a:t>quan</a:t>
            </a:r>
            <a:r>
              <a:rPr lang="en-US" sz="3200" b="1" dirty="0">
                <a:effectLst/>
                <a:latin typeface="Arial" panose="020B0604020202020204" pitchFamily="34" charset="0"/>
                <a:ea typeface="Calibri" panose="020F0502020204030204" pitchFamily="34" charset="0"/>
                <a:cs typeface="Arial" panose="020B0604020202020204" pitchFamily="34" charset="0"/>
              </a:rPr>
              <a:t> </a:t>
            </a:r>
            <a:r>
              <a:rPr lang="en-US" sz="3200" b="1" dirty="0" err="1">
                <a:effectLst/>
                <a:latin typeface="Arial" panose="020B0604020202020204" pitchFamily="34" charset="0"/>
                <a:ea typeface="Calibri" panose="020F0502020204030204" pitchFamily="34" charset="0"/>
                <a:cs typeface="Arial" panose="020B0604020202020204" pitchFamily="34" charset="0"/>
              </a:rPr>
              <a:t>sát</a:t>
            </a:r>
            <a:r>
              <a:rPr lang="en-US" sz="3200" b="1" dirty="0">
                <a:effectLst/>
                <a:latin typeface="Arial" panose="020B0604020202020204" pitchFamily="34" charset="0"/>
                <a:ea typeface="Calibri" panose="020F0502020204030204" pitchFamily="34" charset="0"/>
                <a:cs typeface="Arial" panose="020B0604020202020204" pitchFamily="34" charset="0"/>
              </a:rPr>
              <a:t> </a:t>
            </a:r>
            <a:r>
              <a:rPr lang="en-US" sz="3200" b="1" dirty="0" err="1">
                <a:effectLst/>
                <a:latin typeface="Arial" panose="020B0604020202020204" pitchFamily="34" charset="0"/>
                <a:ea typeface="Calibri" panose="020F0502020204030204" pitchFamily="34" charset="0"/>
                <a:cs typeface="Arial" panose="020B0604020202020204" pitchFamily="34" charset="0"/>
              </a:rPr>
              <a:t>một</a:t>
            </a:r>
            <a:r>
              <a:rPr lang="en-US" sz="3200" b="1" dirty="0">
                <a:effectLst/>
                <a:latin typeface="Arial" panose="020B0604020202020204" pitchFamily="34" charset="0"/>
                <a:ea typeface="Calibri" panose="020F0502020204030204" pitchFamily="34" charset="0"/>
                <a:cs typeface="Arial" panose="020B0604020202020204" pitchFamily="34" charset="0"/>
              </a:rPr>
              <a:t> </a:t>
            </a:r>
            <a:r>
              <a:rPr lang="en-US" sz="3200" b="1" dirty="0" err="1">
                <a:effectLst/>
                <a:latin typeface="Arial" panose="020B0604020202020204" pitchFamily="34" charset="0"/>
                <a:ea typeface="Calibri" panose="020F0502020204030204" pitchFamily="34" charset="0"/>
                <a:cs typeface="Arial" panose="020B0604020202020204" pitchFamily="34" charset="0"/>
              </a:rPr>
              <a:t>bức</a:t>
            </a:r>
            <a:r>
              <a:rPr lang="en-US" sz="3200" b="1" dirty="0">
                <a:effectLst/>
                <a:latin typeface="Arial" panose="020B0604020202020204" pitchFamily="34" charset="0"/>
                <a:ea typeface="Calibri" panose="020F0502020204030204" pitchFamily="34" charset="0"/>
                <a:cs typeface="Arial" panose="020B0604020202020204" pitchFamily="34" charset="0"/>
              </a:rPr>
              <a:t> </a:t>
            </a:r>
            <a:r>
              <a:rPr lang="en-US" sz="3200" b="1" dirty="0" err="1">
                <a:effectLst/>
                <a:latin typeface="Arial" panose="020B0604020202020204" pitchFamily="34" charset="0"/>
                <a:ea typeface="Calibri" panose="020F0502020204030204" pitchFamily="34" charset="0"/>
                <a:cs typeface="Arial" panose="020B0604020202020204" pitchFamily="34" charset="0"/>
              </a:rPr>
              <a:t>tranh</a:t>
            </a:r>
            <a:r>
              <a:rPr lang="en-US" sz="3200" b="1" dirty="0">
                <a:effectLst/>
                <a:latin typeface="Arial" panose="020B0604020202020204" pitchFamily="34" charset="0"/>
                <a:ea typeface="Calibri" panose="020F0502020204030204" pitchFamily="34" charset="0"/>
                <a:cs typeface="Arial" panose="020B0604020202020204" pitchFamily="34" charset="0"/>
              </a:rPr>
              <a:t> </a:t>
            </a:r>
            <a:r>
              <a:rPr lang="en-US" sz="3200" b="1" dirty="0" err="1">
                <a:effectLst/>
                <a:latin typeface="Arial" panose="020B0604020202020204" pitchFamily="34" charset="0"/>
                <a:ea typeface="Calibri" panose="020F0502020204030204" pitchFamily="34" charset="0"/>
                <a:cs typeface="Arial" panose="020B0604020202020204" pitchFamily="34" charset="0"/>
              </a:rPr>
              <a:t>với</a:t>
            </a:r>
            <a:r>
              <a:rPr lang="en-US" sz="3200" b="1" dirty="0">
                <a:effectLst/>
                <a:latin typeface="Arial" panose="020B0604020202020204" pitchFamily="34" charset="0"/>
                <a:ea typeface="Calibri" panose="020F0502020204030204" pitchFamily="34" charset="0"/>
                <a:cs typeface="Arial" panose="020B0604020202020204" pitchFamily="34" charset="0"/>
              </a:rPr>
              <a:t> </a:t>
            </a:r>
            <a:r>
              <a:rPr lang="en-US" sz="3200" b="1" dirty="0" err="1">
                <a:effectLst/>
                <a:latin typeface="Arial" panose="020B0604020202020204" pitchFamily="34" charset="0"/>
                <a:ea typeface="Calibri" panose="020F0502020204030204" pitchFamily="34" charset="0"/>
                <a:cs typeface="Arial" panose="020B0604020202020204" pitchFamily="34" charset="0"/>
              </a:rPr>
              <a:t>nhiều</a:t>
            </a:r>
            <a:r>
              <a:rPr lang="en-US" sz="3200" b="1" dirty="0">
                <a:effectLst/>
                <a:latin typeface="Arial" panose="020B0604020202020204" pitchFamily="34" charset="0"/>
                <a:ea typeface="Calibri" panose="020F0502020204030204" pitchFamily="34" charset="0"/>
                <a:cs typeface="Arial" panose="020B0604020202020204" pitchFamily="34" charset="0"/>
              </a:rPr>
              <a:t> </a:t>
            </a:r>
            <a:r>
              <a:rPr lang="en-US" sz="3200" b="1" dirty="0" err="1">
                <a:effectLst/>
                <a:latin typeface="Arial" panose="020B0604020202020204" pitchFamily="34" charset="0"/>
                <a:ea typeface="Calibri" panose="020F0502020204030204" pitchFamily="34" charset="0"/>
                <a:cs typeface="Arial" panose="020B0604020202020204" pitchFamily="34" charset="0"/>
              </a:rPr>
              <a:t>đồ</a:t>
            </a:r>
            <a:r>
              <a:rPr lang="en-US" sz="3200" b="1" dirty="0">
                <a:effectLst/>
                <a:latin typeface="Arial" panose="020B0604020202020204" pitchFamily="34" charset="0"/>
                <a:ea typeface="Calibri" panose="020F0502020204030204" pitchFamily="34" charset="0"/>
                <a:cs typeface="Arial" panose="020B0604020202020204" pitchFamily="34" charset="0"/>
              </a:rPr>
              <a:t> </a:t>
            </a:r>
            <a:r>
              <a:rPr lang="en-US" sz="3200" b="1" dirty="0" err="1">
                <a:effectLst/>
                <a:latin typeface="Arial" panose="020B0604020202020204" pitchFamily="34" charset="0"/>
                <a:ea typeface="Calibri" panose="020F0502020204030204" pitchFamily="34" charset="0"/>
                <a:cs typeface="Arial" panose="020B0604020202020204" pitchFamily="34" charset="0"/>
              </a:rPr>
              <a:t>vật</a:t>
            </a:r>
            <a:r>
              <a:rPr lang="en-US" sz="3200" b="1" dirty="0">
                <a:effectLst/>
                <a:latin typeface="Arial" panose="020B0604020202020204" pitchFamily="34" charset="0"/>
                <a:ea typeface="Calibri" panose="020F0502020204030204" pitchFamily="34" charset="0"/>
                <a:cs typeface="Arial" panose="020B0604020202020204" pitchFamily="34" charset="0"/>
              </a:rPr>
              <a:t> </a:t>
            </a:r>
            <a:r>
              <a:rPr lang="en-US" sz="3200" b="1" dirty="0" err="1">
                <a:effectLst/>
                <a:latin typeface="Arial" panose="020B0604020202020204" pitchFamily="34" charset="0"/>
                <a:ea typeface="Calibri" panose="020F0502020204030204" pitchFamily="34" charset="0"/>
                <a:cs typeface="Arial" panose="020B0604020202020204" pitchFamily="34" charset="0"/>
              </a:rPr>
              <a:t>hoặc</a:t>
            </a:r>
            <a:r>
              <a:rPr lang="en-US" sz="3200" b="1" dirty="0">
                <a:effectLst/>
                <a:latin typeface="Arial" panose="020B0604020202020204" pitchFamily="34" charset="0"/>
                <a:ea typeface="Calibri" panose="020F0502020204030204" pitchFamily="34" charset="0"/>
                <a:cs typeface="Arial" panose="020B0604020202020204" pitchFamily="34" charset="0"/>
              </a:rPr>
              <a:t> con </a:t>
            </a:r>
            <a:r>
              <a:rPr lang="en-US" sz="3200" b="1" dirty="0" err="1">
                <a:effectLst/>
                <a:latin typeface="Arial" panose="020B0604020202020204" pitchFamily="34" charset="0"/>
                <a:ea typeface="Calibri" panose="020F0502020204030204" pitchFamily="34" charset="0"/>
                <a:cs typeface="Arial" panose="020B0604020202020204" pitchFamily="34" charset="0"/>
              </a:rPr>
              <a:t>vật</a:t>
            </a:r>
            <a:r>
              <a:rPr lang="en-US" sz="3200" b="1" dirty="0">
                <a:effectLst/>
                <a:latin typeface="Arial" panose="020B0604020202020204" pitchFamily="34" charset="0"/>
                <a:ea typeface="Calibri" panose="020F0502020204030204" pitchFamily="34" charset="0"/>
                <a:cs typeface="Arial" panose="020B0604020202020204" pitchFamily="34" charset="0"/>
              </a:rPr>
              <a:t> </a:t>
            </a:r>
            <a:r>
              <a:rPr lang="en-US" sz="3200" b="1" dirty="0" err="1">
                <a:effectLst/>
                <a:latin typeface="Arial" panose="020B0604020202020204" pitchFamily="34" charset="0"/>
                <a:ea typeface="Calibri" panose="020F0502020204030204" pitchFamily="34" charset="0"/>
                <a:cs typeface="Arial" panose="020B0604020202020204" pitchFamily="34" charset="0"/>
              </a:rPr>
              <a:t>trong</a:t>
            </a:r>
            <a:r>
              <a:rPr lang="en-US" sz="3200" b="1" dirty="0">
                <a:effectLst/>
                <a:latin typeface="Arial" panose="020B0604020202020204" pitchFamily="34" charset="0"/>
                <a:ea typeface="Calibri" panose="020F0502020204030204" pitchFamily="34" charset="0"/>
                <a:cs typeface="Arial" panose="020B0604020202020204" pitchFamily="34" charset="0"/>
              </a:rPr>
              <a:t> </a:t>
            </a:r>
            <a:r>
              <a:rPr lang="en-US" sz="3200" b="1" dirty="0" err="1">
                <a:effectLst/>
                <a:latin typeface="Arial" panose="020B0604020202020204" pitchFamily="34" charset="0"/>
                <a:ea typeface="Calibri" panose="020F0502020204030204" pitchFamily="34" charset="0"/>
                <a:cs typeface="Arial" panose="020B0604020202020204" pitchFamily="34" charset="0"/>
              </a:rPr>
              <a:t>một</a:t>
            </a:r>
            <a:r>
              <a:rPr lang="en-US" sz="3200" b="1" dirty="0">
                <a:effectLst/>
                <a:latin typeface="Arial" panose="020B0604020202020204" pitchFamily="34" charset="0"/>
                <a:ea typeface="Calibri" panose="020F0502020204030204" pitchFamily="34" charset="0"/>
                <a:cs typeface="Arial" panose="020B0604020202020204" pitchFamily="34" charset="0"/>
              </a:rPr>
              <a:t> </a:t>
            </a:r>
            <a:r>
              <a:rPr lang="en-US" sz="3200" b="1" dirty="0" err="1">
                <a:effectLst/>
                <a:latin typeface="Arial" panose="020B0604020202020204" pitchFamily="34" charset="0"/>
                <a:ea typeface="Calibri" panose="020F0502020204030204" pitchFamily="34" charset="0"/>
                <a:cs typeface="Arial" panose="020B0604020202020204" pitchFamily="34" charset="0"/>
              </a:rPr>
              <a:t>phút</a:t>
            </a:r>
            <a:r>
              <a:rPr lang="en-US" sz="3200" b="1" dirty="0">
                <a:effectLst/>
                <a:latin typeface="Arial" panose="020B0604020202020204" pitchFamily="34" charset="0"/>
                <a:ea typeface="Calibri" panose="020F0502020204030204" pitchFamily="34" charset="0"/>
                <a:cs typeface="Arial" panose="020B0604020202020204" pitchFamily="34" charset="0"/>
              </a:rPr>
              <a:t>, </a:t>
            </a:r>
            <a:r>
              <a:rPr lang="en-US" sz="3200" b="1" dirty="0" err="1">
                <a:effectLst/>
                <a:latin typeface="Arial" panose="020B0604020202020204" pitchFamily="34" charset="0"/>
                <a:ea typeface="Calibri" panose="020F0502020204030204" pitchFamily="34" charset="0"/>
                <a:cs typeface="Arial" panose="020B0604020202020204" pitchFamily="34" charset="0"/>
              </a:rPr>
              <a:t>sau</a:t>
            </a:r>
            <a:r>
              <a:rPr lang="en-US" sz="3200" b="1" dirty="0">
                <a:effectLst/>
                <a:latin typeface="Arial" panose="020B0604020202020204" pitchFamily="34" charset="0"/>
                <a:ea typeface="Calibri" panose="020F0502020204030204" pitchFamily="34" charset="0"/>
                <a:cs typeface="Arial" panose="020B0604020202020204" pitchFamily="34" charset="0"/>
              </a:rPr>
              <a:t> </a:t>
            </a:r>
            <a:r>
              <a:rPr lang="en-US" sz="3200" b="1" dirty="0" err="1">
                <a:effectLst/>
                <a:latin typeface="Arial" panose="020B0604020202020204" pitchFamily="34" charset="0"/>
                <a:ea typeface="Calibri" panose="020F0502020204030204" pitchFamily="34" charset="0"/>
                <a:cs typeface="Arial" panose="020B0604020202020204" pitchFamily="34" charset="0"/>
              </a:rPr>
              <a:t>đó</a:t>
            </a:r>
            <a:r>
              <a:rPr lang="en-US" sz="3200" b="1" dirty="0">
                <a:effectLst/>
                <a:latin typeface="Arial" panose="020B0604020202020204" pitchFamily="34" charset="0"/>
                <a:ea typeface="Calibri" panose="020F0502020204030204" pitchFamily="34" charset="0"/>
                <a:cs typeface="Arial" panose="020B0604020202020204" pitchFamily="34" charset="0"/>
              </a:rPr>
              <a:t> </a:t>
            </a:r>
            <a:r>
              <a:rPr lang="en-US" sz="3200" b="1" dirty="0" err="1">
                <a:effectLst/>
                <a:latin typeface="Arial" panose="020B0604020202020204" pitchFamily="34" charset="0"/>
                <a:ea typeface="Calibri" panose="020F0502020204030204" pitchFamily="34" charset="0"/>
                <a:cs typeface="Arial" panose="020B0604020202020204" pitchFamily="34" charset="0"/>
              </a:rPr>
              <a:t>các</a:t>
            </a:r>
            <a:r>
              <a:rPr lang="en-US" sz="3200" b="1" dirty="0">
                <a:effectLst/>
                <a:latin typeface="Arial" panose="020B0604020202020204" pitchFamily="34" charset="0"/>
                <a:ea typeface="Calibri" panose="020F0502020204030204" pitchFamily="34" charset="0"/>
                <a:cs typeface="Arial" panose="020B0604020202020204" pitchFamily="34" charset="0"/>
              </a:rPr>
              <a:t> </a:t>
            </a:r>
            <a:r>
              <a:rPr lang="en-US" sz="3200" b="1" dirty="0" err="1">
                <a:effectLst/>
                <a:latin typeface="Arial" panose="020B0604020202020204" pitchFamily="34" charset="0"/>
                <a:ea typeface="Calibri" panose="020F0502020204030204" pitchFamily="34" charset="0"/>
                <a:cs typeface="Arial" panose="020B0604020202020204" pitchFamily="34" charset="0"/>
              </a:rPr>
              <a:t>đội</a:t>
            </a:r>
            <a:r>
              <a:rPr lang="en-US" sz="3200" b="1" dirty="0">
                <a:effectLst/>
                <a:latin typeface="Arial" panose="020B0604020202020204" pitchFamily="34" charset="0"/>
                <a:ea typeface="Calibri" panose="020F0502020204030204" pitchFamily="34" charset="0"/>
                <a:cs typeface="Arial" panose="020B0604020202020204" pitchFamily="34" charset="0"/>
              </a:rPr>
              <a:t> </a:t>
            </a:r>
            <a:r>
              <a:rPr lang="en-US" sz="3200" b="1" dirty="0" err="1">
                <a:effectLst/>
                <a:latin typeface="Arial" panose="020B0604020202020204" pitchFamily="34" charset="0"/>
                <a:ea typeface="Calibri" panose="020F0502020204030204" pitchFamily="34" charset="0"/>
                <a:cs typeface="Arial" panose="020B0604020202020204" pitchFamily="34" charset="0"/>
              </a:rPr>
              <a:t>ghi</a:t>
            </a:r>
            <a:r>
              <a:rPr lang="en-US" sz="3200" b="1" dirty="0">
                <a:effectLst/>
                <a:latin typeface="Arial" panose="020B0604020202020204" pitchFamily="34" charset="0"/>
                <a:ea typeface="Calibri" panose="020F0502020204030204" pitchFamily="34" charset="0"/>
                <a:cs typeface="Arial" panose="020B0604020202020204" pitchFamily="34" charset="0"/>
              </a:rPr>
              <a:t> </a:t>
            </a:r>
            <a:r>
              <a:rPr lang="en-US" sz="3200" b="1" dirty="0" err="1">
                <a:effectLst/>
                <a:latin typeface="Arial" panose="020B0604020202020204" pitchFamily="34" charset="0"/>
                <a:ea typeface="Calibri" panose="020F0502020204030204" pitchFamily="34" charset="0"/>
                <a:cs typeface="Arial" panose="020B0604020202020204" pitchFamily="34" charset="0"/>
              </a:rPr>
              <a:t>nhanh</a:t>
            </a:r>
            <a:r>
              <a:rPr lang="en-US" sz="3200" b="1" dirty="0">
                <a:effectLst/>
                <a:latin typeface="Arial" panose="020B0604020202020204" pitchFamily="34" charset="0"/>
                <a:ea typeface="Calibri" panose="020F0502020204030204" pitchFamily="34" charset="0"/>
                <a:cs typeface="Arial" panose="020B0604020202020204" pitchFamily="34" charset="0"/>
              </a:rPr>
              <a:t> </a:t>
            </a:r>
            <a:r>
              <a:rPr lang="en-US" sz="3200" b="1" dirty="0" err="1">
                <a:effectLst/>
                <a:latin typeface="Arial" panose="020B0604020202020204" pitchFamily="34" charset="0"/>
                <a:ea typeface="Calibri" panose="020F0502020204030204" pitchFamily="34" charset="0"/>
                <a:cs typeface="Arial" panose="020B0604020202020204" pitchFamily="34" charset="0"/>
              </a:rPr>
              <a:t>tên</a:t>
            </a:r>
            <a:r>
              <a:rPr lang="en-US" sz="3200" b="1" dirty="0">
                <a:effectLst/>
                <a:latin typeface="Arial" panose="020B0604020202020204" pitchFamily="34" charset="0"/>
                <a:ea typeface="Calibri" panose="020F0502020204030204" pitchFamily="34" charset="0"/>
                <a:cs typeface="Arial" panose="020B0604020202020204" pitchFamily="34" charset="0"/>
              </a:rPr>
              <a:t> </a:t>
            </a:r>
            <a:r>
              <a:rPr lang="en-US" sz="3200" b="1" dirty="0" err="1">
                <a:effectLst/>
                <a:latin typeface="Arial" panose="020B0604020202020204" pitchFamily="34" charset="0"/>
                <a:ea typeface="Calibri" panose="020F0502020204030204" pitchFamily="34" charset="0"/>
                <a:cs typeface="Arial" panose="020B0604020202020204" pitchFamily="34" charset="0"/>
              </a:rPr>
              <a:t>các</a:t>
            </a:r>
            <a:r>
              <a:rPr lang="en-US" sz="3200" b="1" dirty="0">
                <a:effectLst/>
                <a:latin typeface="Arial" panose="020B0604020202020204" pitchFamily="34" charset="0"/>
                <a:ea typeface="Calibri" panose="020F0502020204030204" pitchFamily="34" charset="0"/>
                <a:cs typeface="Arial" panose="020B0604020202020204" pitchFamily="34" charset="0"/>
              </a:rPr>
              <a:t> </a:t>
            </a:r>
            <a:r>
              <a:rPr lang="en-US" sz="3200" b="1" dirty="0" err="1">
                <a:effectLst/>
                <a:latin typeface="Arial" panose="020B0604020202020204" pitchFamily="34" charset="0"/>
                <a:ea typeface="Calibri" panose="020F0502020204030204" pitchFamily="34" charset="0"/>
                <a:cs typeface="Arial" panose="020B0604020202020204" pitchFamily="34" charset="0"/>
              </a:rPr>
              <a:t>đồ</a:t>
            </a:r>
            <a:r>
              <a:rPr lang="en-US" sz="3200" b="1" dirty="0">
                <a:effectLst/>
                <a:latin typeface="Arial" panose="020B0604020202020204" pitchFamily="34" charset="0"/>
                <a:ea typeface="Calibri" panose="020F0502020204030204" pitchFamily="34" charset="0"/>
                <a:cs typeface="Arial" panose="020B0604020202020204" pitchFamily="34" charset="0"/>
              </a:rPr>
              <a:t> </a:t>
            </a:r>
            <a:r>
              <a:rPr lang="en-US" sz="3200" b="1" dirty="0" err="1">
                <a:effectLst/>
                <a:latin typeface="Arial" panose="020B0604020202020204" pitchFamily="34" charset="0"/>
                <a:ea typeface="Calibri" panose="020F0502020204030204" pitchFamily="34" charset="0"/>
                <a:cs typeface="Arial" panose="020B0604020202020204" pitchFamily="34" charset="0"/>
              </a:rPr>
              <a:t>vật</a:t>
            </a:r>
            <a:r>
              <a:rPr lang="en-US" sz="3200" b="1" dirty="0">
                <a:effectLst/>
                <a:latin typeface="Arial" panose="020B0604020202020204" pitchFamily="34" charset="0"/>
                <a:ea typeface="Calibri" panose="020F0502020204030204" pitchFamily="34" charset="0"/>
                <a:cs typeface="Arial" panose="020B0604020202020204" pitchFamily="34" charset="0"/>
              </a:rPr>
              <a:t> </a:t>
            </a:r>
            <a:r>
              <a:rPr lang="en-US" sz="3200" b="1" dirty="0" err="1">
                <a:effectLst/>
                <a:latin typeface="Arial" panose="020B0604020202020204" pitchFamily="34" charset="0"/>
                <a:ea typeface="Calibri" panose="020F0502020204030204" pitchFamily="34" charset="0"/>
                <a:cs typeface="Arial" panose="020B0604020202020204" pitchFamily="34" charset="0"/>
              </a:rPr>
              <a:t>hoặc</a:t>
            </a:r>
            <a:r>
              <a:rPr lang="en-US" sz="3200" b="1" dirty="0">
                <a:effectLst/>
                <a:latin typeface="Arial" panose="020B0604020202020204" pitchFamily="34" charset="0"/>
                <a:ea typeface="Calibri" panose="020F0502020204030204" pitchFamily="34" charset="0"/>
                <a:cs typeface="Arial" panose="020B0604020202020204" pitchFamily="34" charset="0"/>
              </a:rPr>
              <a:t> con </a:t>
            </a:r>
            <a:r>
              <a:rPr lang="en-US" sz="3200" b="1" dirty="0" err="1">
                <a:effectLst/>
                <a:latin typeface="Arial" panose="020B0604020202020204" pitchFamily="34" charset="0"/>
                <a:ea typeface="Calibri" panose="020F0502020204030204" pitchFamily="34" charset="0"/>
                <a:cs typeface="Arial" panose="020B0604020202020204" pitchFamily="34" charset="0"/>
              </a:rPr>
              <a:t>vật</a:t>
            </a:r>
            <a:r>
              <a:rPr lang="en-US" sz="3200" b="1" dirty="0">
                <a:effectLst/>
                <a:latin typeface="Arial" panose="020B0604020202020204" pitchFamily="34" charset="0"/>
                <a:ea typeface="Calibri" panose="020F0502020204030204" pitchFamily="34" charset="0"/>
                <a:cs typeface="Arial" panose="020B0604020202020204" pitchFamily="34" charset="0"/>
              </a:rPr>
              <a:t> </a:t>
            </a:r>
            <a:r>
              <a:rPr lang="en-US" sz="3200" b="1" dirty="0" err="1">
                <a:effectLst/>
                <a:latin typeface="Arial" panose="020B0604020202020204" pitchFamily="34" charset="0"/>
                <a:ea typeface="Calibri" panose="020F0502020204030204" pitchFamily="34" charset="0"/>
                <a:cs typeface="Arial" panose="020B0604020202020204" pitchFamily="34" charset="0"/>
              </a:rPr>
              <a:t>vừa</a:t>
            </a:r>
            <a:r>
              <a:rPr lang="en-US" sz="3200" b="1" dirty="0">
                <a:effectLst/>
                <a:latin typeface="Arial" panose="020B0604020202020204" pitchFamily="34" charset="0"/>
                <a:ea typeface="Calibri" panose="020F0502020204030204" pitchFamily="34" charset="0"/>
                <a:cs typeface="Arial" panose="020B0604020202020204" pitchFamily="34" charset="0"/>
              </a:rPr>
              <a:t> </a:t>
            </a:r>
            <a:r>
              <a:rPr lang="en-US" sz="3200" b="1" dirty="0" err="1">
                <a:effectLst/>
                <a:latin typeface="Arial" panose="020B0604020202020204" pitchFamily="34" charset="0"/>
                <a:ea typeface="Calibri" panose="020F0502020204030204" pitchFamily="34" charset="0"/>
                <a:cs typeface="Arial" panose="020B0604020202020204" pitchFamily="34" charset="0"/>
              </a:rPr>
              <a:t>quan</a:t>
            </a:r>
            <a:r>
              <a:rPr lang="en-US" sz="3200" b="1" dirty="0">
                <a:effectLst/>
                <a:latin typeface="Arial" panose="020B0604020202020204" pitchFamily="34" charset="0"/>
                <a:ea typeface="Calibri" panose="020F0502020204030204" pitchFamily="34" charset="0"/>
                <a:cs typeface="Arial" panose="020B0604020202020204" pitchFamily="34" charset="0"/>
              </a:rPr>
              <a:t> </a:t>
            </a:r>
            <a:r>
              <a:rPr lang="en-US" sz="3200" b="1" dirty="0" err="1">
                <a:effectLst/>
                <a:latin typeface="Arial" panose="020B0604020202020204" pitchFamily="34" charset="0"/>
                <a:ea typeface="Calibri" panose="020F0502020204030204" pitchFamily="34" charset="0"/>
                <a:cs typeface="Arial" panose="020B0604020202020204" pitchFamily="34" charset="0"/>
              </a:rPr>
              <a:t>sát</a:t>
            </a:r>
            <a:r>
              <a:rPr lang="en-US" sz="3200" b="1" dirty="0">
                <a:effectLst/>
                <a:latin typeface="Arial" panose="020B0604020202020204" pitchFamily="34" charset="0"/>
                <a:ea typeface="Calibri" panose="020F0502020204030204" pitchFamily="34" charset="0"/>
                <a:cs typeface="Arial" panose="020B0604020202020204" pitchFamily="34" charset="0"/>
              </a:rPr>
              <a:t> </a:t>
            </a:r>
            <a:r>
              <a:rPr lang="en-US" sz="3200" b="1" dirty="0" err="1">
                <a:effectLst/>
                <a:latin typeface="Arial" panose="020B0604020202020204" pitchFamily="34" charset="0"/>
                <a:ea typeface="Calibri" panose="020F0502020204030204" pitchFamily="34" charset="0"/>
                <a:cs typeface="Arial" panose="020B0604020202020204" pitchFamily="34" charset="0"/>
              </a:rPr>
              <a:t>được</a:t>
            </a:r>
            <a:r>
              <a:rPr lang="en-US" sz="3200" b="1" dirty="0">
                <a:effectLst/>
                <a:latin typeface="Arial" panose="020B0604020202020204" pitchFamily="34" charset="0"/>
                <a:ea typeface="Calibri" panose="020F0502020204030204" pitchFamily="34" charset="0"/>
                <a:cs typeface="Arial" panose="020B0604020202020204" pitchFamily="34" charset="0"/>
              </a:rPr>
              <a:t> </a:t>
            </a:r>
            <a:r>
              <a:rPr lang="en-US" sz="3200" b="1" dirty="0" err="1">
                <a:effectLst/>
                <a:latin typeface="Arial" panose="020B0604020202020204" pitchFamily="34" charset="0"/>
                <a:ea typeface="Calibri" panose="020F0502020204030204" pitchFamily="34" charset="0"/>
                <a:cs typeface="Arial" panose="020B0604020202020204" pitchFamily="34" charset="0"/>
              </a:rPr>
              <a:t>vào</a:t>
            </a:r>
            <a:r>
              <a:rPr lang="en-US" sz="3200" b="1" dirty="0">
                <a:effectLst/>
                <a:latin typeface="Arial" panose="020B0604020202020204" pitchFamily="34" charset="0"/>
                <a:ea typeface="Calibri" panose="020F0502020204030204" pitchFamily="34" charset="0"/>
                <a:cs typeface="Arial" panose="020B0604020202020204" pitchFamily="34" charset="0"/>
              </a:rPr>
              <a:t> </a:t>
            </a:r>
            <a:r>
              <a:rPr lang="en-US" sz="3200" b="1" dirty="0" err="1">
                <a:effectLst/>
                <a:latin typeface="Arial" panose="020B0604020202020204" pitchFamily="34" charset="0"/>
                <a:ea typeface="Calibri" panose="020F0502020204030204" pitchFamily="34" charset="0"/>
                <a:cs typeface="Arial" panose="020B0604020202020204" pitchFamily="34" charset="0"/>
              </a:rPr>
              <a:t>giấy</a:t>
            </a:r>
            <a:r>
              <a:rPr lang="en-US" sz="3200" b="1" dirty="0">
                <a:effectLst/>
                <a:latin typeface="Arial" panose="020B0604020202020204" pitchFamily="34" charset="0"/>
                <a:ea typeface="Calibri" panose="020F0502020204030204" pitchFamily="34" charset="0"/>
                <a:cs typeface="Arial" panose="020B0604020202020204" pitchFamily="34" charset="0"/>
              </a:rPr>
              <a:t>. </a:t>
            </a:r>
          </a:p>
          <a:p>
            <a:pPr marL="342900" indent="-342900" algn="just">
              <a:spcAft>
                <a:spcPts val="1000"/>
              </a:spcAft>
              <a:buFontTx/>
              <a:buChar char="-"/>
            </a:pPr>
            <a:r>
              <a:rPr lang="en-US" sz="3200" b="1" dirty="0" err="1">
                <a:effectLst/>
                <a:latin typeface="Arial" panose="020B0604020202020204" pitchFamily="34" charset="0"/>
                <a:ea typeface="Calibri" panose="020F0502020204030204" pitchFamily="34" charset="0"/>
                <a:cs typeface="Arial" panose="020B0604020202020204" pitchFamily="34" charset="0"/>
              </a:rPr>
              <a:t>Đội</a:t>
            </a:r>
            <a:r>
              <a:rPr lang="en-US" sz="3200" b="1" dirty="0">
                <a:effectLst/>
                <a:latin typeface="Arial" panose="020B0604020202020204" pitchFamily="34" charset="0"/>
                <a:ea typeface="Calibri" panose="020F0502020204030204" pitchFamily="34" charset="0"/>
                <a:cs typeface="Arial" panose="020B0604020202020204" pitchFamily="34" charset="0"/>
              </a:rPr>
              <a:t> </a:t>
            </a:r>
            <a:r>
              <a:rPr lang="en-US" sz="3200" b="1" dirty="0" err="1">
                <a:effectLst/>
                <a:latin typeface="Arial" panose="020B0604020202020204" pitchFamily="34" charset="0"/>
                <a:ea typeface="Calibri" panose="020F0502020204030204" pitchFamily="34" charset="0"/>
                <a:cs typeface="Arial" panose="020B0604020202020204" pitchFamily="34" charset="0"/>
              </a:rPr>
              <a:t>nào</a:t>
            </a:r>
            <a:r>
              <a:rPr lang="en-US" sz="3200" b="1" dirty="0">
                <a:effectLst/>
                <a:latin typeface="Arial" panose="020B0604020202020204" pitchFamily="34" charset="0"/>
                <a:ea typeface="Calibri" panose="020F0502020204030204" pitchFamily="34" charset="0"/>
                <a:cs typeface="Arial" panose="020B0604020202020204" pitchFamily="34" charset="0"/>
              </a:rPr>
              <a:t> </a:t>
            </a:r>
            <a:r>
              <a:rPr lang="en-US" sz="3200" b="1" dirty="0" err="1">
                <a:effectLst/>
                <a:latin typeface="Arial" panose="020B0604020202020204" pitchFamily="34" charset="0"/>
                <a:ea typeface="Calibri" panose="020F0502020204030204" pitchFamily="34" charset="0"/>
                <a:cs typeface="Arial" panose="020B0604020202020204" pitchFamily="34" charset="0"/>
              </a:rPr>
              <a:t>ghi</a:t>
            </a:r>
            <a:r>
              <a:rPr lang="en-US" sz="3200" b="1" dirty="0">
                <a:effectLst/>
                <a:latin typeface="Arial" panose="020B0604020202020204" pitchFamily="34" charset="0"/>
                <a:ea typeface="Calibri" panose="020F0502020204030204" pitchFamily="34" charset="0"/>
                <a:cs typeface="Arial" panose="020B0604020202020204" pitchFamily="34" charset="0"/>
              </a:rPr>
              <a:t> </a:t>
            </a:r>
            <a:r>
              <a:rPr lang="en-US" sz="3200" b="1" dirty="0" err="1">
                <a:effectLst/>
                <a:latin typeface="Arial" panose="020B0604020202020204" pitchFamily="34" charset="0"/>
                <a:ea typeface="Calibri" panose="020F0502020204030204" pitchFamily="34" charset="0"/>
                <a:cs typeface="Arial" panose="020B0604020202020204" pitchFamily="34" charset="0"/>
              </a:rPr>
              <a:t>chính</a:t>
            </a:r>
            <a:r>
              <a:rPr lang="en-US" sz="3200" b="1" dirty="0">
                <a:effectLst/>
                <a:latin typeface="Arial" panose="020B0604020202020204" pitchFamily="34" charset="0"/>
                <a:ea typeface="Calibri" panose="020F0502020204030204" pitchFamily="34" charset="0"/>
                <a:cs typeface="Arial" panose="020B0604020202020204" pitchFamily="34" charset="0"/>
              </a:rPr>
              <a:t> </a:t>
            </a:r>
            <a:r>
              <a:rPr lang="en-US" sz="3200" b="1" dirty="0" err="1">
                <a:effectLst/>
                <a:latin typeface="Arial" panose="020B0604020202020204" pitchFamily="34" charset="0"/>
                <a:ea typeface="Calibri" panose="020F0502020204030204" pitchFamily="34" charset="0"/>
                <a:cs typeface="Arial" panose="020B0604020202020204" pitchFamily="34" charset="0"/>
              </a:rPr>
              <a:t>xác</a:t>
            </a:r>
            <a:r>
              <a:rPr lang="en-US" sz="3200" b="1" dirty="0">
                <a:effectLst/>
                <a:latin typeface="Arial" panose="020B0604020202020204" pitchFamily="34" charset="0"/>
                <a:ea typeface="Calibri" panose="020F0502020204030204" pitchFamily="34" charset="0"/>
                <a:cs typeface="Arial" panose="020B0604020202020204" pitchFamily="34" charset="0"/>
              </a:rPr>
              <a:t> </a:t>
            </a:r>
            <a:r>
              <a:rPr lang="en-US" sz="3200" b="1" dirty="0" err="1">
                <a:effectLst/>
                <a:latin typeface="Arial" panose="020B0604020202020204" pitchFamily="34" charset="0"/>
                <a:ea typeface="Calibri" panose="020F0502020204030204" pitchFamily="34" charset="0"/>
                <a:cs typeface="Arial" panose="020B0604020202020204" pitchFamily="34" charset="0"/>
              </a:rPr>
              <a:t>và</a:t>
            </a:r>
            <a:r>
              <a:rPr lang="en-US" sz="3200" b="1" dirty="0">
                <a:effectLst/>
                <a:latin typeface="Arial" panose="020B0604020202020204" pitchFamily="34" charset="0"/>
                <a:ea typeface="Calibri" panose="020F0502020204030204" pitchFamily="34" charset="0"/>
                <a:cs typeface="Arial" panose="020B0604020202020204" pitchFamily="34" charset="0"/>
              </a:rPr>
              <a:t> </a:t>
            </a:r>
            <a:r>
              <a:rPr lang="en-US" sz="3200" b="1" dirty="0" err="1">
                <a:effectLst/>
                <a:latin typeface="Arial" panose="020B0604020202020204" pitchFamily="34" charset="0"/>
                <a:ea typeface="Calibri" panose="020F0502020204030204" pitchFamily="34" charset="0"/>
                <a:cs typeface="Arial" panose="020B0604020202020204" pitchFamily="34" charset="0"/>
              </a:rPr>
              <a:t>nhiều</a:t>
            </a:r>
            <a:r>
              <a:rPr lang="en-US" sz="3200" b="1" dirty="0">
                <a:effectLst/>
                <a:latin typeface="Arial" panose="020B0604020202020204" pitchFamily="34" charset="0"/>
                <a:ea typeface="Calibri" panose="020F0502020204030204" pitchFamily="34" charset="0"/>
                <a:cs typeface="Arial" panose="020B0604020202020204" pitchFamily="34" charset="0"/>
              </a:rPr>
              <a:t> </a:t>
            </a:r>
            <a:r>
              <a:rPr lang="en-US" sz="3200" b="1" dirty="0" err="1">
                <a:effectLst/>
                <a:latin typeface="Arial" panose="020B0604020202020204" pitchFamily="34" charset="0"/>
                <a:ea typeface="Calibri" panose="020F0502020204030204" pitchFamily="34" charset="0"/>
                <a:cs typeface="Arial" panose="020B0604020202020204" pitchFamily="34" charset="0"/>
              </a:rPr>
              <a:t>đồ</a:t>
            </a:r>
            <a:r>
              <a:rPr lang="en-US" sz="3200" b="1" dirty="0">
                <a:effectLst/>
                <a:latin typeface="Arial" panose="020B0604020202020204" pitchFamily="34" charset="0"/>
                <a:ea typeface="Calibri" panose="020F0502020204030204" pitchFamily="34" charset="0"/>
                <a:cs typeface="Arial" panose="020B0604020202020204" pitchFamily="34" charset="0"/>
              </a:rPr>
              <a:t> </a:t>
            </a:r>
            <a:r>
              <a:rPr lang="en-US" sz="3200" b="1" dirty="0" err="1">
                <a:effectLst/>
                <a:latin typeface="Arial" panose="020B0604020202020204" pitchFamily="34" charset="0"/>
                <a:ea typeface="Calibri" panose="020F0502020204030204" pitchFamily="34" charset="0"/>
                <a:cs typeface="Arial" panose="020B0604020202020204" pitchFamily="34" charset="0"/>
              </a:rPr>
              <a:t>vật</a:t>
            </a:r>
            <a:r>
              <a:rPr lang="en-US" sz="3200" b="1" dirty="0">
                <a:effectLst/>
                <a:latin typeface="Arial" panose="020B0604020202020204" pitchFamily="34" charset="0"/>
                <a:ea typeface="Calibri" panose="020F0502020204030204" pitchFamily="34" charset="0"/>
                <a:cs typeface="Arial" panose="020B0604020202020204" pitchFamily="34" charset="0"/>
              </a:rPr>
              <a:t> </a:t>
            </a:r>
            <a:r>
              <a:rPr lang="en-US" sz="3200" b="1" dirty="0" err="1">
                <a:effectLst/>
                <a:latin typeface="Arial" panose="020B0604020202020204" pitchFamily="34" charset="0"/>
                <a:ea typeface="Calibri" panose="020F0502020204030204" pitchFamily="34" charset="0"/>
                <a:cs typeface="Arial" panose="020B0604020202020204" pitchFamily="34" charset="0"/>
              </a:rPr>
              <a:t>hoặc</a:t>
            </a:r>
            <a:r>
              <a:rPr lang="en-US" sz="3200" b="1" dirty="0">
                <a:effectLst/>
                <a:latin typeface="Arial" panose="020B0604020202020204" pitchFamily="34" charset="0"/>
                <a:ea typeface="Calibri" panose="020F0502020204030204" pitchFamily="34" charset="0"/>
                <a:cs typeface="Arial" panose="020B0604020202020204" pitchFamily="34" charset="0"/>
              </a:rPr>
              <a:t> con </a:t>
            </a:r>
            <a:r>
              <a:rPr lang="en-US" sz="3200" b="1" dirty="0" err="1">
                <a:effectLst/>
                <a:latin typeface="Arial" panose="020B0604020202020204" pitchFamily="34" charset="0"/>
                <a:ea typeface="Calibri" panose="020F0502020204030204" pitchFamily="34" charset="0"/>
                <a:cs typeface="Arial" panose="020B0604020202020204" pitchFamily="34" charset="0"/>
              </a:rPr>
              <a:t>vật</a:t>
            </a:r>
            <a:r>
              <a:rPr lang="en-US" sz="3200" b="1" dirty="0">
                <a:effectLst/>
                <a:latin typeface="Arial" panose="020B0604020202020204" pitchFamily="34" charset="0"/>
                <a:ea typeface="Calibri" panose="020F0502020204030204" pitchFamily="34" charset="0"/>
                <a:cs typeface="Arial" panose="020B0604020202020204" pitchFamily="34" charset="0"/>
              </a:rPr>
              <a:t> </a:t>
            </a:r>
            <a:r>
              <a:rPr lang="en-US" sz="3200" b="1" dirty="0" err="1">
                <a:effectLst/>
                <a:latin typeface="Arial" panose="020B0604020202020204" pitchFamily="34" charset="0"/>
                <a:ea typeface="Calibri" panose="020F0502020204030204" pitchFamily="34" charset="0"/>
                <a:cs typeface="Arial" panose="020B0604020202020204" pitchFamily="34" charset="0"/>
              </a:rPr>
              <a:t>hơn</a:t>
            </a:r>
            <a:r>
              <a:rPr lang="en-US" sz="3200" b="1" dirty="0">
                <a:effectLst/>
                <a:latin typeface="Arial" panose="020B0604020202020204" pitchFamily="34" charset="0"/>
                <a:ea typeface="Calibri" panose="020F0502020204030204" pitchFamily="34" charset="0"/>
                <a:cs typeface="Arial" panose="020B0604020202020204" pitchFamily="34" charset="0"/>
              </a:rPr>
              <a:t> </a:t>
            </a:r>
            <a:r>
              <a:rPr lang="en-US" sz="3200" b="1" dirty="0" err="1">
                <a:effectLst/>
                <a:latin typeface="Arial" panose="020B0604020202020204" pitchFamily="34" charset="0"/>
                <a:ea typeface="Calibri" panose="020F0502020204030204" pitchFamily="34" charset="0"/>
                <a:cs typeface="Arial" panose="020B0604020202020204" pitchFamily="34" charset="0"/>
              </a:rPr>
              <a:t>sẽ</a:t>
            </a:r>
            <a:r>
              <a:rPr lang="en-US" sz="3200" b="1" dirty="0">
                <a:effectLst/>
                <a:latin typeface="Arial" panose="020B0604020202020204" pitchFamily="34" charset="0"/>
                <a:ea typeface="Calibri" panose="020F0502020204030204" pitchFamily="34" charset="0"/>
                <a:cs typeface="Arial" panose="020B0604020202020204" pitchFamily="34" charset="0"/>
              </a:rPr>
              <a:t> </a:t>
            </a:r>
            <a:r>
              <a:rPr lang="en-US" sz="3200" b="1" dirty="0" err="1">
                <a:effectLst/>
                <a:latin typeface="Arial" panose="020B0604020202020204" pitchFamily="34" charset="0"/>
                <a:ea typeface="Calibri" panose="020F0502020204030204" pitchFamily="34" charset="0"/>
                <a:cs typeface="Arial" panose="020B0604020202020204" pitchFamily="34" charset="0"/>
              </a:rPr>
              <a:t>chiến</a:t>
            </a:r>
            <a:r>
              <a:rPr lang="en-US" sz="3200" b="1" dirty="0">
                <a:effectLst/>
                <a:latin typeface="Arial" panose="020B0604020202020204" pitchFamily="34" charset="0"/>
                <a:ea typeface="Calibri" panose="020F0502020204030204" pitchFamily="34" charset="0"/>
                <a:cs typeface="Arial" panose="020B0604020202020204" pitchFamily="34" charset="0"/>
              </a:rPr>
              <a:t> </a:t>
            </a:r>
            <a:r>
              <a:rPr lang="en-US" sz="3200" b="1" dirty="0" err="1">
                <a:effectLst/>
                <a:latin typeface="Arial" panose="020B0604020202020204" pitchFamily="34" charset="0"/>
                <a:ea typeface="Calibri" panose="020F0502020204030204" pitchFamily="34" charset="0"/>
                <a:cs typeface="Arial" panose="020B0604020202020204" pitchFamily="34" charset="0"/>
              </a:rPr>
              <a:t>thắng</a:t>
            </a:r>
            <a:r>
              <a:rPr lang="en-US" sz="3200" b="1" dirty="0">
                <a:effectLst/>
                <a:latin typeface="Arial" panose="020B0604020202020204" pitchFamily="34" charset="0"/>
                <a:ea typeface="Calibri" panose="020F0502020204030204" pitchFamily="34" charset="0"/>
                <a:cs typeface="Arial" panose="020B0604020202020204" pitchFamily="34" charset="0"/>
              </a:rPr>
              <a:t>.</a:t>
            </a:r>
          </a:p>
        </p:txBody>
      </p:sp>
    </p:spTree>
    <p:extLst>
      <p:ext uri="{BB962C8B-B14F-4D97-AF65-F5344CB8AC3E}">
        <p14:creationId xmlns:p14="http://schemas.microsoft.com/office/powerpoint/2010/main" val="406388039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barn(inVertical)">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barn(inVertical)">
                                      <p:cBhvr>
                                        <p:cTn id="17" dur="5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barn(inVertical)">
                                      <p:cBhvr>
                                        <p:cTn id="22"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A5CC1-904C-4DCC-BC03-65A05C8FCA27}"/>
              </a:ext>
            </a:extLst>
          </p:cNvPr>
          <p:cNvSpPr>
            <a:spLocks noGrp="1"/>
          </p:cNvSpPr>
          <p:nvPr>
            <p:ph type="title"/>
          </p:nvPr>
        </p:nvSpPr>
        <p:spPr/>
        <p:txBody>
          <a:bodyPr/>
          <a:lstStyle/>
          <a:p>
            <a:endParaRPr lang="vi-VN">
              <a:latin typeface="Cambria" panose="02040503050406030204" pitchFamily="18" charset="0"/>
              <a:ea typeface="Cambria" panose="02040503050406030204" pitchFamily="18" charset="0"/>
            </a:endParaRPr>
          </a:p>
        </p:txBody>
      </p:sp>
      <p:pic>
        <p:nvPicPr>
          <p:cNvPr id="5" name="Content Placeholder 4">
            <a:extLst>
              <a:ext uri="{FF2B5EF4-FFF2-40B4-BE49-F238E27FC236}">
                <a16:creationId xmlns:a16="http://schemas.microsoft.com/office/drawing/2014/main" id="{4BBA1394-63E0-4BEE-8D30-1F1CDBF0B89D}"/>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929120"/>
          </a:xfrm>
        </p:spPr>
      </p:pic>
      <p:sp>
        <p:nvSpPr>
          <p:cNvPr id="6" name="Google Shape;174;p4">
            <a:extLst>
              <a:ext uri="{FF2B5EF4-FFF2-40B4-BE49-F238E27FC236}">
                <a16:creationId xmlns:a16="http://schemas.microsoft.com/office/drawing/2014/main" id="{725B5BCA-3327-4F40-8C95-A3875CEF8CDF}"/>
              </a:ext>
            </a:extLst>
          </p:cNvPr>
          <p:cNvSpPr/>
          <p:nvPr/>
        </p:nvSpPr>
        <p:spPr>
          <a:xfrm>
            <a:off x="1390650" y="1118397"/>
            <a:ext cx="9572625" cy="4301327"/>
          </a:xfrm>
          <a:custGeom>
            <a:avLst/>
            <a:gdLst/>
            <a:ahLst/>
            <a:cxnLst/>
            <a:rect l="l" t="t" r="r" b="b"/>
            <a:pathLst>
              <a:path w="7395474" h="3414868" extrusionOk="0">
                <a:moveTo>
                  <a:pt x="5479750" y="81"/>
                </a:moveTo>
                <a:cubicBezTo>
                  <a:pt x="5816202" y="-1205"/>
                  <a:pt x="6114668" y="12511"/>
                  <a:pt x="6315836" y="60517"/>
                </a:cubicBezTo>
                <a:cubicBezTo>
                  <a:pt x="6852284" y="188533"/>
                  <a:pt x="7147940" y="651829"/>
                  <a:pt x="6974204" y="810325"/>
                </a:cubicBezTo>
                <a:cubicBezTo>
                  <a:pt x="6909053" y="869761"/>
                  <a:pt x="6780466" y="905194"/>
                  <a:pt x="6597603" y="929161"/>
                </a:cubicBezTo>
                <a:lnTo>
                  <a:pt x="6479571" y="941287"/>
                </a:lnTo>
                <a:lnTo>
                  <a:pt x="6606696" y="957783"/>
                </a:lnTo>
                <a:cubicBezTo>
                  <a:pt x="7049251" y="1033084"/>
                  <a:pt x="7257277" y="1199105"/>
                  <a:pt x="7353289" y="1388462"/>
                </a:cubicBezTo>
                <a:cubicBezTo>
                  <a:pt x="7449301" y="1577819"/>
                  <a:pt x="7379626" y="1953866"/>
                  <a:pt x="7162640" y="2155183"/>
                </a:cubicBezTo>
                <a:lnTo>
                  <a:pt x="7134455" y="2175785"/>
                </a:lnTo>
                <a:lnTo>
                  <a:pt x="7161581" y="2207616"/>
                </a:lnTo>
                <a:cubicBezTo>
                  <a:pt x="7254669" y="2344776"/>
                  <a:pt x="7390525" y="2719680"/>
                  <a:pt x="7297438" y="2884272"/>
                </a:cubicBezTo>
                <a:cubicBezTo>
                  <a:pt x="7204351" y="3048864"/>
                  <a:pt x="7020693" y="3131160"/>
                  <a:pt x="6603059" y="3195168"/>
                </a:cubicBezTo>
                <a:cubicBezTo>
                  <a:pt x="6185425" y="3259176"/>
                  <a:pt x="5332547" y="3231744"/>
                  <a:pt x="4791636" y="3268320"/>
                </a:cubicBezTo>
                <a:cubicBezTo>
                  <a:pt x="4250725" y="3304896"/>
                  <a:pt x="3850702" y="3408528"/>
                  <a:pt x="3357593" y="3414624"/>
                </a:cubicBezTo>
                <a:cubicBezTo>
                  <a:pt x="2864483" y="3420720"/>
                  <a:pt x="2316024" y="3310992"/>
                  <a:pt x="1832978" y="3304896"/>
                </a:cubicBezTo>
                <a:cubicBezTo>
                  <a:pt x="1349932" y="3298800"/>
                  <a:pt x="753672" y="3435960"/>
                  <a:pt x="459315" y="3378048"/>
                </a:cubicBezTo>
                <a:cubicBezTo>
                  <a:pt x="164959" y="3320136"/>
                  <a:pt x="69356" y="3125064"/>
                  <a:pt x="66840" y="2957424"/>
                </a:cubicBezTo>
                <a:cubicBezTo>
                  <a:pt x="64639" y="2810739"/>
                  <a:pt x="193420" y="2575376"/>
                  <a:pt x="367226" y="2428983"/>
                </a:cubicBezTo>
                <a:lnTo>
                  <a:pt x="410797" y="2396854"/>
                </a:lnTo>
                <a:lnTo>
                  <a:pt x="388133" y="2388730"/>
                </a:lnTo>
                <a:cubicBezTo>
                  <a:pt x="151246" y="2286289"/>
                  <a:pt x="19801" y="2119982"/>
                  <a:pt x="1513" y="1955390"/>
                </a:cubicBezTo>
                <a:cubicBezTo>
                  <a:pt x="-22871" y="1735934"/>
                  <a:pt x="251449" y="1293974"/>
                  <a:pt x="531865" y="1132430"/>
                </a:cubicBezTo>
                <a:lnTo>
                  <a:pt x="615420" y="1091841"/>
                </a:lnTo>
                <a:lnTo>
                  <a:pt x="593121" y="1085502"/>
                </a:lnTo>
                <a:cubicBezTo>
                  <a:pt x="545020" y="1067500"/>
                  <a:pt x="505586" y="1043497"/>
                  <a:pt x="463676" y="1011493"/>
                </a:cubicBezTo>
                <a:cubicBezTo>
                  <a:pt x="296036" y="883477"/>
                  <a:pt x="375284" y="536005"/>
                  <a:pt x="555116" y="371413"/>
                </a:cubicBezTo>
                <a:cubicBezTo>
                  <a:pt x="734948" y="206821"/>
                  <a:pt x="1009268" y="78805"/>
                  <a:pt x="1542668" y="23941"/>
                </a:cubicBezTo>
                <a:cubicBezTo>
                  <a:pt x="2076068" y="-30923"/>
                  <a:pt x="3755516" y="42229"/>
                  <a:pt x="3755516" y="42229"/>
                </a:cubicBezTo>
                <a:cubicBezTo>
                  <a:pt x="4252721" y="46039"/>
                  <a:pt x="4918995" y="2224"/>
                  <a:pt x="5479750" y="81"/>
                </a:cubicBezTo>
                <a:close/>
              </a:path>
            </a:pathLst>
          </a:custGeom>
          <a:solidFill>
            <a:srgbClr val="99FFCC"/>
          </a:solidFill>
          <a:ln>
            <a:noFill/>
          </a:ln>
          <a:effectLst>
            <a:outerShdw dist="111621" dir="2700000" algn="tl" rotWithShape="0">
              <a:srgbClr val="C4E0B2"/>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libri"/>
              <a:sym typeface="Calibri"/>
            </a:endParaRPr>
          </a:p>
        </p:txBody>
      </p:sp>
      <p:pic>
        <p:nvPicPr>
          <p:cNvPr id="8" name="Picture 7">
            <a:extLst>
              <a:ext uri="{FF2B5EF4-FFF2-40B4-BE49-F238E27FC236}">
                <a16:creationId xmlns:a16="http://schemas.microsoft.com/office/drawing/2014/main" id="{786E98D6-1495-458F-B4E4-218480B3DDC7}"/>
              </a:ext>
            </a:extLst>
          </p:cNvPr>
          <p:cNvPicPr>
            <a:picLocks noChangeAspect="1"/>
          </p:cNvPicPr>
          <p:nvPr/>
        </p:nvPicPr>
        <p:blipFill>
          <a:blip r:embed="rId3"/>
          <a:stretch>
            <a:fillRect/>
          </a:stretch>
        </p:blipFill>
        <p:spPr>
          <a:xfrm>
            <a:off x="0" y="2941321"/>
            <a:ext cx="1751507" cy="3764991"/>
          </a:xfrm>
          <a:prstGeom prst="rect">
            <a:avLst/>
          </a:prstGeom>
          <a:effectLst>
            <a:outerShdw blurRad="50800" dist="38100" dir="2700000" algn="tl" rotWithShape="0">
              <a:prstClr val="black">
                <a:alpha val="40000"/>
              </a:prstClr>
            </a:outerShdw>
          </a:effectLst>
        </p:spPr>
      </p:pic>
      <p:pic>
        <p:nvPicPr>
          <p:cNvPr id="10" name="Picture 9">
            <a:extLst>
              <a:ext uri="{FF2B5EF4-FFF2-40B4-BE49-F238E27FC236}">
                <a16:creationId xmlns:a16="http://schemas.microsoft.com/office/drawing/2014/main" id="{D07B23C3-22F2-440E-8A36-6D799872D82A}"/>
              </a:ext>
            </a:extLst>
          </p:cNvPr>
          <p:cNvPicPr>
            <a:picLocks noChangeAspect="1"/>
          </p:cNvPicPr>
          <p:nvPr/>
        </p:nvPicPr>
        <p:blipFill>
          <a:blip r:embed="rId4"/>
          <a:stretch>
            <a:fillRect/>
          </a:stretch>
        </p:blipFill>
        <p:spPr>
          <a:xfrm>
            <a:off x="10224753" y="3167861"/>
            <a:ext cx="1744021" cy="3690139"/>
          </a:xfrm>
          <a:prstGeom prst="rect">
            <a:avLst/>
          </a:prstGeom>
          <a:effectLst>
            <a:outerShdw blurRad="50800" dist="38100" dir="2700000" algn="tl" rotWithShape="0">
              <a:prstClr val="black">
                <a:alpha val="40000"/>
              </a:prstClr>
            </a:outerShdw>
          </a:effectLst>
        </p:spPr>
      </p:pic>
      <p:pic>
        <p:nvPicPr>
          <p:cNvPr id="12" name="Graphic 11">
            <a:extLst>
              <a:ext uri="{FF2B5EF4-FFF2-40B4-BE49-F238E27FC236}">
                <a16:creationId xmlns:a16="http://schemas.microsoft.com/office/drawing/2014/main" id="{41074A1B-F2BC-48F7-A875-AA7408D550A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15393" y="868768"/>
            <a:ext cx="251801" cy="249630"/>
          </a:xfrm>
          <a:prstGeom prst="rect">
            <a:avLst/>
          </a:prstGeom>
        </p:spPr>
      </p:pic>
      <p:pic>
        <p:nvPicPr>
          <p:cNvPr id="13" name="Graphic 12">
            <a:extLst>
              <a:ext uri="{FF2B5EF4-FFF2-40B4-BE49-F238E27FC236}">
                <a16:creationId xmlns:a16="http://schemas.microsoft.com/office/drawing/2014/main" id="{28B17838-7268-48D5-85CB-B888633A894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90000" y="690750"/>
            <a:ext cx="381887" cy="378594"/>
          </a:xfrm>
          <a:prstGeom prst="rect">
            <a:avLst/>
          </a:prstGeom>
        </p:spPr>
      </p:pic>
      <p:pic>
        <p:nvPicPr>
          <p:cNvPr id="14" name="Graphic 13">
            <a:extLst>
              <a:ext uri="{FF2B5EF4-FFF2-40B4-BE49-F238E27FC236}">
                <a16:creationId xmlns:a16="http://schemas.microsoft.com/office/drawing/2014/main" id="{ACBA0E1C-3087-48CF-9364-BEFF740DEF6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856386" y="2023023"/>
            <a:ext cx="251801" cy="249630"/>
          </a:xfrm>
          <a:prstGeom prst="rect">
            <a:avLst/>
          </a:prstGeom>
        </p:spPr>
      </p:pic>
      <p:pic>
        <p:nvPicPr>
          <p:cNvPr id="15" name="Graphic 14">
            <a:extLst>
              <a:ext uri="{FF2B5EF4-FFF2-40B4-BE49-F238E27FC236}">
                <a16:creationId xmlns:a16="http://schemas.microsoft.com/office/drawing/2014/main" id="{0BA63824-BAC3-4E51-9FBD-669C710218B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412184" y="1782871"/>
            <a:ext cx="381887" cy="378594"/>
          </a:xfrm>
          <a:prstGeom prst="rect">
            <a:avLst/>
          </a:prstGeom>
        </p:spPr>
      </p:pic>
      <p:sp>
        <p:nvSpPr>
          <p:cNvPr id="7" name="Rectangle: Rounded Corners 6">
            <a:extLst>
              <a:ext uri="{FF2B5EF4-FFF2-40B4-BE49-F238E27FC236}">
                <a16:creationId xmlns:a16="http://schemas.microsoft.com/office/drawing/2014/main" id="{B5F75B92-54E8-5B88-D098-EECA07EDBE44}"/>
              </a:ext>
            </a:extLst>
          </p:cNvPr>
          <p:cNvSpPr/>
          <p:nvPr/>
        </p:nvSpPr>
        <p:spPr>
          <a:xfrm>
            <a:off x="4126168" y="498255"/>
            <a:ext cx="3939664" cy="1028700"/>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KẾT LUẬN</a:t>
            </a:r>
          </a:p>
        </p:txBody>
      </p:sp>
      <p:pic>
        <p:nvPicPr>
          <p:cNvPr id="11" name="Picture 10">
            <a:extLst>
              <a:ext uri="{FF2B5EF4-FFF2-40B4-BE49-F238E27FC236}">
                <a16:creationId xmlns:a16="http://schemas.microsoft.com/office/drawing/2014/main" id="{D3A5D73A-CB5E-424B-A31C-BAC909CB0B0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12632" y="1806397"/>
            <a:ext cx="7277089" cy="4318748"/>
          </a:xfrm>
          <a:prstGeom prst="rect">
            <a:avLst/>
          </a:prstGeom>
        </p:spPr>
      </p:pic>
    </p:spTree>
    <p:extLst>
      <p:ext uri="{BB962C8B-B14F-4D97-AF65-F5344CB8AC3E}">
        <p14:creationId xmlns:p14="http://schemas.microsoft.com/office/powerpoint/2010/main" val="1896517713"/>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0000">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60000">
                                          <p:cBhvr additive="base">
                                            <p:cTn id="7" dur="1000" fill="hold"/>
                                            <p:tgtEl>
                                              <p:spTgt spid="10"/>
                                            </p:tgtEl>
                                            <p:attrNameLst>
                                              <p:attrName>ppt_x</p:attrName>
                                            </p:attrNameLst>
                                          </p:cBhvr>
                                          <p:tavLst>
                                            <p:tav tm="0">
                                              <p:val>
                                                <p:strVal val="#ppt_x"/>
                                              </p:val>
                                            </p:tav>
                                            <p:tav tm="100000">
                                              <p:val>
                                                <p:strVal val="#ppt_x"/>
                                              </p:val>
                                            </p:tav>
                                          </p:tavLst>
                                        </p:anim>
                                        <p:anim calcmode="lin" valueType="num" p14:bounceEnd="60000">
                                          <p:cBhvr additive="base">
                                            <p:cTn id="8" dur="10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60000">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14:bounceEnd="60000">
                                          <p:cBhvr additive="base">
                                            <p:cTn id="11" dur="1000" fill="hold"/>
                                            <p:tgtEl>
                                              <p:spTgt spid="8"/>
                                            </p:tgtEl>
                                            <p:attrNameLst>
                                              <p:attrName>ppt_x</p:attrName>
                                            </p:attrNameLst>
                                          </p:cBhvr>
                                          <p:tavLst>
                                            <p:tav tm="0">
                                              <p:val>
                                                <p:strVal val="#ppt_x"/>
                                              </p:val>
                                            </p:tav>
                                            <p:tav tm="100000">
                                              <p:val>
                                                <p:strVal val="#ppt_x"/>
                                              </p:val>
                                            </p:tav>
                                          </p:tavLst>
                                        </p:anim>
                                        <p:anim calcmode="lin" valueType="num" p14:bounceEnd="60000">
                                          <p:cBhvr additive="base">
                                            <p:cTn id="12" dur="1000" fill="hold"/>
                                            <p:tgtEl>
                                              <p:spTgt spid="8"/>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ppt_w</p:attrName>
                                            </p:attrNameLst>
                                          </p:cBhvr>
                                          <p:tavLst>
                                            <p:tav tm="0">
                                              <p:val>
                                                <p:fltVal val="0"/>
                                              </p:val>
                                            </p:tav>
                                            <p:tav tm="100000">
                                              <p:val>
                                                <p:strVal val="#ppt_w"/>
                                              </p:val>
                                            </p:tav>
                                          </p:tavLst>
                                        </p:anim>
                                        <p:anim calcmode="lin" valueType="num">
                                          <p:cBhvr>
                                            <p:cTn id="17" dur="500" fill="hold"/>
                                            <p:tgtEl>
                                              <p:spTgt spid="7"/>
                                            </p:tgtEl>
                                            <p:attrNameLst>
                                              <p:attrName>ppt_h</p:attrName>
                                            </p:attrNameLst>
                                          </p:cBhvr>
                                          <p:tavLst>
                                            <p:tav tm="0">
                                              <p:val>
                                                <p:fltVal val="0"/>
                                              </p:val>
                                            </p:tav>
                                            <p:tav tm="100000">
                                              <p:val>
                                                <p:strVal val="#ppt_h"/>
                                              </p:val>
                                            </p:tav>
                                          </p:tavLst>
                                        </p:anim>
                                        <p:animEffect transition="in" filter="fad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1000" fill="hold"/>
                                            <p:tgtEl>
                                              <p:spTgt spid="8"/>
                                            </p:tgtEl>
                                            <p:attrNameLst>
                                              <p:attrName>ppt_x</p:attrName>
                                            </p:attrNameLst>
                                          </p:cBhvr>
                                          <p:tavLst>
                                            <p:tav tm="0">
                                              <p:val>
                                                <p:strVal val="#ppt_x"/>
                                              </p:val>
                                            </p:tav>
                                            <p:tav tm="100000">
                                              <p:val>
                                                <p:strVal val="#ppt_x"/>
                                              </p:val>
                                            </p:tav>
                                          </p:tavLst>
                                        </p:anim>
                                        <p:anim calcmode="lin" valueType="num">
                                          <p:cBhvr additive="base">
                                            <p:cTn id="12"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0" presetClass="entr" presetSubtype="0" decel="10000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ppt_w</p:attrName>
                                            </p:attrNameLst>
                                          </p:cBhvr>
                                          <p:tavLst>
                                            <p:tav tm="0">
                                              <p:val>
                                                <p:strVal val="#ppt_w+.3"/>
                                              </p:val>
                                            </p:tav>
                                            <p:tav tm="100000">
                                              <p:val>
                                                <p:strVal val="#ppt_w"/>
                                              </p:val>
                                            </p:tav>
                                          </p:tavLst>
                                        </p:anim>
                                        <p:anim calcmode="lin" valueType="num">
                                          <p:cBhvr>
                                            <p:cTn id="18" dur="1000" fill="hold"/>
                                            <p:tgtEl>
                                              <p:spTgt spid="4"/>
                                            </p:tgtEl>
                                            <p:attrNameLst>
                                              <p:attrName>ppt_h</p:attrName>
                                            </p:attrNameLst>
                                          </p:cBhvr>
                                          <p:tavLst>
                                            <p:tav tm="0">
                                              <p:val>
                                                <p:strVal val="#ppt_h"/>
                                              </p:val>
                                            </p:tav>
                                            <p:tav tm="100000">
                                              <p:val>
                                                <p:strVal val="#ppt_h"/>
                                              </p:val>
                                            </p:tav>
                                          </p:tavLst>
                                        </p:anim>
                                        <p:animEffect transition="in" filter="fade">
                                          <p:cBhvr>
                                            <p:cTn id="19" dur="1000"/>
                                            <p:tgtEl>
                                              <p:spTgt spid="4"/>
                                            </p:tgtEl>
                                          </p:cBhvr>
                                        </p:animEffect>
                                      </p:childTnLst>
                                    </p:cTn>
                                  </p:par>
                                </p:childTnLst>
                              </p:cTn>
                            </p:par>
                            <p:par>
                              <p:cTn id="20" fill="hold">
                                <p:stCondLst>
                                  <p:cond delay="1000"/>
                                </p:stCondLst>
                                <p:childTnLst>
                                  <p:par>
                                    <p:cTn id="21" presetID="53" presetClass="entr" presetSubtype="16"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500" fill="hold"/>
                                            <p:tgtEl>
                                              <p:spTgt spid="7"/>
                                            </p:tgtEl>
                                            <p:attrNameLst>
                                              <p:attrName>ppt_w</p:attrName>
                                            </p:attrNameLst>
                                          </p:cBhvr>
                                          <p:tavLst>
                                            <p:tav tm="0">
                                              <p:val>
                                                <p:fltVal val="0"/>
                                              </p:val>
                                            </p:tav>
                                            <p:tav tm="100000">
                                              <p:val>
                                                <p:strVal val="#ppt_w"/>
                                              </p:val>
                                            </p:tav>
                                          </p:tavLst>
                                        </p:anim>
                                        <p:anim calcmode="lin" valueType="num">
                                          <p:cBhvr>
                                            <p:cTn id="24" dur="500" fill="hold"/>
                                            <p:tgtEl>
                                              <p:spTgt spid="7"/>
                                            </p:tgtEl>
                                            <p:attrNameLst>
                                              <p:attrName>ppt_h</p:attrName>
                                            </p:attrNameLst>
                                          </p:cBhvr>
                                          <p:tavLst>
                                            <p:tav tm="0">
                                              <p:val>
                                                <p:fltVal val="0"/>
                                              </p:val>
                                            </p:tav>
                                            <p:tav tm="100000">
                                              <p:val>
                                                <p:strVal val="#ppt_h"/>
                                              </p:val>
                                            </p:tav>
                                          </p:tavLst>
                                        </p:anim>
                                        <p:animEffect transition="in" filter="fade">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4BBA1394-63E0-4BEE-8D30-1F1CDBF0B89D}"/>
              </a:ext>
            </a:extLst>
          </p:cNvPr>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0" y="0"/>
            <a:ext cx="12192000" cy="6929438"/>
          </a:xfrm>
          <a:prstGeom prst="rect">
            <a:avLst/>
          </a:prstGeom>
        </p:spPr>
      </p:pic>
      <p:sp>
        <p:nvSpPr>
          <p:cNvPr id="6" name="Google Shape;174;p4">
            <a:extLst>
              <a:ext uri="{FF2B5EF4-FFF2-40B4-BE49-F238E27FC236}">
                <a16:creationId xmlns:a16="http://schemas.microsoft.com/office/drawing/2014/main" id="{725B5BCA-3327-4F40-8C95-A3875CEF8CDF}"/>
              </a:ext>
            </a:extLst>
          </p:cNvPr>
          <p:cNvSpPr/>
          <p:nvPr/>
        </p:nvSpPr>
        <p:spPr>
          <a:xfrm>
            <a:off x="1390650" y="1118397"/>
            <a:ext cx="9572625" cy="4301327"/>
          </a:xfrm>
          <a:custGeom>
            <a:avLst/>
            <a:gdLst/>
            <a:ahLst/>
            <a:cxnLst/>
            <a:rect l="l" t="t" r="r" b="b"/>
            <a:pathLst>
              <a:path w="7395474" h="3414868" extrusionOk="0">
                <a:moveTo>
                  <a:pt x="5479750" y="81"/>
                </a:moveTo>
                <a:cubicBezTo>
                  <a:pt x="5816202" y="-1205"/>
                  <a:pt x="6114668" y="12511"/>
                  <a:pt x="6315836" y="60517"/>
                </a:cubicBezTo>
                <a:cubicBezTo>
                  <a:pt x="6852284" y="188533"/>
                  <a:pt x="7147940" y="651829"/>
                  <a:pt x="6974204" y="810325"/>
                </a:cubicBezTo>
                <a:cubicBezTo>
                  <a:pt x="6909053" y="869761"/>
                  <a:pt x="6780466" y="905194"/>
                  <a:pt x="6597603" y="929161"/>
                </a:cubicBezTo>
                <a:lnTo>
                  <a:pt x="6479571" y="941287"/>
                </a:lnTo>
                <a:lnTo>
                  <a:pt x="6606696" y="957783"/>
                </a:lnTo>
                <a:cubicBezTo>
                  <a:pt x="7049251" y="1033084"/>
                  <a:pt x="7257277" y="1199105"/>
                  <a:pt x="7353289" y="1388462"/>
                </a:cubicBezTo>
                <a:cubicBezTo>
                  <a:pt x="7449301" y="1577819"/>
                  <a:pt x="7379626" y="1953866"/>
                  <a:pt x="7162640" y="2155183"/>
                </a:cubicBezTo>
                <a:lnTo>
                  <a:pt x="7134455" y="2175785"/>
                </a:lnTo>
                <a:lnTo>
                  <a:pt x="7161581" y="2207616"/>
                </a:lnTo>
                <a:cubicBezTo>
                  <a:pt x="7254669" y="2344776"/>
                  <a:pt x="7390525" y="2719680"/>
                  <a:pt x="7297438" y="2884272"/>
                </a:cubicBezTo>
                <a:cubicBezTo>
                  <a:pt x="7204351" y="3048864"/>
                  <a:pt x="7020693" y="3131160"/>
                  <a:pt x="6603059" y="3195168"/>
                </a:cubicBezTo>
                <a:cubicBezTo>
                  <a:pt x="6185425" y="3259176"/>
                  <a:pt x="5332547" y="3231744"/>
                  <a:pt x="4791636" y="3268320"/>
                </a:cubicBezTo>
                <a:cubicBezTo>
                  <a:pt x="4250725" y="3304896"/>
                  <a:pt x="3850702" y="3408528"/>
                  <a:pt x="3357593" y="3414624"/>
                </a:cubicBezTo>
                <a:cubicBezTo>
                  <a:pt x="2864483" y="3420720"/>
                  <a:pt x="2316024" y="3310992"/>
                  <a:pt x="1832978" y="3304896"/>
                </a:cubicBezTo>
                <a:cubicBezTo>
                  <a:pt x="1349932" y="3298800"/>
                  <a:pt x="753672" y="3435960"/>
                  <a:pt x="459315" y="3378048"/>
                </a:cubicBezTo>
                <a:cubicBezTo>
                  <a:pt x="164959" y="3320136"/>
                  <a:pt x="69356" y="3125064"/>
                  <a:pt x="66840" y="2957424"/>
                </a:cubicBezTo>
                <a:cubicBezTo>
                  <a:pt x="64639" y="2810739"/>
                  <a:pt x="193420" y="2575376"/>
                  <a:pt x="367226" y="2428983"/>
                </a:cubicBezTo>
                <a:lnTo>
                  <a:pt x="410797" y="2396854"/>
                </a:lnTo>
                <a:lnTo>
                  <a:pt x="388133" y="2388730"/>
                </a:lnTo>
                <a:cubicBezTo>
                  <a:pt x="151246" y="2286289"/>
                  <a:pt x="19801" y="2119982"/>
                  <a:pt x="1513" y="1955390"/>
                </a:cubicBezTo>
                <a:cubicBezTo>
                  <a:pt x="-22871" y="1735934"/>
                  <a:pt x="251449" y="1293974"/>
                  <a:pt x="531865" y="1132430"/>
                </a:cubicBezTo>
                <a:lnTo>
                  <a:pt x="615420" y="1091841"/>
                </a:lnTo>
                <a:lnTo>
                  <a:pt x="593121" y="1085502"/>
                </a:lnTo>
                <a:cubicBezTo>
                  <a:pt x="545020" y="1067500"/>
                  <a:pt x="505586" y="1043497"/>
                  <a:pt x="463676" y="1011493"/>
                </a:cubicBezTo>
                <a:cubicBezTo>
                  <a:pt x="296036" y="883477"/>
                  <a:pt x="375284" y="536005"/>
                  <a:pt x="555116" y="371413"/>
                </a:cubicBezTo>
                <a:cubicBezTo>
                  <a:pt x="734948" y="206821"/>
                  <a:pt x="1009268" y="78805"/>
                  <a:pt x="1542668" y="23941"/>
                </a:cubicBezTo>
                <a:cubicBezTo>
                  <a:pt x="2076068" y="-30923"/>
                  <a:pt x="3755516" y="42229"/>
                  <a:pt x="3755516" y="42229"/>
                </a:cubicBezTo>
                <a:cubicBezTo>
                  <a:pt x="4252721" y="46039"/>
                  <a:pt x="4918995" y="2224"/>
                  <a:pt x="5479750" y="81"/>
                </a:cubicBezTo>
                <a:close/>
              </a:path>
            </a:pathLst>
          </a:custGeom>
          <a:solidFill>
            <a:srgbClr val="99FFCC"/>
          </a:solidFill>
          <a:ln>
            <a:noFill/>
          </a:ln>
          <a:effectLst>
            <a:outerShdw dist="111621" dir="2700000" algn="tl" rotWithShape="0">
              <a:srgbClr val="C4E0B2"/>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libri"/>
              <a:sym typeface="Calibri"/>
            </a:endParaRPr>
          </a:p>
        </p:txBody>
      </p:sp>
      <p:pic>
        <p:nvPicPr>
          <p:cNvPr id="8" name="Picture 7">
            <a:extLst>
              <a:ext uri="{FF2B5EF4-FFF2-40B4-BE49-F238E27FC236}">
                <a16:creationId xmlns:a16="http://schemas.microsoft.com/office/drawing/2014/main" id="{786E98D6-1495-458F-B4E4-218480B3DDC7}"/>
              </a:ext>
            </a:extLst>
          </p:cNvPr>
          <p:cNvPicPr>
            <a:picLocks noChangeAspect="1"/>
          </p:cNvPicPr>
          <p:nvPr/>
        </p:nvPicPr>
        <p:blipFill>
          <a:blip r:embed="rId3"/>
          <a:stretch>
            <a:fillRect/>
          </a:stretch>
        </p:blipFill>
        <p:spPr>
          <a:xfrm>
            <a:off x="0" y="2941321"/>
            <a:ext cx="1751507" cy="3764991"/>
          </a:xfrm>
          <a:prstGeom prst="rect">
            <a:avLst/>
          </a:prstGeom>
          <a:effectLst>
            <a:outerShdw blurRad="50800" dist="38100" dir="2700000" algn="tl" rotWithShape="0">
              <a:prstClr val="black">
                <a:alpha val="40000"/>
              </a:prstClr>
            </a:outerShdw>
          </a:effectLst>
        </p:spPr>
      </p:pic>
      <p:pic>
        <p:nvPicPr>
          <p:cNvPr id="10" name="Picture 9">
            <a:extLst>
              <a:ext uri="{FF2B5EF4-FFF2-40B4-BE49-F238E27FC236}">
                <a16:creationId xmlns:a16="http://schemas.microsoft.com/office/drawing/2014/main" id="{D07B23C3-22F2-440E-8A36-6D799872D82A}"/>
              </a:ext>
            </a:extLst>
          </p:cNvPr>
          <p:cNvPicPr>
            <a:picLocks noChangeAspect="1"/>
          </p:cNvPicPr>
          <p:nvPr/>
        </p:nvPicPr>
        <p:blipFill>
          <a:blip r:embed="rId4"/>
          <a:stretch>
            <a:fillRect/>
          </a:stretch>
        </p:blipFill>
        <p:spPr>
          <a:xfrm>
            <a:off x="10224753" y="3167861"/>
            <a:ext cx="1744021" cy="3690139"/>
          </a:xfrm>
          <a:prstGeom prst="rect">
            <a:avLst/>
          </a:prstGeom>
          <a:effectLst>
            <a:outerShdw blurRad="50800" dist="38100" dir="2700000" algn="tl" rotWithShape="0">
              <a:prstClr val="black">
                <a:alpha val="40000"/>
              </a:prstClr>
            </a:outerShdw>
          </a:effectLst>
        </p:spPr>
      </p:pic>
      <p:pic>
        <p:nvPicPr>
          <p:cNvPr id="12" name="Graphic 11">
            <a:extLst>
              <a:ext uri="{FF2B5EF4-FFF2-40B4-BE49-F238E27FC236}">
                <a16:creationId xmlns:a16="http://schemas.microsoft.com/office/drawing/2014/main" id="{41074A1B-F2BC-48F7-A875-AA7408D550A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15393" y="868768"/>
            <a:ext cx="251801" cy="249630"/>
          </a:xfrm>
          <a:prstGeom prst="rect">
            <a:avLst/>
          </a:prstGeom>
        </p:spPr>
      </p:pic>
      <p:pic>
        <p:nvPicPr>
          <p:cNvPr id="13" name="Graphic 12">
            <a:extLst>
              <a:ext uri="{FF2B5EF4-FFF2-40B4-BE49-F238E27FC236}">
                <a16:creationId xmlns:a16="http://schemas.microsoft.com/office/drawing/2014/main" id="{28B17838-7268-48D5-85CB-B888633A894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90000" y="690750"/>
            <a:ext cx="381887" cy="378594"/>
          </a:xfrm>
          <a:prstGeom prst="rect">
            <a:avLst/>
          </a:prstGeom>
        </p:spPr>
      </p:pic>
      <p:pic>
        <p:nvPicPr>
          <p:cNvPr id="14" name="Graphic 13">
            <a:extLst>
              <a:ext uri="{FF2B5EF4-FFF2-40B4-BE49-F238E27FC236}">
                <a16:creationId xmlns:a16="http://schemas.microsoft.com/office/drawing/2014/main" id="{ACBA0E1C-3087-48CF-9364-BEFF740DEF6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856386" y="2023023"/>
            <a:ext cx="251801" cy="249630"/>
          </a:xfrm>
          <a:prstGeom prst="rect">
            <a:avLst/>
          </a:prstGeom>
        </p:spPr>
      </p:pic>
      <p:pic>
        <p:nvPicPr>
          <p:cNvPr id="15" name="Graphic 14">
            <a:extLst>
              <a:ext uri="{FF2B5EF4-FFF2-40B4-BE49-F238E27FC236}">
                <a16:creationId xmlns:a16="http://schemas.microsoft.com/office/drawing/2014/main" id="{0BA63824-BAC3-4E51-9FBD-669C710218B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412184" y="1782871"/>
            <a:ext cx="381887" cy="378594"/>
          </a:xfrm>
          <a:prstGeom prst="rect">
            <a:avLst/>
          </a:prstGeom>
        </p:spPr>
      </p:pic>
      <p:pic>
        <p:nvPicPr>
          <p:cNvPr id="4" name="Picture 3">
            <a:extLst>
              <a:ext uri="{FF2B5EF4-FFF2-40B4-BE49-F238E27FC236}">
                <a16:creationId xmlns:a16="http://schemas.microsoft.com/office/drawing/2014/main" id="{D117A3DB-7032-4971-A991-1F38AAFC95E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97552" y="1362076"/>
            <a:ext cx="5632868" cy="3237281"/>
          </a:xfrm>
          <a:prstGeom prst="rect">
            <a:avLst/>
          </a:prstGeom>
        </p:spPr>
      </p:pic>
    </p:spTree>
    <p:extLst>
      <p:ext uri="{BB962C8B-B14F-4D97-AF65-F5344CB8AC3E}">
        <p14:creationId xmlns:p14="http://schemas.microsoft.com/office/powerpoint/2010/main" val="2531079242"/>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0000">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60000">
                                          <p:cBhvr additive="base">
                                            <p:cTn id="7" dur="1000" fill="hold"/>
                                            <p:tgtEl>
                                              <p:spTgt spid="10"/>
                                            </p:tgtEl>
                                            <p:attrNameLst>
                                              <p:attrName>ppt_x</p:attrName>
                                            </p:attrNameLst>
                                          </p:cBhvr>
                                          <p:tavLst>
                                            <p:tav tm="0">
                                              <p:val>
                                                <p:strVal val="#ppt_x"/>
                                              </p:val>
                                            </p:tav>
                                            <p:tav tm="100000">
                                              <p:val>
                                                <p:strVal val="#ppt_x"/>
                                              </p:val>
                                            </p:tav>
                                          </p:tavLst>
                                        </p:anim>
                                        <p:anim calcmode="lin" valueType="num" p14:bounceEnd="60000">
                                          <p:cBhvr additive="base">
                                            <p:cTn id="8" dur="10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60000">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14:bounceEnd="60000">
                                          <p:cBhvr additive="base">
                                            <p:cTn id="11" dur="1000" fill="hold"/>
                                            <p:tgtEl>
                                              <p:spTgt spid="8"/>
                                            </p:tgtEl>
                                            <p:attrNameLst>
                                              <p:attrName>ppt_x</p:attrName>
                                            </p:attrNameLst>
                                          </p:cBhvr>
                                          <p:tavLst>
                                            <p:tav tm="0">
                                              <p:val>
                                                <p:strVal val="#ppt_x"/>
                                              </p:val>
                                            </p:tav>
                                            <p:tav tm="100000">
                                              <p:val>
                                                <p:strVal val="#ppt_x"/>
                                              </p:val>
                                            </p:tav>
                                          </p:tavLst>
                                        </p:anim>
                                        <p:anim calcmode="lin" valueType="num" p14:bounceEnd="60000">
                                          <p:cBhvr additive="base">
                                            <p:cTn id="12"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1000" fill="hold"/>
                                            <p:tgtEl>
                                              <p:spTgt spid="8"/>
                                            </p:tgtEl>
                                            <p:attrNameLst>
                                              <p:attrName>ppt_x</p:attrName>
                                            </p:attrNameLst>
                                          </p:cBhvr>
                                          <p:tavLst>
                                            <p:tav tm="0">
                                              <p:val>
                                                <p:strVal val="#ppt_x"/>
                                              </p:val>
                                            </p:tav>
                                            <p:tav tm="100000">
                                              <p:val>
                                                <p:strVal val="#ppt_x"/>
                                              </p:val>
                                            </p:tav>
                                          </p:tavLst>
                                        </p:anim>
                                        <p:anim calcmode="lin" valueType="num">
                                          <p:cBhvr additive="base">
                                            <p:cTn id="12"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0" presetClass="entr" presetSubtype="0" decel="10000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ppt_w</p:attrName>
                                            </p:attrNameLst>
                                          </p:cBhvr>
                                          <p:tavLst>
                                            <p:tav tm="0">
                                              <p:val>
                                                <p:strVal val="#ppt_w+.3"/>
                                              </p:val>
                                            </p:tav>
                                            <p:tav tm="100000">
                                              <p:val>
                                                <p:strVal val="#ppt_w"/>
                                              </p:val>
                                            </p:tav>
                                          </p:tavLst>
                                        </p:anim>
                                        <p:anim calcmode="lin" valueType="num">
                                          <p:cBhvr>
                                            <p:cTn id="18" dur="1000" fill="hold"/>
                                            <p:tgtEl>
                                              <p:spTgt spid="4"/>
                                            </p:tgtEl>
                                            <p:attrNameLst>
                                              <p:attrName>ppt_h</p:attrName>
                                            </p:attrNameLst>
                                          </p:cBhvr>
                                          <p:tavLst>
                                            <p:tav tm="0">
                                              <p:val>
                                                <p:strVal val="#ppt_h"/>
                                              </p:val>
                                            </p:tav>
                                            <p:tav tm="100000">
                                              <p:val>
                                                <p:strVal val="#ppt_h"/>
                                              </p:val>
                                            </p:tav>
                                          </p:tavLst>
                                        </p:anim>
                                        <p:animEffect transition="in" filter="fade">
                                          <p:cBhvr>
                                            <p:cTn id="19" dur="1000"/>
                                            <p:tgtEl>
                                              <p:spTgt spid="4"/>
                                            </p:tgtEl>
                                          </p:cBhvr>
                                        </p:animEffect>
                                      </p:childTnLst>
                                    </p:cTn>
                                  </p:par>
                                </p:childTnLst>
                              </p:cTn>
                            </p:par>
                            <p:par>
                              <p:cTn id="20" fill="hold">
                                <p:stCondLst>
                                  <p:cond delay="1000"/>
                                </p:stCondLst>
                                <p:childTnLst>
                                  <p:par>
                                    <p:cTn id="21" presetID="53" presetClass="entr" presetSubtype="16"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500" fill="hold"/>
                                            <p:tgtEl>
                                              <p:spTgt spid="7"/>
                                            </p:tgtEl>
                                            <p:attrNameLst>
                                              <p:attrName>ppt_w</p:attrName>
                                            </p:attrNameLst>
                                          </p:cBhvr>
                                          <p:tavLst>
                                            <p:tav tm="0">
                                              <p:val>
                                                <p:fltVal val="0"/>
                                              </p:val>
                                            </p:tav>
                                            <p:tav tm="100000">
                                              <p:val>
                                                <p:strVal val="#ppt_w"/>
                                              </p:val>
                                            </p:tav>
                                          </p:tavLst>
                                        </p:anim>
                                        <p:anim calcmode="lin" valueType="num">
                                          <p:cBhvr>
                                            <p:cTn id="24" dur="500" fill="hold"/>
                                            <p:tgtEl>
                                              <p:spTgt spid="7"/>
                                            </p:tgtEl>
                                            <p:attrNameLst>
                                              <p:attrName>ppt_h</p:attrName>
                                            </p:attrNameLst>
                                          </p:cBhvr>
                                          <p:tavLst>
                                            <p:tav tm="0">
                                              <p:val>
                                                <p:fltVal val="0"/>
                                              </p:val>
                                            </p:tav>
                                            <p:tav tm="100000">
                                              <p:val>
                                                <p:strVal val="#ppt_h"/>
                                              </p:val>
                                            </p:tav>
                                          </p:tavLst>
                                        </p:anim>
                                        <p:animEffect transition="in" filter="fade">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 name="Content Placeholder 4">
            <a:extLst>
              <a:ext uri="{FF2B5EF4-FFF2-40B4-BE49-F238E27FC236}">
                <a16:creationId xmlns:a16="http://schemas.microsoft.com/office/drawing/2014/main" id="{D7447ABA-BD20-4187-B5B9-3FC417AF685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949440"/>
          </a:xfrm>
          <a:prstGeom prst="rect">
            <a:avLst/>
          </a:prstGeom>
        </p:spPr>
      </p:pic>
      <p:sp>
        <p:nvSpPr>
          <p:cNvPr id="21" name="Rectangle: Rounded Corners 20">
            <a:extLst>
              <a:ext uri="{FF2B5EF4-FFF2-40B4-BE49-F238E27FC236}">
                <a16:creationId xmlns:a16="http://schemas.microsoft.com/office/drawing/2014/main" id="{0D196E0E-6B52-4BAA-8503-AB4B7CA61130}"/>
              </a:ext>
            </a:extLst>
          </p:cNvPr>
          <p:cNvSpPr/>
          <p:nvPr/>
        </p:nvSpPr>
        <p:spPr>
          <a:xfrm>
            <a:off x="2521258" y="1606858"/>
            <a:ext cx="7031115" cy="3554240"/>
          </a:xfrm>
          <a:prstGeom prst="roundRect">
            <a:avLst/>
          </a:prstGeom>
          <a:solidFill>
            <a:srgbClr val="CCFFCC"/>
          </a:solidFill>
          <a:ln w="130175">
            <a:solidFill>
              <a:srgbClr val="00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3" name="Picture 22">
            <a:extLst>
              <a:ext uri="{FF2B5EF4-FFF2-40B4-BE49-F238E27FC236}">
                <a16:creationId xmlns:a16="http://schemas.microsoft.com/office/drawing/2014/main" id="{22ACDA33-F2E6-468F-B896-2A84E037A8F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6907" y="823003"/>
            <a:ext cx="2057400" cy="5303433"/>
          </a:xfrm>
          <a:prstGeom prst="rect">
            <a:avLst/>
          </a:prstGeom>
          <a:effectLst>
            <a:outerShdw blurRad="50800" dist="38100" dir="2700000" algn="tl" rotWithShape="0">
              <a:prstClr val="black">
                <a:alpha val="40000"/>
              </a:prstClr>
            </a:outerShdw>
          </a:effectLst>
        </p:spPr>
      </p:pic>
      <p:pic>
        <p:nvPicPr>
          <p:cNvPr id="24" name="Picture 23">
            <a:extLst>
              <a:ext uri="{FF2B5EF4-FFF2-40B4-BE49-F238E27FC236}">
                <a16:creationId xmlns:a16="http://schemas.microsoft.com/office/drawing/2014/main" id="{A84DD15D-3868-4237-BCE9-077121B53A3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32516" y="2429344"/>
            <a:ext cx="4069644" cy="3554240"/>
          </a:xfrm>
          <a:prstGeom prst="rect">
            <a:avLst/>
          </a:prstGeom>
          <a:effectLst>
            <a:outerShdw blurRad="50800" dist="38100" dir="2700000" algn="tl" rotWithShape="0">
              <a:prstClr val="black">
                <a:alpha val="40000"/>
              </a:prstClr>
            </a:outerShdw>
          </a:effectLst>
        </p:spPr>
      </p:pic>
      <p:pic>
        <p:nvPicPr>
          <p:cNvPr id="27" name="Picture 26">
            <a:extLst>
              <a:ext uri="{FF2B5EF4-FFF2-40B4-BE49-F238E27FC236}">
                <a16:creationId xmlns:a16="http://schemas.microsoft.com/office/drawing/2014/main" id="{0AE0CC1C-7388-4BD1-95F1-87C11BB8D4C9}"/>
              </a:ext>
            </a:extLst>
          </p:cNvPr>
          <p:cNvPicPr>
            <a:picLocks noChangeAspect="1"/>
          </p:cNvPicPr>
          <p:nvPr/>
        </p:nvPicPr>
        <p:blipFill>
          <a:blip r:embed="rId5"/>
          <a:stretch>
            <a:fillRect/>
          </a:stretch>
        </p:blipFill>
        <p:spPr>
          <a:xfrm>
            <a:off x="2924678" y="2468436"/>
            <a:ext cx="5980694" cy="1444877"/>
          </a:xfrm>
          <a:prstGeom prst="rect">
            <a:avLst/>
          </a:prstGeom>
        </p:spPr>
      </p:pic>
    </p:spTree>
    <p:extLst>
      <p:ext uri="{BB962C8B-B14F-4D97-AF65-F5344CB8AC3E}">
        <p14:creationId xmlns:p14="http://schemas.microsoft.com/office/powerpoint/2010/main" val="404585840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14:presetBounceEnd="62000">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14:bounceEnd="62000">
                                          <p:cBhvr additive="base">
                                            <p:cTn id="7" dur="1500" fill="hold"/>
                                            <p:tgtEl>
                                              <p:spTgt spid="23"/>
                                            </p:tgtEl>
                                            <p:attrNameLst>
                                              <p:attrName>ppt_x</p:attrName>
                                            </p:attrNameLst>
                                          </p:cBhvr>
                                          <p:tavLst>
                                            <p:tav tm="0">
                                              <p:val>
                                                <p:strVal val="0-#ppt_w/2"/>
                                              </p:val>
                                            </p:tav>
                                            <p:tav tm="100000">
                                              <p:val>
                                                <p:strVal val="#ppt_x"/>
                                              </p:val>
                                            </p:tav>
                                          </p:tavLst>
                                        </p:anim>
                                        <p:anim calcmode="lin" valueType="num" p14:bounceEnd="62000">
                                          <p:cBhvr additive="base">
                                            <p:cTn id="8" dur="1500" fill="hold"/>
                                            <p:tgtEl>
                                              <p:spTgt spid="23"/>
                                            </p:tgtEl>
                                            <p:attrNameLst>
                                              <p:attrName>ppt_y</p:attrName>
                                            </p:attrNameLst>
                                          </p:cBhvr>
                                          <p:tavLst>
                                            <p:tav tm="0">
                                              <p:val>
                                                <p:strVal val="1+#ppt_h/2"/>
                                              </p:val>
                                            </p:tav>
                                            <p:tav tm="100000">
                                              <p:val>
                                                <p:strVal val="#ppt_y"/>
                                              </p:val>
                                            </p:tav>
                                          </p:tavLst>
                                        </p:anim>
                                      </p:childTnLst>
                                    </p:cTn>
                                  </p:par>
                                  <p:par>
                                    <p:cTn id="9" presetID="2" presetClass="entr" presetSubtype="6" fill="hold" nodeType="withEffect" p14:presetBounceEnd="62000">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14:bounceEnd="62000">
                                          <p:cBhvr additive="base">
                                            <p:cTn id="11" dur="1500" fill="hold"/>
                                            <p:tgtEl>
                                              <p:spTgt spid="24"/>
                                            </p:tgtEl>
                                            <p:attrNameLst>
                                              <p:attrName>ppt_x</p:attrName>
                                            </p:attrNameLst>
                                          </p:cBhvr>
                                          <p:tavLst>
                                            <p:tav tm="0">
                                              <p:val>
                                                <p:strVal val="1+#ppt_w/2"/>
                                              </p:val>
                                            </p:tav>
                                            <p:tav tm="100000">
                                              <p:val>
                                                <p:strVal val="#ppt_x"/>
                                              </p:val>
                                            </p:tav>
                                          </p:tavLst>
                                        </p:anim>
                                        <p:anim calcmode="lin" valueType="num" p14:bounceEnd="62000">
                                          <p:cBhvr additive="base">
                                            <p:cTn id="12" dur="1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barn(inVertical)">
                                          <p:cBhvr>
                                            <p:cTn id="1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1500" fill="hold"/>
                                            <p:tgtEl>
                                              <p:spTgt spid="23"/>
                                            </p:tgtEl>
                                            <p:attrNameLst>
                                              <p:attrName>ppt_x</p:attrName>
                                            </p:attrNameLst>
                                          </p:cBhvr>
                                          <p:tavLst>
                                            <p:tav tm="0">
                                              <p:val>
                                                <p:strVal val="0-#ppt_w/2"/>
                                              </p:val>
                                            </p:tav>
                                            <p:tav tm="100000">
                                              <p:val>
                                                <p:strVal val="#ppt_x"/>
                                              </p:val>
                                            </p:tav>
                                          </p:tavLst>
                                        </p:anim>
                                        <p:anim calcmode="lin" valueType="num">
                                          <p:cBhvr additive="base">
                                            <p:cTn id="8" dur="1500" fill="hold"/>
                                            <p:tgtEl>
                                              <p:spTgt spid="23"/>
                                            </p:tgtEl>
                                            <p:attrNameLst>
                                              <p:attrName>ppt_y</p:attrName>
                                            </p:attrNameLst>
                                          </p:cBhvr>
                                          <p:tavLst>
                                            <p:tav tm="0">
                                              <p:val>
                                                <p:strVal val="1+#ppt_h/2"/>
                                              </p:val>
                                            </p:tav>
                                            <p:tav tm="100000">
                                              <p:val>
                                                <p:strVal val="#ppt_y"/>
                                              </p:val>
                                            </p:tav>
                                          </p:tavLst>
                                        </p:anim>
                                      </p:childTnLst>
                                    </p:cTn>
                                  </p:par>
                                  <p:par>
                                    <p:cTn id="9" presetID="2" presetClass="entr" presetSubtype="6"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1500" fill="hold"/>
                                            <p:tgtEl>
                                              <p:spTgt spid="24"/>
                                            </p:tgtEl>
                                            <p:attrNameLst>
                                              <p:attrName>ppt_x</p:attrName>
                                            </p:attrNameLst>
                                          </p:cBhvr>
                                          <p:tavLst>
                                            <p:tav tm="0">
                                              <p:val>
                                                <p:strVal val="1+#ppt_w/2"/>
                                              </p:val>
                                            </p:tav>
                                            <p:tav tm="100000">
                                              <p:val>
                                                <p:strVal val="#ppt_x"/>
                                              </p:val>
                                            </p:tav>
                                          </p:tavLst>
                                        </p:anim>
                                        <p:anim calcmode="lin" valueType="num">
                                          <p:cBhvr additive="base">
                                            <p:cTn id="12" dur="1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barn(inVertical)">
                                          <p:cBhvr>
                                            <p:cTn id="1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A5CC1-904C-4DCC-BC03-65A05C8FCA27}"/>
              </a:ext>
            </a:extLst>
          </p:cNvPr>
          <p:cNvSpPr>
            <a:spLocks noGrp="1"/>
          </p:cNvSpPr>
          <p:nvPr>
            <p:ph type="title"/>
          </p:nvPr>
        </p:nvSpPr>
        <p:spPr/>
        <p:txBody>
          <a:bodyPr/>
          <a:lstStyle/>
          <a:p>
            <a:endParaRPr lang="vi-VN">
              <a:latin typeface="Cambria" panose="02040503050406030204" pitchFamily="18" charset="0"/>
              <a:ea typeface="Cambria" panose="02040503050406030204" pitchFamily="18" charset="0"/>
            </a:endParaRPr>
          </a:p>
        </p:txBody>
      </p:sp>
      <p:pic>
        <p:nvPicPr>
          <p:cNvPr id="5" name="Content Placeholder 4">
            <a:extLst>
              <a:ext uri="{FF2B5EF4-FFF2-40B4-BE49-F238E27FC236}">
                <a16:creationId xmlns:a16="http://schemas.microsoft.com/office/drawing/2014/main" id="{4BBA1394-63E0-4BEE-8D30-1F1CDBF0B89D}"/>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05534"/>
          </a:xfrm>
        </p:spPr>
      </p:pic>
      <p:pic>
        <p:nvPicPr>
          <p:cNvPr id="14" name="Graphic 13">
            <a:extLst>
              <a:ext uri="{FF2B5EF4-FFF2-40B4-BE49-F238E27FC236}">
                <a16:creationId xmlns:a16="http://schemas.microsoft.com/office/drawing/2014/main" id="{9D0E344E-5EE2-4E8E-B7C5-1867A7A8526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5335" y="1690686"/>
            <a:ext cx="6234343" cy="4386729"/>
          </a:xfrm>
          <a:prstGeom prst="rect">
            <a:avLst/>
          </a:prstGeom>
        </p:spPr>
      </p:pic>
      <p:sp>
        <p:nvSpPr>
          <p:cNvPr id="8" name="TextBox 7">
            <a:extLst>
              <a:ext uri="{FF2B5EF4-FFF2-40B4-BE49-F238E27FC236}">
                <a16:creationId xmlns:a16="http://schemas.microsoft.com/office/drawing/2014/main" id="{BE6AE39D-BA0E-4694-B3FF-F88755E1E08F}"/>
              </a:ext>
            </a:extLst>
          </p:cNvPr>
          <p:cNvSpPr txBox="1"/>
          <p:nvPr/>
        </p:nvSpPr>
        <p:spPr>
          <a:xfrm>
            <a:off x="327896" y="2362251"/>
            <a:ext cx="5768104"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6600">
                  <a:solidFill>
                    <a:srgbClr val="F1008B"/>
                  </a:solidFill>
                  <a:prstDash val="solid"/>
                </a:ln>
                <a:solidFill>
                  <a:srgbClr val="FFFFFF"/>
                </a:solidFill>
                <a:effectLst>
                  <a:outerShdw dist="38100" dir="2700000" algn="tl" rotWithShape="0">
                    <a:srgbClr val="FF3399"/>
                  </a:outerShdw>
                </a:effectLst>
                <a:uLnTx/>
                <a:uFillTx/>
                <a:latin typeface="Cambria" panose="02040503050406030204" pitchFamily="18" charset="0"/>
                <a:ea typeface="Cambria" panose="02040503050406030204" pitchFamily="18" charset="0"/>
                <a:cs typeface="LNTH-LuoLuoNotangYuanTi 1" pitchFamily="2" charset="-128"/>
              </a:rPr>
              <a:t>Tôi</a:t>
            </a:r>
            <a:r>
              <a:rPr kumimoji="0" lang="en-US" sz="8000" b="1" i="0" u="none" strike="noStrike" kern="1200" cap="none" spc="0" normalizeH="0" baseline="0" noProof="0" dirty="0">
                <a:ln w="6600">
                  <a:solidFill>
                    <a:srgbClr val="F1008B"/>
                  </a:solidFill>
                  <a:prstDash val="solid"/>
                </a:ln>
                <a:solidFill>
                  <a:srgbClr val="FFFFFF"/>
                </a:solidFill>
                <a:effectLst>
                  <a:outerShdw dist="38100" dir="2700000" algn="tl" rotWithShape="0">
                    <a:srgbClr val="FF3399"/>
                  </a:outerShdw>
                </a:effectLst>
                <a:uLnTx/>
                <a:uFillTx/>
                <a:latin typeface="Cambria" panose="02040503050406030204" pitchFamily="18" charset="0"/>
                <a:ea typeface="Cambria" panose="02040503050406030204" pitchFamily="18" charset="0"/>
                <a:cs typeface="LNTH-LuoLuoNotangYuanTi 1" pitchFamily="2" charset="-128"/>
              </a:rPr>
              <a:t> </a:t>
            </a:r>
            <a:r>
              <a:rPr kumimoji="0" lang="en-US" sz="8000" b="1" i="0" u="none" strike="noStrike" kern="1200" cap="none" spc="0" normalizeH="0" baseline="0" noProof="0" dirty="0" err="1">
                <a:ln w="6600">
                  <a:solidFill>
                    <a:srgbClr val="F1008B"/>
                  </a:solidFill>
                  <a:prstDash val="solid"/>
                </a:ln>
                <a:solidFill>
                  <a:srgbClr val="FFFFFF"/>
                </a:solidFill>
                <a:effectLst>
                  <a:outerShdw dist="38100" dir="2700000" algn="tl" rotWithShape="0">
                    <a:srgbClr val="FF3399"/>
                  </a:outerShdw>
                </a:effectLst>
                <a:uLnTx/>
                <a:uFillTx/>
                <a:latin typeface="Cambria" panose="02040503050406030204" pitchFamily="18" charset="0"/>
                <a:ea typeface="Cambria" panose="02040503050406030204" pitchFamily="18" charset="0"/>
                <a:cs typeface="LNTH-LuoLuoNotangYuanTi 1" pitchFamily="2" charset="-128"/>
              </a:rPr>
              <a:t>là</a:t>
            </a:r>
            <a:r>
              <a:rPr kumimoji="0" lang="en-US" sz="8000" b="1" i="0" u="none" strike="noStrike" kern="1200" cap="none" spc="0" normalizeH="0" baseline="0" noProof="0" dirty="0">
                <a:ln w="6600">
                  <a:solidFill>
                    <a:srgbClr val="F1008B"/>
                  </a:solidFill>
                  <a:prstDash val="solid"/>
                </a:ln>
                <a:solidFill>
                  <a:srgbClr val="FFFFFF"/>
                </a:solidFill>
                <a:effectLst>
                  <a:outerShdw dist="38100" dir="2700000" algn="tl" rotWithShape="0">
                    <a:srgbClr val="FF3399"/>
                  </a:outerShdw>
                </a:effectLst>
                <a:uLnTx/>
                <a:uFillTx/>
                <a:latin typeface="Cambria" panose="02040503050406030204" pitchFamily="18" charset="0"/>
                <a:ea typeface="Cambria" panose="02040503050406030204" pitchFamily="18" charset="0"/>
                <a:cs typeface="LNTH-LuoLuoNotangYuanTi 1" pitchFamily="2" charset="-128"/>
              </a:rPr>
              <a:t> </a:t>
            </a:r>
            <a:r>
              <a:rPr kumimoji="0" lang="en-US" sz="8000" b="1" i="0" u="none" strike="noStrike" kern="1200" cap="none" spc="0" normalizeH="0" baseline="0" noProof="0" dirty="0" err="1">
                <a:ln w="6600">
                  <a:solidFill>
                    <a:srgbClr val="F1008B"/>
                  </a:solidFill>
                  <a:prstDash val="solid"/>
                </a:ln>
                <a:solidFill>
                  <a:srgbClr val="FFFFFF"/>
                </a:solidFill>
                <a:effectLst>
                  <a:outerShdw dist="38100" dir="2700000" algn="tl" rotWithShape="0">
                    <a:srgbClr val="FF3399"/>
                  </a:outerShdw>
                </a:effectLst>
                <a:uLnTx/>
                <a:uFillTx/>
                <a:latin typeface="Cambria" panose="02040503050406030204" pitchFamily="18" charset="0"/>
                <a:ea typeface="Cambria" panose="02040503050406030204" pitchFamily="18" charset="0"/>
                <a:cs typeface="LNTH-LuoLuoNotangYuanTi 1" pitchFamily="2" charset="-128"/>
              </a:rPr>
              <a:t>bộ</a:t>
            </a:r>
            <a:r>
              <a:rPr kumimoji="0" lang="en-US" sz="8000" b="1" i="0" u="none" strike="noStrike" kern="1200" cap="none" spc="0" normalizeH="0" baseline="0" noProof="0" dirty="0">
                <a:ln w="6600">
                  <a:solidFill>
                    <a:srgbClr val="F1008B"/>
                  </a:solidFill>
                  <a:prstDash val="solid"/>
                </a:ln>
                <a:solidFill>
                  <a:srgbClr val="FFFFFF"/>
                </a:solidFill>
                <a:effectLst>
                  <a:outerShdw dist="38100" dir="2700000" algn="tl" rotWithShape="0">
                    <a:srgbClr val="FF3399"/>
                  </a:outerShdw>
                </a:effectLst>
                <a:uLnTx/>
                <a:uFillTx/>
                <a:latin typeface="Cambria" panose="02040503050406030204" pitchFamily="18" charset="0"/>
                <a:ea typeface="Cambria" panose="02040503050406030204" pitchFamily="18" charset="0"/>
                <a:cs typeface="LNTH-LuoLuoNotangYuanTi 1" pitchFamily="2" charset="-128"/>
              </a:rPr>
              <a:t> </a:t>
            </a:r>
            <a:r>
              <a:rPr kumimoji="0" lang="en-US" sz="8000" b="1" i="0" u="none" strike="noStrike" kern="1200" cap="none" spc="0" normalizeH="0" baseline="0" noProof="0" dirty="0" err="1">
                <a:ln w="6600">
                  <a:solidFill>
                    <a:srgbClr val="F1008B"/>
                  </a:solidFill>
                  <a:prstDash val="solid"/>
                </a:ln>
                <a:solidFill>
                  <a:srgbClr val="FFFFFF"/>
                </a:solidFill>
                <a:effectLst>
                  <a:outerShdw dist="38100" dir="2700000" algn="tl" rotWithShape="0">
                    <a:srgbClr val="FF3399"/>
                  </a:outerShdw>
                </a:effectLst>
                <a:uLnTx/>
                <a:uFillTx/>
                <a:latin typeface="Cambria" panose="02040503050406030204" pitchFamily="18" charset="0"/>
                <a:ea typeface="Cambria" panose="02040503050406030204" pitchFamily="18" charset="0"/>
                <a:cs typeface="LNTH-LuoLuoNotangYuanTi 1" pitchFamily="2" charset="-128"/>
              </a:rPr>
              <a:t>phận</a:t>
            </a:r>
            <a:r>
              <a:rPr kumimoji="0" lang="en-US" sz="8000" b="1" i="0" u="none" strike="noStrike" kern="1200" cap="none" spc="0" normalizeH="0" baseline="0" noProof="0" dirty="0">
                <a:ln w="6600">
                  <a:solidFill>
                    <a:srgbClr val="F1008B"/>
                  </a:solidFill>
                  <a:prstDash val="solid"/>
                </a:ln>
                <a:solidFill>
                  <a:srgbClr val="FFFFFF"/>
                </a:solidFill>
                <a:effectLst>
                  <a:outerShdw dist="38100" dir="2700000" algn="tl" rotWithShape="0">
                    <a:srgbClr val="FF3399"/>
                  </a:outerShdw>
                </a:effectLst>
                <a:uLnTx/>
                <a:uFillTx/>
                <a:latin typeface="Cambria" panose="02040503050406030204" pitchFamily="18" charset="0"/>
                <a:ea typeface="Cambria" panose="02040503050406030204" pitchFamily="18" charset="0"/>
                <a:cs typeface="LNTH-LuoLuoNotangYuanTi 1" pitchFamily="2" charset="-128"/>
              </a:rPr>
              <a:t> </a:t>
            </a:r>
            <a:r>
              <a:rPr kumimoji="0" lang="en-US" sz="8000" b="1" i="0" u="none" strike="noStrike" kern="1200" cap="none" spc="0" normalizeH="0" baseline="0" noProof="0" dirty="0" err="1">
                <a:ln w="6600">
                  <a:solidFill>
                    <a:srgbClr val="F1008B"/>
                  </a:solidFill>
                  <a:prstDash val="solid"/>
                </a:ln>
                <a:solidFill>
                  <a:srgbClr val="FFFFFF"/>
                </a:solidFill>
                <a:effectLst>
                  <a:outerShdw dist="38100" dir="2700000" algn="tl" rotWithShape="0">
                    <a:srgbClr val="FF3399"/>
                  </a:outerShdw>
                </a:effectLst>
                <a:uLnTx/>
                <a:uFillTx/>
                <a:latin typeface="Cambria" panose="02040503050406030204" pitchFamily="18" charset="0"/>
                <a:ea typeface="Cambria" panose="02040503050406030204" pitchFamily="18" charset="0"/>
                <a:cs typeface="LNTH-LuoLuoNotangYuanTi 1" pitchFamily="2" charset="-128"/>
              </a:rPr>
              <a:t>nào</a:t>
            </a:r>
            <a:endParaRPr kumimoji="0" lang="vi-VN" sz="8000" b="1" i="0" u="none" strike="noStrike" kern="1200" cap="none" spc="0" normalizeH="0" baseline="0" noProof="0" dirty="0">
              <a:ln w="6600">
                <a:solidFill>
                  <a:srgbClr val="F1008B"/>
                </a:solidFill>
                <a:prstDash val="solid"/>
              </a:ln>
              <a:solidFill>
                <a:srgbClr val="FFFFFF"/>
              </a:solidFill>
              <a:effectLst>
                <a:outerShdw dist="38100" dir="2700000" algn="tl" rotWithShape="0">
                  <a:srgbClr val="FF3399"/>
                </a:outerShdw>
              </a:effectLst>
              <a:uLnTx/>
              <a:uFillTx/>
              <a:latin typeface="Cambria" panose="02040503050406030204" pitchFamily="18" charset="0"/>
              <a:ea typeface="Cambria" panose="02040503050406030204" pitchFamily="18" charset="0"/>
              <a:cs typeface="LNTH-LuoLuoNotangYuanTi 1" pitchFamily="2" charset="-128"/>
            </a:endParaRPr>
          </a:p>
        </p:txBody>
      </p:sp>
      <p:pic>
        <p:nvPicPr>
          <p:cNvPr id="12" name="Picture 11">
            <a:extLst>
              <a:ext uri="{FF2B5EF4-FFF2-40B4-BE49-F238E27FC236}">
                <a16:creationId xmlns:a16="http://schemas.microsoft.com/office/drawing/2014/main" id="{3A71B2B1-15A0-4B40-A911-8C06A15E4BF4}"/>
              </a:ext>
            </a:extLst>
          </p:cNvPr>
          <p:cNvPicPr>
            <a:picLocks noChangeAspect="1"/>
          </p:cNvPicPr>
          <p:nvPr/>
        </p:nvPicPr>
        <p:blipFill>
          <a:blip r:embed="rId5"/>
          <a:stretch>
            <a:fillRect/>
          </a:stretch>
        </p:blipFill>
        <p:spPr>
          <a:xfrm>
            <a:off x="6547566" y="1233771"/>
            <a:ext cx="5410997" cy="5150060"/>
          </a:xfrm>
          <a:prstGeom prst="rect">
            <a:avLst/>
          </a:prstGeom>
        </p:spPr>
      </p:pic>
      <p:grpSp>
        <p:nvGrpSpPr>
          <p:cNvPr id="18" name="Group 17">
            <a:extLst>
              <a:ext uri="{FF2B5EF4-FFF2-40B4-BE49-F238E27FC236}">
                <a16:creationId xmlns:a16="http://schemas.microsoft.com/office/drawing/2014/main" id="{CD0A0784-0C65-47B8-B640-1CF6DE2071B6}"/>
              </a:ext>
            </a:extLst>
          </p:cNvPr>
          <p:cNvGrpSpPr/>
          <p:nvPr/>
        </p:nvGrpSpPr>
        <p:grpSpPr>
          <a:xfrm>
            <a:off x="1695450" y="1093255"/>
            <a:ext cx="3933824" cy="1088507"/>
            <a:chOff x="1907037" y="483652"/>
            <a:chExt cx="3347334" cy="1088507"/>
          </a:xfrm>
        </p:grpSpPr>
        <p:pic>
          <p:nvPicPr>
            <p:cNvPr id="17" name="Picture 16">
              <a:extLst>
                <a:ext uri="{FF2B5EF4-FFF2-40B4-BE49-F238E27FC236}">
                  <a16:creationId xmlns:a16="http://schemas.microsoft.com/office/drawing/2014/main" id="{81AA8B68-881C-4C62-89C5-7B1476CB089F}"/>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20000" contrast="20000"/>
                      </a14:imgEffect>
                    </a14:imgLayer>
                  </a14:imgProps>
                </a:ext>
              </a:extLst>
            </a:blip>
            <a:stretch>
              <a:fillRect/>
            </a:stretch>
          </p:blipFill>
          <p:spPr>
            <a:xfrm>
              <a:off x="1907037" y="483652"/>
              <a:ext cx="2913538" cy="1088507"/>
            </a:xfrm>
            <a:prstGeom prst="rect">
              <a:avLst/>
            </a:prstGeom>
          </p:spPr>
        </p:pic>
        <p:sp>
          <p:nvSpPr>
            <p:cNvPr id="7" name="TextBox 6">
              <a:extLst>
                <a:ext uri="{FF2B5EF4-FFF2-40B4-BE49-F238E27FC236}">
                  <a16:creationId xmlns:a16="http://schemas.microsoft.com/office/drawing/2014/main" id="{600F772E-1F3C-4923-A074-56B7AC405399}"/>
                </a:ext>
              </a:extLst>
            </p:cNvPr>
            <p:cNvSpPr txBox="1"/>
            <p:nvPr/>
          </p:nvSpPr>
          <p:spPr>
            <a:xfrm>
              <a:off x="1965842" y="486421"/>
              <a:ext cx="328852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solidFill>
                      <a:srgbClr val="FFC000"/>
                    </a:solidFill>
                  </a:ln>
                  <a:solidFill>
                    <a:srgbClr val="FF0000"/>
                  </a:solidFill>
                  <a:effectLst/>
                  <a:uLnTx/>
                  <a:uFillTx/>
                  <a:latin typeface="Cambria" panose="02040503050406030204" pitchFamily="18" charset="0"/>
                  <a:ea typeface="Cambria" panose="02040503050406030204" pitchFamily="18" charset="0"/>
                  <a:cs typeface="LNTH-LuoLuoNotangYuanTi 1" pitchFamily="2" charset="-128"/>
                </a:rPr>
                <a:t>Trò</a:t>
              </a:r>
              <a:r>
                <a:rPr kumimoji="0" lang="en-US" sz="6000" b="1" i="0" u="none" strike="noStrike" kern="1200" cap="none" spc="0" normalizeH="0" baseline="0" noProof="0" dirty="0">
                  <a:ln>
                    <a:solidFill>
                      <a:srgbClr val="FFC000"/>
                    </a:solidFill>
                  </a:ln>
                  <a:solidFill>
                    <a:srgbClr val="FF0000"/>
                  </a:solidFill>
                  <a:effectLst/>
                  <a:uLnTx/>
                  <a:uFillTx/>
                  <a:latin typeface="Cambria" panose="02040503050406030204" pitchFamily="18" charset="0"/>
                  <a:ea typeface="Cambria" panose="02040503050406030204" pitchFamily="18" charset="0"/>
                  <a:cs typeface="LNTH-LuoLuoNotangYuanTi 1" pitchFamily="2" charset="-128"/>
                </a:rPr>
                <a:t> </a:t>
              </a:r>
              <a:r>
                <a:rPr kumimoji="0" lang="en-US" sz="6000" b="1" i="0" u="none" strike="noStrike" kern="1200" cap="none" spc="0" normalizeH="0" baseline="0" noProof="0" dirty="0" err="1">
                  <a:ln>
                    <a:solidFill>
                      <a:srgbClr val="FFC000"/>
                    </a:solidFill>
                  </a:ln>
                  <a:solidFill>
                    <a:srgbClr val="FF0000"/>
                  </a:solidFill>
                  <a:effectLst/>
                  <a:uLnTx/>
                  <a:uFillTx/>
                  <a:latin typeface="Cambria" panose="02040503050406030204" pitchFamily="18" charset="0"/>
                  <a:ea typeface="Cambria" panose="02040503050406030204" pitchFamily="18" charset="0"/>
                  <a:cs typeface="LNTH-LuoLuoNotangYuanTi 1" pitchFamily="2" charset="-128"/>
                </a:rPr>
                <a:t>ch</a:t>
              </a:r>
              <a:r>
                <a:rPr kumimoji="0" lang="vi-VN" sz="6000" b="1" i="0" u="none" strike="noStrike" kern="1200" cap="none" spc="0" normalizeH="0" baseline="0" noProof="0" dirty="0">
                  <a:ln>
                    <a:solidFill>
                      <a:srgbClr val="FFC000"/>
                    </a:solidFill>
                  </a:ln>
                  <a:solidFill>
                    <a:srgbClr val="FF0000"/>
                  </a:solidFill>
                  <a:effectLst/>
                  <a:uLnTx/>
                  <a:uFillTx/>
                  <a:latin typeface="Cambria" panose="02040503050406030204" pitchFamily="18" charset="0"/>
                  <a:ea typeface="Cambria" panose="02040503050406030204" pitchFamily="18" charset="0"/>
                  <a:cs typeface="LNTH-LuoLuoNotangYuanTi 1" pitchFamily="2" charset="-128"/>
                </a:rPr>
                <a:t>ơ</a:t>
              </a:r>
              <a:r>
                <a:rPr kumimoji="0" lang="en-US" sz="6000" b="1" i="0" u="none" strike="noStrike" kern="1200" cap="none" spc="0" normalizeH="0" baseline="0" noProof="0" dirty="0" err="1">
                  <a:ln>
                    <a:solidFill>
                      <a:srgbClr val="FFC000"/>
                    </a:solidFill>
                  </a:ln>
                  <a:solidFill>
                    <a:srgbClr val="FF0000"/>
                  </a:solidFill>
                  <a:effectLst/>
                  <a:uLnTx/>
                  <a:uFillTx/>
                  <a:latin typeface="Cambria" panose="02040503050406030204" pitchFamily="18" charset="0"/>
                  <a:ea typeface="Cambria" panose="02040503050406030204" pitchFamily="18" charset="0"/>
                  <a:cs typeface="LNTH-LuoLuoNotangYuanTi 1" pitchFamily="2" charset="-128"/>
                </a:rPr>
                <a:t>i</a:t>
              </a:r>
              <a:endParaRPr kumimoji="0" lang="vi-VN" sz="6000" b="1" i="0" u="none" strike="noStrike" kern="1200" cap="none" spc="0" normalizeH="0" baseline="0" noProof="0" dirty="0">
                <a:ln>
                  <a:solidFill>
                    <a:srgbClr val="FFC000"/>
                  </a:solidFill>
                </a:ln>
                <a:solidFill>
                  <a:srgbClr val="FF0000"/>
                </a:solidFill>
                <a:effectLst/>
                <a:uLnTx/>
                <a:uFillTx/>
                <a:latin typeface="Cambria" panose="02040503050406030204" pitchFamily="18" charset="0"/>
                <a:ea typeface="Cambria" panose="02040503050406030204" pitchFamily="18" charset="0"/>
                <a:cs typeface="LNTH-LuoLuoNotangYuanTi 1" pitchFamily="2" charset="-128"/>
              </a:endParaRPr>
            </a:p>
          </p:txBody>
        </p:sp>
      </p:grpSp>
    </p:spTree>
    <p:extLst>
      <p:ext uri="{BB962C8B-B14F-4D97-AF65-F5344CB8AC3E}">
        <p14:creationId xmlns:p14="http://schemas.microsoft.com/office/powerpoint/2010/main" val="34169161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18"/>
                                        </p:tgtEl>
                                      </p:cBhvr>
                                    </p:animEffect>
                                    <p:animScale>
                                      <p:cBhvr>
                                        <p:cTn id="7" dur="250" autoRev="1" fill="hold"/>
                                        <p:tgtEl>
                                          <p:spTgt spid="18"/>
                                        </p:tgtEl>
                                      </p:cBhvr>
                                      <p:by x="105000" y="105000"/>
                                    </p:animScale>
                                  </p:childTnLst>
                                </p:cTn>
                              </p:par>
                              <p:par>
                                <p:cTn id="8" presetID="32" presetClass="emph" presetSubtype="0" repeatCount="indefinite" fill="hold" nodeType="withEffect">
                                  <p:stCondLst>
                                    <p:cond delay="0"/>
                                  </p:stCondLst>
                                  <p:childTnLst>
                                    <p:animRot by="120000">
                                      <p:cBhvr>
                                        <p:cTn id="9" dur="175" fill="hold">
                                          <p:stCondLst>
                                            <p:cond delay="0"/>
                                          </p:stCondLst>
                                        </p:cTn>
                                        <p:tgtEl>
                                          <p:spTgt spid="12"/>
                                        </p:tgtEl>
                                        <p:attrNameLst>
                                          <p:attrName>r</p:attrName>
                                        </p:attrNameLst>
                                      </p:cBhvr>
                                    </p:animRot>
                                    <p:animRot by="-240000">
                                      <p:cBhvr>
                                        <p:cTn id="10" dur="350" fill="hold">
                                          <p:stCondLst>
                                            <p:cond delay="350"/>
                                          </p:stCondLst>
                                        </p:cTn>
                                        <p:tgtEl>
                                          <p:spTgt spid="12"/>
                                        </p:tgtEl>
                                        <p:attrNameLst>
                                          <p:attrName>r</p:attrName>
                                        </p:attrNameLst>
                                      </p:cBhvr>
                                    </p:animRot>
                                    <p:animRot by="240000">
                                      <p:cBhvr>
                                        <p:cTn id="11" dur="350" fill="hold">
                                          <p:stCondLst>
                                            <p:cond delay="700"/>
                                          </p:stCondLst>
                                        </p:cTn>
                                        <p:tgtEl>
                                          <p:spTgt spid="12"/>
                                        </p:tgtEl>
                                        <p:attrNameLst>
                                          <p:attrName>r</p:attrName>
                                        </p:attrNameLst>
                                      </p:cBhvr>
                                    </p:animRot>
                                    <p:animRot by="-240000">
                                      <p:cBhvr>
                                        <p:cTn id="12" dur="350" fill="hold">
                                          <p:stCondLst>
                                            <p:cond delay="1050"/>
                                          </p:stCondLst>
                                        </p:cTn>
                                        <p:tgtEl>
                                          <p:spTgt spid="12"/>
                                        </p:tgtEl>
                                        <p:attrNameLst>
                                          <p:attrName>r</p:attrName>
                                        </p:attrNameLst>
                                      </p:cBhvr>
                                    </p:animRot>
                                    <p:animRot by="120000">
                                      <p:cBhvr>
                                        <p:cTn id="13" dur="350" fill="hold">
                                          <p:stCondLst>
                                            <p:cond delay="1400"/>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A5CC1-904C-4DCC-BC03-65A05C8FCA27}"/>
              </a:ext>
            </a:extLst>
          </p:cNvPr>
          <p:cNvSpPr>
            <a:spLocks noGrp="1"/>
          </p:cNvSpPr>
          <p:nvPr>
            <p:ph type="title"/>
          </p:nvPr>
        </p:nvSpPr>
        <p:spPr/>
        <p:txBody>
          <a:bodyPr/>
          <a:lstStyle/>
          <a:p>
            <a:endParaRPr lang="vi-VN">
              <a:latin typeface="Cambria" panose="02040503050406030204" pitchFamily="18" charset="0"/>
              <a:ea typeface="Cambria" panose="02040503050406030204" pitchFamily="18" charset="0"/>
            </a:endParaRPr>
          </a:p>
        </p:txBody>
      </p:sp>
      <p:pic>
        <p:nvPicPr>
          <p:cNvPr id="5" name="Content Placeholder 4">
            <a:extLst>
              <a:ext uri="{FF2B5EF4-FFF2-40B4-BE49-F238E27FC236}">
                <a16:creationId xmlns:a16="http://schemas.microsoft.com/office/drawing/2014/main" id="{4BBA1394-63E0-4BEE-8D30-1F1CDBF0B89D}"/>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05534"/>
          </a:xfrm>
        </p:spPr>
      </p:pic>
      <p:sp>
        <p:nvSpPr>
          <p:cNvPr id="3" name="TextBox 2">
            <a:extLst>
              <a:ext uri="{FF2B5EF4-FFF2-40B4-BE49-F238E27FC236}">
                <a16:creationId xmlns:a16="http://schemas.microsoft.com/office/drawing/2014/main" id="{C0B22856-F8DC-4EE1-BE98-71E047115686}"/>
              </a:ext>
            </a:extLst>
          </p:cNvPr>
          <p:cNvSpPr txBox="1"/>
          <p:nvPr/>
        </p:nvSpPr>
        <p:spPr>
          <a:xfrm>
            <a:off x="4158438" y="712033"/>
            <a:ext cx="5369039" cy="110799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w="6600">
                  <a:solidFill>
                    <a:srgbClr val="ED7D31"/>
                  </a:solidFill>
                  <a:prstDash val="solid"/>
                </a:ln>
                <a:solidFill>
                  <a:srgbClr val="FFFFFF"/>
                </a:solidFill>
                <a:effectLst>
                  <a:outerShdw dist="38100" dir="2700000" algn="tl" rotWithShape="0">
                    <a:srgbClr val="ED7D31"/>
                  </a:outerShdw>
                </a:effectLst>
                <a:uLnTx/>
                <a:uFillTx/>
                <a:latin typeface="Cambria" panose="02040503050406030204" pitchFamily="18" charset="0"/>
                <a:ea typeface="Cambria" panose="02040503050406030204" pitchFamily="18" charset="0"/>
                <a:cs typeface="+mn-cs"/>
              </a:rPr>
              <a:t>Luật</a:t>
            </a:r>
            <a:r>
              <a:rPr kumimoji="0" lang="en-US" sz="66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ambria" panose="02040503050406030204" pitchFamily="18" charset="0"/>
                <a:ea typeface="Cambria" panose="02040503050406030204" pitchFamily="18" charset="0"/>
                <a:cs typeface="+mn-cs"/>
              </a:rPr>
              <a:t> </a:t>
            </a:r>
            <a:r>
              <a:rPr kumimoji="0" lang="en-US" sz="6600" b="1" i="0" u="none" strike="noStrike" kern="1200" cap="none" spc="0" normalizeH="0" baseline="0" noProof="0" dirty="0" err="1">
                <a:ln w="6600">
                  <a:solidFill>
                    <a:srgbClr val="ED7D31"/>
                  </a:solidFill>
                  <a:prstDash val="solid"/>
                </a:ln>
                <a:solidFill>
                  <a:srgbClr val="FFFFFF"/>
                </a:solidFill>
                <a:effectLst>
                  <a:outerShdw dist="38100" dir="2700000" algn="tl" rotWithShape="0">
                    <a:srgbClr val="ED7D31"/>
                  </a:outerShdw>
                </a:effectLst>
                <a:uLnTx/>
                <a:uFillTx/>
                <a:latin typeface="Cambria" panose="02040503050406030204" pitchFamily="18" charset="0"/>
                <a:ea typeface="Cambria" panose="02040503050406030204" pitchFamily="18" charset="0"/>
                <a:cs typeface="+mn-cs"/>
              </a:rPr>
              <a:t>ch</a:t>
            </a:r>
            <a:r>
              <a:rPr kumimoji="0" lang="vi-VN" sz="66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ambria" panose="02040503050406030204" pitchFamily="18" charset="0"/>
                <a:ea typeface="Cambria" panose="02040503050406030204" pitchFamily="18" charset="0"/>
                <a:cs typeface="+mn-cs"/>
              </a:rPr>
              <a:t>ơ</a:t>
            </a:r>
            <a:r>
              <a:rPr kumimoji="0" lang="en-US" sz="6600" b="1" i="0" u="none" strike="noStrike" kern="1200" cap="none" spc="0" normalizeH="0" baseline="0" noProof="0" dirty="0" err="1">
                <a:ln w="6600">
                  <a:solidFill>
                    <a:srgbClr val="ED7D31"/>
                  </a:solidFill>
                  <a:prstDash val="solid"/>
                </a:ln>
                <a:solidFill>
                  <a:srgbClr val="FFFFFF"/>
                </a:solidFill>
                <a:effectLst>
                  <a:outerShdw dist="38100" dir="2700000" algn="tl" rotWithShape="0">
                    <a:srgbClr val="ED7D31"/>
                  </a:outerShdw>
                </a:effectLst>
                <a:uLnTx/>
                <a:uFillTx/>
                <a:latin typeface="Cambria" panose="02040503050406030204" pitchFamily="18" charset="0"/>
                <a:ea typeface="Cambria" panose="02040503050406030204" pitchFamily="18" charset="0"/>
                <a:cs typeface="+mn-cs"/>
              </a:rPr>
              <a:t>i</a:t>
            </a:r>
            <a:endParaRPr kumimoji="0" lang="vi-VN" sz="66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ambria" panose="02040503050406030204" pitchFamily="18" charset="0"/>
              <a:ea typeface="Cambria" panose="02040503050406030204" pitchFamily="18" charset="0"/>
              <a:cs typeface="+mn-cs"/>
            </a:endParaRPr>
          </a:p>
        </p:txBody>
      </p:sp>
      <p:grpSp>
        <p:nvGrpSpPr>
          <p:cNvPr id="6" name="Group 5">
            <a:extLst>
              <a:ext uri="{FF2B5EF4-FFF2-40B4-BE49-F238E27FC236}">
                <a16:creationId xmlns:a16="http://schemas.microsoft.com/office/drawing/2014/main" id="{48E88C6A-0C81-45DB-9D49-DD3F8046243E}"/>
              </a:ext>
            </a:extLst>
          </p:cNvPr>
          <p:cNvGrpSpPr/>
          <p:nvPr/>
        </p:nvGrpSpPr>
        <p:grpSpPr>
          <a:xfrm>
            <a:off x="1967883" y="1873188"/>
            <a:ext cx="8256233" cy="4619687"/>
            <a:chOff x="838202" y="737756"/>
            <a:chExt cx="7619998" cy="5282044"/>
          </a:xfrm>
        </p:grpSpPr>
        <p:sp>
          <p:nvSpPr>
            <p:cNvPr id="7" name="Rectangle: Rounded Corners 6">
              <a:extLst>
                <a:ext uri="{FF2B5EF4-FFF2-40B4-BE49-F238E27FC236}">
                  <a16:creationId xmlns:a16="http://schemas.microsoft.com/office/drawing/2014/main" id="{1FA47F17-CA87-4120-89DA-29ABC27646C2}"/>
                </a:ext>
              </a:extLst>
            </p:cNvPr>
            <p:cNvSpPr/>
            <p:nvPr/>
          </p:nvSpPr>
          <p:spPr>
            <a:xfrm>
              <a:off x="838202" y="737756"/>
              <a:ext cx="7619998" cy="5282044"/>
            </a:xfrm>
            <a:prstGeom prst="roundRect">
              <a:avLst>
                <a:gd name="adj" fmla="val 21913"/>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8" name="Rectangle: Rounded Corners 7">
              <a:extLst>
                <a:ext uri="{FF2B5EF4-FFF2-40B4-BE49-F238E27FC236}">
                  <a16:creationId xmlns:a16="http://schemas.microsoft.com/office/drawing/2014/main" id="{905FF4A1-AD12-47BE-8BC1-59BEEAFB3A78}"/>
                </a:ext>
              </a:extLst>
            </p:cNvPr>
            <p:cNvSpPr/>
            <p:nvPr/>
          </p:nvSpPr>
          <p:spPr>
            <a:xfrm>
              <a:off x="1035205" y="946961"/>
              <a:ext cx="7225992" cy="4863633"/>
            </a:xfrm>
            <a:prstGeom prst="roundRect">
              <a:avLst>
                <a:gd name="adj" fmla="val 1939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grpSp>
        <p:nvGrpSpPr>
          <p:cNvPr id="10" name="Group 9">
            <a:extLst>
              <a:ext uri="{FF2B5EF4-FFF2-40B4-BE49-F238E27FC236}">
                <a16:creationId xmlns:a16="http://schemas.microsoft.com/office/drawing/2014/main" id="{C8BF1CE4-A6BB-4C44-B2D0-2C1DE55CC900}"/>
              </a:ext>
            </a:extLst>
          </p:cNvPr>
          <p:cNvGrpSpPr/>
          <p:nvPr/>
        </p:nvGrpSpPr>
        <p:grpSpPr>
          <a:xfrm>
            <a:off x="2552248" y="2397884"/>
            <a:ext cx="7271985" cy="3355149"/>
            <a:chOff x="2738679" y="2345425"/>
            <a:chExt cx="7271985" cy="3355149"/>
          </a:xfrm>
        </p:grpSpPr>
        <p:sp>
          <p:nvSpPr>
            <p:cNvPr id="12" name="TextBox 11">
              <a:extLst>
                <a:ext uri="{FF2B5EF4-FFF2-40B4-BE49-F238E27FC236}">
                  <a16:creationId xmlns:a16="http://schemas.microsoft.com/office/drawing/2014/main" id="{6EEEFABA-7249-46D3-99CE-FEEB245FB852}"/>
                </a:ext>
              </a:extLst>
            </p:cNvPr>
            <p:cNvSpPr txBox="1"/>
            <p:nvPr/>
          </p:nvSpPr>
          <p:spPr>
            <a:xfrm>
              <a:off x="3324215" y="2345425"/>
              <a:ext cx="6686449" cy="3355149"/>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nl-NL"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Mỗi bạn đóng 1 vai nói về chức năng của từng bộ phận của cơ quan thần kinh, bạn khác trả lời bộ phận đó là gì ở trong nhóm.</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028" name="Picture 4">
              <a:extLst>
                <a:ext uri="{FF2B5EF4-FFF2-40B4-BE49-F238E27FC236}">
                  <a16:creationId xmlns:a16="http://schemas.microsoft.com/office/drawing/2014/main" id="{DA025BF5-4F18-492F-86AE-B35BEC63A1D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38679" y="2500009"/>
              <a:ext cx="398718" cy="39871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091761496"/>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52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52000">
                                          <p:cBhvr additive="base">
                                            <p:cTn id="7" dur="1000" fill="hold"/>
                                            <p:tgtEl>
                                              <p:spTgt spid="6"/>
                                            </p:tgtEl>
                                            <p:attrNameLst>
                                              <p:attrName>ppt_x</p:attrName>
                                            </p:attrNameLst>
                                          </p:cBhvr>
                                          <p:tavLst>
                                            <p:tav tm="0">
                                              <p:val>
                                                <p:strVal val="1+#ppt_w/2"/>
                                              </p:val>
                                            </p:tav>
                                            <p:tav tm="100000">
                                              <p:val>
                                                <p:strVal val="#ppt_x"/>
                                              </p:val>
                                            </p:tav>
                                          </p:tavLst>
                                        </p:anim>
                                        <p:anim calcmode="lin" valueType="num" p14:bounceEnd="52000">
                                          <p:cBhvr additive="base">
                                            <p:cTn id="8"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0-#ppt_h/2"/>
                                              </p:val>
                                            </p:tav>
                                            <p:tav tm="100000">
                                              <p:val>
                                                <p:strVal val="#ppt_y"/>
                                              </p:val>
                                            </p:tav>
                                          </p:tavLst>
                                        </p:anim>
                                      </p:childTnLst>
                                    </p:cTn>
                                  </p:par>
                                </p:childTnLst>
                              </p:cTn>
                            </p:par>
                            <p:par>
                              <p:cTn id="15" fill="hold">
                                <p:stCondLst>
                                  <p:cond delay="500"/>
                                </p:stCondLst>
                                <p:childTnLst>
                                  <p:par>
                                    <p:cTn id="16" presetID="26" presetClass="emph" presetSubtype="0" fill="hold" grpId="1" nodeType="afterEffect">
                                      <p:stCondLst>
                                        <p:cond delay="0"/>
                                      </p:stCondLst>
                                      <p:childTnLst>
                                        <p:animEffect transition="out" filter="fade">
                                          <p:cBhvr>
                                            <p:cTn id="17" dur="500" tmFilter="0, 0; .2, .5; .8, .5; 1, 0"/>
                                            <p:tgtEl>
                                              <p:spTgt spid="3"/>
                                            </p:tgtEl>
                                          </p:cBhvr>
                                        </p:animEffect>
                                        <p:animScale>
                                          <p:cBhvr>
                                            <p:cTn id="18" dur="250" autoRev="1" fill="hold"/>
                                            <p:tgtEl>
                                              <p:spTgt spid="3"/>
                                            </p:tgtEl>
                                          </p:cBhvr>
                                          <p:by x="105000" y="105000"/>
                                        </p:animScale>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1+#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0-#ppt_h/2"/>
                                              </p:val>
                                            </p:tav>
                                            <p:tav tm="100000">
                                              <p:val>
                                                <p:strVal val="#ppt_y"/>
                                              </p:val>
                                            </p:tav>
                                          </p:tavLst>
                                        </p:anim>
                                      </p:childTnLst>
                                    </p:cTn>
                                  </p:par>
                                </p:childTnLst>
                              </p:cTn>
                            </p:par>
                            <p:par>
                              <p:cTn id="15" fill="hold">
                                <p:stCondLst>
                                  <p:cond delay="500"/>
                                </p:stCondLst>
                                <p:childTnLst>
                                  <p:par>
                                    <p:cTn id="16" presetID="26" presetClass="emph" presetSubtype="0" fill="hold" grpId="1" nodeType="afterEffect">
                                      <p:stCondLst>
                                        <p:cond delay="0"/>
                                      </p:stCondLst>
                                      <p:childTnLst>
                                        <p:animEffect transition="out" filter="fade">
                                          <p:cBhvr>
                                            <p:cTn id="17" dur="500" tmFilter="0, 0; .2, .5; .8, .5; 1, 0"/>
                                            <p:tgtEl>
                                              <p:spTgt spid="3"/>
                                            </p:tgtEl>
                                          </p:cBhvr>
                                        </p:animEffect>
                                        <p:animScale>
                                          <p:cBhvr>
                                            <p:cTn id="18" dur="250" autoRev="1" fill="hold"/>
                                            <p:tgtEl>
                                              <p:spTgt spid="3"/>
                                            </p:tgtEl>
                                          </p:cBhvr>
                                          <p:by x="105000" y="105000"/>
                                        </p:animScale>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A5CC1-904C-4DCC-BC03-65A05C8FCA27}"/>
              </a:ext>
            </a:extLst>
          </p:cNvPr>
          <p:cNvSpPr>
            <a:spLocks noGrp="1"/>
          </p:cNvSpPr>
          <p:nvPr>
            <p:ph type="title"/>
          </p:nvPr>
        </p:nvSpPr>
        <p:spPr/>
        <p:txBody>
          <a:bodyPr/>
          <a:lstStyle/>
          <a:p>
            <a:endParaRPr lang="vi-VN"/>
          </a:p>
        </p:txBody>
      </p:sp>
      <p:pic>
        <p:nvPicPr>
          <p:cNvPr id="5" name="Content Placeholder 4">
            <a:extLst>
              <a:ext uri="{FF2B5EF4-FFF2-40B4-BE49-F238E27FC236}">
                <a16:creationId xmlns:a16="http://schemas.microsoft.com/office/drawing/2014/main" id="{4BBA1394-63E0-4BEE-8D30-1F1CDBF0B89D}"/>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7081520"/>
          </a:xfrm>
        </p:spPr>
      </p:pic>
      <p:grpSp>
        <p:nvGrpSpPr>
          <p:cNvPr id="8" name="Group 7">
            <a:extLst>
              <a:ext uri="{FF2B5EF4-FFF2-40B4-BE49-F238E27FC236}">
                <a16:creationId xmlns:a16="http://schemas.microsoft.com/office/drawing/2014/main" id="{1F6056FB-7E77-4B56-8049-B067060C2F58}"/>
              </a:ext>
            </a:extLst>
          </p:cNvPr>
          <p:cNvGrpSpPr/>
          <p:nvPr/>
        </p:nvGrpSpPr>
        <p:grpSpPr>
          <a:xfrm>
            <a:off x="1477350" y="893312"/>
            <a:ext cx="9129114" cy="5689659"/>
            <a:chOff x="1531443" y="152400"/>
            <a:chExt cx="9129114" cy="6773572"/>
          </a:xfrm>
        </p:grpSpPr>
        <p:pic>
          <p:nvPicPr>
            <p:cNvPr id="7" name="Picture 6">
              <a:extLst>
                <a:ext uri="{FF2B5EF4-FFF2-40B4-BE49-F238E27FC236}">
                  <a16:creationId xmlns:a16="http://schemas.microsoft.com/office/drawing/2014/main" id="{5EBCDFF1-9CE5-4271-BF09-BF1C0E7DFBD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31443" y="152400"/>
              <a:ext cx="9129114" cy="6773572"/>
            </a:xfrm>
            <a:prstGeom prst="rect">
              <a:avLst/>
            </a:prstGeom>
          </p:spPr>
        </p:pic>
        <p:sp>
          <p:nvSpPr>
            <p:cNvPr id="6" name="TextBox 5">
              <a:extLst>
                <a:ext uri="{FF2B5EF4-FFF2-40B4-BE49-F238E27FC236}">
                  <a16:creationId xmlns:a16="http://schemas.microsoft.com/office/drawing/2014/main" id="{A36ECDB2-5812-428A-AA3D-49B9B97CB1BE}"/>
                </a:ext>
              </a:extLst>
            </p:cNvPr>
            <p:cNvSpPr txBox="1"/>
            <p:nvPr/>
          </p:nvSpPr>
          <p:spPr>
            <a:xfrm>
              <a:off x="3127246" y="2261913"/>
              <a:ext cx="6045693" cy="230838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Suy</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nghĩ</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tìm</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hiểu</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về</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việc</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0" normalizeH="0" baseline="0" noProof="0" dirty="0" err="1">
                  <a:ln>
                    <a:noFill/>
                  </a:ln>
                  <a:solidFill>
                    <a:srgbClr val="FF0000"/>
                  </a:solidFill>
                  <a:effectLst/>
                  <a:uLnTx/>
                  <a:uFillTx/>
                  <a:latin typeface="Calibri" panose="020F0502020204030204"/>
                  <a:ea typeface="+mn-ea"/>
                  <a:cs typeface="+mn-cs"/>
                </a:rPr>
                <a:t>Cần</a:t>
              </a:r>
              <a:r>
                <a:rPr kumimoji="0" lang="en-US" sz="4000" b="1" i="1"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1" u="none" strike="noStrike" kern="1200" cap="none" spc="0" normalizeH="0" baseline="0" noProof="0" dirty="0" err="1">
                  <a:ln>
                    <a:noFill/>
                  </a:ln>
                  <a:solidFill>
                    <a:srgbClr val="FF0000"/>
                  </a:solidFill>
                  <a:effectLst/>
                  <a:uLnTx/>
                  <a:uFillTx/>
                  <a:latin typeface="Calibri" panose="020F0502020204030204"/>
                  <a:ea typeface="+mn-ea"/>
                  <a:cs typeface="+mn-cs"/>
                </a:rPr>
                <a:t>làm</a:t>
              </a:r>
              <a:r>
                <a:rPr kumimoji="0" lang="en-US" sz="4000" b="1" i="1"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1" u="none" strike="noStrike" kern="1200" cap="none" spc="0" normalizeH="0" baseline="0" noProof="0" dirty="0" err="1">
                  <a:ln>
                    <a:noFill/>
                  </a:ln>
                  <a:solidFill>
                    <a:srgbClr val="FF0000"/>
                  </a:solidFill>
                  <a:effectLst/>
                  <a:uLnTx/>
                  <a:uFillTx/>
                  <a:latin typeface="Calibri" panose="020F0502020204030204"/>
                  <a:ea typeface="+mn-ea"/>
                  <a:cs typeface="+mn-cs"/>
                </a:rPr>
                <a:t>gì</a:t>
              </a:r>
              <a:r>
                <a:rPr kumimoji="0" lang="en-US" sz="4000" b="1" i="1"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1" u="none" strike="noStrike" kern="1200" cap="none" spc="0" normalizeH="0" baseline="0" noProof="0" dirty="0" err="1">
                  <a:ln>
                    <a:noFill/>
                  </a:ln>
                  <a:solidFill>
                    <a:srgbClr val="FF0000"/>
                  </a:solidFill>
                  <a:effectLst/>
                  <a:uLnTx/>
                  <a:uFillTx/>
                  <a:latin typeface="Calibri" panose="020F0502020204030204"/>
                  <a:ea typeface="+mn-ea"/>
                  <a:cs typeface="+mn-cs"/>
                </a:rPr>
                <a:t>để</a:t>
              </a:r>
              <a:r>
                <a:rPr kumimoji="0" lang="en-US" sz="4000" b="1" i="1"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1" u="none" strike="noStrike" kern="1200" cap="none" spc="0" normalizeH="0" baseline="0" noProof="0" dirty="0" err="1">
                  <a:ln>
                    <a:noFill/>
                  </a:ln>
                  <a:solidFill>
                    <a:srgbClr val="FF0000"/>
                  </a:solidFill>
                  <a:effectLst/>
                  <a:uLnTx/>
                  <a:uFillTx/>
                  <a:latin typeface="Calibri" panose="020F0502020204030204"/>
                  <a:ea typeface="+mn-ea"/>
                  <a:cs typeface="+mn-cs"/>
                </a:rPr>
                <a:t>chăm</a:t>
              </a:r>
              <a:r>
                <a:rPr kumimoji="0" lang="en-US" sz="4000" b="1" i="1"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1" u="none" strike="noStrike" kern="1200" cap="none" spc="0" normalizeH="0" baseline="0" noProof="0" dirty="0" err="1">
                  <a:ln>
                    <a:noFill/>
                  </a:ln>
                  <a:solidFill>
                    <a:srgbClr val="FF0000"/>
                  </a:solidFill>
                  <a:effectLst/>
                  <a:uLnTx/>
                  <a:uFillTx/>
                  <a:latin typeface="Calibri" panose="020F0502020204030204"/>
                  <a:ea typeface="+mn-ea"/>
                  <a:cs typeface="+mn-cs"/>
                </a:rPr>
                <a:t>sóc</a:t>
              </a:r>
              <a:r>
                <a:rPr kumimoji="0" lang="en-US" sz="4000" b="1" i="1"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1" u="none" strike="noStrike" kern="1200" cap="none" spc="0" normalizeH="0" baseline="0" noProof="0" dirty="0" err="1">
                  <a:ln>
                    <a:noFill/>
                  </a:ln>
                  <a:solidFill>
                    <a:srgbClr val="FF0000"/>
                  </a:solidFill>
                  <a:effectLst/>
                  <a:uLnTx/>
                  <a:uFillTx/>
                  <a:latin typeface="Calibri" panose="020F0502020204030204"/>
                  <a:ea typeface="+mn-ea"/>
                  <a:cs typeface="+mn-cs"/>
                </a:rPr>
                <a:t>và</a:t>
              </a:r>
              <a:r>
                <a:rPr kumimoji="0" lang="en-US" sz="4000" b="1" i="1"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1" u="none" strike="noStrike" kern="1200" cap="none" spc="0" normalizeH="0" baseline="0" noProof="0" dirty="0" err="1">
                  <a:ln>
                    <a:noFill/>
                  </a:ln>
                  <a:solidFill>
                    <a:srgbClr val="FF0000"/>
                  </a:solidFill>
                  <a:effectLst/>
                  <a:uLnTx/>
                  <a:uFillTx/>
                  <a:latin typeface="Calibri" panose="020F0502020204030204"/>
                  <a:ea typeface="+mn-ea"/>
                  <a:cs typeface="+mn-cs"/>
                </a:rPr>
                <a:t>bảo</a:t>
              </a:r>
              <a:r>
                <a:rPr kumimoji="0" lang="en-US" sz="4000" b="1" i="1"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1" u="none" strike="noStrike" kern="1200" cap="none" spc="0" normalizeH="0" baseline="0" noProof="0" dirty="0" err="1">
                  <a:ln>
                    <a:noFill/>
                  </a:ln>
                  <a:solidFill>
                    <a:srgbClr val="FF0000"/>
                  </a:solidFill>
                  <a:effectLst/>
                  <a:uLnTx/>
                  <a:uFillTx/>
                  <a:latin typeface="Calibri" panose="020F0502020204030204"/>
                  <a:ea typeface="+mn-ea"/>
                  <a:cs typeface="+mn-cs"/>
                </a:rPr>
                <a:t>vệ</a:t>
              </a:r>
              <a:r>
                <a:rPr kumimoji="0" lang="en-US" sz="4000" b="1" i="1"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1" u="none" strike="noStrike" kern="1200" cap="none" spc="0" normalizeH="0" baseline="0" noProof="0" dirty="0" err="1">
                  <a:ln>
                    <a:noFill/>
                  </a:ln>
                  <a:solidFill>
                    <a:srgbClr val="FF0000"/>
                  </a:solidFill>
                  <a:effectLst/>
                  <a:uLnTx/>
                  <a:uFillTx/>
                  <a:latin typeface="Calibri" panose="020F0502020204030204"/>
                  <a:ea typeface="+mn-ea"/>
                  <a:cs typeface="+mn-cs"/>
                </a:rPr>
                <a:t>cơ</a:t>
              </a:r>
              <a:r>
                <a:rPr kumimoji="0" lang="en-US" sz="4000" b="1" i="1"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1" u="none" strike="noStrike" kern="1200" cap="none" spc="0" normalizeH="0" baseline="0" noProof="0" dirty="0" err="1">
                  <a:ln>
                    <a:noFill/>
                  </a:ln>
                  <a:solidFill>
                    <a:srgbClr val="FF0000"/>
                  </a:solidFill>
                  <a:effectLst/>
                  <a:uLnTx/>
                  <a:uFillTx/>
                  <a:latin typeface="Calibri" panose="020F0502020204030204"/>
                  <a:ea typeface="+mn-ea"/>
                  <a:cs typeface="+mn-cs"/>
                </a:rPr>
                <a:t>quan</a:t>
              </a:r>
              <a:r>
                <a:rPr kumimoji="0" lang="en-US" sz="4000" b="1" i="1"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1" u="none" strike="noStrike" kern="1200" cap="none" spc="0" normalizeH="0" baseline="0" noProof="0" dirty="0" err="1">
                  <a:ln>
                    <a:noFill/>
                  </a:ln>
                  <a:solidFill>
                    <a:srgbClr val="FF0000"/>
                  </a:solidFill>
                  <a:effectLst/>
                  <a:uLnTx/>
                  <a:uFillTx/>
                  <a:latin typeface="Calibri" panose="020F0502020204030204"/>
                  <a:ea typeface="+mn-ea"/>
                  <a:cs typeface="+mn-cs"/>
                </a:rPr>
                <a:t>thần</a:t>
              </a:r>
              <a:r>
                <a:rPr kumimoji="0" lang="en-US" sz="4000" b="1" i="1"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1" u="none" strike="noStrike" kern="1200" cap="none" spc="0" normalizeH="0" baseline="0" noProof="0" dirty="0" err="1">
                  <a:ln>
                    <a:noFill/>
                  </a:ln>
                  <a:solidFill>
                    <a:srgbClr val="FF0000"/>
                  </a:solidFill>
                  <a:effectLst/>
                  <a:uLnTx/>
                  <a:uFillTx/>
                  <a:latin typeface="Calibri" panose="020F0502020204030204"/>
                  <a:ea typeface="+mn-ea"/>
                  <a:cs typeface="+mn-cs"/>
                </a:rPr>
                <a:t>kinh</a:t>
              </a:r>
              <a:r>
                <a:rPr kumimoji="0" lang="en-US" sz="4000" b="1" i="1" u="none" strike="noStrike" kern="1200" cap="none" spc="0" normalizeH="0" baseline="0" noProof="0" dirty="0">
                  <a:ln>
                    <a:noFill/>
                  </a:ln>
                  <a:solidFill>
                    <a:srgbClr val="FF0000"/>
                  </a:solidFill>
                  <a:effectLst/>
                  <a:uLnTx/>
                  <a:uFillTx/>
                  <a:latin typeface="Calibri" panose="020F0502020204030204"/>
                  <a:ea typeface="+mn-ea"/>
                  <a:cs typeface="+mn-cs"/>
                </a:rPr>
                <a:t> </a:t>
              </a:r>
              <a:endParaRPr kumimoji="0" lang="vi-VN" sz="4000" b="1" i="1"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grpSp>
      <p:pic>
        <p:nvPicPr>
          <p:cNvPr id="4" name="Picture 3">
            <a:extLst>
              <a:ext uri="{FF2B5EF4-FFF2-40B4-BE49-F238E27FC236}">
                <a16:creationId xmlns:a16="http://schemas.microsoft.com/office/drawing/2014/main" id="{B19979CB-1DE8-4827-A11A-83AFEA1BA7F7}"/>
              </a:ext>
            </a:extLst>
          </p:cNvPr>
          <p:cNvPicPr>
            <a:picLocks noChangeAspect="1"/>
          </p:cNvPicPr>
          <p:nvPr/>
        </p:nvPicPr>
        <p:blipFill>
          <a:blip r:embed="rId5"/>
          <a:stretch>
            <a:fillRect/>
          </a:stretch>
        </p:blipFill>
        <p:spPr>
          <a:xfrm>
            <a:off x="8471031" y="3910523"/>
            <a:ext cx="2960577" cy="2947477"/>
          </a:xfrm>
          <a:prstGeom prst="rect">
            <a:avLst/>
          </a:prstGeom>
        </p:spPr>
      </p:pic>
      <p:pic>
        <p:nvPicPr>
          <p:cNvPr id="10" name="Picture 9">
            <a:extLst>
              <a:ext uri="{FF2B5EF4-FFF2-40B4-BE49-F238E27FC236}">
                <a16:creationId xmlns:a16="http://schemas.microsoft.com/office/drawing/2014/main" id="{0395CDEA-70B6-447C-A226-88EAFA99A6D9}"/>
              </a:ext>
            </a:extLst>
          </p:cNvPr>
          <p:cNvPicPr>
            <a:picLocks noChangeAspect="1"/>
          </p:cNvPicPr>
          <p:nvPr/>
        </p:nvPicPr>
        <p:blipFill>
          <a:blip r:embed="rId6"/>
          <a:stretch>
            <a:fillRect/>
          </a:stretch>
        </p:blipFill>
        <p:spPr>
          <a:xfrm>
            <a:off x="8809458" y="31999"/>
            <a:ext cx="1797006" cy="1722627"/>
          </a:xfrm>
          <a:prstGeom prst="rect">
            <a:avLst/>
          </a:prstGeom>
        </p:spPr>
      </p:pic>
      <p:grpSp>
        <p:nvGrpSpPr>
          <p:cNvPr id="16" name="Group 15">
            <a:extLst>
              <a:ext uri="{FF2B5EF4-FFF2-40B4-BE49-F238E27FC236}">
                <a16:creationId xmlns:a16="http://schemas.microsoft.com/office/drawing/2014/main" id="{2205BF7B-6216-4F63-97DB-CA7D9C6FBEE0}"/>
              </a:ext>
            </a:extLst>
          </p:cNvPr>
          <p:cNvGrpSpPr/>
          <p:nvPr/>
        </p:nvGrpSpPr>
        <p:grpSpPr>
          <a:xfrm>
            <a:off x="-25643" y="363710"/>
            <a:ext cx="3098796" cy="929640"/>
            <a:chOff x="-25643" y="363710"/>
            <a:chExt cx="3098796" cy="929640"/>
          </a:xfrm>
        </p:grpSpPr>
        <p:pic>
          <p:nvPicPr>
            <p:cNvPr id="14" name="Graphic 13">
              <a:extLst>
                <a:ext uri="{FF2B5EF4-FFF2-40B4-BE49-F238E27FC236}">
                  <a16:creationId xmlns:a16="http://schemas.microsoft.com/office/drawing/2014/main" id="{5CD51C80-82CD-4C8E-93D7-D2ABE94E7C7A}"/>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l="23077"/>
            <a:stretch/>
          </p:blipFill>
          <p:spPr>
            <a:xfrm>
              <a:off x="-25643" y="363710"/>
              <a:ext cx="3098796" cy="929640"/>
            </a:xfrm>
            <a:prstGeom prst="rect">
              <a:avLst/>
            </a:prstGeom>
            <a:effectLst>
              <a:outerShdw blurRad="50800" dist="38100" dir="2700000" algn="tl" rotWithShape="0">
                <a:prstClr val="black">
                  <a:alpha val="40000"/>
                </a:prstClr>
              </a:outerShdw>
            </a:effectLst>
          </p:spPr>
        </p:pic>
        <p:sp>
          <p:nvSpPr>
            <p:cNvPr id="15" name="TextBox 14">
              <a:extLst>
                <a:ext uri="{FF2B5EF4-FFF2-40B4-BE49-F238E27FC236}">
                  <a16:creationId xmlns:a16="http://schemas.microsoft.com/office/drawing/2014/main" id="{EBC50895-AF4B-4F98-ABF6-45D2C05888AF}"/>
                </a:ext>
              </a:extLst>
            </p:cNvPr>
            <p:cNvSpPr txBox="1"/>
            <p:nvPr/>
          </p:nvSpPr>
          <p:spPr>
            <a:xfrm>
              <a:off x="201519" y="474587"/>
              <a:ext cx="232595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1008B"/>
                  </a:solidFill>
                  <a:effectLst/>
                  <a:uLnTx/>
                  <a:uFillTx/>
                  <a:latin typeface="Calibri" panose="020F0502020204030204"/>
                  <a:ea typeface="+mn-ea"/>
                  <a:cs typeface="+mn-cs"/>
                </a:rPr>
                <a:t>Về</a:t>
              </a:r>
              <a:r>
                <a:rPr kumimoji="0" lang="en-US" sz="4000" b="1" i="0" u="none" strike="noStrike" kern="1200" cap="none" spc="0" normalizeH="0" baseline="0" noProof="0" dirty="0">
                  <a:ln>
                    <a:noFill/>
                  </a:ln>
                  <a:solidFill>
                    <a:srgbClr val="F1008B"/>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F1008B"/>
                  </a:solidFill>
                  <a:effectLst/>
                  <a:uLnTx/>
                  <a:uFillTx/>
                  <a:latin typeface="Calibri" panose="020F0502020204030204"/>
                  <a:ea typeface="+mn-ea"/>
                  <a:cs typeface="+mn-cs"/>
                </a:rPr>
                <a:t>nhà</a:t>
              </a:r>
              <a:endParaRPr kumimoji="0" lang="vi-VN" sz="4000" b="1" i="0" u="none" strike="noStrike" kern="1200" cap="none" spc="0" normalizeH="0" baseline="0" noProof="0" dirty="0">
                <a:ln>
                  <a:noFill/>
                </a:ln>
                <a:solidFill>
                  <a:srgbClr val="F1008B"/>
                </a:solidFill>
                <a:effectLst/>
                <a:uLnTx/>
                <a:uFillTx/>
                <a:latin typeface="Arial" panose="020B0604020202020204" pitchFamily="34" charset="0"/>
                <a:ea typeface="+mn-ea"/>
                <a:cs typeface="+mn-cs"/>
              </a:endParaRPr>
            </a:p>
          </p:txBody>
        </p:sp>
      </p:grpSp>
    </p:spTree>
    <p:extLst>
      <p:ext uri="{BB962C8B-B14F-4D97-AF65-F5344CB8AC3E}">
        <p14:creationId xmlns:p14="http://schemas.microsoft.com/office/powerpoint/2010/main" val="19104277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circle(in)">
                                      <p:cBhvr>
                                        <p:cTn id="20"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E6993C6C-D8FC-462D-BA4C-48D0DE706B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3" name="矩形: 圆角 22">
            <a:extLst>
              <a:ext uri="{FF2B5EF4-FFF2-40B4-BE49-F238E27FC236}">
                <a16:creationId xmlns:a16="http://schemas.microsoft.com/office/drawing/2014/main" id="{DC8D5C83-8C91-4469-87EE-65A8A7FABE35}"/>
              </a:ext>
            </a:extLst>
          </p:cNvPr>
          <p:cNvSpPr/>
          <p:nvPr/>
        </p:nvSpPr>
        <p:spPr>
          <a:xfrm>
            <a:off x="522514" y="449942"/>
            <a:ext cx="11146972" cy="5958114"/>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8" name="图片 7">
            <a:extLst>
              <a:ext uri="{FF2B5EF4-FFF2-40B4-BE49-F238E27FC236}">
                <a16:creationId xmlns:a16="http://schemas.microsoft.com/office/drawing/2014/main" id="{AAC5884B-635F-4BC5-92F1-E3322D35A0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75037" y="0"/>
            <a:ext cx="2916963" cy="3786852"/>
          </a:xfrm>
          <a:prstGeom prst="rect">
            <a:avLst/>
          </a:prstGeom>
        </p:spPr>
      </p:pic>
      <p:pic>
        <p:nvPicPr>
          <p:cNvPr id="10" name="图片 9">
            <a:extLst>
              <a:ext uri="{FF2B5EF4-FFF2-40B4-BE49-F238E27FC236}">
                <a16:creationId xmlns:a16="http://schemas.microsoft.com/office/drawing/2014/main" id="{868EA810-C8CE-4A9E-944D-5E93001857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3251200"/>
            <a:ext cx="4025311" cy="3650541"/>
          </a:xfrm>
          <a:prstGeom prst="rect">
            <a:avLst/>
          </a:prstGeom>
        </p:spPr>
      </p:pic>
      <p:pic>
        <p:nvPicPr>
          <p:cNvPr id="12" name="图片 11">
            <a:extLst>
              <a:ext uri="{FF2B5EF4-FFF2-40B4-BE49-F238E27FC236}">
                <a16:creationId xmlns:a16="http://schemas.microsoft.com/office/drawing/2014/main" id="{6DDAC81B-18C1-4BD7-9E4B-8B58B353762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38476" y="0"/>
            <a:ext cx="1682095" cy="1511842"/>
          </a:xfrm>
          <a:prstGeom prst="rect">
            <a:avLst/>
          </a:prstGeom>
        </p:spPr>
      </p:pic>
      <p:pic>
        <p:nvPicPr>
          <p:cNvPr id="18" name="图片 17">
            <a:extLst>
              <a:ext uri="{FF2B5EF4-FFF2-40B4-BE49-F238E27FC236}">
                <a16:creationId xmlns:a16="http://schemas.microsoft.com/office/drawing/2014/main" id="{BF75BD88-1F1D-417E-8E20-07CFEF25073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95999" y="1980167"/>
            <a:ext cx="6096001" cy="4877833"/>
          </a:xfrm>
          <a:prstGeom prst="rect">
            <a:avLst/>
          </a:prstGeom>
        </p:spPr>
      </p:pic>
      <p:sp>
        <p:nvSpPr>
          <p:cNvPr id="9" name="TextBox 8">
            <a:extLst>
              <a:ext uri="{FF2B5EF4-FFF2-40B4-BE49-F238E27FC236}">
                <a16:creationId xmlns:a16="http://schemas.microsoft.com/office/drawing/2014/main" id="{5B280EDD-6AEE-4C5A-AB1B-16294990A748}"/>
              </a:ext>
            </a:extLst>
          </p:cNvPr>
          <p:cNvSpPr txBox="1"/>
          <p:nvPr/>
        </p:nvSpPr>
        <p:spPr>
          <a:xfrm>
            <a:off x="1112977" y="2274837"/>
            <a:ext cx="9620541"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w="0">
                  <a:solidFill>
                    <a:sysClr val="windowText" lastClr="000000"/>
                  </a:solidFill>
                </a:ln>
                <a:solidFill>
                  <a:srgbClr val="FF0000"/>
                </a:solidFill>
                <a:effectLst>
                  <a:outerShdw blurRad="38100" dist="25400" dir="5400000" algn="ctr" rotWithShape="0">
                    <a:srgbClr val="6E747A">
                      <a:alpha val="44000"/>
                    </a:srgbClr>
                  </a:outerShdw>
                </a:effectLst>
                <a:uLnTx/>
                <a:uFillTx/>
                <a:latin typeface="iCiel Cadena" panose="02000503000000020004" pitchFamily="2" charset="0"/>
                <a:ea typeface="+mn-ea"/>
                <a:cs typeface="+mn-cs"/>
              </a:rPr>
              <a:t>TẠM BIỆT VÀ</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w="0">
                  <a:solidFill>
                    <a:sysClr val="windowText" lastClr="000000"/>
                  </a:solidFill>
                </a:ln>
                <a:solidFill>
                  <a:srgbClr val="FF0000"/>
                </a:solidFill>
                <a:effectLst>
                  <a:outerShdw blurRad="38100" dist="25400" dir="5400000" algn="ctr" rotWithShape="0">
                    <a:srgbClr val="6E747A">
                      <a:alpha val="44000"/>
                    </a:srgbClr>
                  </a:outerShdw>
                </a:effectLst>
                <a:uLnTx/>
                <a:uFillTx/>
                <a:latin typeface="iCiel Cadena" panose="02000503000000020004" pitchFamily="2" charset="0"/>
                <a:ea typeface="+mn-ea"/>
                <a:cs typeface="+mn-cs"/>
              </a:rPr>
              <a:t> HẸN GẶP LẠI</a:t>
            </a:r>
            <a:endParaRPr kumimoji="0" lang="en-US" sz="7200" b="1" i="0" u="none" strike="noStrike" kern="1200" cap="none" spc="0" normalizeH="0" baseline="0" noProof="0" dirty="0">
              <a:ln w="0">
                <a:solidFill>
                  <a:sysClr val="windowText" lastClr="000000"/>
                </a:solidFill>
              </a:ln>
              <a:solidFill>
                <a:srgbClr val="FF0000"/>
              </a:solidFill>
              <a:effectLst>
                <a:outerShdw blurRad="38100" dist="25400" dir="5400000" algn="ctr" rotWithShape="0">
                  <a:srgbClr val="6E747A">
                    <a:alpha val="44000"/>
                  </a:srgbClr>
                </a:outerShdw>
              </a:effectLst>
              <a:uLnTx/>
              <a:uFillTx/>
              <a:latin typeface="iCiel Cadena" panose="02000503000000020004" pitchFamily="2" charset="0"/>
              <a:ea typeface="+mn-ea"/>
              <a:cs typeface="+mn-cs"/>
            </a:endParaRPr>
          </a:p>
        </p:txBody>
      </p:sp>
    </p:spTree>
    <p:extLst>
      <p:ext uri="{BB962C8B-B14F-4D97-AF65-F5344CB8AC3E}">
        <p14:creationId xmlns:p14="http://schemas.microsoft.com/office/powerpoint/2010/main" val="19465917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childTnLst>
                          </p:cTn>
                        </p:par>
                        <p:par>
                          <p:cTn id="14" fill="hold">
                            <p:stCondLst>
                              <p:cond delay="1000"/>
                            </p:stCondLst>
                            <p:childTnLst>
                              <p:par>
                                <p:cTn id="15" presetID="22" presetClass="entr" presetSubtype="4" fill="hold" nodeType="after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down)">
                                      <p:cBhvr>
                                        <p:cTn id="17" dur="500"/>
                                        <p:tgtEl>
                                          <p:spTgt spid="18"/>
                                        </p:tgtEl>
                                      </p:cBhvr>
                                    </p:animEffect>
                                  </p:childTnLst>
                                </p:cTn>
                              </p:par>
                            </p:childTnLst>
                          </p:cTn>
                        </p:par>
                        <p:par>
                          <p:cTn id="18" fill="hold">
                            <p:stCondLst>
                              <p:cond delay="1500"/>
                            </p:stCondLst>
                            <p:childTnLst>
                              <p:par>
                                <p:cTn id="19" presetID="22" presetClass="entr" presetSubtype="1"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up)">
                                      <p:cBhvr>
                                        <p:cTn id="21" dur="500"/>
                                        <p:tgtEl>
                                          <p:spTgt spid="8"/>
                                        </p:tgtEl>
                                      </p:cBhvr>
                                    </p:animEffect>
                                  </p:childTnLst>
                                </p:cTn>
                              </p:par>
                            </p:childTnLst>
                          </p:cTn>
                        </p:par>
                        <p:par>
                          <p:cTn id="22" fill="hold">
                            <p:stCondLst>
                              <p:cond delay="2000"/>
                            </p:stCondLst>
                            <p:childTnLst>
                              <p:par>
                                <p:cTn id="23" presetID="22" presetClass="entr" presetSubtype="4" fill="hold"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down)">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BB34A4F3-2982-4EBC-A721-B09135484AA3}"/>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l="1091" t="29953" r="18371" b="4322"/>
          <a:stretch/>
        </p:blipFill>
        <p:spPr>
          <a:xfrm>
            <a:off x="-130458" y="893"/>
            <a:ext cx="12320871" cy="6856214"/>
          </a:xfrm>
          <a:prstGeom prst="rect">
            <a:avLst/>
          </a:prstGeom>
        </p:spPr>
      </p:pic>
      <p:pic>
        <p:nvPicPr>
          <p:cNvPr id="14" name="Picture 13">
            <a:extLst>
              <a:ext uri="{FF2B5EF4-FFF2-40B4-BE49-F238E27FC236}">
                <a16:creationId xmlns:a16="http://schemas.microsoft.com/office/drawing/2014/main" id="{6B5CD68E-648B-4724-80E9-88674E4C065A}"/>
              </a:ext>
            </a:extLst>
          </p:cNvPr>
          <p:cNvPicPr>
            <a:picLocks noChangeAspect="1"/>
          </p:cNvPicPr>
          <p:nvPr/>
        </p:nvPicPr>
        <p:blipFill>
          <a:blip r:embed="rId7"/>
          <a:stretch>
            <a:fillRect/>
          </a:stretch>
        </p:blipFill>
        <p:spPr>
          <a:xfrm>
            <a:off x="1925114" y="840004"/>
            <a:ext cx="7903424" cy="4328956"/>
          </a:xfrm>
          <a:prstGeom prst="rect">
            <a:avLst/>
          </a:prstGeom>
        </p:spPr>
      </p:pic>
      <p:grpSp>
        <p:nvGrpSpPr>
          <p:cNvPr id="18" name="Group 17">
            <a:extLst>
              <a:ext uri="{FF2B5EF4-FFF2-40B4-BE49-F238E27FC236}">
                <a16:creationId xmlns:a16="http://schemas.microsoft.com/office/drawing/2014/main" id="{1909875C-67B4-4133-BDCD-80CAD350D736}"/>
              </a:ext>
            </a:extLst>
          </p:cNvPr>
          <p:cNvGrpSpPr/>
          <p:nvPr/>
        </p:nvGrpSpPr>
        <p:grpSpPr>
          <a:xfrm>
            <a:off x="-130457" y="-135477"/>
            <a:ext cx="2563251" cy="1625730"/>
            <a:chOff x="-213452" y="-612324"/>
            <a:chExt cx="3561591" cy="2359908"/>
          </a:xfrm>
        </p:grpSpPr>
        <p:pic>
          <p:nvPicPr>
            <p:cNvPr id="19" name="Picture 18">
              <a:extLst>
                <a:ext uri="{FF2B5EF4-FFF2-40B4-BE49-F238E27FC236}">
                  <a16:creationId xmlns:a16="http://schemas.microsoft.com/office/drawing/2014/main" id="{8DDAD02D-3BD2-435C-AEE8-560E51C95127}"/>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rightnessContrast contrast="40000"/>
                      </a14:imgEffect>
                    </a14:imgLayer>
                  </a14:imgProps>
                </a:ext>
                <a:ext uri="{28A0092B-C50C-407E-A947-70E740481C1C}">
                  <a14:useLocalDpi xmlns:a14="http://schemas.microsoft.com/office/drawing/2010/main" val="0"/>
                </a:ext>
              </a:extLst>
            </a:blip>
            <a:srcRect b="14792"/>
            <a:stretch/>
          </p:blipFill>
          <p:spPr>
            <a:xfrm rot="20851398">
              <a:off x="-213452" y="-612324"/>
              <a:ext cx="2448479" cy="2251104"/>
            </a:xfrm>
            <a:prstGeom prst="rect">
              <a:avLst/>
            </a:prstGeom>
          </p:spPr>
        </p:pic>
        <p:pic>
          <p:nvPicPr>
            <p:cNvPr id="20" name="Picture 19">
              <a:extLst>
                <a:ext uri="{FF2B5EF4-FFF2-40B4-BE49-F238E27FC236}">
                  <a16:creationId xmlns:a16="http://schemas.microsoft.com/office/drawing/2014/main" id="{59C43E5B-A4F1-4F3C-A5F5-9EA95F22691C}"/>
                </a:ext>
              </a:extLst>
            </p:cNvPr>
            <p:cNvPicPr>
              <a:picLocks noChangeAspect="1"/>
            </p:cNvPicPr>
            <p:nvPr/>
          </p:nvPicPr>
          <p:blipFill>
            <a:blip r:embed="rId10"/>
            <a:stretch>
              <a:fillRect/>
            </a:stretch>
          </p:blipFill>
          <p:spPr>
            <a:xfrm>
              <a:off x="625714" y="116060"/>
              <a:ext cx="2722425" cy="1631524"/>
            </a:xfrm>
            <a:prstGeom prst="rect">
              <a:avLst/>
            </a:prstGeom>
          </p:spPr>
        </p:pic>
      </p:grpSp>
      <p:pic>
        <p:nvPicPr>
          <p:cNvPr id="11" name="Picture 10">
            <a:extLst>
              <a:ext uri="{FF2B5EF4-FFF2-40B4-BE49-F238E27FC236}">
                <a16:creationId xmlns:a16="http://schemas.microsoft.com/office/drawing/2014/main" id="{E22F4C51-7D60-4CF9-939E-2D58CEE7B68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80645" y="4114621"/>
            <a:ext cx="2742486" cy="2742486"/>
          </a:xfrm>
          <a:prstGeom prst="rect">
            <a:avLst/>
          </a:prstGeom>
        </p:spPr>
      </p:pic>
      <p:pic>
        <p:nvPicPr>
          <p:cNvPr id="12" name="Picture 11">
            <a:hlinkClick r:id="rId12" action="ppaction://hlinksldjump"/>
            <a:extLst>
              <a:ext uri="{FF2B5EF4-FFF2-40B4-BE49-F238E27FC236}">
                <a16:creationId xmlns:a16="http://schemas.microsoft.com/office/drawing/2014/main" id="{B3224159-34E8-4529-B537-07C9B6A1268E}"/>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077090" y="1246778"/>
            <a:ext cx="2037820" cy="620694"/>
          </a:xfrm>
          <a:prstGeom prst="rect">
            <a:avLst/>
          </a:prstGeom>
        </p:spPr>
      </p:pic>
      <p:sp>
        <p:nvSpPr>
          <p:cNvPr id="13" name="TextBox 12">
            <a:extLst>
              <a:ext uri="{FF2B5EF4-FFF2-40B4-BE49-F238E27FC236}">
                <a16:creationId xmlns:a16="http://schemas.microsoft.com/office/drawing/2014/main" id="{6696856D-3299-492C-9E6D-7987ED54A02E}"/>
              </a:ext>
            </a:extLst>
          </p:cNvPr>
          <p:cNvSpPr txBox="1"/>
          <p:nvPr/>
        </p:nvSpPr>
        <p:spPr>
          <a:xfrm>
            <a:off x="2646843" y="268963"/>
            <a:ext cx="6500707" cy="666612"/>
          </a:xfrm>
          <a:prstGeom prst="rect">
            <a:avLst/>
          </a:prstGeom>
          <a:solidFill>
            <a:schemeClr val="bg1"/>
          </a:solidFill>
        </p:spPr>
        <p:txBody>
          <a:bodyPr wrap="square" rtlCol="0">
            <a:spAutoFit/>
          </a:bodyPr>
          <a:lstStyle/>
          <a:p>
            <a:pPr marL="0" marR="0" lvl="0" indent="0" algn="ctr" defTabSz="1218804" rtl="0" eaLnBrk="1" fontAlgn="auto" latinLnBrk="0" hangingPunct="1">
              <a:lnSpc>
                <a:spcPct val="100000"/>
              </a:lnSpc>
              <a:spcBef>
                <a:spcPts val="0"/>
              </a:spcBef>
              <a:spcAft>
                <a:spcPts val="0"/>
              </a:spcAft>
              <a:buClrTx/>
              <a:buSzTx/>
              <a:buFontTx/>
              <a:buNone/>
              <a:tabLst/>
              <a:defRPr/>
            </a:pPr>
            <a:r>
              <a:rPr kumimoji="0" lang="en-US" sz="3732" b="1" i="0" u="none" strike="noStrike" kern="1200" cap="none" spc="0" normalizeH="0" baseline="0" noProof="0" dirty="0">
                <a:ln>
                  <a:noFill/>
                </a:ln>
                <a:solidFill>
                  <a:srgbClr val="4BACC6">
                    <a:lumMod val="50000"/>
                  </a:srgbClr>
                </a:solidFill>
                <a:effectLst/>
                <a:uLnTx/>
                <a:uFillTx/>
                <a:latin typeface="Cambria" panose="02040503050406030204" pitchFamily="18" charset="0"/>
                <a:ea typeface="Cambria" panose="02040503050406030204" pitchFamily="18" charset="0"/>
                <a:cs typeface="Tiffany" pitchFamily="18" charset="0"/>
              </a:rPr>
              <a:t>GIẢI CỨU TRƯỜNG HỌC</a:t>
            </a:r>
          </a:p>
        </p:txBody>
      </p:sp>
      <p:pic>
        <p:nvPicPr>
          <p:cNvPr id="21" name="Zen Gardent">
            <a:hlinkClick r:id="" action="ppaction://media"/>
            <a:extLst>
              <a:ext uri="{FF2B5EF4-FFF2-40B4-BE49-F238E27FC236}">
                <a16:creationId xmlns:a16="http://schemas.microsoft.com/office/drawing/2014/main" id="{6DB145BF-B266-418F-8C13-8FFC4933C49A}"/>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2513684" y="3733721"/>
            <a:ext cx="812588" cy="812588"/>
          </a:xfrm>
          <a:prstGeom prst="rect">
            <a:avLst/>
          </a:prstGeom>
        </p:spPr>
      </p:pic>
      <p:pic>
        <p:nvPicPr>
          <p:cNvPr id="22" name="Picture 21">
            <a:extLst>
              <a:ext uri="{FF2B5EF4-FFF2-40B4-BE49-F238E27FC236}">
                <a16:creationId xmlns:a16="http://schemas.microsoft.com/office/drawing/2014/main" id="{6C5A5AD5-8E82-46EA-BB2A-8EB55DFF34CE}"/>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09455" y="5221019"/>
            <a:ext cx="1422030" cy="1291492"/>
          </a:xfrm>
          <a:prstGeom prst="rect">
            <a:avLst/>
          </a:prstGeom>
        </p:spPr>
      </p:pic>
      <p:pic>
        <p:nvPicPr>
          <p:cNvPr id="23" name="Picture 22">
            <a:hlinkClick r:id="rId16" action="ppaction://hlinksldjump"/>
            <a:extLst>
              <a:ext uri="{FF2B5EF4-FFF2-40B4-BE49-F238E27FC236}">
                <a16:creationId xmlns:a16="http://schemas.microsoft.com/office/drawing/2014/main" id="{95F7CCEB-70E0-474B-872A-DA35DEC167CE}"/>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7427931">
            <a:off x="1017323" y="5394607"/>
            <a:ext cx="1422030" cy="1291492"/>
          </a:xfrm>
          <a:prstGeom prst="rect">
            <a:avLst/>
          </a:prstGeom>
        </p:spPr>
      </p:pic>
      <p:pic>
        <p:nvPicPr>
          <p:cNvPr id="24" name="Picture 2" descr="200+ Free Plastic Recycling &amp; Plastic Images - Pixabay">
            <a:hlinkClick r:id="rId17" action="ppaction://hlinksldjump"/>
            <a:extLst>
              <a:ext uri="{FF2B5EF4-FFF2-40B4-BE49-F238E27FC236}">
                <a16:creationId xmlns:a16="http://schemas.microsoft.com/office/drawing/2014/main" id="{B88FDFB1-FC41-43B0-8605-1EDF857277AD}"/>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6845907" y="5568195"/>
            <a:ext cx="1422030" cy="94431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hlinkClick r:id="rId19" action="ppaction://hlinksldjump"/>
            <a:extLst>
              <a:ext uri="{FF2B5EF4-FFF2-40B4-BE49-F238E27FC236}">
                <a16:creationId xmlns:a16="http://schemas.microsoft.com/office/drawing/2014/main" id="{858EC762-3DF8-4017-932E-40D8A15B05BB}"/>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rot="1449866">
            <a:off x="9639753" y="5086055"/>
            <a:ext cx="1145291" cy="1145291"/>
          </a:xfrm>
          <a:prstGeom prst="rect">
            <a:avLst/>
          </a:prstGeom>
        </p:spPr>
      </p:pic>
      <p:pic>
        <p:nvPicPr>
          <p:cNvPr id="26" name="Picture 25">
            <a:extLst>
              <a:ext uri="{FF2B5EF4-FFF2-40B4-BE49-F238E27FC236}">
                <a16:creationId xmlns:a16="http://schemas.microsoft.com/office/drawing/2014/main" id="{303AFD93-011E-474C-833A-DE37A69D95A3}"/>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728339" y="4404860"/>
            <a:ext cx="2107651" cy="2107651"/>
          </a:xfrm>
          <a:prstGeom prst="rect">
            <a:avLst/>
          </a:prstGeom>
        </p:spPr>
      </p:pic>
      <p:pic>
        <p:nvPicPr>
          <p:cNvPr id="27" name="Picture 26">
            <a:hlinkClick r:id="rId22" action="ppaction://hlinksldjump"/>
            <a:extLst>
              <a:ext uri="{FF2B5EF4-FFF2-40B4-BE49-F238E27FC236}">
                <a16:creationId xmlns:a16="http://schemas.microsoft.com/office/drawing/2014/main" id="{3E774B5D-4506-4B57-90D4-E7F2BD8AA9AB}"/>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rot="2086941" flipH="1">
            <a:off x="3771903" y="5110565"/>
            <a:ext cx="915259" cy="915259"/>
          </a:xfrm>
          <a:prstGeom prst="rect">
            <a:avLst/>
          </a:prstGeom>
        </p:spPr>
      </p:pic>
      <p:pic>
        <p:nvPicPr>
          <p:cNvPr id="28" name="Picture 27">
            <a:extLst>
              <a:ext uri="{FF2B5EF4-FFF2-40B4-BE49-F238E27FC236}">
                <a16:creationId xmlns:a16="http://schemas.microsoft.com/office/drawing/2014/main" id="{8C9EF152-816C-4086-96E6-C75EF006E434}"/>
              </a:ext>
            </a:extLst>
          </p:cNvPr>
          <p:cNvPicPr>
            <a:picLocks noChangeAspect="1"/>
          </p:cNvPicPr>
          <p:nvPr/>
        </p:nvPicPr>
        <p:blipFill rotWithShape="1">
          <a:blip r:embed="rId24" cstate="print">
            <a:extLst>
              <a:ext uri="{28A0092B-C50C-407E-A947-70E740481C1C}">
                <a14:useLocalDpi xmlns:a14="http://schemas.microsoft.com/office/drawing/2010/main" val="0"/>
              </a:ext>
            </a:extLst>
          </a:blip>
          <a:srcRect b="6424"/>
          <a:stretch/>
        </p:blipFill>
        <p:spPr>
          <a:xfrm>
            <a:off x="1381812" y="91370"/>
            <a:ext cx="7516447" cy="7033615"/>
          </a:xfrm>
          <a:prstGeom prst="rect">
            <a:avLst/>
          </a:prstGeom>
        </p:spPr>
      </p:pic>
      <p:sp>
        <p:nvSpPr>
          <p:cNvPr id="29" name="Rectangle 28">
            <a:extLst>
              <a:ext uri="{FF2B5EF4-FFF2-40B4-BE49-F238E27FC236}">
                <a16:creationId xmlns:a16="http://schemas.microsoft.com/office/drawing/2014/main" id="{8407C785-964E-40E1-BD32-77F611D0FF87}"/>
              </a:ext>
            </a:extLst>
          </p:cNvPr>
          <p:cNvSpPr/>
          <p:nvPr/>
        </p:nvSpPr>
        <p:spPr>
          <a:xfrm>
            <a:off x="1775952" y="1719818"/>
            <a:ext cx="6602277" cy="1569251"/>
          </a:xfrm>
          <a:prstGeom prst="rect">
            <a:avLst/>
          </a:prstGeom>
        </p:spPr>
        <p:txBody>
          <a:bodyPr wrap="square">
            <a:spAutoFit/>
          </a:bodyPr>
          <a:lstStyle/>
          <a:p>
            <a:pPr marL="0" marR="0" lvl="0" indent="0" algn="ctr" defTabSz="1218804" rtl="0" eaLnBrk="1" fontAlgn="auto" latinLnBrk="0" hangingPunct="1">
              <a:lnSpc>
                <a:spcPct val="100000"/>
              </a:lnSpc>
              <a:spcBef>
                <a:spcPts val="0"/>
              </a:spcBef>
              <a:spcAft>
                <a:spcPts val="0"/>
              </a:spcAft>
              <a:buClrTx/>
              <a:buSzTx/>
              <a:buFontTx/>
              <a:buNone/>
              <a:tabLst/>
              <a:defRPr/>
            </a:pPr>
            <a:r>
              <a:rPr kumimoji="0" lang="en-US" sz="2399" b="1" i="0" u="none" strike="noStrike" kern="1200" cap="none" spc="0" normalizeH="0" baseline="0" noProof="0" dirty="0" err="1">
                <a:ln>
                  <a:noFill/>
                </a:ln>
                <a:solidFill>
                  <a:srgbClr val="4BACC6">
                    <a:lumMod val="50000"/>
                  </a:srgbClr>
                </a:solidFill>
                <a:effectLst/>
                <a:uLnTx/>
                <a:uFillTx/>
                <a:latin typeface="Cambria" panose="02040503050406030204" pitchFamily="18" charset="0"/>
                <a:ea typeface="Cambria" panose="02040503050406030204" pitchFamily="18" charset="0"/>
                <a:cs typeface="Times New Roman" pitchFamily="18" charset="0"/>
              </a:rPr>
              <a:t>Trường</a:t>
            </a:r>
            <a:r>
              <a:rPr kumimoji="0" lang="en-US" sz="2399" b="1" i="0" u="none" strike="noStrike" kern="1200" cap="none" spc="0" normalizeH="0" baseline="0" noProof="0" dirty="0">
                <a:ln>
                  <a:noFill/>
                </a:ln>
                <a:solidFill>
                  <a:srgbClr val="4BACC6">
                    <a:lumMod val="50000"/>
                  </a:srgbClr>
                </a:solidFill>
                <a:effectLst/>
                <a:uLnTx/>
                <a:uFillTx/>
                <a:latin typeface="Cambria" panose="02040503050406030204" pitchFamily="18" charset="0"/>
                <a:ea typeface="Cambria" panose="02040503050406030204" pitchFamily="18" charset="0"/>
                <a:cs typeface="Times New Roman" pitchFamily="18" charset="0"/>
              </a:rPr>
              <a:t> </a:t>
            </a:r>
            <a:r>
              <a:rPr kumimoji="0" lang="en-US" sz="2399" b="1" i="0" u="none" strike="noStrike" kern="1200" cap="none" spc="0" normalizeH="0" baseline="0" noProof="0" dirty="0" err="1">
                <a:ln>
                  <a:noFill/>
                </a:ln>
                <a:solidFill>
                  <a:srgbClr val="4BACC6">
                    <a:lumMod val="50000"/>
                  </a:srgbClr>
                </a:solidFill>
                <a:effectLst/>
                <a:uLnTx/>
                <a:uFillTx/>
                <a:latin typeface="Cambria" panose="02040503050406030204" pitchFamily="18" charset="0"/>
                <a:ea typeface="Cambria" panose="02040503050406030204" pitchFamily="18" charset="0"/>
                <a:cs typeface="Times New Roman" pitchFamily="18" charset="0"/>
              </a:rPr>
              <a:t>học</a:t>
            </a:r>
            <a:r>
              <a:rPr kumimoji="0" lang="en-US" sz="2399" b="1" i="0" u="none" strike="noStrike" kern="1200" cap="none" spc="0" normalizeH="0" baseline="0" noProof="0" dirty="0">
                <a:ln>
                  <a:noFill/>
                </a:ln>
                <a:solidFill>
                  <a:srgbClr val="4BACC6">
                    <a:lumMod val="50000"/>
                  </a:srgbClr>
                </a:solidFill>
                <a:effectLst/>
                <a:uLnTx/>
                <a:uFillTx/>
                <a:latin typeface="Cambria" panose="02040503050406030204" pitchFamily="18" charset="0"/>
                <a:ea typeface="Cambria" panose="02040503050406030204" pitchFamily="18" charset="0"/>
                <a:cs typeface="Times New Roman" pitchFamily="18" charset="0"/>
              </a:rPr>
              <a:t> </a:t>
            </a:r>
            <a:r>
              <a:rPr kumimoji="0" lang="en-US" sz="2399" b="1" i="0" u="none" strike="noStrike" kern="1200" cap="none" spc="0" normalizeH="0" baseline="0" noProof="0" dirty="0" err="1">
                <a:ln>
                  <a:noFill/>
                </a:ln>
                <a:solidFill>
                  <a:srgbClr val="4BACC6">
                    <a:lumMod val="50000"/>
                  </a:srgbClr>
                </a:solidFill>
                <a:effectLst/>
                <a:uLnTx/>
                <a:uFillTx/>
                <a:latin typeface="Cambria" panose="02040503050406030204" pitchFamily="18" charset="0"/>
                <a:ea typeface="Cambria" panose="02040503050406030204" pitchFamily="18" charset="0"/>
                <a:cs typeface="Times New Roman" pitchFamily="18" charset="0"/>
              </a:rPr>
              <a:t>đang</a:t>
            </a:r>
            <a:r>
              <a:rPr kumimoji="0" lang="en-US" sz="2399" b="1" i="0" u="none" strike="noStrike" kern="1200" cap="none" spc="0" normalizeH="0" baseline="0" noProof="0" dirty="0">
                <a:ln>
                  <a:noFill/>
                </a:ln>
                <a:solidFill>
                  <a:srgbClr val="4BACC6">
                    <a:lumMod val="50000"/>
                  </a:srgbClr>
                </a:solidFill>
                <a:effectLst/>
                <a:uLnTx/>
                <a:uFillTx/>
                <a:latin typeface="Cambria" panose="02040503050406030204" pitchFamily="18" charset="0"/>
                <a:ea typeface="Cambria" panose="02040503050406030204" pitchFamily="18" charset="0"/>
                <a:cs typeface="Times New Roman" pitchFamily="18" charset="0"/>
              </a:rPr>
              <a:t> </a:t>
            </a:r>
            <a:r>
              <a:rPr kumimoji="0" lang="en-US" sz="2399" b="1" i="0" u="none" strike="noStrike" kern="1200" cap="none" spc="0" normalizeH="0" baseline="0" noProof="0" dirty="0" err="1">
                <a:ln>
                  <a:noFill/>
                </a:ln>
                <a:solidFill>
                  <a:srgbClr val="4BACC6">
                    <a:lumMod val="50000"/>
                  </a:srgbClr>
                </a:solidFill>
                <a:effectLst/>
                <a:uLnTx/>
                <a:uFillTx/>
                <a:latin typeface="Cambria" panose="02040503050406030204" pitchFamily="18" charset="0"/>
                <a:ea typeface="Cambria" panose="02040503050406030204" pitchFamily="18" charset="0"/>
                <a:cs typeface="Times New Roman" pitchFamily="18" charset="0"/>
              </a:rPr>
              <a:t>bị</a:t>
            </a:r>
            <a:r>
              <a:rPr kumimoji="0" lang="en-US" sz="2399" b="1" i="0" u="none" strike="noStrike" kern="1200" cap="none" spc="0" normalizeH="0" baseline="0" noProof="0" dirty="0">
                <a:ln>
                  <a:noFill/>
                </a:ln>
                <a:solidFill>
                  <a:srgbClr val="4BACC6">
                    <a:lumMod val="50000"/>
                  </a:srgbClr>
                </a:solidFill>
                <a:effectLst/>
                <a:uLnTx/>
                <a:uFillTx/>
                <a:latin typeface="Cambria" panose="02040503050406030204" pitchFamily="18" charset="0"/>
                <a:ea typeface="Cambria" panose="02040503050406030204" pitchFamily="18" charset="0"/>
                <a:cs typeface="Times New Roman" pitchFamily="18" charset="0"/>
              </a:rPr>
              <a:t> ô </a:t>
            </a:r>
            <a:r>
              <a:rPr kumimoji="0" lang="en-US" sz="2399" b="1" i="0" u="none" strike="noStrike" kern="1200" cap="none" spc="0" normalizeH="0" baseline="0" noProof="0" dirty="0" err="1">
                <a:ln>
                  <a:noFill/>
                </a:ln>
                <a:solidFill>
                  <a:srgbClr val="4BACC6">
                    <a:lumMod val="50000"/>
                  </a:srgbClr>
                </a:solidFill>
                <a:effectLst/>
                <a:uLnTx/>
                <a:uFillTx/>
                <a:latin typeface="Cambria" panose="02040503050406030204" pitchFamily="18" charset="0"/>
                <a:ea typeface="Cambria" panose="02040503050406030204" pitchFamily="18" charset="0"/>
                <a:cs typeface="Times New Roman" pitchFamily="18" charset="0"/>
              </a:rPr>
              <a:t>nhiễm</a:t>
            </a:r>
            <a:r>
              <a:rPr kumimoji="0" lang="en-US" sz="2399" b="1" i="0" u="none" strike="noStrike" kern="1200" cap="none" spc="0" normalizeH="0" baseline="0" noProof="0" dirty="0">
                <a:ln>
                  <a:noFill/>
                </a:ln>
                <a:solidFill>
                  <a:srgbClr val="4BACC6">
                    <a:lumMod val="50000"/>
                  </a:srgbClr>
                </a:solidFill>
                <a:effectLst/>
                <a:uLnTx/>
                <a:uFillTx/>
                <a:latin typeface="Cambria" panose="02040503050406030204" pitchFamily="18" charset="0"/>
                <a:ea typeface="Cambria" panose="02040503050406030204" pitchFamily="18" charset="0"/>
                <a:cs typeface="Times New Roman" pitchFamily="18" charset="0"/>
              </a:rPr>
              <a:t> </a:t>
            </a:r>
            <a:r>
              <a:rPr kumimoji="0" lang="en-US" sz="2399" b="1" i="0" u="none" strike="noStrike" kern="1200" cap="none" spc="0" normalizeH="0" baseline="0" noProof="0" dirty="0" err="1">
                <a:ln>
                  <a:noFill/>
                </a:ln>
                <a:solidFill>
                  <a:srgbClr val="4BACC6">
                    <a:lumMod val="50000"/>
                  </a:srgbClr>
                </a:solidFill>
                <a:effectLst/>
                <a:uLnTx/>
                <a:uFillTx/>
                <a:latin typeface="Cambria" panose="02040503050406030204" pitchFamily="18" charset="0"/>
                <a:ea typeface="Cambria" panose="02040503050406030204" pitchFamily="18" charset="0"/>
                <a:cs typeface="Times New Roman" pitchFamily="18" charset="0"/>
              </a:rPr>
              <a:t>bởi</a:t>
            </a:r>
            <a:r>
              <a:rPr kumimoji="0" lang="en-US" sz="2399" b="1" i="0" u="none" strike="noStrike" kern="1200" cap="none" spc="0" normalizeH="0" baseline="0" noProof="0" dirty="0">
                <a:ln>
                  <a:noFill/>
                </a:ln>
                <a:solidFill>
                  <a:srgbClr val="4BACC6">
                    <a:lumMod val="50000"/>
                  </a:srgbClr>
                </a:solidFill>
                <a:effectLst/>
                <a:uLnTx/>
                <a:uFillTx/>
                <a:latin typeface="Cambria" panose="02040503050406030204" pitchFamily="18" charset="0"/>
                <a:ea typeface="Cambria" panose="02040503050406030204" pitchFamily="18" charset="0"/>
                <a:cs typeface="Times New Roman" pitchFamily="18" charset="0"/>
              </a:rPr>
              <a:t> </a:t>
            </a:r>
            <a:r>
              <a:rPr kumimoji="0" lang="en-US" sz="2399" b="1" i="0" u="none" strike="noStrike" kern="1200" cap="none" spc="0" normalizeH="0" baseline="0" noProof="0" dirty="0" err="1">
                <a:ln>
                  <a:noFill/>
                </a:ln>
                <a:solidFill>
                  <a:srgbClr val="4BACC6">
                    <a:lumMod val="50000"/>
                  </a:srgbClr>
                </a:solidFill>
                <a:effectLst/>
                <a:uLnTx/>
                <a:uFillTx/>
                <a:latin typeface="Cambria" panose="02040503050406030204" pitchFamily="18" charset="0"/>
                <a:ea typeface="Cambria" panose="02040503050406030204" pitchFamily="18" charset="0"/>
                <a:cs typeface="Times New Roman" pitchFamily="18" charset="0"/>
              </a:rPr>
              <a:t>rác</a:t>
            </a:r>
            <a:r>
              <a:rPr kumimoji="0" lang="en-US" sz="2399" b="1" i="0" u="none" strike="noStrike" kern="1200" cap="none" spc="0" normalizeH="0" baseline="0" noProof="0" dirty="0">
                <a:ln>
                  <a:noFill/>
                </a:ln>
                <a:solidFill>
                  <a:srgbClr val="4BACC6">
                    <a:lumMod val="50000"/>
                  </a:srgbClr>
                </a:solidFill>
                <a:effectLst/>
                <a:uLnTx/>
                <a:uFillTx/>
                <a:latin typeface="Cambria" panose="02040503050406030204" pitchFamily="18" charset="0"/>
                <a:ea typeface="Cambria" panose="02040503050406030204" pitchFamily="18" charset="0"/>
                <a:cs typeface="Times New Roman" pitchFamily="18" charset="0"/>
              </a:rPr>
              <a:t> </a:t>
            </a:r>
            <a:r>
              <a:rPr kumimoji="0" lang="en-US" sz="2399" b="1" i="0" u="none" strike="noStrike" kern="1200" cap="none" spc="0" normalizeH="0" baseline="0" noProof="0" dirty="0" err="1">
                <a:ln>
                  <a:noFill/>
                </a:ln>
                <a:solidFill>
                  <a:srgbClr val="4BACC6">
                    <a:lumMod val="50000"/>
                  </a:srgbClr>
                </a:solidFill>
                <a:effectLst/>
                <a:uLnTx/>
                <a:uFillTx/>
                <a:latin typeface="Cambria" panose="02040503050406030204" pitchFamily="18" charset="0"/>
                <a:ea typeface="Cambria" panose="02040503050406030204" pitchFamily="18" charset="0"/>
                <a:cs typeface="Times New Roman" pitchFamily="18" charset="0"/>
              </a:rPr>
              <a:t>thải</a:t>
            </a:r>
            <a:r>
              <a:rPr kumimoji="0" lang="en-US" sz="2399" b="1" i="0" u="none" strike="noStrike" kern="1200" cap="none" spc="0" normalizeH="0" baseline="0" noProof="0" dirty="0">
                <a:ln>
                  <a:noFill/>
                </a:ln>
                <a:solidFill>
                  <a:srgbClr val="4BACC6">
                    <a:lumMod val="50000"/>
                  </a:srgbClr>
                </a:solidFill>
                <a:effectLst/>
                <a:uLnTx/>
                <a:uFillTx/>
                <a:latin typeface="Cambria" panose="02040503050406030204" pitchFamily="18" charset="0"/>
                <a:ea typeface="Cambria" panose="02040503050406030204" pitchFamily="18" charset="0"/>
                <a:cs typeface="Times New Roman" pitchFamily="18" charset="0"/>
              </a:rPr>
              <a:t>.</a:t>
            </a:r>
          </a:p>
          <a:p>
            <a:pPr marL="0" marR="0" lvl="0" indent="0" algn="ctr" defTabSz="1218804" rtl="0" eaLnBrk="1" fontAlgn="auto" latinLnBrk="0" hangingPunct="1">
              <a:lnSpc>
                <a:spcPct val="100000"/>
              </a:lnSpc>
              <a:spcBef>
                <a:spcPts val="0"/>
              </a:spcBef>
              <a:spcAft>
                <a:spcPts val="0"/>
              </a:spcAft>
              <a:buClrTx/>
              <a:buSzTx/>
              <a:buFontTx/>
              <a:buNone/>
              <a:tabLst/>
              <a:defRPr/>
            </a:pPr>
            <a:r>
              <a:rPr kumimoji="0" lang="en-US" sz="2399" b="1" i="0" u="none" strike="noStrike" kern="1200" cap="none" spc="0" normalizeH="0" baseline="0" noProof="0" dirty="0" err="1">
                <a:ln>
                  <a:noFill/>
                </a:ln>
                <a:solidFill>
                  <a:srgbClr val="4BACC6">
                    <a:lumMod val="50000"/>
                  </a:srgbClr>
                </a:solidFill>
                <a:effectLst/>
                <a:uLnTx/>
                <a:uFillTx/>
                <a:latin typeface="Cambria" panose="02040503050406030204" pitchFamily="18" charset="0"/>
                <a:ea typeface="Cambria" panose="02040503050406030204" pitchFamily="18" charset="0"/>
                <a:cs typeface="Times New Roman" pitchFamily="18" charset="0"/>
              </a:rPr>
              <a:t>Em</a:t>
            </a:r>
            <a:r>
              <a:rPr kumimoji="0" lang="en-US" sz="2399" b="1" i="0" u="none" strike="noStrike" kern="1200" cap="none" spc="0" normalizeH="0" baseline="0" noProof="0" dirty="0">
                <a:ln>
                  <a:noFill/>
                </a:ln>
                <a:solidFill>
                  <a:srgbClr val="4BACC6">
                    <a:lumMod val="50000"/>
                  </a:srgbClr>
                </a:solidFill>
                <a:effectLst/>
                <a:uLnTx/>
                <a:uFillTx/>
                <a:latin typeface="Cambria" panose="02040503050406030204" pitchFamily="18" charset="0"/>
                <a:ea typeface="Cambria" panose="02040503050406030204" pitchFamily="18" charset="0"/>
                <a:cs typeface="Times New Roman" pitchFamily="18" charset="0"/>
              </a:rPr>
              <a:t> </a:t>
            </a:r>
            <a:r>
              <a:rPr kumimoji="0" lang="en-US" sz="2399" b="1" i="0" u="none" strike="noStrike" kern="1200" cap="none" spc="0" normalizeH="0" baseline="0" noProof="0" dirty="0" err="1">
                <a:ln>
                  <a:noFill/>
                </a:ln>
                <a:solidFill>
                  <a:srgbClr val="4BACC6">
                    <a:lumMod val="50000"/>
                  </a:srgbClr>
                </a:solidFill>
                <a:effectLst/>
                <a:uLnTx/>
                <a:uFillTx/>
                <a:latin typeface="Cambria" panose="02040503050406030204" pitchFamily="18" charset="0"/>
                <a:ea typeface="Cambria" panose="02040503050406030204" pitchFamily="18" charset="0"/>
                <a:cs typeface="Times New Roman" pitchFamily="18" charset="0"/>
              </a:rPr>
              <a:t>hãy</a:t>
            </a:r>
            <a:r>
              <a:rPr kumimoji="0" lang="en-US" sz="2399" b="1" i="0" u="none" strike="noStrike" kern="1200" cap="none" spc="0" normalizeH="0" baseline="0" noProof="0" dirty="0">
                <a:ln>
                  <a:noFill/>
                </a:ln>
                <a:solidFill>
                  <a:srgbClr val="4BACC6">
                    <a:lumMod val="50000"/>
                  </a:srgbClr>
                </a:solidFill>
                <a:effectLst/>
                <a:uLnTx/>
                <a:uFillTx/>
                <a:latin typeface="Cambria" panose="02040503050406030204" pitchFamily="18" charset="0"/>
                <a:ea typeface="Cambria" panose="02040503050406030204" pitchFamily="18" charset="0"/>
                <a:cs typeface="Times New Roman" pitchFamily="18" charset="0"/>
              </a:rPr>
              <a:t> </a:t>
            </a:r>
            <a:r>
              <a:rPr kumimoji="0" lang="en-US" sz="2399" b="1" i="0" u="none" strike="noStrike" kern="1200" cap="none" spc="0" normalizeH="0" baseline="0" noProof="0" dirty="0" err="1">
                <a:ln>
                  <a:noFill/>
                </a:ln>
                <a:solidFill>
                  <a:srgbClr val="4BACC6">
                    <a:lumMod val="50000"/>
                  </a:srgbClr>
                </a:solidFill>
                <a:effectLst/>
                <a:uLnTx/>
                <a:uFillTx/>
                <a:latin typeface="Cambria" panose="02040503050406030204" pitchFamily="18" charset="0"/>
                <a:ea typeface="Cambria" panose="02040503050406030204" pitchFamily="18" charset="0"/>
                <a:cs typeface="Times New Roman" pitchFamily="18" charset="0"/>
              </a:rPr>
              <a:t>giúp</a:t>
            </a:r>
            <a:r>
              <a:rPr kumimoji="0" lang="en-US" sz="2399" b="1" i="0" u="none" strike="noStrike" kern="1200" cap="none" spc="0" normalizeH="0" baseline="0" noProof="0" dirty="0">
                <a:ln>
                  <a:noFill/>
                </a:ln>
                <a:solidFill>
                  <a:srgbClr val="4BACC6">
                    <a:lumMod val="50000"/>
                  </a:srgbClr>
                </a:solidFill>
                <a:effectLst/>
                <a:uLnTx/>
                <a:uFillTx/>
                <a:latin typeface="Cambria" panose="02040503050406030204" pitchFamily="18" charset="0"/>
                <a:ea typeface="Cambria" panose="02040503050406030204" pitchFamily="18" charset="0"/>
                <a:cs typeface="Times New Roman" pitchFamily="18" charset="0"/>
              </a:rPr>
              <a:t> </a:t>
            </a:r>
            <a:r>
              <a:rPr kumimoji="0" lang="en-US" sz="2399" b="1" i="0" u="none" strike="noStrike" kern="1200" cap="none" spc="0" normalizeH="0" baseline="0" noProof="0" dirty="0" err="1">
                <a:ln>
                  <a:noFill/>
                </a:ln>
                <a:solidFill>
                  <a:srgbClr val="4BACC6">
                    <a:lumMod val="50000"/>
                  </a:srgbClr>
                </a:solidFill>
                <a:effectLst/>
                <a:uLnTx/>
                <a:uFillTx/>
                <a:latin typeface="Cambria" panose="02040503050406030204" pitchFamily="18" charset="0"/>
                <a:ea typeface="Cambria" panose="02040503050406030204" pitchFamily="18" charset="0"/>
                <a:cs typeface="Times New Roman" pitchFamily="18" charset="0"/>
              </a:rPr>
              <a:t>các</a:t>
            </a:r>
            <a:r>
              <a:rPr kumimoji="0" lang="en-US" sz="2399" b="1" i="0" u="none" strike="noStrike" kern="1200" cap="none" spc="0" normalizeH="0" baseline="0" noProof="0" dirty="0">
                <a:ln>
                  <a:noFill/>
                </a:ln>
                <a:solidFill>
                  <a:srgbClr val="4BACC6">
                    <a:lumMod val="50000"/>
                  </a:srgbClr>
                </a:solidFill>
                <a:effectLst/>
                <a:uLnTx/>
                <a:uFillTx/>
                <a:latin typeface="Cambria" panose="02040503050406030204" pitchFamily="18" charset="0"/>
                <a:ea typeface="Cambria" panose="02040503050406030204" pitchFamily="18" charset="0"/>
                <a:cs typeface="Times New Roman" pitchFamily="18" charset="0"/>
              </a:rPr>
              <a:t> </a:t>
            </a:r>
            <a:r>
              <a:rPr kumimoji="0" lang="en-US" sz="2399" b="1" i="0" u="none" strike="noStrike" kern="1200" cap="none" spc="0" normalizeH="0" baseline="0" noProof="0" dirty="0" err="1">
                <a:ln>
                  <a:noFill/>
                </a:ln>
                <a:solidFill>
                  <a:srgbClr val="4BACC6">
                    <a:lumMod val="50000"/>
                  </a:srgbClr>
                </a:solidFill>
                <a:effectLst/>
                <a:uLnTx/>
                <a:uFillTx/>
                <a:latin typeface="Cambria" panose="02040503050406030204" pitchFamily="18" charset="0"/>
                <a:ea typeface="Cambria" panose="02040503050406030204" pitchFamily="18" charset="0"/>
                <a:cs typeface="Times New Roman" pitchFamily="18" charset="0"/>
              </a:rPr>
              <a:t>bạn</a:t>
            </a:r>
            <a:r>
              <a:rPr kumimoji="0" lang="en-US" sz="2399" b="1" i="0" u="none" strike="noStrike" kern="1200" cap="none" spc="0" normalizeH="0" baseline="0" noProof="0" dirty="0">
                <a:ln>
                  <a:noFill/>
                </a:ln>
                <a:solidFill>
                  <a:srgbClr val="4BACC6">
                    <a:lumMod val="50000"/>
                  </a:srgbClr>
                </a:solidFill>
                <a:effectLst/>
                <a:uLnTx/>
                <a:uFillTx/>
                <a:latin typeface="Cambria" panose="02040503050406030204" pitchFamily="18" charset="0"/>
                <a:ea typeface="Cambria" panose="02040503050406030204" pitchFamily="18" charset="0"/>
                <a:cs typeface="Times New Roman" pitchFamily="18" charset="0"/>
              </a:rPr>
              <a:t> </a:t>
            </a:r>
            <a:r>
              <a:rPr kumimoji="0" lang="en-US" sz="2399" b="1" i="0" u="none" strike="noStrike" kern="1200" cap="none" spc="0" normalizeH="0" baseline="0" noProof="0" dirty="0" err="1">
                <a:ln>
                  <a:noFill/>
                </a:ln>
                <a:solidFill>
                  <a:srgbClr val="4BACC6">
                    <a:lumMod val="50000"/>
                  </a:srgbClr>
                </a:solidFill>
                <a:effectLst/>
                <a:uLnTx/>
                <a:uFillTx/>
                <a:latin typeface="Cambria" panose="02040503050406030204" pitchFamily="18" charset="0"/>
                <a:ea typeface="Cambria" panose="02040503050406030204" pitchFamily="18" charset="0"/>
                <a:cs typeface="Times New Roman" pitchFamily="18" charset="0"/>
              </a:rPr>
              <a:t>nhỏ</a:t>
            </a:r>
            <a:r>
              <a:rPr kumimoji="0" lang="en-US" sz="2399" b="1" i="0" u="none" strike="noStrike" kern="1200" cap="none" spc="0" normalizeH="0" baseline="0" noProof="0" dirty="0">
                <a:ln>
                  <a:noFill/>
                </a:ln>
                <a:solidFill>
                  <a:srgbClr val="4BACC6">
                    <a:lumMod val="50000"/>
                  </a:srgbClr>
                </a:solidFill>
                <a:effectLst/>
                <a:uLnTx/>
                <a:uFillTx/>
                <a:latin typeface="Cambria" panose="02040503050406030204" pitchFamily="18" charset="0"/>
                <a:ea typeface="Cambria" panose="02040503050406030204" pitchFamily="18" charset="0"/>
                <a:cs typeface="Times New Roman" pitchFamily="18" charset="0"/>
              </a:rPr>
              <a:t> </a:t>
            </a:r>
            <a:r>
              <a:rPr kumimoji="0" lang="en-US" sz="2399" b="1" i="0" u="none" strike="noStrike" kern="1200" cap="none" spc="0" normalizeH="0" baseline="0" noProof="0" dirty="0" err="1">
                <a:ln>
                  <a:noFill/>
                </a:ln>
                <a:solidFill>
                  <a:srgbClr val="4BACC6">
                    <a:lumMod val="50000"/>
                  </a:srgbClr>
                </a:solidFill>
                <a:effectLst/>
                <a:uLnTx/>
                <a:uFillTx/>
                <a:latin typeface="Cambria" panose="02040503050406030204" pitchFamily="18" charset="0"/>
                <a:ea typeface="Cambria" panose="02040503050406030204" pitchFamily="18" charset="0"/>
                <a:cs typeface="Times New Roman" pitchFamily="18" charset="0"/>
              </a:rPr>
              <a:t>dọn</a:t>
            </a:r>
            <a:r>
              <a:rPr kumimoji="0" lang="en-US" sz="2399" b="1" i="0" u="none" strike="noStrike" kern="1200" cap="none" spc="0" normalizeH="0" baseline="0" noProof="0" dirty="0">
                <a:ln>
                  <a:noFill/>
                </a:ln>
                <a:solidFill>
                  <a:srgbClr val="4BACC6">
                    <a:lumMod val="50000"/>
                  </a:srgbClr>
                </a:solidFill>
                <a:effectLst/>
                <a:uLnTx/>
                <a:uFillTx/>
                <a:latin typeface="Cambria" panose="02040503050406030204" pitchFamily="18" charset="0"/>
                <a:ea typeface="Cambria" panose="02040503050406030204" pitchFamily="18" charset="0"/>
                <a:cs typeface="Times New Roman" pitchFamily="18" charset="0"/>
              </a:rPr>
              <a:t> </a:t>
            </a:r>
            <a:r>
              <a:rPr kumimoji="0" lang="en-US" sz="2399" b="1" i="0" u="none" strike="noStrike" kern="1200" cap="none" spc="0" normalizeH="0" baseline="0" noProof="0" dirty="0" err="1">
                <a:ln>
                  <a:noFill/>
                </a:ln>
                <a:solidFill>
                  <a:srgbClr val="4BACC6">
                    <a:lumMod val="50000"/>
                  </a:srgbClr>
                </a:solidFill>
                <a:effectLst/>
                <a:uLnTx/>
                <a:uFillTx/>
                <a:latin typeface="Cambria" panose="02040503050406030204" pitchFamily="18" charset="0"/>
                <a:ea typeface="Cambria" panose="02040503050406030204" pitchFamily="18" charset="0"/>
                <a:cs typeface="Times New Roman" pitchFamily="18" charset="0"/>
              </a:rPr>
              <a:t>dẹp</a:t>
            </a:r>
            <a:r>
              <a:rPr kumimoji="0" lang="en-US" sz="2399" b="1" i="0" u="none" strike="noStrike" kern="1200" cap="none" spc="0" normalizeH="0" baseline="0" noProof="0" dirty="0">
                <a:ln>
                  <a:noFill/>
                </a:ln>
                <a:solidFill>
                  <a:srgbClr val="4BACC6">
                    <a:lumMod val="50000"/>
                  </a:srgbClr>
                </a:solidFill>
                <a:effectLst/>
                <a:uLnTx/>
                <a:uFillTx/>
                <a:latin typeface="Cambria" panose="02040503050406030204" pitchFamily="18" charset="0"/>
                <a:ea typeface="Cambria" panose="02040503050406030204" pitchFamily="18" charset="0"/>
                <a:cs typeface="Times New Roman" pitchFamily="18" charset="0"/>
              </a:rPr>
              <a:t> </a:t>
            </a:r>
            <a:r>
              <a:rPr kumimoji="0" lang="en-US" sz="2399" b="1" i="0" u="none" strike="noStrike" kern="1200" cap="none" spc="0" normalizeH="0" baseline="0" noProof="0" dirty="0" err="1">
                <a:ln>
                  <a:noFill/>
                </a:ln>
                <a:solidFill>
                  <a:srgbClr val="4BACC6">
                    <a:lumMod val="50000"/>
                  </a:srgbClr>
                </a:solidFill>
                <a:effectLst/>
                <a:uLnTx/>
                <a:uFillTx/>
                <a:latin typeface="Cambria" panose="02040503050406030204" pitchFamily="18" charset="0"/>
                <a:ea typeface="Cambria" panose="02040503050406030204" pitchFamily="18" charset="0"/>
                <a:cs typeface="Times New Roman" pitchFamily="18" charset="0"/>
              </a:rPr>
              <a:t>vệ</a:t>
            </a:r>
            <a:r>
              <a:rPr kumimoji="0" lang="en-US" sz="2399" b="1" i="0" u="none" strike="noStrike" kern="1200" cap="none" spc="0" normalizeH="0" baseline="0" noProof="0" dirty="0">
                <a:ln>
                  <a:noFill/>
                </a:ln>
                <a:solidFill>
                  <a:srgbClr val="4BACC6">
                    <a:lumMod val="50000"/>
                  </a:srgbClr>
                </a:solidFill>
                <a:effectLst/>
                <a:uLnTx/>
                <a:uFillTx/>
                <a:latin typeface="Cambria" panose="02040503050406030204" pitchFamily="18" charset="0"/>
                <a:ea typeface="Cambria" panose="02040503050406030204" pitchFamily="18" charset="0"/>
                <a:cs typeface="Times New Roman" pitchFamily="18" charset="0"/>
              </a:rPr>
              <a:t> </a:t>
            </a:r>
            <a:r>
              <a:rPr kumimoji="0" lang="en-US" sz="2399" b="1" i="0" u="none" strike="noStrike" kern="1200" cap="none" spc="0" normalizeH="0" baseline="0" noProof="0" dirty="0" err="1">
                <a:ln>
                  <a:noFill/>
                </a:ln>
                <a:solidFill>
                  <a:srgbClr val="4BACC6">
                    <a:lumMod val="50000"/>
                  </a:srgbClr>
                </a:solidFill>
                <a:effectLst/>
                <a:uLnTx/>
                <a:uFillTx/>
                <a:latin typeface="Cambria" panose="02040503050406030204" pitchFamily="18" charset="0"/>
                <a:ea typeface="Cambria" panose="02040503050406030204" pitchFamily="18" charset="0"/>
                <a:cs typeface="Times New Roman" pitchFamily="18" charset="0"/>
              </a:rPr>
              <a:t>sinh</a:t>
            </a:r>
            <a:r>
              <a:rPr kumimoji="0" lang="en-US" sz="2399" b="1" i="0" u="none" strike="noStrike" kern="1200" cap="none" spc="0" normalizeH="0" baseline="0" noProof="0" dirty="0">
                <a:ln>
                  <a:noFill/>
                </a:ln>
                <a:solidFill>
                  <a:srgbClr val="4BACC6">
                    <a:lumMod val="50000"/>
                  </a:srgbClr>
                </a:solidFill>
                <a:effectLst/>
                <a:uLnTx/>
                <a:uFillTx/>
                <a:latin typeface="Cambria" panose="02040503050406030204" pitchFamily="18" charset="0"/>
                <a:ea typeface="Cambria" panose="02040503050406030204" pitchFamily="18" charset="0"/>
                <a:cs typeface="Times New Roman" pitchFamily="18" charset="0"/>
              </a:rPr>
              <a:t>, </a:t>
            </a:r>
            <a:r>
              <a:rPr kumimoji="0" lang="en-US" sz="2399" b="1" i="0" u="none" strike="noStrike" kern="1200" cap="none" spc="0" normalizeH="0" baseline="0" noProof="0" dirty="0" err="1">
                <a:ln>
                  <a:noFill/>
                </a:ln>
                <a:solidFill>
                  <a:srgbClr val="4BACC6">
                    <a:lumMod val="50000"/>
                  </a:srgbClr>
                </a:solidFill>
                <a:effectLst/>
                <a:uLnTx/>
                <a:uFillTx/>
                <a:latin typeface="Cambria" panose="02040503050406030204" pitchFamily="18" charset="0"/>
                <a:ea typeface="Cambria" panose="02040503050406030204" pitchFamily="18" charset="0"/>
                <a:cs typeface="Times New Roman" pitchFamily="18" charset="0"/>
              </a:rPr>
              <a:t>làm</a:t>
            </a:r>
            <a:r>
              <a:rPr kumimoji="0" lang="en-US" sz="2399" b="1" i="0" u="none" strike="noStrike" kern="1200" cap="none" spc="0" normalizeH="0" baseline="0" noProof="0" dirty="0">
                <a:ln>
                  <a:noFill/>
                </a:ln>
                <a:solidFill>
                  <a:srgbClr val="4BACC6">
                    <a:lumMod val="50000"/>
                  </a:srgbClr>
                </a:solidFill>
                <a:effectLst/>
                <a:uLnTx/>
                <a:uFillTx/>
                <a:latin typeface="Cambria" panose="02040503050406030204" pitchFamily="18" charset="0"/>
                <a:ea typeface="Cambria" panose="02040503050406030204" pitchFamily="18" charset="0"/>
                <a:cs typeface="Times New Roman" pitchFamily="18" charset="0"/>
              </a:rPr>
              <a:t> </a:t>
            </a:r>
            <a:r>
              <a:rPr kumimoji="0" lang="en-US" sz="2399" b="1" i="0" u="none" strike="noStrike" kern="1200" cap="none" spc="0" normalizeH="0" baseline="0" noProof="0" dirty="0" err="1">
                <a:ln>
                  <a:noFill/>
                </a:ln>
                <a:solidFill>
                  <a:srgbClr val="4BACC6">
                    <a:lumMod val="50000"/>
                  </a:srgbClr>
                </a:solidFill>
                <a:effectLst/>
                <a:uLnTx/>
                <a:uFillTx/>
                <a:latin typeface="Cambria" panose="02040503050406030204" pitchFamily="18" charset="0"/>
                <a:ea typeface="Cambria" panose="02040503050406030204" pitchFamily="18" charset="0"/>
                <a:cs typeface="Times New Roman" pitchFamily="18" charset="0"/>
              </a:rPr>
              <a:t>sạch</a:t>
            </a:r>
            <a:r>
              <a:rPr kumimoji="0" lang="en-US" sz="2399" b="1" i="0" u="none" strike="noStrike" kern="1200" cap="none" spc="0" normalizeH="0" baseline="0" noProof="0" dirty="0">
                <a:ln>
                  <a:noFill/>
                </a:ln>
                <a:solidFill>
                  <a:srgbClr val="4BACC6">
                    <a:lumMod val="50000"/>
                  </a:srgbClr>
                </a:solidFill>
                <a:effectLst/>
                <a:uLnTx/>
                <a:uFillTx/>
                <a:latin typeface="Cambria" panose="02040503050406030204" pitchFamily="18" charset="0"/>
                <a:ea typeface="Cambria" panose="02040503050406030204" pitchFamily="18" charset="0"/>
                <a:cs typeface="Times New Roman" pitchFamily="18" charset="0"/>
              </a:rPr>
              <a:t> </a:t>
            </a:r>
            <a:r>
              <a:rPr kumimoji="0" lang="en-US" sz="2399" b="1" i="0" u="none" strike="noStrike" kern="1200" cap="none" spc="0" normalizeH="0" baseline="0" noProof="0" dirty="0" err="1">
                <a:ln>
                  <a:noFill/>
                </a:ln>
                <a:solidFill>
                  <a:srgbClr val="4BACC6">
                    <a:lumMod val="50000"/>
                  </a:srgbClr>
                </a:solidFill>
                <a:effectLst/>
                <a:uLnTx/>
                <a:uFillTx/>
                <a:latin typeface="Cambria" panose="02040503050406030204" pitchFamily="18" charset="0"/>
                <a:ea typeface="Cambria" panose="02040503050406030204" pitchFamily="18" charset="0"/>
                <a:cs typeface="Times New Roman" pitchFamily="18" charset="0"/>
              </a:rPr>
              <a:t>mái</a:t>
            </a:r>
            <a:r>
              <a:rPr kumimoji="0" lang="en-US" sz="2399" b="1" i="0" u="none" strike="noStrike" kern="1200" cap="none" spc="0" normalizeH="0" baseline="0" noProof="0" dirty="0">
                <a:ln>
                  <a:noFill/>
                </a:ln>
                <a:solidFill>
                  <a:srgbClr val="4BACC6">
                    <a:lumMod val="50000"/>
                  </a:srgbClr>
                </a:solidFill>
                <a:effectLst/>
                <a:uLnTx/>
                <a:uFillTx/>
                <a:latin typeface="Cambria" panose="02040503050406030204" pitchFamily="18" charset="0"/>
                <a:ea typeface="Cambria" panose="02040503050406030204" pitchFamily="18" charset="0"/>
                <a:cs typeface="Times New Roman" pitchFamily="18" charset="0"/>
              </a:rPr>
              <a:t> </a:t>
            </a:r>
            <a:r>
              <a:rPr kumimoji="0" lang="en-US" sz="2399" b="1" i="0" u="none" strike="noStrike" kern="1200" cap="none" spc="0" normalizeH="0" baseline="0" noProof="0" dirty="0" err="1">
                <a:ln>
                  <a:noFill/>
                </a:ln>
                <a:solidFill>
                  <a:srgbClr val="4BACC6">
                    <a:lumMod val="50000"/>
                  </a:srgbClr>
                </a:solidFill>
                <a:effectLst/>
                <a:uLnTx/>
                <a:uFillTx/>
                <a:latin typeface="Cambria" panose="02040503050406030204" pitchFamily="18" charset="0"/>
                <a:ea typeface="Cambria" panose="02040503050406030204" pitchFamily="18" charset="0"/>
                <a:cs typeface="Times New Roman" pitchFamily="18" charset="0"/>
              </a:rPr>
              <a:t>trường</a:t>
            </a:r>
            <a:r>
              <a:rPr kumimoji="0" lang="en-US" sz="2399" b="1" i="0" u="none" strike="noStrike" kern="1200" cap="none" spc="0" normalizeH="0" baseline="0" noProof="0" dirty="0">
                <a:ln>
                  <a:noFill/>
                </a:ln>
                <a:solidFill>
                  <a:srgbClr val="4BACC6">
                    <a:lumMod val="50000"/>
                  </a:srgbClr>
                </a:solidFill>
                <a:effectLst/>
                <a:uLnTx/>
                <a:uFillTx/>
                <a:latin typeface="Cambria" panose="02040503050406030204" pitchFamily="18" charset="0"/>
                <a:ea typeface="Cambria" panose="02040503050406030204" pitchFamily="18" charset="0"/>
                <a:cs typeface="Times New Roman" pitchFamily="18" charset="0"/>
              </a:rPr>
              <a:t> </a:t>
            </a:r>
            <a:r>
              <a:rPr kumimoji="0" lang="en-US" sz="2399" b="1" i="0" u="none" strike="noStrike" kern="1200" cap="none" spc="0" normalizeH="0" baseline="0" noProof="0" dirty="0" err="1">
                <a:ln>
                  <a:noFill/>
                </a:ln>
                <a:solidFill>
                  <a:srgbClr val="4BACC6">
                    <a:lumMod val="50000"/>
                  </a:srgbClr>
                </a:solidFill>
                <a:effectLst/>
                <a:uLnTx/>
                <a:uFillTx/>
                <a:latin typeface="Cambria" panose="02040503050406030204" pitchFamily="18" charset="0"/>
                <a:ea typeface="Cambria" panose="02040503050406030204" pitchFamily="18" charset="0"/>
                <a:cs typeface="Times New Roman" pitchFamily="18" charset="0"/>
              </a:rPr>
              <a:t>thân</a:t>
            </a:r>
            <a:r>
              <a:rPr kumimoji="0" lang="en-US" sz="2399" b="1" i="0" u="none" strike="noStrike" kern="1200" cap="none" spc="0" normalizeH="0" baseline="0" noProof="0" dirty="0">
                <a:ln>
                  <a:noFill/>
                </a:ln>
                <a:solidFill>
                  <a:srgbClr val="4BACC6">
                    <a:lumMod val="50000"/>
                  </a:srgbClr>
                </a:solidFill>
                <a:effectLst/>
                <a:uLnTx/>
                <a:uFillTx/>
                <a:latin typeface="Cambria" panose="02040503050406030204" pitchFamily="18" charset="0"/>
                <a:ea typeface="Cambria" panose="02040503050406030204" pitchFamily="18" charset="0"/>
                <a:cs typeface="Times New Roman" pitchFamily="18" charset="0"/>
              </a:rPr>
              <a:t> </a:t>
            </a:r>
            <a:r>
              <a:rPr kumimoji="0" lang="en-US" sz="2399" b="1" i="0" u="none" strike="noStrike" kern="1200" cap="none" spc="0" normalizeH="0" baseline="0" noProof="0" dirty="0" err="1">
                <a:ln>
                  <a:noFill/>
                </a:ln>
                <a:solidFill>
                  <a:srgbClr val="4BACC6">
                    <a:lumMod val="50000"/>
                  </a:srgbClr>
                </a:solidFill>
                <a:effectLst/>
                <a:uLnTx/>
                <a:uFillTx/>
                <a:latin typeface="Cambria" panose="02040503050406030204" pitchFamily="18" charset="0"/>
                <a:ea typeface="Cambria" panose="02040503050406030204" pitchFamily="18" charset="0"/>
                <a:cs typeface="Times New Roman" pitchFamily="18" charset="0"/>
              </a:rPr>
              <a:t>yêu</a:t>
            </a:r>
            <a:r>
              <a:rPr kumimoji="0" lang="en-US" sz="2399" b="1" i="0" u="none" strike="noStrike" kern="1200" cap="none" spc="0" normalizeH="0" baseline="0" noProof="0" dirty="0">
                <a:ln>
                  <a:noFill/>
                </a:ln>
                <a:solidFill>
                  <a:srgbClr val="4BACC6">
                    <a:lumMod val="50000"/>
                  </a:srgbClr>
                </a:solidFill>
                <a:effectLst/>
                <a:uLnTx/>
                <a:uFillTx/>
                <a:latin typeface="Cambria" panose="02040503050406030204" pitchFamily="18" charset="0"/>
                <a:ea typeface="Cambria" panose="02040503050406030204" pitchFamily="18" charset="0"/>
                <a:cs typeface="Times New Roman" pitchFamily="18" charset="0"/>
              </a:rPr>
              <a:t>  </a:t>
            </a:r>
            <a:r>
              <a:rPr kumimoji="0" lang="en-US" sz="2399" b="1" i="0" u="none" strike="noStrike" kern="1200" cap="none" spc="0" normalizeH="0" baseline="0" noProof="0" dirty="0" err="1">
                <a:ln>
                  <a:noFill/>
                </a:ln>
                <a:solidFill>
                  <a:srgbClr val="4BACC6">
                    <a:lumMod val="50000"/>
                  </a:srgbClr>
                </a:solidFill>
                <a:effectLst/>
                <a:uLnTx/>
                <a:uFillTx/>
                <a:latin typeface="Cambria" panose="02040503050406030204" pitchFamily="18" charset="0"/>
                <a:ea typeface="Cambria" panose="02040503050406030204" pitchFamily="18" charset="0"/>
                <a:cs typeface="Times New Roman" pitchFamily="18" charset="0"/>
              </a:rPr>
              <a:t>bằng</a:t>
            </a:r>
            <a:r>
              <a:rPr kumimoji="0" lang="en-US" sz="2399" b="1" i="0" u="none" strike="noStrike" kern="1200" cap="none" spc="0" normalizeH="0" baseline="0" noProof="0" dirty="0">
                <a:ln>
                  <a:noFill/>
                </a:ln>
                <a:solidFill>
                  <a:srgbClr val="4BACC6">
                    <a:lumMod val="50000"/>
                  </a:srgbClr>
                </a:solidFill>
                <a:effectLst/>
                <a:uLnTx/>
                <a:uFillTx/>
                <a:latin typeface="Cambria" panose="02040503050406030204" pitchFamily="18" charset="0"/>
                <a:ea typeface="Cambria" panose="02040503050406030204" pitchFamily="18" charset="0"/>
                <a:cs typeface="Times New Roman" pitchFamily="18" charset="0"/>
              </a:rPr>
              <a:t> </a:t>
            </a:r>
            <a:r>
              <a:rPr kumimoji="0" lang="en-US" sz="2399" b="1" i="0" u="none" strike="noStrike" kern="1200" cap="none" spc="0" normalizeH="0" baseline="0" noProof="0" dirty="0" err="1">
                <a:ln>
                  <a:noFill/>
                </a:ln>
                <a:solidFill>
                  <a:srgbClr val="4BACC6">
                    <a:lumMod val="50000"/>
                  </a:srgbClr>
                </a:solidFill>
                <a:effectLst/>
                <a:uLnTx/>
                <a:uFillTx/>
                <a:latin typeface="Cambria" panose="02040503050406030204" pitchFamily="18" charset="0"/>
                <a:ea typeface="Cambria" panose="02040503050406030204" pitchFamily="18" charset="0"/>
                <a:cs typeface="Times New Roman" pitchFamily="18" charset="0"/>
              </a:rPr>
              <a:t>cách</a:t>
            </a:r>
            <a:r>
              <a:rPr kumimoji="0" lang="en-US" sz="2399" b="1" i="0" u="none" strike="noStrike" kern="1200" cap="none" spc="0" normalizeH="0" baseline="0" noProof="0" dirty="0">
                <a:ln>
                  <a:noFill/>
                </a:ln>
                <a:solidFill>
                  <a:srgbClr val="4BACC6">
                    <a:lumMod val="50000"/>
                  </a:srgbClr>
                </a:solidFill>
                <a:effectLst/>
                <a:uLnTx/>
                <a:uFillTx/>
                <a:latin typeface="Cambria" panose="02040503050406030204" pitchFamily="18" charset="0"/>
                <a:ea typeface="Cambria" panose="02040503050406030204" pitchFamily="18" charset="0"/>
                <a:cs typeface="Times New Roman" pitchFamily="18" charset="0"/>
              </a:rPr>
              <a:t> </a:t>
            </a:r>
            <a:r>
              <a:rPr kumimoji="0" lang="en-US" sz="2399" b="1" i="0" u="none" strike="noStrike" kern="1200" cap="none" spc="0" normalizeH="0" baseline="0" noProof="0" dirty="0" err="1">
                <a:ln>
                  <a:noFill/>
                </a:ln>
                <a:solidFill>
                  <a:srgbClr val="4BACC6">
                    <a:lumMod val="50000"/>
                  </a:srgbClr>
                </a:solidFill>
                <a:effectLst/>
                <a:uLnTx/>
                <a:uFillTx/>
                <a:latin typeface="Cambria" panose="02040503050406030204" pitchFamily="18" charset="0"/>
                <a:ea typeface="Cambria" panose="02040503050406030204" pitchFamily="18" charset="0"/>
                <a:cs typeface="Times New Roman" pitchFamily="18" charset="0"/>
              </a:rPr>
              <a:t>trả</a:t>
            </a:r>
            <a:r>
              <a:rPr kumimoji="0" lang="en-US" sz="2399" b="1" i="0" u="none" strike="noStrike" kern="1200" cap="none" spc="0" normalizeH="0" baseline="0" noProof="0" dirty="0">
                <a:ln>
                  <a:noFill/>
                </a:ln>
                <a:solidFill>
                  <a:srgbClr val="4BACC6">
                    <a:lumMod val="50000"/>
                  </a:srgbClr>
                </a:solidFill>
                <a:effectLst/>
                <a:uLnTx/>
                <a:uFillTx/>
                <a:latin typeface="Cambria" panose="02040503050406030204" pitchFamily="18" charset="0"/>
                <a:ea typeface="Cambria" panose="02040503050406030204" pitchFamily="18" charset="0"/>
                <a:cs typeface="Times New Roman" pitchFamily="18" charset="0"/>
              </a:rPr>
              <a:t> </a:t>
            </a:r>
            <a:r>
              <a:rPr kumimoji="0" lang="en-US" sz="2399" b="1" i="0" u="none" strike="noStrike" kern="1200" cap="none" spc="0" normalizeH="0" baseline="0" noProof="0" dirty="0" err="1">
                <a:ln>
                  <a:noFill/>
                </a:ln>
                <a:solidFill>
                  <a:srgbClr val="4BACC6">
                    <a:lumMod val="50000"/>
                  </a:srgbClr>
                </a:solidFill>
                <a:effectLst/>
                <a:uLnTx/>
                <a:uFillTx/>
                <a:latin typeface="Cambria" panose="02040503050406030204" pitchFamily="18" charset="0"/>
                <a:ea typeface="Cambria" panose="02040503050406030204" pitchFamily="18" charset="0"/>
                <a:cs typeface="Times New Roman" pitchFamily="18" charset="0"/>
              </a:rPr>
              <a:t>lời</a:t>
            </a:r>
            <a:r>
              <a:rPr kumimoji="0" lang="en-US" sz="2399" b="1" i="0" u="none" strike="noStrike" kern="1200" cap="none" spc="0" normalizeH="0" baseline="0" noProof="0" dirty="0">
                <a:ln>
                  <a:noFill/>
                </a:ln>
                <a:solidFill>
                  <a:srgbClr val="4BACC6">
                    <a:lumMod val="50000"/>
                  </a:srgbClr>
                </a:solidFill>
                <a:effectLst/>
                <a:uLnTx/>
                <a:uFillTx/>
                <a:latin typeface="Cambria" panose="02040503050406030204" pitchFamily="18" charset="0"/>
                <a:ea typeface="Cambria" panose="02040503050406030204" pitchFamily="18" charset="0"/>
                <a:cs typeface="Times New Roman" pitchFamily="18" charset="0"/>
              </a:rPr>
              <a:t> </a:t>
            </a:r>
            <a:r>
              <a:rPr kumimoji="0" lang="en-US" sz="2399" b="1" i="0" u="none" strike="noStrike" kern="1200" cap="none" spc="0" normalizeH="0" baseline="0" noProof="0" dirty="0" err="1">
                <a:ln>
                  <a:noFill/>
                </a:ln>
                <a:solidFill>
                  <a:srgbClr val="4BACC6">
                    <a:lumMod val="50000"/>
                  </a:srgbClr>
                </a:solidFill>
                <a:effectLst/>
                <a:uLnTx/>
                <a:uFillTx/>
                <a:latin typeface="Cambria" panose="02040503050406030204" pitchFamily="18" charset="0"/>
                <a:ea typeface="Cambria" panose="02040503050406030204" pitchFamily="18" charset="0"/>
                <a:cs typeface="Times New Roman" pitchFamily="18" charset="0"/>
              </a:rPr>
              <a:t>đúng</a:t>
            </a:r>
            <a:r>
              <a:rPr kumimoji="0" lang="en-US" sz="2399" b="1" i="0" u="none" strike="noStrike" kern="1200" cap="none" spc="0" normalizeH="0" baseline="0" noProof="0" dirty="0">
                <a:ln>
                  <a:noFill/>
                </a:ln>
                <a:solidFill>
                  <a:srgbClr val="4BACC6">
                    <a:lumMod val="50000"/>
                  </a:srgbClr>
                </a:solidFill>
                <a:effectLst/>
                <a:uLnTx/>
                <a:uFillTx/>
                <a:latin typeface="Cambria" panose="02040503050406030204" pitchFamily="18" charset="0"/>
                <a:ea typeface="Cambria" panose="02040503050406030204" pitchFamily="18" charset="0"/>
                <a:cs typeface="Times New Roman" pitchFamily="18" charset="0"/>
              </a:rPr>
              <a:t> </a:t>
            </a:r>
            <a:r>
              <a:rPr kumimoji="0" lang="en-US" sz="2399" b="1" i="0" u="none" strike="noStrike" kern="1200" cap="none" spc="0" normalizeH="0" baseline="0" noProof="0" dirty="0" err="1">
                <a:ln>
                  <a:noFill/>
                </a:ln>
                <a:solidFill>
                  <a:srgbClr val="4BACC6">
                    <a:lumMod val="50000"/>
                  </a:srgbClr>
                </a:solidFill>
                <a:effectLst/>
                <a:uLnTx/>
                <a:uFillTx/>
                <a:latin typeface="Cambria" panose="02040503050406030204" pitchFamily="18" charset="0"/>
                <a:ea typeface="Cambria" panose="02040503050406030204" pitchFamily="18" charset="0"/>
                <a:cs typeface="Times New Roman" pitchFamily="18" charset="0"/>
              </a:rPr>
              <a:t>các</a:t>
            </a:r>
            <a:r>
              <a:rPr kumimoji="0" lang="en-US" sz="2399" b="1" i="0" u="none" strike="noStrike" kern="1200" cap="none" spc="0" normalizeH="0" baseline="0" noProof="0" dirty="0">
                <a:ln>
                  <a:noFill/>
                </a:ln>
                <a:solidFill>
                  <a:srgbClr val="4BACC6">
                    <a:lumMod val="50000"/>
                  </a:srgbClr>
                </a:solidFill>
                <a:effectLst/>
                <a:uLnTx/>
                <a:uFillTx/>
                <a:latin typeface="Cambria" panose="02040503050406030204" pitchFamily="18" charset="0"/>
                <a:ea typeface="Cambria" panose="02040503050406030204" pitchFamily="18" charset="0"/>
                <a:cs typeface="Times New Roman" pitchFamily="18" charset="0"/>
              </a:rPr>
              <a:t> </a:t>
            </a:r>
            <a:r>
              <a:rPr kumimoji="0" lang="en-US" sz="2399" b="1" i="0" u="none" strike="noStrike" kern="1200" cap="none" spc="0" normalizeH="0" baseline="0" noProof="0" dirty="0" err="1">
                <a:ln>
                  <a:noFill/>
                </a:ln>
                <a:solidFill>
                  <a:srgbClr val="4BACC6">
                    <a:lumMod val="50000"/>
                  </a:srgbClr>
                </a:solidFill>
                <a:effectLst/>
                <a:uLnTx/>
                <a:uFillTx/>
                <a:latin typeface="Cambria" panose="02040503050406030204" pitchFamily="18" charset="0"/>
                <a:ea typeface="Cambria" panose="02040503050406030204" pitchFamily="18" charset="0"/>
                <a:cs typeface="Times New Roman" pitchFamily="18" charset="0"/>
              </a:rPr>
              <a:t>câu</a:t>
            </a:r>
            <a:r>
              <a:rPr kumimoji="0" lang="en-US" sz="2399" b="1" i="0" u="none" strike="noStrike" kern="1200" cap="none" spc="0" normalizeH="0" baseline="0" noProof="0" dirty="0">
                <a:ln>
                  <a:noFill/>
                </a:ln>
                <a:solidFill>
                  <a:srgbClr val="4BACC6">
                    <a:lumMod val="50000"/>
                  </a:srgbClr>
                </a:solidFill>
                <a:effectLst/>
                <a:uLnTx/>
                <a:uFillTx/>
                <a:latin typeface="Cambria" panose="02040503050406030204" pitchFamily="18" charset="0"/>
                <a:ea typeface="Cambria" panose="02040503050406030204" pitchFamily="18" charset="0"/>
                <a:cs typeface="Times New Roman" pitchFamily="18" charset="0"/>
              </a:rPr>
              <a:t> </a:t>
            </a:r>
            <a:r>
              <a:rPr kumimoji="0" lang="en-US" sz="2399" b="1" i="0" u="none" strike="noStrike" kern="1200" cap="none" spc="0" normalizeH="0" baseline="0" noProof="0" dirty="0" err="1">
                <a:ln>
                  <a:noFill/>
                </a:ln>
                <a:solidFill>
                  <a:srgbClr val="4BACC6">
                    <a:lumMod val="50000"/>
                  </a:srgbClr>
                </a:solidFill>
                <a:effectLst/>
                <a:uLnTx/>
                <a:uFillTx/>
                <a:latin typeface="Cambria" panose="02040503050406030204" pitchFamily="18" charset="0"/>
                <a:ea typeface="Cambria" panose="02040503050406030204" pitchFamily="18" charset="0"/>
                <a:cs typeface="Times New Roman" pitchFamily="18" charset="0"/>
              </a:rPr>
              <a:t>hỏi</a:t>
            </a:r>
            <a:r>
              <a:rPr kumimoji="0" lang="en-US" sz="2399" b="1" i="0" u="none" strike="noStrike" kern="1200" cap="none" spc="0" normalizeH="0" baseline="0" noProof="0" dirty="0">
                <a:ln>
                  <a:noFill/>
                </a:ln>
                <a:solidFill>
                  <a:srgbClr val="4BACC6">
                    <a:lumMod val="50000"/>
                  </a:srgbClr>
                </a:solidFill>
                <a:effectLst/>
                <a:uLnTx/>
                <a:uFillTx/>
                <a:latin typeface="Cambria" panose="02040503050406030204" pitchFamily="18" charset="0"/>
                <a:ea typeface="Cambria" panose="02040503050406030204" pitchFamily="18" charset="0"/>
                <a:cs typeface="Times New Roman" pitchFamily="18" charset="0"/>
              </a:rPr>
              <a:t> </a:t>
            </a:r>
            <a:r>
              <a:rPr kumimoji="0" lang="en-US" sz="2399" b="1" i="0" u="none" strike="noStrike" kern="1200" cap="none" spc="0" normalizeH="0" baseline="0" noProof="0" dirty="0" err="1">
                <a:ln>
                  <a:noFill/>
                </a:ln>
                <a:solidFill>
                  <a:srgbClr val="4BACC6">
                    <a:lumMod val="50000"/>
                  </a:srgbClr>
                </a:solidFill>
                <a:effectLst/>
                <a:uLnTx/>
                <a:uFillTx/>
                <a:latin typeface="Cambria" panose="02040503050406030204" pitchFamily="18" charset="0"/>
                <a:ea typeface="Cambria" panose="02040503050406030204" pitchFamily="18" charset="0"/>
                <a:cs typeface="Times New Roman" pitchFamily="18" charset="0"/>
              </a:rPr>
              <a:t>nhé</a:t>
            </a:r>
            <a:r>
              <a:rPr kumimoji="0" lang="en-US" sz="2399" b="1" i="0" u="none" strike="noStrike" kern="1200" cap="none" spc="0" normalizeH="0" baseline="0" noProof="0" dirty="0">
                <a:ln>
                  <a:noFill/>
                </a:ln>
                <a:solidFill>
                  <a:srgbClr val="4BACC6">
                    <a:lumMod val="50000"/>
                  </a:srgbClr>
                </a:solidFill>
                <a:effectLst/>
                <a:uLnTx/>
                <a:uFillTx/>
                <a:latin typeface="Cambria" panose="02040503050406030204" pitchFamily="18" charset="0"/>
                <a:ea typeface="Cambria" panose="02040503050406030204" pitchFamily="18" charset="0"/>
                <a:cs typeface="Times New Roman" pitchFamily="18" charset="0"/>
              </a:rPr>
              <a:t>!</a:t>
            </a:r>
          </a:p>
        </p:txBody>
      </p:sp>
    </p:spTree>
    <p:extLst>
      <p:ext uri="{BB962C8B-B14F-4D97-AF65-F5344CB8AC3E}">
        <p14:creationId xmlns:p14="http://schemas.microsoft.com/office/powerpoint/2010/main" val="9387561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indefinite" accel="50000" decel="50000" autoRev="1" fill="hold" nodeType="withEffect">
                                  <p:stCondLst>
                                    <p:cond delay="0"/>
                                  </p:stCondLst>
                                  <p:childTnLst>
                                    <p:animMotion origin="layout" path="M -8.33333E-7 -1.11111E-6 L 0.16927 0.00023 " pathEditMode="relative" rAng="0" ptsTypes="AA">
                                      <p:cBhvr>
                                        <p:cTn id="6" dur="3750" fill="hold"/>
                                        <p:tgtEl>
                                          <p:spTgt spid="18"/>
                                        </p:tgtEl>
                                        <p:attrNameLst>
                                          <p:attrName>ppt_x</p:attrName>
                                          <p:attrName>ppt_y</p:attrName>
                                        </p:attrNameLst>
                                      </p:cBhvr>
                                      <p:rCtr x="8464" y="0"/>
                                    </p:animMotion>
                                  </p:childTnLst>
                                </p:cTn>
                              </p:par>
                              <p:par>
                                <p:cTn id="7" presetID="10" presetClass="entr" presetSubtype="0" fill="hold" nodeType="withEffect">
                                  <p:stCondLst>
                                    <p:cond delay="750"/>
                                  </p:stCondLst>
                                  <p:childTnLst>
                                    <p:set>
                                      <p:cBhvr>
                                        <p:cTn id="8" dur="1" fill="hold">
                                          <p:stCondLst>
                                            <p:cond delay="0"/>
                                          </p:stCondLst>
                                        </p:cTn>
                                        <p:tgtEl>
                                          <p:spTgt spid="14"/>
                                        </p:tgtEl>
                                        <p:attrNameLst>
                                          <p:attrName>style.visibility</p:attrName>
                                        </p:attrNameLst>
                                      </p:cBhvr>
                                      <p:to>
                                        <p:strVal val="visible"/>
                                      </p:to>
                                    </p:set>
                                    <p:animEffect transition="in" filter="fade">
                                      <p:cBhvr>
                                        <p:cTn id="9" dur="500"/>
                                        <p:tgtEl>
                                          <p:spTgt spid="14"/>
                                        </p:tgtEl>
                                      </p:cBhvr>
                                    </p:animEffect>
                                  </p:childTnLst>
                                </p:cTn>
                              </p:par>
                              <p:par>
                                <p:cTn id="10" presetID="1" presetClass="mediacall" presetSubtype="0" fill="hold" nodeType="withEffect">
                                  <p:stCondLst>
                                    <p:cond delay="0"/>
                                  </p:stCondLst>
                                  <p:childTnLst>
                                    <p:cmd type="call" cmd="playFrom(0.0)">
                                      <p:cBhvr>
                                        <p:cTn id="11" dur="1" fill="hold"/>
                                        <p:tgtEl>
                                          <p:spTgt spid="21"/>
                                        </p:tgtEl>
                                      </p:cBhvr>
                                    </p:cmd>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28"/>
                                        </p:tgtEl>
                                        <p:attrNameLst>
                                          <p:attrName>style.visibility</p:attrName>
                                        </p:attrNameLst>
                                      </p:cBhvr>
                                      <p:to>
                                        <p:strVal val="visible"/>
                                      </p:to>
                                    </p:set>
                                    <p:anim calcmode="lin" valueType="num">
                                      <p:cBhvr additive="base">
                                        <p:cTn id="16" dur="500" fill="hold"/>
                                        <p:tgtEl>
                                          <p:spTgt spid="28"/>
                                        </p:tgtEl>
                                        <p:attrNameLst>
                                          <p:attrName>ppt_x</p:attrName>
                                        </p:attrNameLst>
                                      </p:cBhvr>
                                      <p:tavLst>
                                        <p:tav tm="0">
                                          <p:val>
                                            <p:strVal val="#ppt_x"/>
                                          </p:val>
                                        </p:tav>
                                        <p:tav tm="100000">
                                          <p:val>
                                            <p:strVal val="#ppt_x"/>
                                          </p:val>
                                        </p:tav>
                                      </p:tavLst>
                                    </p:anim>
                                    <p:anim calcmode="lin" valueType="num">
                                      <p:cBhvr additive="base">
                                        <p:cTn id="17" dur="500" fill="hold"/>
                                        <p:tgtEl>
                                          <p:spTgt spid="28"/>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29"/>
                                        </p:tgtEl>
                                        <p:attrNameLst>
                                          <p:attrName>style.visibility</p:attrName>
                                        </p:attrNameLst>
                                      </p:cBhvr>
                                      <p:to>
                                        <p:strVal val="visible"/>
                                      </p:to>
                                    </p:set>
                                    <p:anim calcmode="lin" valueType="num">
                                      <p:cBhvr additive="base">
                                        <p:cTn id="20" dur="500" fill="hold"/>
                                        <p:tgtEl>
                                          <p:spTgt spid="29"/>
                                        </p:tgtEl>
                                        <p:attrNameLst>
                                          <p:attrName>ppt_x</p:attrName>
                                        </p:attrNameLst>
                                      </p:cBhvr>
                                      <p:tavLst>
                                        <p:tav tm="0">
                                          <p:val>
                                            <p:strVal val="#ppt_x"/>
                                          </p:val>
                                        </p:tav>
                                        <p:tav tm="100000">
                                          <p:val>
                                            <p:strVal val="#ppt_x"/>
                                          </p:val>
                                        </p:tav>
                                      </p:tavLst>
                                    </p:anim>
                                    <p:anim calcmode="lin" valueType="num">
                                      <p:cBhvr additive="base">
                                        <p:cTn id="21"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4" presetClass="exit" presetSubtype="10" fill="hold" nodeType="clickEffect">
                                  <p:stCondLst>
                                    <p:cond delay="0"/>
                                  </p:stCondLst>
                                  <p:childTnLst>
                                    <p:animEffect transition="out" filter="randombar(horizontal)">
                                      <p:cBhvr>
                                        <p:cTn id="25" dur="500"/>
                                        <p:tgtEl>
                                          <p:spTgt spid="28"/>
                                        </p:tgtEl>
                                      </p:cBhvr>
                                    </p:animEffect>
                                    <p:set>
                                      <p:cBhvr>
                                        <p:cTn id="26" dur="1" fill="hold">
                                          <p:stCondLst>
                                            <p:cond delay="499"/>
                                          </p:stCondLst>
                                        </p:cTn>
                                        <p:tgtEl>
                                          <p:spTgt spid="28"/>
                                        </p:tgtEl>
                                        <p:attrNameLst>
                                          <p:attrName>style.visibility</p:attrName>
                                        </p:attrNameLst>
                                      </p:cBhvr>
                                      <p:to>
                                        <p:strVal val="hidden"/>
                                      </p:to>
                                    </p:set>
                                  </p:childTnLst>
                                </p:cTn>
                              </p:par>
                              <p:par>
                                <p:cTn id="27" presetID="14" presetClass="exit" presetSubtype="10" fill="hold" grpId="1" nodeType="withEffect">
                                  <p:stCondLst>
                                    <p:cond delay="0"/>
                                  </p:stCondLst>
                                  <p:childTnLst>
                                    <p:animEffect transition="out" filter="randombar(horizontal)">
                                      <p:cBhvr>
                                        <p:cTn id="28" dur="500"/>
                                        <p:tgtEl>
                                          <p:spTgt spid="29"/>
                                        </p:tgtEl>
                                      </p:cBhvr>
                                    </p:animEffect>
                                    <p:set>
                                      <p:cBhvr>
                                        <p:cTn id="29" dur="1" fill="hold">
                                          <p:stCondLst>
                                            <p:cond delay="499"/>
                                          </p:stCondLst>
                                        </p:cTn>
                                        <p:tgtEl>
                                          <p:spTgt spid="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5"/>
                    </p:tgtEl>
                  </p:cond>
                </p:stCondLst>
                <p:endSync evt="end" delay="0">
                  <p:rtn val="all"/>
                </p:endSync>
                <p:childTnLst>
                  <p:par>
                    <p:cTn id="31" fill="hold">
                      <p:stCondLst>
                        <p:cond delay="0"/>
                      </p:stCondLst>
                      <p:childTnLst>
                        <p:par>
                          <p:cTn id="32" fill="hold">
                            <p:stCondLst>
                              <p:cond delay="0"/>
                            </p:stCondLst>
                            <p:childTnLst>
                              <p:par>
                                <p:cTn id="33" presetID="2" presetClass="exit" presetSubtype="4" fill="hold" nodeType="clickEffect">
                                  <p:stCondLst>
                                    <p:cond delay="0"/>
                                  </p:stCondLst>
                                  <p:childTnLst>
                                    <p:anim calcmode="lin" valueType="num">
                                      <p:cBhvr additive="base">
                                        <p:cTn id="34" dur="500"/>
                                        <p:tgtEl>
                                          <p:spTgt spid="25"/>
                                        </p:tgtEl>
                                        <p:attrNameLst>
                                          <p:attrName>ppt_x</p:attrName>
                                        </p:attrNameLst>
                                      </p:cBhvr>
                                      <p:tavLst>
                                        <p:tav tm="0">
                                          <p:val>
                                            <p:strVal val="ppt_x"/>
                                          </p:val>
                                        </p:tav>
                                        <p:tav tm="100000">
                                          <p:val>
                                            <p:strVal val="ppt_x"/>
                                          </p:val>
                                        </p:tav>
                                      </p:tavLst>
                                    </p:anim>
                                    <p:anim calcmode="lin" valueType="num">
                                      <p:cBhvr additive="base">
                                        <p:cTn id="35" dur="500"/>
                                        <p:tgtEl>
                                          <p:spTgt spid="25"/>
                                        </p:tgtEl>
                                        <p:attrNameLst>
                                          <p:attrName>ppt_y</p:attrName>
                                        </p:attrNameLst>
                                      </p:cBhvr>
                                      <p:tavLst>
                                        <p:tav tm="0">
                                          <p:val>
                                            <p:strVal val="ppt_y"/>
                                          </p:val>
                                        </p:tav>
                                        <p:tav tm="100000">
                                          <p:val>
                                            <p:strVal val="1+ppt_h/2"/>
                                          </p:val>
                                        </p:tav>
                                      </p:tavLst>
                                    </p:anim>
                                    <p:set>
                                      <p:cBhvr>
                                        <p:cTn id="36" dur="1" fill="hold">
                                          <p:stCondLst>
                                            <p:cond delay="499"/>
                                          </p:stCondLst>
                                        </p:cTn>
                                        <p:tgtEl>
                                          <p:spTgt spid="25"/>
                                        </p:tgtEl>
                                        <p:attrNameLst>
                                          <p:attrName>style.visibility</p:attrName>
                                        </p:attrNameLst>
                                      </p:cBhvr>
                                      <p:to>
                                        <p:strVal val="hidden"/>
                                      </p:to>
                                    </p:set>
                                  </p:childTnLst>
                                </p:cTn>
                              </p:par>
                              <p:par>
                                <p:cTn id="37" presetID="10" presetClass="exit" presetSubtype="0" fill="hold" nodeType="withEffect">
                                  <p:stCondLst>
                                    <p:cond delay="0"/>
                                  </p:stCondLst>
                                  <p:childTnLst>
                                    <p:animEffect transition="out" filter="fade">
                                      <p:cBhvr>
                                        <p:cTn id="38" dur="500"/>
                                        <p:tgtEl>
                                          <p:spTgt spid="11"/>
                                        </p:tgtEl>
                                      </p:cBhvr>
                                    </p:animEffect>
                                    <p:set>
                                      <p:cBhvr>
                                        <p:cTn id="39"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40" restart="whenNotActive" fill="hold" evtFilter="cancelBubble" nodeType="interactiveSeq">
                <p:stCondLst>
                  <p:cond evt="onClick" delay="0">
                    <p:tgtEl>
                      <p:spTgt spid="27"/>
                    </p:tgtEl>
                  </p:cond>
                </p:stCondLst>
                <p:endSync evt="end" delay="0">
                  <p:rtn val="all"/>
                </p:endSync>
                <p:childTnLst>
                  <p:par>
                    <p:cTn id="41" fill="hold">
                      <p:stCondLst>
                        <p:cond delay="0"/>
                      </p:stCondLst>
                      <p:childTnLst>
                        <p:par>
                          <p:cTn id="42" fill="hold">
                            <p:stCondLst>
                              <p:cond delay="0"/>
                            </p:stCondLst>
                            <p:childTnLst>
                              <p:par>
                                <p:cTn id="43" presetID="2" presetClass="exit" presetSubtype="4" fill="hold" nodeType="clickEffect">
                                  <p:stCondLst>
                                    <p:cond delay="0"/>
                                  </p:stCondLst>
                                  <p:childTnLst>
                                    <p:anim calcmode="lin" valueType="num">
                                      <p:cBhvr additive="base">
                                        <p:cTn id="44" dur="500"/>
                                        <p:tgtEl>
                                          <p:spTgt spid="27"/>
                                        </p:tgtEl>
                                        <p:attrNameLst>
                                          <p:attrName>ppt_x</p:attrName>
                                        </p:attrNameLst>
                                      </p:cBhvr>
                                      <p:tavLst>
                                        <p:tav tm="0">
                                          <p:val>
                                            <p:strVal val="ppt_x"/>
                                          </p:val>
                                        </p:tav>
                                        <p:tav tm="100000">
                                          <p:val>
                                            <p:strVal val="ppt_x"/>
                                          </p:val>
                                        </p:tav>
                                      </p:tavLst>
                                    </p:anim>
                                    <p:anim calcmode="lin" valueType="num">
                                      <p:cBhvr additive="base">
                                        <p:cTn id="45" dur="500"/>
                                        <p:tgtEl>
                                          <p:spTgt spid="27"/>
                                        </p:tgtEl>
                                        <p:attrNameLst>
                                          <p:attrName>ppt_y</p:attrName>
                                        </p:attrNameLst>
                                      </p:cBhvr>
                                      <p:tavLst>
                                        <p:tav tm="0">
                                          <p:val>
                                            <p:strVal val="ppt_y"/>
                                          </p:val>
                                        </p:tav>
                                        <p:tav tm="100000">
                                          <p:val>
                                            <p:strVal val="1+ppt_h/2"/>
                                          </p:val>
                                        </p:tav>
                                      </p:tavLst>
                                    </p:anim>
                                    <p:set>
                                      <p:cBhvr>
                                        <p:cTn id="46"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47" restart="whenNotActive" fill="hold" evtFilter="cancelBubble" nodeType="interactiveSeq">
                <p:stCondLst>
                  <p:cond evt="onClick" delay="0">
                    <p:tgtEl>
                      <p:spTgt spid="23"/>
                    </p:tgtEl>
                  </p:cond>
                </p:stCondLst>
                <p:endSync evt="end" delay="0">
                  <p:rtn val="all"/>
                </p:endSync>
                <p:childTnLst>
                  <p:par>
                    <p:cTn id="48" fill="hold">
                      <p:stCondLst>
                        <p:cond delay="0"/>
                      </p:stCondLst>
                      <p:childTnLst>
                        <p:par>
                          <p:cTn id="49" fill="hold">
                            <p:stCondLst>
                              <p:cond delay="0"/>
                            </p:stCondLst>
                            <p:childTnLst>
                              <p:par>
                                <p:cTn id="50" presetID="2" presetClass="exit" presetSubtype="4" fill="hold" nodeType="clickEffect">
                                  <p:stCondLst>
                                    <p:cond delay="0"/>
                                  </p:stCondLst>
                                  <p:childTnLst>
                                    <p:anim calcmode="lin" valueType="num">
                                      <p:cBhvr additive="base">
                                        <p:cTn id="51" dur="500"/>
                                        <p:tgtEl>
                                          <p:spTgt spid="23"/>
                                        </p:tgtEl>
                                        <p:attrNameLst>
                                          <p:attrName>ppt_x</p:attrName>
                                        </p:attrNameLst>
                                      </p:cBhvr>
                                      <p:tavLst>
                                        <p:tav tm="0">
                                          <p:val>
                                            <p:strVal val="ppt_x"/>
                                          </p:val>
                                        </p:tav>
                                        <p:tav tm="100000">
                                          <p:val>
                                            <p:strVal val="ppt_x"/>
                                          </p:val>
                                        </p:tav>
                                      </p:tavLst>
                                    </p:anim>
                                    <p:anim calcmode="lin" valueType="num">
                                      <p:cBhvr additive="base">
                                        <p:cTn id="52" dur="500"/>
                                        <p:tgtEl>
                                          <p:spTgt spid="23"/>
                                        </p:tgtEl>
                                        <p:attrNameLst>
                                          <p:attrName>ppt_y</p:attrName>
                                        </p:attrNameLst>
                                      </p:cBhvr>
                                      <p:tavLst>
                                        <p:tav tm="0">
                                          <p:val>
                                            <p:strVal val="ppt_y"/>
                                          </p:val>
                                        </p:tav>
                                        <p:tav tm="100000">
                                          <p:val>
                                            <p:strVal val="1+ppt_h/2"/>
                                          </p:val>
                                        </p:tav>
                                      </p:tavLst>
                                    </p:anim>
                                    <p:set>
                                      <p:cBhvr>
                                        <p:cTn id="53" dur="1" fill="hold">
                                          <p:stCondLst>
                                            <p:cond delay="499"/>
                                          </p:stCondLst>
                                        </p:cTn>
                                        <p:tgtEl>
                                          <p:spTgt spid="23"/>
                                        </p:tgtEl>
                                        <p:attrNameLst>
                                          <p:attrName>style.visibility</p:attrName>
                                        </p:attrNameLst>
                                      </p:cBhvr>
                                      <p:to>
                                        <p:strVal val="hidden"/>
                                      </p:to>
                                    </p:set>
                                  </p:childTnLst>
                                </p:cTn>
                              </p:par>
                              <p:par>
                                <p:cTn id="54" presetID="2" presetClass="exit" presetSubtype="4" fill="hold" nodeType="withEffect">
                                  <p:stCondLst>
                                    <p:cond delay="0"/>
                                  </p:stCondLst>
                                  <p:childTnLst>
                                    <p:anim calcmode="lin" valueType="num">
                                      <p:cBhvr additive="base">
                                        <p:cTn id="55" dur="500"/>
                                        <p:tgtEl>
                                          <p:spTgt spid="22"/>
                                        </p:tgtEl>
                                        <p:attrNameLst>
                                          <p:attrName>ppt_x</p:attrName>
                                        </p:attrNameLst>
                                      </p:cBhvr>
                                      <p:tavLst>
                                        <p:tav tm="0">
                                          <p:val>
                                            <p:strVal val="ppt_x"/>
                                          </p:val>
                                        </p:tav>
                                        <p:tav tm="100000">
                                          <p:val>
                                            <p:strVal val="ppt_x"/>
                                          </p:val>
                                        </p:tav>
                                      </p:tavLst>
                                    </p:anim>
                                    <p:anim calcmode="lin" valueType="num">
                                      <p:cBhvr additive="base">
                                        <p:cTn id="56" dur="500"/>
                                        <p:tgtEl>
                                          <p:spTgt spid="22"/>
                                        </p:tgtEl>
                                        <p:attrNameLst>
                                          <p:attrName>ppt_y</p:attrName>
                                        </p:attrNameLst>
                                      </p:cBhvr>
                                      <p:tavLst>
                                        <p:tav tm="0">
                                          <p:val>
                                            <p:strVal val="ppt_y"/>
                                          </p:val>
                                        </p:tav>
                                        <p:tav tm="100000">
                                          <p:val>
                                            <p:strVal val="1+ppt_h/2"/>
                                          </p:val>
                                        </p:tav>
                                      </p:tavLst>
                                    </p:anim>
                                    <p:set>
                                      <p:cBhvr>
                                        <p:cTn id="57" dur="1" fill="hold">
                                          <p:stCondLst>
                                            <p:cond delay="499"/>
                                          </p:stCondLst>
                                        </p:cTn>
                                        <p:tgtEl>
                                          <p:spTgt spid="22"/>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500"/>
                                        <p:tgtEl>
                                          <p:spTgt spid="26"/>
                                        </p:tgtEl>
                                      </p:cBhvr>
                                    </p:animEffect>
                                    <p:set>
                                      <p:cBhvr>
                                        <p:cTn id="60"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61" restart="whenNotActive" fill="hold" evtFilter="cancelBubble" nodeType="interactiveSeq">
                <p:stCondLst>
                  <p:cond evt="onClick" delay="0">
                    <p:tgtEl>
                      <p:spTgt spid="24"/>
                    </p:tgtEl>
                  </p:cond>
                </p:stCondLst>
                <p:endSync evt="end" delay="0">
                  <p:rtn val="all"/>
                </p:endSync>
                <p:childTnLst>
                  <p:par>
                    <p:cTn id="62" fill="hold">
                      <p:stCondLst>
                        <p:cond delay="0"/>
                      </p:stCondLst>
                      <p:childTnLst>
                        <p:par>
                          <p:cTn id="63" fill="hold">
                            <p:stCondLst>
                              <p:cond delay="0"/>
                            </p:stCondLst>
                            <p:childTnLst>
                              <p:par>
                                <p:cTn id="64" presetID="2" presetClass="exit" presetSubtype="4" fill="hold" nodeType="clickEffect">
                                  <p:stCondLst>
                                    <p:cond delay="0"/>
                                  </p:stCondLst>
                                  <p:childTnLst>
                                    <p:anim calcmode="lin" valueType="num">
                                      <p:cBhvr additive="base">
                                        <p:cTn id="65" dur="500"/>
                                        <p:tgtEl>
                                          <p:spTgt spid="24"/>
                                        </p:tgtEl>
                                        <p:attrNameLst>
                                          <p:attrName>ppt_x</p:attrName>
                                        </p:attrNameLst>
                                      </p:cBhvr>
                                      <p:tavLst>
                                        <p:tav tm="0">
                                          <p:val>
                                            <p:strVal val="ppt_x"/>
                                          </p:val>
                                        </p:tav>
                                        <p:tav tm="100000">
                                          <p:val>
                                            <p:strVal val="ppt_x"/>
                                          </p:val>
                                        </p:tav>
                                      </p:tavLst>
                                    </p:anim>
                                    <p:anim calcmode="lin" valueType="num">
                                      <p:cBhvr additive="base">
                                        <p:cTn id="66" dur="500"/>
                                        <p:tgtEl>
                                          <p:spTgt spid="24"/>
                                        </p:tgtEl>
                                        <p:attrNameLst>
                                          <p:attrName>ppt_y</p:attrName>
                                        </p:attrNameLst>
                                      </p:cBhvr>
                                      <p:tavLst>
                                        <p:tav tm="0">
                                          <p:val>
                                            <p:strVal val="ppt_y"/>
                                          </p:val>
                                        </p:tav>
                                        <p:tav tm="100000">
                                          <p:val>
                                            <p:strVal val="1+ppt_h/2"/>
                                          </p:val>
                                        </p:tav>
                                      </p:tavLst>
                                    </p:anim>
                                    <p:set>
                                      <p:cBhvr>
                                        <p:cTn id="6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audio>
              <p:cMediaNode vol="37879">
                <p:cTn id="68" repeatCount="indefinite" fill="hold" display="0">
                  <p:stCondLst>
                    <p:cond delay="indefinite"/>
                  </p:stCondLst>
                  <p:endCondLst>
                    <p:cond evt="onStopAudio" delay="0">
                      <p:tgtEl>
                        <p:sldTgt/>
                      </p:tgtEl>
                    </p:cond>
                  </p:endCondLst>
                </p:cTn>
                <p:tgtEl>
                  <p:spTgt spid="21"/>
                </p:tgtEl>
              </p:cMediaNode>
            </p:audio>
          </p:childTnLst>
        </p:cTn>
      </p:par>
    </p:tnLst>
    <p:bldLst>
      <p:bldP spid="29" grpId="0"/>
      <p:bldP spid="29" grpId="1"/>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BB34A4F3-2982-4EBC-A721-B09135484AA3}"/>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l="1091" t="29953" r="18371" b="4322"/>
          <a:stretch/>
        </p:blipFill>
        <p:spPr>
          <a:xfrm>
            <a:off x="-130458" y="893"/>
            <a:ext cx="12320871" cy="6856214"/>
          </a:xfrm>
          <a:prstGeom prst="rect">
            <a:avLst/>
          </a:prstGeom>
        </p:spPr>
      </p:pic>
      <p:pic>
        <p:nvPicPr>
          <p:cNvPr id="14" name="Picture 13">
            <a:extLst>
              <a:ext uri="{FF2B5EF4-FFF2-40B4-BE49-F238E27FC236}">
                <a16:creationId xmlns:a16="http://schemas.microsoft.com/office/drawing/2014/main" id="{6B5CD68E-648B-4724-80E9-88674E4C065A}"/>
              </a:ext>
            </a:extLst>
          </p:cNvPr>
          <p:cNvPicPr>
            <a:picLocks noChangeAspect="1"/>
          </p:cNvPicPr>
          <p:nvPr/>
        </p:nvPicPr>
        <p:blipFill>
          <a:blip r:embed="rId7"/>
          <a:stretch>
            <a:fillRect/>
          </a:stretch>
        </p:blipFill>
        <p:spPr>
          <a:xfrm>
            <a:off x="1925114" y="840004"/>
            <a:ext cx="7903424" cy="4328956"/>
          </a:xfrm>
          <a:prstGeom prst="rect">
            <a:avLst/>
          </a:prstGeom>
        </p:spPr>
      </p:pic>
      <p:grpSp>
        <p:nvGrpSpPr>
          <p:cNvPr id="18" name="Group 17">
            <a:extLst>
              <a:ext uri="{FF2B5EF4-FFF2-40B4-BE49-F238E27FC236}">
                <a16:creationId xmlns:a16="http://schemas.microsoft.com/office/drawing/2014/main" id="{1909875C-67B4-4133-BDCD-80CAD350D736}"/>
              </a:ext>
            </a:extLst>
          </p:cNvPr>
          <p:cNvGrpSpPr/>
          <p:nvPr/>
        </p:nvGrpSpPr>
        <p:grpSpPr>
          <a:xfrm>
            <a:off x="-130457" y="-135477"/>
            <a:ext cx="2563251" cy="1625730"/>
            <a:chOff x="-213452" y="-612324"/>
            <a:chExt cx="3561591" cy="2359908"/>
          </a:xfrm>
        </p:grpSpPr>
        <p:pic>
          <p:nvPicPr>
            <p:cNvPr id="19" name="Picture 18">
              <a:extLst>
                <a:ext uri="{FF2B5EF4-FFF2-40B4-BE49-F238E27FC236}">
                  <a16:creationId xmlns:a16="http://schemas.microsoft.com/office/drawing/2014/main" id="{8DDAD02D-3BD2-435C-AEE8-560E51C95127}"/>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rightnessContrast contrast="40000"/>
                      </a14:imgEffect>
                    </a14:imgLayer>
                  </a14:imgProps>
                </a:ext>
                <a:ext uri="{28A0092B-C50C-407E-A947-70E740481C1C}">
                  <a14:useLocalDpi xmlns:a14="http://schemas.microsoft.com/office/drawing/2010/main" val="0"/>
                </a:ext>
              </a:extLst>
            </a:blip>
            <a:srcRect b="14792"/>
            <a:stretch/>
          </p:blipFill>
          <p:spPr>
            <a:xfrm rot="20851398">
              <a:off x="-213452" y="-612324"/>
              <a:ext cx="2448479" cy="2251104"/>
            </a:xfrm>
            <a:prstGeom prst="rect">
              <a:avLst/>
            </a:prstGeom>
          </p:spPr>
        </p:pic>
        <p:pic>
          <p:nvPicPr>
            <p:cNvPr id="20" name="Picture 19">
              <a:extLst>
                <a:ext uri="{FF2B5EF4-FFF2-40B4-BE49-F238E27FC236}">
                  <a16:creationId xmlns:a16="http://schemas.microsoft.com/office/drawing/2014/main" id="{59C43E5B-A4F1-4F3C-A5F5-9EA95F22691C}"/>
                </a:ext>
              </a:extLst>
            </p:cNvPr>
            <p:cNvPicPr>
              <a:picLocks noChangeAspect="1"/>
            </p:cNvPicPr>
            <p:nvPr/>
          </p:nvPicPr>
          <p:blipFill>
            <a:blip r:embed="rId10"/>
            <a:stretch>
              <a:fillRect/>
            </a:stretch>
          </p:blipFill>
          <p:spPr>
            <a:xfrm>
              <a:off x="625714" y="116060"/>
              <a:ext cx="2722425" cy="1631524"/>
            </a:xfrm>
            <a:prstGeom prst="rect">
              <a:avLst/>
            </a:prstGeom>
          </p:spPr>
        </p:pic>
      </p:grpSp>
      <p:pic>
        <p:nvPicPr>
          <p:cNvPr id="11" name="Picture 10">
            <a:extLst>
              <a:ext uri="{FF2B5EF4-FFF2-40B4-BE49-F238E27FC236}">
                <a16:creationId xmlns:a16="http://schemas.microsoft.com/office/drawing/2014/main" id="{E22F4C51-7D60-4CF9-939E-2D58CEE7B68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80645" y="4114621"/>
            <a:ext cx="2742486" cy="2742486"/>
          </a:xfrm>
          <a:prstGeom prst="rect">
            <a:avLst/>
          </a:prstGeom>
        </p:spPr>
      </p:pic>
      <p:sp>
        <p:nvSpPr>
          <p:cNvPr id="13" name="TextBox 12">
            <a:extLst>
              <a:ext uri="{FF2B5EF4-FFF2-40B4-BE49-F238E27FC236}">
                <a16:creationId xmlns:a16="http://schemas.microsoft.com/office/drawing/2014/main" id="{6696856D-3299-492C-9E6D-7987ED54A02E}"/>
              </a:ext>
            </a:extLst>
          </p:cNvPr>
          <p:cNvSpPr txBox="1"/>
          <p:nvPr/>
        </p:nvSpPr>
        <p:spPr>
          <a:xfrm>
            <a:off x="2660474" y="162101"/>
            <a:ext cx="6500707" cy="666612"/>
          </a:xfrm>
          <a:prstGeom prst="rect">
            <a:avLst/>
          </a:prstGeom>
          <a:solidFill>
            <a:schemeClr val="bg1"/>
          </a:solidFill>
        </p:spPr>
        <p:txBody>
          <a:bodyPr wrap="square" rtlCol="0">
            <a:spAutoFit/>
          </a:bodyPr>
          <a:lstStyle/>
          <a:p>
            <a:pPr marL="0" marR="0" lvl="0" indent="0" algn="ctr" defTabSz="1218804" rtl="0" eaLnBrk="1" fontAlgn="auto" latinLnBrk="0" hangingPunct="1">
              <a:lnSpc>
                <a:spcPct val="100000"/>
              </a:lnSpc>
              <a:spcBef>
                <a:spcPts val="0"/>
              </a:spcBef>
              <a:spcAft>
                <a:spcPts val="0"/>
              </a:spcAft>
              <a:buClrTx/>
              <a:buSzTx/>
              <a:buFontTx/>
              <a:buNone/>
              <a:tabLst/>
              <a:defRPr/>
            </a:pPr>
            <a:r>
              <a:rPr kumimoji="0" lang="en-US" sz="3732" b="1" i="0" u="none" strike="noStrike" kern="1200" cap="none" spc="0" normalizeH="0" baseline="0" noProof="0" dirty="0">
                <a:ln>
                  <a:noFill/>
                </a:ln>
                <a:solidFill>
                  <a:srgbClr val="4BACC6">
                    <a:lumMod val="50000"/>
                  </a:srgbClr>
                </a:solidFill>
                <a:effectLst/>
                <a:uLnTx/>
                <a:uFillTx/>
                <a:latin typeface="Cambria" panose="02040503050406030204" pitchFamily="18" charset="0"/>
                <a:ea typeface="Cambria" panose="02040503050406030204" pitchFamily="18" charset="0"/>
                <a:cs typeface="Tiffany" pitchFamily="18" charset="0"/>
              </a:rPr>
              <a:t>GIẢI CỨU TRƯỜNG HỌC</a:t>
            </a:r>
          </a:p>
        </p:txBody>
      </p:sp>
      <p:pic>
        <p:nvPicPr>
          <p:cNvPr id="21" name="Zen Gardent">
            <a:hlinkClick r:id="" action="ppaction://media"/>
            <a:extLst>
              <a:ext uri="{FF2B5EF4-FFF2-40B4-BE49-F238E27FC236}">
                <a16:creationId xmlns:a16="http://schemas.microsoft.com/office/drawing/2014/main" id="{6DB145BF-B266-418F-8C13-8FFC4933C49A}"/>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513684" y="3733721"/>
            <a:ext cx="812588" cy="812588"/>
          </a:xfrm>
          <a:prstGeom prst="rect">
            <a:avLst/>
          </a:prstGeom>
        </p:spPr>
      </p:pic>
      <p:pic>
        <p:nvPicPr>
          <p:cNvPr id="24" name="Picture 2" descr="200+ Free Plastic Recycling &amp; Plastic Images - Pixabay">
            <a:hlinkClick r:id="rId13" action="ppaction://hlinksldjump"/>
            <a:extLst>
              <a:ext uri="{FF2B5EF4-FFF2-40B4-BE49-F238E27FC236}">
                <a16:creationId xmlns:a16="http://schemas.microsoft.com/office/drawing/2014/main" id="{B88FDFB1-FC41-43B0-8605-1EDF857277AD}"/>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659819" y="5458911"/>
            <a:ext cx="1422030" cy="94431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hlinkClick r:id="rId15" action="ppaction://hlinksldjump"/>
            <a:extLst>
              <a:ext uri="{FF2B5EF4-FFF2-40B4-BE49-F238E27FC236}">
                <a16:creationId xmlns:a16="http://schemas.microsoft.com/office/drawing/2014/main" id="{858EC762-3DF8-4017-932E-40D8A15B05BB}"/>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rot="1449866">
            <a:off x="8417799" y="5073699"/>
            <a:ext cx="1145291" cy="1145291"/>
          </a:xfrm>
          <a:prstGeom prst="rect">
            <a:avLst/>
          </a:prstGeom>
        </p:spPr>
      </p:pic>
      <p:pic>
        <p:nvPicPr>
          <p:cNvPr id="26" name="Picture 25">
            <a:extLst>
              <a:ext uri="{FF2B5EF4-FFF2-40B4-BE49-F238E27FC236}">
                <a16:creationId xmlns:a16="http://schemas.microsoft.com/office/drawing/2014/main" id="{303AFD93-011E-474C-833A-DE37A69D95A3}"/>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557955" y="4153687"/>
            <a:ext cx="2107651" cy="2107651"/>
          </a:xfrm>
          <a:prstGeom prst="rect">
            <a:avLst/>
          </a:prstGeom>
        </p:spPr>
      </p:pic>
      <p:pic>
        <p:nvPicPr>
          <p:cNvPr id="23" name="Picture 22">
            <a:hlinkClick r:id="rId18" action="ppaction://hlinksldjump"/>
            <a:extLst>
              <a:ext uri="{FF2B5EF4-FFF2-40B4-BE49-F238E27FC236}">
                <a16:creationId xmlns:a16="http://schemas.microsoft.com/office/drawing/2014/main" id="{95F7CCEB-70E0-474B-872A-DA35DEC167CE}"/>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rot="7427931">
            <a:off x="1835925" y="4750154"/>
            <a:ext cx="1422030" cy="1291492"/>
          </a:xfrm>
          <a:prstGeom prst="rect">
            <a:avLst/>
          </a:prstGeom>
        </p:spPr>
      </p:pic>
      <p:sp>
        <p:nvSpPr>
          <p:cNvPr id="2" name="Arrow: Right 1">
            <a:hlinkClick r:id="rId20" action="ppaction://hlinksldjump"/>
            <a:extLst>
              <a:ext uri="{FF2B5EF4-FFF2-40B4-BE49-F238E27FC236}">
                <a16:creationId xmlns:a16="http://schemas.microsoft.com/office/drawing/2014/main" id="{BA67C7A7-5CDC-4329-986A-70812738C7FF}"/>
              </a:ext>
            </a:extLst>
          </p:cNvPr>
          <p:cNvSpPr/>
          <p:nvPr/>
        </p:nvSpPr>
        <p:spPr>
          <a:xfrm>
            <a:off x="11134045" y="6019876"/>
            <a:ext cx="887882" cy="65218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9651121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indefinite" accel="50000" decel="50000" autoRev="1" fill="hold" nodeType="withEffect">
                                  <p:stCondLst>
                                    <p:cond delay="0"/>
                                  </p:stCondLst>
                                  <p:childTnLst>
                                    <p:animMotion origin="layout" path="M -8.33333E-7 -1.11111E-6 L 0.16927 0.00023 " pathEditMode="relative" rAng="0" ptsTypes="AA">
                                      <p:cBhvr>
                                        <p:cTn id="6" dur="3750" fill="hold"/>
                                        <p:tgtEl>
                                          <p:spTgt spid="18"/>
                                        </p:tgtEl>
                                        <p:attrNameLst>
                                          <p:attrName>ppt_x</p:attrName>
                                          <p:attrName>ppt_y</p:attrName>
                                        </p:attrNameLst>
                                      </p:cBhvr>
                                      <p:rCtr x="8464" y="0"/>
                                    </p:animMotion>
                                  </p:childTnLst>
                                </p:cTn>
                              </p:par>
                              <p:par>
                                <p:cTn id="7" presetID="1" presetClass="mediacall" presetSubtype="0" fill="hold" nodeType="withEffect">
                                  <p:stCondLst>
                                    <p:cond delay="0"/>
                                  </p:stCondLst>
                                  <p:childTnLst>
                                    <p:cmd type="call" cmd="playFrom(0.0)">
                                      <p:cBhvr>
                                        <p:cTn id="8" dur="69365"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25"/>
                    </p:tgtEl>
                  </p:cond>
                </p:stCondLst>
                <p:endSync evt="end" delay="0">
                  <p:rtn val="all"/>
                </p:endSync>
                <p:childTnLst>
                  <p:par>
                    <p:cTn id="10" fill="hold">
                      <p:stCondLst>
                        <p:cond delay="0"/>
                      </p:stCondLst>
                      <p:childTnLst>
                        <p:par>
                          <p:cTn id="11" fill="hold">
                            <p:stCondLst>
                              <p:cond delay="0"/>
                            </p:stCondLst>
                            <p:childTnLst>
                              <p:par>
                                <p:cTn id="12" presetID="2" presetClass="exit" presetSubtype="4" fill="hold" nodeType="clickEffect">
                                  <p:stCondLst>
                                    <p:cond delay="0"/>
                                  </p:stCondLst>
                                  <p:childTnLst>
                                    <p:anim calcmode="lin" valueType="num">
                                      <p:cBhvr additive="base">
                                        <p:cTn id="13" dur="500"/>
                                        <p:tgtEl>
                                          <p:spTgt spid="25"/>
                                        </p:tgtEl>
                                        <p:attrNameLst>
                                          <p:attrName>ppt_x</p:attrName>
                                        </p:attrNameLst>
                                      </p:cBhvr>
                                      <p:tavLst>
                                        <p:tav tm="0">
                                          <p:val>
                                            <p:strVal val="ppt_x"/>
                                          </p:val>
                                        </p:tav>
                                        <p:tav tm="100000">
                                          <p:val>
                                            <p:strVal val="ppt_x"/>
                                          </p:val>
                                        </p:tav>
                                      </p:tavLst>
                                    </p:anim>
                                    <p:anim calcmode="lin" valueType="num">
                                      <p:cBhvr additive="base">
                                        <p:cTn id="14" dur="500"/>
                                        <p:tgtEl>
                                          <p:spTgt spid="25"/>
                                        </p:tgtEl>
                                        <p:attrNameLst>
                                          <p:attrName>ppt_y</p:attrName>
                                        </p:attrNameLst>
                                      </p:cBhvr>
                                      <p:tavLst>
                                        <p:tav tm="0">
                                          <p:val>
                                            <p:strVal val="ppt_y"/>
                                          </p:val>
                                        </p:tav>
                                        <p:tav tm="100000">
                                          <p:val>
                                            <p:strVal val="1+ppt_h/2"/>
                                          </p:val>
                                        </p:tav>
                                      </p:tavLst>
                                    </p:anim>
                                    <p:set>
                                      <p:cBhvr>
                                        <p:cTn id="15" dur="1" fill="hold">
                                          <p:stCondLst>
                                            <p:cond delay="499"/>
                                          </p:stCondLst>
                                        </p:cTn>
                                        <p:tgtEl>
                                          <p:spTgt spid="25"/>
                                        </p:tgtEl>
                                        <p:attrNameLst>
                                          <p:attrName>style.visibility</p:attrName>
                                        </p:attrNameLst>
                                      </p:cBhvr>
                                      <p:to>
                                        <p:strVal val="hidden"/>
                                      </p:to>
                                    </p:set>
                                  </p:childTnLst>
                                </p:cTn>
                              </p:par>
                              <p:par>
                                <p:cTn id="16" presetID="10" presetClass="exit" presetSubtype="0" fill="hold" nodeType="withEffect">
                                  <p:stCondLst>
                                    <p:cond delay="0"/>
                                  </p:stCondLst>
                                  <p:childTnLst>
                                    <p:animEffect transition="out" filter="fade">
                                      <p:cBhvr>
                                        <p:cTn id="17" dur="500"/>
                                        <p:tgtEl>
                                          <p:spTgt spid="11"/>
                                        </p:tgtEl>
                                      </p:cBhvr>
                                    </p:animEffect>
                                    <p:set>
                                      <p:cBhvr>
                                        <p:cTn id="18"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19" restart="whenNotActive" fill="hold" evtFilter="cancelBubble" nodeType="interactiveSeq">
                <p:stCondLst>
                  <p:cond evt="onClick" delay="0">
                    <p:tgtEl>
                      <p:spTgt spid="23"/>
                    </p:tgtEl>
                  </p:cond>
                </p:stCondLst>
                <p:endSync evt="end" delay="0">
                  <p:rtn val="all"/>
                </p:endSync>
                <p:childTnLst>
                  <p:par>
                    <p:cTn id="20" fill="hold">
                      <p:stCondLst>
                        <p:cond delay="0"/>
                      </p:stCondLst>
                      <p:childTnLst>
                        <p:par>
                          <p:cTn id="21" fill="hold">
                            <p:stCondLst>
                              <p:cond delay="0"/>
                            </p:stCondLst>
                            <p:childTnLst>
                              <p:par>
                                <p:cTn id="22" presetID="2" presetClass="exit" presetSubtype="4" fill="hold" nodeType="clickEffect">
                                  <p:stCondLst>
                                    <p:cond delay="0"/>
                                  </p:stCondLst>
                                  <p:childTnLst>
                                    <p:anim calcmode="lin" valueType="num">
                                      <p:cBhvr additive="base">
                                        <p:cTn id="23" dur="500"/>
                                        <p:tgtEl>
                                          <p:spTgt spid="23"/>
                                        </p:tgtEl>
                                        <p:attrNameLst>
                                          <p:attrName>ppt_x</p:attrName>
                                        </p:attrNameLst>
                                      </p:cBhvr>
                                      <p:tavLst>
                                        <p:tav tm="0">
                                          <p:val>
                                            <p:strVal val="ppt_x"/>
                                          </p:val>
                                        </p:tav>
                                        <p:tav tm="100000">
                                          <p:val>
                                            <p:strVal val="ppt_x"/>
                                          </p:val>
                                        </p:tav>
                                      </p:tavLst>
                                    </p:anim>
                                    <p:anim calcmode="lin" valueType="num">
                                      <p:cBhvr additive="base">
                                        <p:cTn id="24" dur="500"/>
                                        <p:tgtEl>
                                          <p:spTgt spid="23"/>
                                        </p:tgtEl>
                                        <p:attrNameLst>
                                          <p:attrName>ppt_y</p:attrName>
                                        </p:attrNameLst>
                                      </p:cBhvr>
                                      <p:tavLst>
                                        <p:tav tm="0">
                                          <p:val>
                                            <p:strVal val="ppt_y"/>
                                          </p:val>
                                        </p:tav>
                                        <p:tav tm="100000">
                                          <p:val>
                                            <p:strVal val="1+ppt_h/2"/>
                                          </p:val>
                                        </p:tav>
                                      </p:tavLst>
                                    </p:anim>
                                    <p:set>
                                      <p:cBhvr>
                                        <p:cTn id="25" dur="1" fill="hold">
                                          <p:stCondLst>
                                            <p:cond delay="499"/>
                                          </p:stCondLst>
                                        </p:cTn>
                                        <p:tgtEl>
                                          <p:spTgt spid="23"/>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26"/>
                                        </p:tgtEl>
                                      </p:cBhvr>
                                    </p:animEffect>
                                    <p:set>
                                      <p:cBhvr>
                                        <p:cTn id="28"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29" restart="whenNotActive" fill="hold" evtFilter="cancelBubble" nodeType="interactiveSeq">
                <p:stCondLst>
                  <p:cond evt="onClick" delay="0">
                    <p:tgtEl>
                      <p:spTgt spid="24"/>
                    </p:tgtEl>
                  </p:cond>
                </p:stCondLst>
                <p:endSync evt="end" delay="0">
                  <p:rtn val="all"/>
                </p:endSync>
                <p:childTnLst>
                  <p:par>
                    <p:cTn id="30" fill="hold">
                      <p:stCondLst>
                        <p:cond delay="0"/>
                      </p:stCondLst>
                      <p:childTnLst>
                        <p:par>
                          <p:cTn id="31" fill="hold">
                            <p:stCondLst>
                              <p:cond delay="0"/>
                            </p:stCondLst>
                            <p:childTnLst>
                              <p:par>
                                <p:cTn id="32" presetID="2" presetClass="exit" presetSubtype="4" fill="hold" nodeType="clickEffect">
                                  <p:stCondLst>
                                    <p:cond delay="0"/>
                                  </p:stCondLst>
                                  <p:childTnLst>
                                    <p:anim calcmode="lin" valueType="num">
                                      <p:cBhvr additive="base">
                                        <p:cTn id="33" dur="500"/>
                                        <p:tgtEl>
                                          <p:spTgt spid="24"/>
                                        </p:tgtEl>
                                        <p:attrNameLst>
                                          <p:attrName>ppt_x</p:attrName>
                                        </p:attrNameLst>
                                      </p:cBhvr>
                                      <p:tavLst>
                                        <p:tav tm="0">
                                          <p:val>
                                            <p:strVal val="ppt_x"/>
                                          </p:val>
                                        </p:tav>
                                        <p:tav tm="100000">
                                          <p:val>
                                            <p:strVal val="ppt_x"/>
                                          </p:val>
                                        </p:tav>
                                      </p:tavLst>
                                    </p:anim>
                                    <p:anim calcmode="lin" valueType="num">
                                      <p:cBhvr additive="base">
                                        <p:cTn id="34" dur="500"/>
                                        <p:tgtEl>
                                          <p:spTgt spid="24"/>
                                        </p:tgtEl>
                                        <p:attrNameLst>
                                          <p:attrName>ppt_y</p:attrName>
                                        </p:attrNameLst>
                                      </p:cBhvr>
                                      <p:tavLst>
                                        <p:tav tm="0">
                                          <p:val>
                                            <p:strVal val="ppt_y"/>
                                          </p:val>
                                        </p:tav>
                                        <p:tav tm="100000">
                                          <p:val>
                                            <p:strVal val="1+ppt_h/2"/>
                                          </p:val>
                                        </p:tav>
                                      </p:tavLst>
                                    </p:anim>
                                    <p:set>
                                      <p:cBhvr>
                                        <p:cTn id="35"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audio>
              <p:cMediaNode vol="37879">
                <p:cTn id="36" repeatCount="indefinite" fill="hold" display="0">
                  <p:stCondLst>
                    <p:cond delay="indefinite"/>
                  </p:stCondLst>
                  <p:endCondLst>
                    <p:cond evt="onStopAudio" delay="0">
                      <p:tgtEl>
                        <p:sldTgt/>
                      </p:tgtEl>
                    </p:cond>
                  </p:endCondLst>
                </p:cTn>
                <p:tgtEl>
                  <p:spTgt spid="21"/>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图片 5" descr="34"/>
          <p:cNvPicPr>
            <a:picLocks noChangeAspect="1"/>
          </p:cNvPicPr>
          <p:nvPr/>
        </p:nvPicPr>
        <p:blipFill>
          <a:blip r:embed="rId4"/>
          <a:stretch>
            <a:fillRect/>
          </a:stretch>
        </p:blipFill>
        <p:spPr>
          <a:xfrm>
            <a:off x="1588" y="3189728"/>
            <a:ext cx="12179303" cy="3663631"/>
          </a:xfrm>
          <a:prstGeom prst="rect">
            <a:avLst/>
          </a:prstGeom>
        </p:spPr>
      </p:pic>
      <p:sp>
        <p:nvSpPr>
          <p:cNvPr id="2" name="矩形 1"/>
          <p:cNvSpPr/>
          <p:nvPr/>
        </p:nvSpPr>
        <p:spPr>
          <a:xfrm>
            <a:off x="621820" y="590079"/>
            <a:ext cx="11013746" cy="56405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799" b="1" i="0" u="none" strike="noStrike" kern="1200" cap="none" spc="0" normalizeH="0" baseline="0" noProof="0">
              <a:ln>
                <a:noFill/>
              </a:ln>
              <a:solidFill>
                <a:srgbClr val="FFFFFF"/>
              </a:solidFill>
              <a:effectLst/>
              <a:uLnTx/>
              <a:uFillTx/>
              <a:latin typeface="Cambria" panose="02040503050406030204" pitchFamily="18" charset="0"/>
              <a:ea typeface="等线" panose="02010600030101010101" pitchFamily="2" charset="-122"/>
              <a:cs typeface="+mn-cs"/>
            </a:endParaRPr>
          </a:p>
        </p:txBody>
      </p:sp>
      <p:pic>
        <p:nvPicPr>
          <p:cNvPr id="3" name="图片 2" descr="35"/>
          <p:cNvPicPr>
            <a:picLocks noChangeAspect="1"/>
          </p:cNvPicPr>
          <p:nvPr/>
        </p:nvPicPr>
        <p:blipFill>
          <a:blip r:embed="rId5"/>
          <a:stretch>
            <a:fillRect/>
          </a:stretch>
        </p:blipFill>
        <p:spPr>
          <a:xfrm>
            <a:off x="1588" y="-56817"/>
            <a:ext cx="12179303" cy="5795405"/>
          </a:xfrm>
          <a:prstGeom prst="rect">
            <a:avLst/>
          </a:prstGeom>
        </p:spPr>
      </p:pic>
      <p:grpSp>
        <p:nvGrpSpPr>
          <p:cNvPr id="14" name="Group 13">
            <a:extLst>
              <a:ext uri="{FF2B5EF4-FFF2-40B4-BE49-F238E27FC236}">
                <a16:creationId xmlns:a16="http://schemas.microsoft.com/office/drawing/2014/main" id="{2E85990F-CF93-47BE-A072-3F44C3D09166}"/>
              </a:ext>
            </a:extLst>
          </p:cNvPr>
          <p:cNvGrpSpPr/>
          <p:nvPr/>
        </p:nvGrpSpPr>
        <p:grpSpPr>
          <a:xfrm>
            <a:off x="1812497" y="3714813"/>
            <a:ext cx="8735325" cy="1015735"/>
            <a:chOff x="1524000" y="1809750"/>
            <a:chExt cx="6553200" cy="762000"/>
          </a:xfrm>
          <a:solidFill>
            <a:schemeClr val="accent4">
              <a:lumMod val="20000"/>
              <a:lumOff val="80000"/>
            </a:schemeClr>
          </a:solidFill>
        </p:grpSpPr>
        <p:sp>
          <p:nvSpPr>
            <p:cNvPr id="15" name="Rectangle 14">
              <a:extLst>
                <a:ext uri="{FF2B5EF4-FFF2-40B4-BE49-F238E27FC236}">
                  <a16:creationId xmlns:a16="http://schemas.microsoft.com/office/drawing/2014/main" id="{70DC812D-BD31-43EB-8838-342F2D50E541}"/>
                </a:ext>
              </a:extLst>
            </p:cNvPr>
            <p:cNvSpPr/>
            <p:nvPr/>
          </p:nvSpPr>
          <p:spPr>
            <a:xfrm>
              <a:off x="1524000" y="1809750"/>
              <a:ext cx="6553200" cy="762000"/>
            </a:xfrm>
            <a:prstGeom prst="rect">
              <a:avLst/>
            </a:prstGeom>
            <a:grpFill/>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8804" rtl="0" eaLnBrk="1" fontAlgn="auto" latinLnBrk="0" hangingPunct="1">
                <a:lnSpc>
                  <a:spcPct val="100000"/>
                </a:lnSpc>
                <a:spcBef>
                  <a:spcPts val="0"/>
                </a:spcBef>
                <a:spcAft>
                  <a:spcPts val="0"/>
                </a:spcAft>
                <a:buClrTx/>
                <a:buSzTx/>
                <a:buFontTx/>
                <a:buNone/>
                <a:tabLst/>
                <a:defRPr/>
              </a:pPr>
              <a:endParaRPr kumimoji="0" lang="en-US" sz="3199"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6" name="TextBox 15">
              <a:extLst>
                <a:ext uri="{FF2B5EF4-FFF2-40B4-BE49-F238E27FC236}">
                  <a16:creationId xmlns:a16="http://schemas.microsoft.com/office/drawing/2014/main" id="{B1E8005E-1CBF-4A9D-B130-ACA49CE6A803}"/>
                </a:ext>
              </a:extLst>
            </p:cNvPr>
            <p:cNvSpPr txBox="1"/>
            <p:nvPr/>
          </p:nvSpPr>
          <p:spPr>
            <a:xfrm>
              <a:off x="1578427" y="1907722"/>
              <a:ext cx="6418218" cy="577081"/>
            </a:xfrm>
            <a:prstGeom prst="rect">
              <a:avLst/>
            </a:prstGeom>
            <a:grpFill/>
            <a:ln>
              <a:noFill/>
            </a:ln>
          </p:spPr>
          <p:txBody>
            <a:bodyPr wrap="square" rtlCol="0">
              <a:spAutoFit/>
            </a:bodyPr>
            <a:lstStyle/>
            <a:p>
              <a:pPr marL="0" marR="0" lvl="0" indent="0" algn="l" defTabSz="1218804" rtl="0" eaLnBrk="1" fontAlgn="auto" latinLnBrk="0" hangingPunct="1">
                <a:lnSpc>
                  <a:spcPct val="100000"/>
                </a:lnSpc>
                <a:spcBef>
                  <a:spcPts val="0"/>
                </a:spcBef>
                <a:spcAft>
                  <a:spcPts val="0"/>
                </a:spcAft>
                <a:buClrTx/>
                <a:buSzTx/>
                <a:buFontTx/>
                <a:buNone/>
                <a:tabLst/>
                <a:defRPr/>
              </a:pPr>
              <a:r>
                <a:rPr kumimoji="0" lang="en-US" sz="4399"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B. </a:t>
              </a:r>
              <a:r>
                <a:rPr kumimoji="0" lang="en-US" sz="4399"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Xương</a:t>
              </a:r>
              <a:r>
                <a:rPr kumimoji="0" lang="en-US" sz="4399"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399"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sống</a:t>
              </a:r>
              <a:endParaRPr kumimoji="0" lang="vi-VN" sz="4399"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grpSp>
        <p:nvGrpSpPr>
          <p:cNvPr id="17" name="Group 16">
            <a:extLst>
              <a:ext uri="{FF2B5EF4-FFF2-40B4-BE49-F238E27FC236}">
                <a16:creationId xmlns:a16="http://schemas.microsoft.com/office/drawing/2014/main" id="{71C881C8-316C-44FE-9DCF-74C3941E9F13}"/>
              </a:ext>
            </a:extLst>
          </p:cNvPr>
          <p:cNvGrpSpPr/>
          <p:nvPr/>
        </p:nvGrpSpPr>
        <p:grpSpPr>
          <a:xfrm>
            <a:off x="1761031" y="2259699"/>
            <a:ext cx="8735325" cy="1015735"/>
            <a:chOff x="1524000" y="1809750"/>
            <a:chExt cx="6553200" cy="762000"/>
          </a:xfrm>
          <a:solidFill>
            <a:schemeClr val="accent4">
              <a:lumMod val="20000"/>
              <a:lumOff val="80000"/>
            </a:schemeClr>
          </a:solidFill>
        </p:grpSpPr>
        <p:sp>
          <p:nvSpPr>
            <p:cNvPr id="18" name="Rectangle 17">
              <a:extLst>
                <a:ext uri="{FF2B5EF4-FFF2-40B4-BE49-F238E27FC236}">
                  <a16:creationId xmlns:a16="http://schemas.microsoft.com/office/drawing/2014/main" id="{D1058467-DA79-4057-8633-D2DDD7AA0539}"/>
                </a:ext>
              </a:extLst>
            </p:cNvPr>
            <p:cNvSpPr/>
            <p:nvPr/>
          </p:nvSpPr>
          <p:spPr>
            <a:xfrm>
              <a:off x="1524000" y="1809750"/>
              <a:ext cx="6553200" cy="762000"/>
            </a:xfrm>
            <a:prstGeom prst="rect">
              <a:avLst/>
            </a:prstGeom>
            <a:grpFill/>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8804" rtl="0" eaLnBrk="1" fontAlgn="auto" latinLnBrk="0" hangingPunct="1">
                <a:lnSpc>
                  <a:spcPct val="100000"/>
                </a:lnSpc>
                <a:spcBef>
                  <a:spcPts val="0"/>
                </a:spcBef>
                <a:spcAft>
                  <a:spcPts val="0"/>
                </a:spcAft>
                <a:buClrTx/>
                <a:buSzTx/>
                <a:buFontTx/>
                <a:buNone/>
                <a:tabLst/>
                <a:defRPr/>
              </a:pPr>
              <a:endParaRPr kumimoji="0" lang="en-US" sz="3199"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9" name="TextBox 18">
              <a:extLst>
                <a:ext uri="{FF2B5EF4-FFF2-40B4-BE49-F238E27FC236}">
                  <a16:creationId xmlns:a16="http://schemas.microsoft.com/office/drawing/2014/main" id="{EE1CDB6C-9318-4F7E-8498-25E0C882777A}"/>
                </a:ext>
              </a:extLst>
            </p:cNvPr>
            <p:cNvSpPr txBox="1"/>
            <p:nvPr/>
          </p:nvSpPr>
          <p:spPr>
            <a:xfrm>
              <a:off x="1578427" y="1907722"/>
              <a:ext cx="6418218" cy="577081"/>
            </a:xfrm>
            <a:prstGeom prst="rect">
              <a:avLst/>
            </a:prstGeom>
            <a:grpFill/>
            <a:ln>
              <a:noFill/>
            </a:ln>
          </p:spPr>
          <p:txBody>
            <a:bodyPr wrap="square" rtlCol="0">
              <a:spAutoFit/>
            </a:bodyPr>
            <a:lstStyle/>
            <a:p>
              <a:pPr marL="0" marR="0" lvl="0" indent="0" algn="l" defTabSz="1218804" rtl="0" eaLnBrk="1" fontAlgn="auto" latinLnBrk="0" hangingPunct="1">
                <a:lnSpc>
                  <a:spcPct val="100000"/>
                </a:lnSpc>
                <a:spcBef>
                  <a:spcPts val="0"/>
                </a:spcBef>
                <a:spcAft>
                  <a:spcPts val="0"/>
                </a:spcAft>
                <a:buClrTx/>
                <a:buSzTx/>
                <a:buFontTx/>
                <a:buNone/>
                <a:tabLst/>
                <a:defRPr/>
              </a:pPr>
              <a:r>
                <a:rPr kumimoji="0" lang="en-US" sz="4399"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A. </a:t>
              </a:r>
              <a:r>
                <a:rPr kumimoji="0" lang="en-US" sz="4399"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Tủy</a:t>
              </a:r>
              <a:r>
                <a:rPr kumimoji="0" lang="en-US" sz="4399"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399"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sống</a:t>
              </a:r>
              <a:endParaRPr kumimoji="0" lang="vi-VN" sz="4399"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grpSp>
        <p:nvGrpSpPr>
          <p:cNvPr id="20" name="Group 19">
            <a:extLst>
              <a:ext uri="{FF2B5EF4-FFF2-40B4-BE49-F238E27FC236}">
                <a16:creationId xmlns:a16="http://schemas.microsoft.com/office/drawing/2014/main" id="{F1C32525-5403-4788-A47C-EFCA9285A537}"/>
              </a:ext>
            </a:extLst>
          </p:cNvPr>
          <p:cNvGrpSpPr/>
          <p:nvPr/>
        </p:nvGrpSpPr>
        <p:grpSpPr>
          <a:xfrm>
            <a:off x="1829913" y="5054179"/>
            <a:ext cx="8735325" cy="1015735"/>
            <a:chOff x="1524000" y="1809750"/>
            <a:chExt cx="6553200" cy="762000"/>
          </a:xfrm>
          <a:solidFill>
            <a:schemeClr val="accent4">
              <a:lumMod val="20000"/>
              <a:lumOff val="80000"/>
            </a:schemeClr>
          </a:solidFill>
        </p:grpSpPr>
        <p:sp>
          <p:nvSpPr>
            <p:cNvPr id="21" name="Rectangle 20">
              <a:extLst>
                <a:ext uri="{FF2B5EF4-FFF2-40B4-BE49-F238E27FC236}">
                  <a16:creationId xmlns:a16="http://schemas.microsoft.com/office/drawing/2014/main" id="{0287C026-24E7-4609-A0FA-35A9E780514A}"/>
                </a:ext>
              </a:extLst>
            </p:cNvPr>
            <p:cNvSpPr/>
            <p:nvPr/>
          </p:nvSpPr>
          <p:spPr>
            <a:xfrm>
              <a:off x="1524000" y="1809750"/>
              <a:ext cx="6553200" cy="762000"/>
            </a:xfrm>
            <a:prstGeom prst="rect">
              <a:avLst/>
            </a:prstGeom>
            <a:grpFill/>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8804" rtl="0" eaLnBrk="1" fontAlgn="auto" latinLnBrk="0" hangingPunct="1">
                <a:lnSpc>
                  <a:spcPct val="100000"/>
                </a:lnSpc>
                <a:spcBef>
                  <a:spcPts val="0"/>
                </a:spcBef>
                <a:spcAft>
                  <a:spcPts val="0"/>
                </a:spcAft>
                <a:buClrTx/>
                <a:buSzTx/>
                <a:buFontTx/>
                <a:buNone/>
                <a:tabLst/>
                <a:defRPr/>
              </a:pPr>
              <a:endParaRPr kumimoji="0" lang="en-US" sz="3199"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22" name="TextBox 21">
              <a:extLst>
                <a:ext uri="{FF2B5EF4-FFF2-40B4-BE49-F238E27FC236}">
                  <a16:creationId xmlns:a16="http://schemas.microsoft.com/office/drawing/2014/main" id="{0847AF57-716B-4E2B-9960-0CA140F31192}"/>
                </a:ext>
              </a:extLst>
            </p:cNvPr>
            <p:cNvSpPr txBox="1"/>
            <p:nvPr/>
          </p:nvSpPr>
          <p:spPr>
            <a:xfrm>
              <a:off x="1578427" y="1907722"/>
              <a:ext cx="6418218" cy="577081"/>
            </a:xfrm>
            <a:prstGeom prst="rect">
              <a:avLst/>
            </a:prstGeom>
            <a:grpFill/>
            <a:ln>
              <a:noFill/>
            </a:ln>
          </p:spPr>
          <p:txBody>
            <a:bodyPr wrap="square" rtlCol="0">
              <a:spAutoFit/>
            </a:bodyPr>
            <a:lstStyle/>
            <a:p>
              <a:pPr marL="0" marR="0" lvl="0" indent="0" algn="l" defTabSz="1218804" rtl="0" eaLnBrk="1" fontAlgn="auto" latinLnBrk="0" hangingPunct="1">
                <a:lnSpc>
                  <a:spcPct val="100000"/>
                </a:lnSpc>
                <a:spcBef>
                  <a:spcPts val="0"/>
                </a:spcBef>
                <a:spcAft>
                  <a:spcPts val="0"/>
                </a:spcAft>
                <a:buClrTx/>
                <a:buSzTx/>
                <a:buFontTx/>
                <a:buNone/>
                <a:tabLst/>
                <a:defRPr/>
              </a:pPr>
              <a:r>
                <a:rPr kumimoji="0" lang="en-US" sz="4399"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 </a:t>
              </a:r>
              <a:r>
                <a:rPr kumimoji="0" lang="en-US" sz="4399"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Mạch</a:t>
              </a:r>
              <a:r>
                <a:rPr kumimoji="0" lang="en-US" sz="4399"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399"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máu</a:t>
              </a:r>
              <a:endParaRPr kumimoji="0" lang="vi-VN" sz="4399"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pic>
        <p:nvPicPr>
          <p:cNvPr id="23" name="Picture 22">
            <a:extLst>
              <a:ext uri="{FF2B5EF4-FFF2-40B4-BE49-F238E27FC236}">
                <a16:creationId xmlns:a16="http://schemas.microsoft.com/office/drawing/2014/main" id="{6C72EE55-5089-45B3-9CC9-32C4D6B8E09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47628" y="2121480"/>
            <a:ext cx="1088288" cy="1064710"/>
          </a:xfrm>
          <a:prstGeom prst="rect">
            <a:avLst/>
          </a:prstGeom>
        </p:spPr>
      </p:pic>
      <p:pic>
        <p:nvPicPr>
          <p:cNvPr id="24" name="Picture 23">
            <a:extLst>
              <a:ext uri="{FF2B5EF4-FFF2-40B4-BE49-F238E27FC236}">
                <a16:creationId xmlns:a16="http://schemas.microsoft.com/office/drawing/2014/main" id="{8FEE0265-EED6-45CF-9D5E-9A4504A85FA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22448" y="5053071"/>
            <a:ext cx="1001223" cy="962629"/>
          </a:xfrm>
          <a:prstGeom prst="rect">
            <a:avLst/>
          </a:prstGeom>
        </p:spPr>
      </p:pic>
      <p:pic>
        <p:nvPicPr>
          <p:cNvPr id="25" name="Picture 24">
            <a:extLst>
              <a:ext uri="{FF2B5EF4-FFF2-40B4-BE49-F238E27FC236}">
                <a16:creationId xmlns:a16="http://schemas.microsoft.com/office/drawing/2014/main" id="{E7482A25-BD46-4580-B17C-442247CAB16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11882" y="3608249"/>
            <a:ext cx="1001223" cy="962629"/>
          </a:xfrm>
          <a:prstGeom prst="rect">
            <a:avLst/>
          </a:prstGeom>
        </p:spPr>
      </p:pic>
      <p:sp>
        <p:nvSpPr>
          <p:cNvPr id="27" name="Rounded Rectangle 3">
            <a:extLst>
              <a:ext uri="{FF2B5EF4-FFF2-40B4-BE49-F238E27FC236}">
                <a16:creationId xmlns:a16="http://schemas.microsoft.com/office/drawing/2014/main" id="{D9EBC2F1-1253-4E50-80AB-5AF0C813EB1F}"/>
              </a:ext>
            </a:extLst>
          </p:cNvPr>
          <p:cNvSpPr/>
          <p:nvPr/>
        </p:nvSpPr>
        <p:spPr>
          <a:xfrm>
            <a:off x="737250" y="474363"/>
            <a:ext cx="10885818" cy="150822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804" rtl="0" eaLnBrk="1" fontAlgn="auto" latinLnBrk="0" hangingPunct="1">
              <a:lnSpc>
                <a:spcPct val="100000"/>
              </a:lnSpc>
              <a:spcBef>
                <a:spcPts val="0"/>
              </a:spcBef>
              <a:spcAft>
                <a:spcPts val="0"/>
              </a:spcAft>
              <a:buClrTx/>
              <a:buSzTx/>
              <a:buFontTx/>
              <a:buNone/>
              <a:tabLst/>
              <a:defRPr/>
            </a:pPr>
            <a:r>
              <a:rPr kumimoji="0" lang="vi-VN" sz="4266"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Cơ</a:t>
            </a:r>
            <a:r>
              <a:rPr kumimoji="0" lang="en-US" sz="4266"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266"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quan</a:t>
            </a:r>
            <a:r>
              <a:rPr kumimoji="0" lang="en-US" sz="4266"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266"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thần</a:t>
            </a:r>
            <a:r>
              <a:rPr kumimoji="0" lang="en-US" sz="4266"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266"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kinh</a:t>
            </a:r>
            <a:r>
              <a:rPr kumimoji="0" lang="en-US" sz="4266"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266"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gồm</a:t>
            </a:r>
            <a:r>
              <a:rPr kumimoji="0" lang="en-US" sz="4266"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266"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não</a:t>
            </a:r>
            <a:r>
              <a:rPr kumimoji="0" lang="en-US" sz="4266"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266"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US" sz="4266"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266"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dây</a:t>
            </a:r>
            <a:r>
              <a:rPr kumimoji="0" lang="en-US" sz="4266"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266"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thần</a:t>
            </a:r>
            <a:r>
              <a:rPr kumimoji="0" lang="en-US" sz="4266"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266"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kinh</a:t>
            </a:r>
            <a:r>
              <a:rPr kumimoji="0" lang="en-US" sz="4266"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266"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và</a:t>
            </a:r>
            <a:r>
              <a:rPr kumimoji="0" lang="en-US" sz="4266"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vi-VN" sz="4266"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8" name="Right Arrow 16">
            <a:hlinkClick r:id="rId8" action="ppaction://hlinksldjump"/>
            <a:extLst>
              <a:ext uri="{FF2B5EF4-FFF2-40B4-BE49-F238E27FC236}">
                <a16:creationId xmlns:a16="http://schemas.microsoft.com/office/drawing/2014/main" id="{5C75408D-7F42-4530-AC8F-35811F14B94A}"/>
              </a:ext>
            </a:extLst>
          </p:cNvPr>
          <p:cNvSpPr/>
          <p:nvPr/>
        </p:nvSpPr>
        <p:spPr>
          <a:xfrm>
            <a:off x="10768384" y="5968340"/>
            <a:ext cx="1117309" cy="609441"/>
          </a:xfrm>
          <a:prstGeom prst="rightArrow">
            <a:avLst/>
          </a:prstGeom>
          <a:solidFill>
            <a:srgbClr val="FFFF00"/>
          </a:solidFill>
          <a:ln>
            <a:solidFill>
              <a:schemeClr val="accent1"/>
            </a:solidFill>
          </a:ln>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1218804" rtl="0" eaLnBrk="1" fontAlgn="auto" latinLnBrk="0" hangingPunct="1">
              <a:lnSpc>
                <a:spcPct val="100000"/>
              </a:lnSpc>
              <a:spcBef>
                <a:spcPts val="0"/>
              </a:spcBef>
              <a:spcAft>
                <a:spcPts val="0"/>
              </a:spcAft>
              <a:buClrTx/>
              <a:buSzTx/>
              <a:buFontTx/>
              <a:buNone/>
              <a:tabLst/>
              <a:defRPr/>
            </a:pPr>
            <a:endParaRPr kumimoji="0" lang="en-US" sz="2399"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5760789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par>
                                <p:cTn id="8" presetID="22" presetClass="entr" presetSubtype="8"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left)">
                                      <p:cBhvr>
                                        <p:cTn id="10" dur="500"/>
                                        <p:tgtEl>
                                          <p:spTgt spid="17"/>
                                        </p:tgtEl>
                                      </p:cBhvr>
                                    </p:animEffect>
                                  </p:childTnLst>
                                </p:cTn>
                              </p:par>
                              <p:par>
                                <p:cTn id="11" presetID="22" presetClass="entr" presetSubtype="8"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left)">
                                      <p:cBhvr>
                                        <p:cTn id="1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17"/>
                    </p:tgtEl>
                  </p:cond>
                </p:stCondLst>
                <p:endSync evt="end" delay="0">
                  <p:rtn val="all"/>
                </p:endSync>
                <p:childTnLst>
                  <p:par>
                    <p:cTn id="15" fill="hold">
                      <p:stCondLst>
                        <p:cond delay="0"/>
                      </p:stCondLst>
                      <p:childTnLst>
                        <p:par>
                          <p:cTn id="16" fill="hold">
                            <p:stCondLst>
                              <p:cond delay="0"/>
                            </p:stCondLst>
                            <p:childTnLst>
                              <p:par>
                                <p:cTn id="17" presetID="23" presetClass="entr" presetSubtype="32" fill="hold" nodeType="clickEffect">
                                  <p:stCondLst>
                                    <p:cond delay="1000"/>
                                  </p:stCondLst>
                                  <p:childTnLst>
                                    <p:set>
                                      <p:cBhvr>
                                        <p:cTn id="18" dur="1" fill="hold">
                                          <p:stCondLst>
                                            <p:cond delay="0"/>
                                          </p:stCondLst>
                                        </p:cTn>
                                        <p:tgtEl>
                                          <p:spTgt spid="23"/>
                                        </p:tgtEl>
                                        <p:attrNameLst>
                                          <p:attrName>style.visibility</p:attrName>
                                        </p:attrNameLst>
                                      </p:cBhvr>
                                      <p:to>
                                        <p:strVal val="visible"/>
                                      </p:to>
                                    </p:set>
                                    <p:anim calcmode="lin" valueType="num">
                                      <p:cBhvr>
                                        <p:cTn id="19" dur="250" fill="hold"/>
                                        <p:tgtEl>
                                          <p:spTgt spid="23"/>
                                        </p:tgtEl>
                                        <p:attrNameLst>
                                          <p:attrName>ppt_w</p:attrName>
                                        </p:attrNameLst>
                                      </p:cBhvr>
                                      <p:tavLst>
                                        <p:tav tm="0">
                                          <p:val>
                                            <p:strVal val="4*#ppt_w"/>
                                          </p:val>
                                        </p:tav>
                                        <p:tav tm="100000">
                                          <p:val>
                                            <p:strVal val="#ppt_w"/>
                                          </p:val>
                                        </p:tav>
                                      </p:tavLst>
                                    </p:anim>
                                    <p:anim calcmode="lin" valueType="num">
                                      <p:cBhvr>
                                        <p:cTn id="20" dur="250" fill="hold"/>
                                        <p:tgtEl>
                                          <p:spTgt spid="2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7"/>
                                            </p:cond>
                                          </p:stCondLst>
                                          <p:endCondLst>
                                            <p:cond evt="onStopAudio" delay="0">
                                              <p:tgtEl>
                                                <p:sldTgt/>
                                              </p:tgtEl>
                                            </p:cond>
                                          </p:endCondLst>
                                        </p:cTn>
                                        <p:tgtEl>
                                          <p:sndTgt r:embed="rId2" name="Check mark.wav"/>
                                        </p:tgtEl>
                                      </p:cMediaNode>
                                    </p:audio>
                                  </p:subTnLst>
                                </p:cTn>
                              </p:par>
                            </p:childTnLst>
                          </p:cTn>
                        </p:par>
                      </p:childTnLst>
                    </p:cTn>
                  </p:par>
                </p:childTnLst>
              </p:cTn>
              <p:nextCondLst>
                <p:cond evt="onClick" delay="0">
                  <p:tgtEl>
                    <p:spTgt spid="17"/>
                  </p:tgtEl>
                </p:cond>
              </p:nextCondLst>
            </p:seq>
            <p:seq concurrent="1" nextAc="seek">
              <p:cTn id="21" restart="whenNotActive" fill="hold" evtFilter="cancelBubble" nodeType="interactiveSeq">
                <p:stCondLst>
                  <p:cond evt="onClick" delay="0">
                    <p:tgtEl>
                      <p:spTgt spid="14"/>
                    </p:tgtEl>
                  </p:cond>
                </p:stCondLst>
                <p:endSync evt="end" delay="0">
                  <p:rtn val="all"/>
                </p:endSync>
                <p:childTnLst>
                  <p:par>
                    <p:cTn id="22" fill="hold">
                      <p:stCondLst>
                        <p:cond delay="0"/>
                      </p:stCondLst>
                      <p:childTnLst>
                        <p:par>
                          <p:cTn id="23" fill="hold">
                            <p:stCondLst>
                              <p:cond delay="0"/>
                            </p:stCondLst>
                            <p:childTnLst>
                              <p:par>
                                <p:cTn id="24" presetID="23" presetClass="entr" presetSubtype="32" fill="hold" nodeType="clickEffect">
                                  <p:stCondLst>
                                    <p:cond delay="1000"/>
                                  </p:stCondLst>
                                  <p:childTnLst>
                                    <p:set>
                                      <p:cBhvr>
                                        <p:cTn id="25" dur="1" fill="hold">
                                          <p:stCondLst>
                                            <p:cond delay="0"/>
                                          </p:stCondLst>
                                        </p:cTn>
                                        <p:tgtEl>
                                          <p:spTgt spid="25"/>
                                        </p:tgtEl>
                                        <p:attrNameLst>
                                          <p:attrName>style.visibility</p:attrName>
                                        </p:attrNameLst>
                                      </p:cBhvr>
                                      <p:to>
                                        <p:strVal val="visible"/>
                                      </p:to>
                                    </p:set>
                                    <p:anim calcmode="lin" valueType="num">
                                      <p:cBhvr>
                                        <p:cTn id="26" dur="250" fill="hold"/>
                                        <p:tgtEl>
                                          <p:spTgt spid="25"/>
                                        </p:tgtEl>
                                        <p:attrNameLst>
                                          <p:attrName>ppt_w</p:attrName>
                                        </p:attrNameLst>
                                      </p:cBhvr>
                                      <p:tavLst>
                                        <p:tav tm="0">
                                          <p:val>
                                            <p:strVal val="4*#ppt_w"/>
                                          </p:val>
                                        </p:tav>
                                        <p:tav tm="100000">
                                          <p:val>
                                            <p:strVal val="#ppt_w"/>
                                          </p:val>
                                        </p:tav>
                                      </p:tavLst>
                                    </p:anim>
                                    <p:anim calcmode="lin" valueType="num">
                                      <p:cBhvr>
                                        <p:cTn id="27" dur="250" fill="hold"/>
                                        <p:tgtEl>
                                          <p:spTgt spid="2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4"/>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14"/>
                  </p:tgtEl>
                </p:cond>
              </p:nextCondLst>
            </p:seq>
            <p:seq concurrent="1" nextAc="seek">
              <p:cTn id="28" restart="whenNotActive" fill="hold" evtFilter="cancelBubble" nodeType="interactiveSeq">
                <p:stCondLst>
                  <p:cond evt="onClick" delay="0">
                    <p:tgtEl>
                      <p:spTgt spid="20"/>
                    </p:tgtEl>
                  </p:cond>
                </p:stCondLst>
                <p:endSync evt="end" delay="0">
                  <p:rtn val="all"/>
                </p:endSync>
                <p:childTnLst>
                  <p:par>
                    <p:cTn id="29" fill="hold">
                      <p:stCondLst>
                        <p:cond delay="0"/>
                      </p:stCondLst>
                      <p:childTnLst>
                        <p:par>
                          <p:cTn id="30" fill="hold">
                            <p:stCondLst>
                              <p:cond delay="0"/>
                            </p:stCondLst>
                            <p:childTnLst>
                              <p:par>
                                <p:cTn id="31" presetID="23" presetClass="entr" presetSubtype="32" fill="hold" nodeType="clickEffect">
                                  <p:stCondLst>
                                    <p:cond delay="1000"/>
                                  </p:stCondLst>
                                  <p:childTnLst>
                                    <p:set>
                                      <p:cBhvr>
                                        <p:cTn id="32" dur="1" fill="hold">
                                          <p:stCondLst>
                                            <p:cond delay="0"/>
                                          </p:stCondLst>
                                        </p:cTn>
                                        <p:tgtEl>
                                          <p:spTgt spid="24"/>
                                        </p:tgtEl>
                                        <p:attrNameLst>
                                          <p:attrName>style.visibility</p:attrName>
                                        </p:attrNameLst>
                                      </p:cBhvr>
                                      <p:to>
                                        <p:strVal val="visible"/>
                                      </p:to>
                                    </p:set>
                                    <p:anim calcmode="lin" valueType="num">
                                      <p:cBhvr>
                                        <p:cTn id="33" dur="250" fill="hold"/>
                                        <p:tgtEl>
                                          <p:spTgt spid="24"/>
                                        </p:tgtEl>
                                        <p:attrNameLst>
                                          <p:attrName>ppt_w</p:attrName>
                                        </p:attrNameLst>
                                      </p:cBhvr>
                                      <p:tavLst>
                                        <p:tav tm="0">
                                          <p:val>
                                            <p:strVal val="4*#ppt_w"/>
                                          </p:val>
                                        </p:tav>
                                        <p:tav tm="100000">
                                          <p:val>
                                            <p:strVal val="#ppt_w"/>
                                          </p:val>
                                        </p:tav>
                                      </p:tavLst>
                                    </p:anim>
                                    <p:anim calcmode="lin" valueType="num">
                                      <p:cBhvr>
                                        <p:cTn id="34" dur="250" fill="hold"/>
                                        <p:tgtEl>
                                          <p:spTgt spid="2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1"/>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20"/>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图片 5" descr="34"/>
          <p:cNvPicPr>
            <a:picLocks noChangeAspect="1"/>
          </p:cNvPicPr>
          <p:nvPr/>
        </p:nvPicPr>
        <p:blipFill>
          <a:blip r:embed="rId4"/>
          <a:stretch>
            <a:fillRect/>
          </a:stretch>
        </p:blipFill>
        <p:spPr>
          <a:xfrm>
            <a:off x="1588" y="3189728"/>
            <a:ext cx="12179303" cy="3663631"/>
          </a:xfrm>
          <a:prstGeom prst="rect">
            <a:avLst/>
          </a:prstGeom>
        </p:spPr>
      </p:pic>
      <p:sp>
        <p:nvSpPr>
          <p:cNvPr id="2" name="矩形 1"/>
          <p:cNvSpPr/>
          <p:nvPr/>
        </p:nvSpPr>
        <p:spPr>
          <a:xfrm>
            <a:off x="621820" y="590079"/>
            <a:ext cx="11013746" cy="56405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799" b="1" i="0" u="none" strike="noStrike" kern="1200" cap="none" spc="0" normalizeH="0" baseline="0" noProof="0">
              <a:ln>
                <a:noFill/>
              </a:ln>
              <a:solidFill>
                <a:srgbClr val="FFFFFF"/>
              </a:solidFill>
              <a:effectLst/>
              <a:uLnTx/>
              <a:uFillTx/>
              <a:latin typeface="Cambria" panose="02040503050406030204" pitchFamily="18" charset="0"/>
              <a:ea typeface="等线" panose="02010600030101010101" pitchFamily="2" charset="-122"/>
              <a:cs typeface="+mn-cs"/>
            </a:endParaRPr>
          </a:p>
        </p:txBody>
      </p:sp>
      <p:pic>
        <p:nvPicPr>
          <p:cNvPr id="3" name="图片 2" descr="35"/>
          <p:cNvPicPr>
            <a:picLocks noChangeAspect="1"/>
          </p:cNvPicPr>
          <p:nvPr/>
        </p:nvPicPr>
        <p:blipFill>
          <a:blip r:embed="rId5"/>
          <a:stretch>
            <a:fillRect/>
          </a:stretch>
        </p:blipFill>
        <p:spPr>
          <a:xfrm>
            <a:off x="1588" y="-56817"/>
            <a:ext cx="12179303" cy="5795405"/>
          </a:xfrm>
          <a:prstGeom prst="rect">
            <a:avLst/>
          </a:prstGeom>
        </p:spPr>
      </p:pic>
      <p:grpSp>
        <p:nvGrpSpPr>
          <p:cNvPr id="14" name="Group 13">
            <a:extLst>
              <a:ext uri="{FF2B5EF4-FFF2-40B4-BE49-F238E27FC236}">
                <a16:creationId xmlns:a16="http://schemas.microsoft.com/office/drawing/2014/main" id="{2E85990F-CF93-47BE-A072-3F44C3D09166}"/>
              </a:ext>
            </a:extLst>
          </p:cNvPr>
          <p:cNvGrpSpPr/>
          <p:nvPr/>
        </p:nvGrpSpPr>
        <p:grpSpPr>
          <a:xfrm>
            <a:off x="1829912" y="2601904"/>
            <a:ext cx="8735325" cy="1015735"/>
            <a:chOff x="1524000" y="1809750"/>
            <a:chExt cx="6553200" cy="762000"/>
          </a:xfrm>
          <a:solidFill>
            <a:schemeClr val="accent4">
              <a:lumMod val="20000"/>
              <a:lumOff val="80000"/>
            </a:schemeClr>
          </a:solidFill>
        </p:grpSpPr>
        <p:sp>
          <p:nvSpPr>
            <p:cNvPr id="15" name="Rectangle 14">
              <a:extLst>
                <a:ext uri="{FF2B5EF4-FFF2-40B4-BE49-F238E27FC236}">
                  <a16:creationId xmlns:a16="http://schemas.microsoft.com/office/drawing/2014/main" id="{70DC812D-BD31-43EB-8838-342F2D50E541}"/>
                </a:ext>
              </a:extLst>
            </p:cNvPr>
            <p:cNvSpPr/>
            <p:nvPr/>
          </p:nvSpPr>
          <p:spPr>
            <a:xfrm>
              <a:off x="1524000" y="1809750"/>
              <a:ext cx="6553200" cy="762000"/>
            </a:xfrm>
            <a:prstGeom prst="rect">
              <a:avLst/>
            </a:prstGeom>
            <a:grpFill/>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8804"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6" name="TextBox 15">
              <a:extLst>
                <a:ext uri="{FF2B5EF4-FFF2-40B4-BE49-F238E27FC236}">
                  <a16:creationId xmlns:a16="http://schemas.microsoft.com/office/drawing/2014/main" id="{B1E8005E-1CBF-4A9D-B130-ACA49CE6A803}"/>
                </a:ext>
              </a:extLst>
            </p:cNvPr>
            <p:cNvSpPr txBox="1"/>
            <p:nvPr/>
          </p:nvSpPr>
          <p:spPr>
            <a:xfrm>
              <a:off x="1578427" y="1907722"/>
              <a:ext cx="6418218" cy="531053"/>
            </a:xfrm>
            <a:prstGeom prst="rect">
              <a:avLst/>
            </a:prstGeom>
            <a:grpFill/>
            <a:ln>
              <a:noFill/>
            </a:ln>
          </p:spPr>
          <p:txBody>
            <a:bodyPr wrap="square" rtlCol="0">
              <a:spAutoFit/>
            </a:bodyPr>
            <a:lstStyle/>
            <a:p>
              <a:pPr marL="0" marR="0" lvl="0" indent="0" algn="l" defTabSz="1218804"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A.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Cột</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sống</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grpSp>
        <p:nvGrpSpPr>
          <p:cNvPr id="17" name="Group 16">
            <a:extLst>
              <a:ext uri="{FF2B5EF4-FFF2-40B4-BE49-F238E27FC236}">
                <a16:creationId xmlns:a16="http://schemas.microsoft.com/office/drawing/2014/main" id="{71C881C8-316C-44FE-9DCF-74C3941E9F13}"/>
              </a:ext>
            </a:extLst>
          </p:cNvPr>
          <p:cNvGrpSpPr/>
          <p:nvPr/>
        </p:nvGrpSpPr>
        <p:grpSpPr>
          <a:xfrm>
            <a:off x="1829913" y="3820786"/>
            <a:ext cx="8735325" cy="1015735"/>
            <a:chOff x="1524000" y="1809750"/>
            <a:chExt cx="6553200" cy="762000"/>
          </a:xfrm>
          <a:solidFill>
            <a:schemeClr val="accent4">
              <a:lumMod val="20000"/>
              <a:lumOff val="80000"/>
            </a:schemeClr>
          </a:solidFill>
        </p:grpSpPr>
        <p:sp>
          <p:nvSpPr>
            <p:cNvPr id="18" name="Rectangle 17">
              <a:extLst>
                <a:ext uri="{FF2B5EF4-FFF2-40B4-BE49-F238E27FC236}">
                  <a16:creationId xmlns:a16="http://schemas.microsoft.com/office/drawing/2014/main" id="{D1058467-DA79-4057-8633-D2DDD7AA0539}"/>
                </a:ext>
              </a:extLst>
            </p:cNvPr>
            <p:cNvSpPr/>
            <p:nvPr/>
          </p:nvSpPr>
          <p:spPr>
            <a:xfrm>
              <a:off x="1524000" y="1809750"/>
              <a:ext cx="6553200" cy="762000"/>
            </a:xfrm>
            <a:prstGeom prst="rect">
              <a:avLst/>
            </a:prstGeom>
            <a:grpFill/>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8804"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9" name="TextBox 18">
              <a:extLst>
                <a:ext uri="{FF2B5EF4-FFF2-40B4-BE49-F238E27FC236}">
                  <a16:creationId xmlns:a16="http://schemas.microsoft.com/office/drawing/2014/main" id="{EE1CDB6C-9318-4F7E-8498-25E0C882777A}"/>
                </a:ext>
              </a:extLst>
            </p:cNvPr>
            <p:cNvSpPr txBox="1"/>
            <p:nvPr/>
          </p:nvSpPr>
          <p:spPr>
            <a:xfrm>
              <a:off x="1578427" y="1907722"/>
              <a:ext cx="6418218" cy="531053"/>
            </a:xfrm>
            <a:prstGeom prst="rect">
              <a:avLst/>
            </a:prstGeom>
            <a:grpFill/>
            <a:ln>
              <a:noFill/>
            </a:ln>
          </p:spPr>
          <p:txBody>
            <a:bodyPr wrap="square" rtlCol="0">
              <a:spAutoFit/>
            </a:bodyPr>
            <a:lstStyle/>
            <a:p>
              <a:pPr marL="0" marR="0" lvl="0" indent="0" algn="l" defTabSz="1218804"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B.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Hộp</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sọ</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grpSp>
        <p:nvGrpSpPr>
          <p:cNvPr id="20" name="Group 19">
            <a:extLst>
              <a:ext uri="{FF2B5EF4-FFF2-40B4-BE49-F238E27FC236}">
                <a16:creationId xmlns:a16="http://schemas.microsoft.com/office/drawing/2014/main" id="{F1C32525-5403-4788-A47C-EFCA9285A537}"/>
              </a:ext>
            </a:extLst>
          </p:cNvPr>
          <p:cNvGrpSpPr/>
          <p:nvPr/>
        </p:nvGrpSpPr>
        <p:grpSpPr>
          <a:xfrm>
            <a:off x="1829913" y="5054179"/>
            <a:ext cx="8735325" cy="1015735"/>
            <a:chOff x="1524000" y="1809750"/>
            <a:chExt cx="6553200" cy="762000"/>
          </a:xfrm>
          <a:solidFill>
            <a:schemeClr val="accent4">
              <a:lumMod val="20000"/>
              <a:lumOff val="80000"/>
            </a:schemeClr>
          </a:solidFill>
        </p:grpSpPr>
        <p:sp>
          <p:nvSpPr>
            <p:cNvPr id="21" name="Rectangle 20">
              <a:extLst>
                <a:ext uri="{FF2B5EF4-FFF2-40B4-BE49-F238E27FC236}">
                  <a16:creationId xmlns:a16="http://schemas.microsoft.com/office/drawing/2014/main" id="{0287C026-24E7-4609-A0FA-35A9E780514A}"/>
                </a:ext>
              </a:extLst>
            </p:cNvPr>
            <p:cNvSpPr/>
            <p:nvPr/>
          </p:nvSpPr>
          <p:spPr>
            <a:xfrm>
              <a:off x="1524000" y="1809750"/>
              <a:ext cx="6553200" cy="762000"/>
            </a:xfrm>
            <a:prstGeom prst="rect">
              <a:avLst/>
            </a:prstGeom>
            <a:grpFill/>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8804"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22" name="TextBox 21">
              <a:extLst>
                <a:ext uri="{FF2B5EF4-FFF2-40B4-BE49-F238E27FC236}">
                  <a16:creationId xmlns:a16="http://schemas.microsoft.com/office/drawing/2014/main" id="{0847AF57-716B-4E2B-9960-0CA140F31192}"/>
                </a:ext>
              </a:extLst>
            </p:cNvPr>
            <p:cNvSpPr txBox="1"/>
            <p:nvPr/>
          </p:nvSpPr>
          <p:spPr>
            <a:xfrm>
              <a:off x="1578427" y="1907722"/>
              <a:ext cx="6418218" cy="531053"/>
            </a:xfrm>
            <a:prstGeom prst="rect">
              <a:avLst/>
            </a:prstGeom>
            <a:grpFill/>
            <a:ln>
              <a:noFill/>
            </a:ln>
          </p:spPr>
          <p:txBody>
            <a:bodyPr wrap="square" rtlCol="0">
              <a:spAutoFit/>
            </a:bodyPr>
            <a:lstStyle/>
            <a:p>
              <a:pPr marL="0" marR="0" lvl="0" indent="0" algn="l" defTabSz="1218804"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Xương</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sống</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pic>
        <p:nvPicPr>
          <p:cNvPr id="23" name="Picture 22">
            <a:extLst>
              <a:ext uri="{FF2B5EF4-FFF2-40B4-BE49-F238E27FC236}">
                <a16:creationId xmlns:a16="http://schemas.microsoft.com/office/drawing/2014/main" id="{6C72EE55-5089-45B3-9CC9-32C4D6B8E09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62089" y="3767704"/>
            <a:ext cx="1088288" cy="1064710"/>
          </a:xfrm>
          <a:prstGeom prst="rect">
            <a:avLst/>
          </a:prstGeom>
        </p:spPr>
      </p:pic>
      <p:pic>
        <p:nvPicPr>
          <p:cNvPr id="24" name="Picture 23">
            <a:extLst>
              <a:ext uri="{FF2B5EF4-FFF2-40B4-BE49-F238E27FC236}">
                <a16:creationId xmlns:a16="http://schemas.microsoft.com/office/drawing/2014/main" id="{8FEE0265-EED6-45CF-9D5E-9A4504A85FA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449381" y="5063751"/>
            <a:ext cx="1001223" cy="962629"/>
          </a:xfrm>
          <a:prstGeom prst="rect">
            <a:avLst/>
          </a:prstGeom>
        </p:spPr>
      </p:pic>
      <p:pic>
        <p:nvPicPr>
          <p:cNvPr id="25" name="Picture 24">
            <a:extLst>
              <a:ext uri="{FF2B5EF4-FFF2-40B4-BE49-F238E27FC236}">
                <a16:creationId xmlns:a16="http://schemas.microsoft.com/office/drawing/2014/main" id="{E7482A25-BD46-4580-B17C-442247CAB16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118315" y="2526832"/>
            <a:ext cx="1001223" cy="962629"/>
          </a:xfrm>
          <a:prstGeom prst="rect">
            <a:avLst/>
          </a:prstGeom>
        </p:spPr>
      </p:pic>
      <p:sp>
        <p:nvSpPr>
          <p:cNvPr id="26" name="Right Arrow 16">
            <a:hlinkClick r:id="rId8" action="ppaction://hlinksldjump"/>
            <a:extLst>
              <a:ext uri="{FF2B5EF4-FFF2-40B4-BE49-F238E27FC236}">
                <a16:creationId xmlns:a16="http://schemas.microsoft.com/office/drawing/2014/main" id="{54217E0F-A223-40A5-A531-759776E50464}"/>
              </a:ext>
            </a:extLst>
          </p:cNvPr>
          <p:cNvSpPr/>
          <p:nvPr/>
        </p:nvSpPr>
        <p:spPr>
          <a:xfrm>
            <a:off x="10768384" y="5968340"/>
            <a:ext cx="1117309" cy="609441"/>
          </a:xfrm>
          <a:prstGeom prst="rightArrow">
            <a:avLst/>
          </a:prstGeom>
          <a:solidFill>
            <a:srgbClr val="FFFF00"/>
          </a:solidFill>
          <a:ln>
            <a:solidFill>
              <a:schemeClr val="accent1"/>
            </a:solidFill>
          </a:ln>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1218804" rtl="0" eaLnBrk="1" fontAlgn="auto" latinLnBrk="0" hangingPunct="1">
              <a:lnSpc>
                <a:spcPct val="100000"/>
              </a:lnSpc>
              <a:spcBef>
                <a:spcPts val="0"/>
              </a:spcBef>
              <a:spcAft>
                <a:spcPts val="0"/>
              </a:spcAft>
              <a:buClrTx/>
              <a:buSzTx/>
              <a:buFontTx/>
              <a:buNone/>
              <a:tabLst/>
              <a:defRPr/>
            </a:pPr>
            <a:endParaRPr kumimoji="0" lang="en-US" sz="2399"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7" name="Rounded Rectangle 3">
            <a:extLst>
              <a:ext uri="{FF2B5EF4-FFF2-40B4-BE49-F238E27FC236}">
                <a16:creationId xmlns:a16="http://schemas.microsoft.com/office/drawing/2014/main" id="{D9EBC2F1-1253-4E50-80AB-5AF0C813EB1F}"/>
              </a:ext>
            </a:extLst>
          </p:cNvPr>
          <p:cNvSpPr/>
          <p:nvPr/>
        </p:nvSpPr>
        <p:spPr>
          <a:xfrm>
            <a:off x="737250" y="474363"/>
            <a:ext cx="10885818" cy="150822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804" rtl="0" eaLnBrk="1" fontAlgn="auto" latinLnBrk="0" hangingPunct="1">
              <a:lnSpc>
                <a:spcPct val="100000"/>
              </a:lnSpc>
              <a:spcBef>
                <a:spcPts val="0"/>
              </a:spcBef>
              <a:spcAft>
                <a:spcPts val="0"/>
              </a:spcAft>
              <a:buClrTx/>
              <a:buSzTx/>
              <a:buFontTx/>
              <a:buNone/>
              <a:tabLst/>
              <a:defRPr/>
            </a:pPr>
            <a:r>
              <a:rPr kumimoji="0" lang="en-US" sz="4266"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Não</a:t>
            </a:r>
            <a:r>
              <a:rPr kumimoji="0" lang="en-US" sz="4266"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266"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nằm</a:t>
            </a:r>
            <a:r>
              <a:rPr kumimoji="0" lang="en-US" sz="4266"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ở </a:t>
            </a:r>
            <a:r>
              <a:rPr kumimoji="0" lang="en-US" sz="4266"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đâu</a:t>
            </a:r>
            <a:r>
              <a:rPr kumimoji="0" lang="en-US" sz="4266"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266"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trong</a:t>
            </a:r>
            <a:r>
              <a:rPr kumimoji="0" lang="en-US" sz="4266"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266"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cơ</a:t>
            </a:r>
            <a:r>
              <a:rPr kumimoji="0" lang="en-US" sz="4266"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266"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thể</a:t>
            </a:r>
            <a:r>
              <a:rPr kumimoji="0" lang="en-US" sz="4266"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vi-VN" sz="4266"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6887716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par>
                                <p:cTn id="8" presetID="22" presetClass="entr" presetSubtype="8"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left)">
                                      <p:cBhvr>
                                        <p:cTn id="10" dur="500"/>
                                        <p:tgtEl>
                                          <p:spTgt spid="17"/>
                                        </p:tgtEl>
                                      </p:cBhvr>
                                    </p:animEffect>
                                  </p:childTnLst>
                                </p:cTn>
                              </p:par>
                              <p:par>
                                <p:cTn id="11" presetID="22" presetClass="entr" presetSubtype="8"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left)">
                                      <p:cBhvr>
                                        <p:cTn id="1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17"/>
                    </p:tgtEl>
                  </p:cond>
                </p:stCondLst>
                <p:endSync evt="end" delay="0">
                  <p:rtn val="all"/>
                </p:endSync>
                <p:childTnLst>
                  <p:par>
                    <p:cTn id="15" fill="hold">
                      <p:stCondLst>
                        <p:cond delay="0"/>
                      </p:stCondLst>
                      <p:childTnLst>
                        <p:par>
                          <p:cTn id="16" fill="hold">
                            <p:stCondLst>
                              <p:cond delay="0"/>
                            </p:stCondLst>
                            <p:childTnLst>
                              <p:par>
                                <p:cTn id="17" presetID="23" presetClass="entr" presetSubtype="32" fill="hold" nodeType="clickEffect">
                                  <p:stCondLst>
                                    <p:cond delay="1000"/>
                                  </p:stCondLst>
                                  <p:childTnLst>
                                    <p:set>
                                      <p:cBhvr>
                                        <p:cTn id="18" dur="1" fill="hold">
                                          <p:stCondLst>
                                            <p:cond delay="0"/>
                                          </p:stCondLst>
                                        </p:cTn>
                                        <p:tgtEl>
                                          <p:spTgt spid="23"/>
                                        </p:tgtEl>
                                        <p:attrNameLst>
                                          <p:attrName>style.visibility</p:attrName>
                                        </p:attrNameLst>
                                      </p:cBhvr>
                                      <p:to>
                                        <p:strVal val="visible"/>
                                      </p:to>
                                    </p:set>
                                    <p:anim calcmode="lin" valueType="num">
                                      <p:cBhvr>
                                        <p:cTn id="19" dur="250" fill="hold"/>
                                        <p:tgtEl>
                                          <p:spTgt spid="23"/>
                                        </p:tgtEl>
                                        <p:attrNameLst>
                                          <p:attrName>ppt_w</p:attrName>
                                        </p:attrNameLst>
                                      </p:cBhvr>
                                      <p:tavLst>
                                        <p:tav tm="0">
                                          <p:val>
                                            <p:strVal val="4*#ppt_w"/>
                                          </p:val>
                                        </p:tav>
                                        <p:tav tm="100000">
                                          <p:val>
                                            <p:strVal val="#ppt_w"/>
                                          </p:val>
                                        </p:tav>
                                      </p:tavLst>
                                    </p:anim>
                                    <p:anim calcmode="lin" valueType="num">
                                      <p:cBhvr>
                                        <p:cTn id="20" dur="250" fill="hold"/>
                                        <p:tgtEl>
                                          <p:spTgt spid="2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7"/>
                                            </p:cond>
                                          </p:stCondLst>
                                          <p:endCondLst>
                                            <p:cond evt="onStopAudio" delay="0">
                                              <p:tgtEl>
                                                <p:sldTgt/>
                                              </p:tgtEl>
                                            </p:cond>
                                          </p:endCondLst>
                                        </p:cTn>
                                        <p:tgtEl>
                                          <p:sndTgt r:embed="rId2" name="Check mark.wav"/>
                                        </p:tgtEl>
                                      </p:cMediaNode>
                                    </p:audio>
                                  </p:subTnLst>
                                </p:cTn>
                              </p:par>
                            </p:childTnLst>
                          </p:cTn>
                        </p:par>
                      </p:childTnLst>
                    </p:cTn>
                  </p:par>
                </p:childTnLst>
              </p:cTn>
              <p:nextCondLst>
                <p:cond evt="onClick" delay="0">
                  <p:tgtEl>
                    <p:spTgt spid="17"/>
                  </p:tgtEl>
                </p:cond>
              </p:nextCondLst>
            </p:seq>
            <p:seq concurrent="1" nextAc="seek">
              <p:cTn id="21" restart="whenNotActive" fill="hold" evtFilter="cancelBubble" nodeType="interactiveSeq">
                <p:stCondLst>
                  <p:cond evt="onClick" delay="0">
                    <p:tgtEl>
                      <p:spTgt spid="14"/>
                    </p:tgtEl>
                  </p:cond>
                </p:stCondLst>
                <p:endSync evt="end" delay="0">
                  <p:rtn val="all"/>
                </p:endSync>
                <p:childTnLst>
                  <p:par>
                    <p:cTn id="22" fill="hold">
                      <p:stCondLst>
                        <p:cond delay="0"/>
                      </p:stCondLst>
                      <p:childTnLst>
                        <p:par>
                          <p:cTn id="23" fill="hold">
                            <p:stCondLst>
                              <p:cond delay="0"/>
                            </p:stCondLst>
                            <p:childTnLst>
                              <p:par>
                                <p:cTn id="24" presetID="23" presetClass="entr" presetSubtype="32" fill="hold" nodeType="clickEffect">
                                  <p:stCondLst>
                                    <p:cond delay="1000"/>
                                  </p:stCondLst>
                                  <p:childTnLst>
                                    <p:set>
                                      <p:cBhvr>
                                        <p:cTn id="25" dur="1" fill="hold">
                                          <p:stCondLst>
                                            <p:cond delay="0"/>
                                          </p:stCondLst>
                                        </p:cTn>
                                        <p:tgtEl>
                                          <p:spTgt spid="25"/>
                                        </p:tgtEl>
                                        <p:attrNameLst>
                                          <p:attrName>style.visibility</p:attrName>
                                        </p:attrNameLst>
                                      </p:cBhvr>
                                      <p:to>
                                        <p:strVal val="visible"/>
                                      </p:to>
                                    </p:set>
                                    <p:anim calcmode="lin" valueType="num">
                                      <p:cBhvr>
                                        <p:cTn id="26" dur="250" fill="hold"/>
                                        <p:tgtEl>
                                          <p:spTgt spid="25"/>
                                        </p:tgtEl>
                                        <p:attrNameLst>
                                          <p:attrName>ppt_w</p:attrName>
                                        </p:attrNameLst>
                                      </p:cBhvr>
                                      <p:tavLst>
                                        <p:tav tm="0">
                                          <p:val>
                                            <p:strVal val="4*#ppt_w"/>
                                          </p:val>
                                        </p:tav>
                                        <p:tav tm="100000">
                                          <p:val>
                                            <p:strVal val="#ppt_w"/>
                                          </p:val>
                                        </p:tav>
                                      </p:tavLst>
                                    </p:anim>
                                    <p:anim calcmode="lin" valueType="num">
                                      <p:cBhvr>
                                        <p:cTn id="27" dur="250" fill="hold"/>
                                        <p:tgtEl>
                                          <p:spTgt spid="2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4"/>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14"/>
                  </p:tgtEl>
                </p:cond>
              </p:nextCondLst>
            </p:seq>
            <p:seq concurrent="1" nextAc="seek">
              <p:cTn id="28" restart="whenNotActive" fill="hold" evtFilter="cancelBubble" nodeType="interactiveSeq">
                <p:stCondLst>
                  <p:cond evt="onClick" delay="0">
                    <p:tgtEl>
                      <p:spTgt spid="20"/>
                    </p:tgtEl>
                  </p:cond>
                </p:stCondLst>
                <p:endSync evt="end" delay="0">
                  <p:rtn val="all"/>
                </p:endSync>
                <p:childTnLst>
                  <p:par>
                    <p:cTn id="29" fill="hold">
                      <p:stCondLst>
                        <p:cond delay="0"/>
                      </p:stCondLst>
                      <p:childTnLst>
                        <p:par>
                          <p:cTn id="30" fill="hold">
                            <p:stCondLst>
                              <p:cond delay="0"/>
                            </p:stCondLst>
                            <p:childTnLst>
                              <p:par>
                                <p:cTn id="31" presetID="23" presetClass="entr" presetSubtype="32" fill="hold" nodeType="clickEffect">
                                  <p:stCondLst>
                                    <p:cond delay="1000"/>
                                  </p:stCondLst>
                                  <p:childTnLst>
                                    <p:set>
                                      <p:cBhvr>
                                        <p:cTn id="32" dur="1" fill="hold">
                                          <p:stCondLst>
                                            <p:cond delay="0"/>
                                          </p:stCondLst>
                                        </p:cTn>
                                        <p:tgtEl>
                                          <p:spTgt spid="24"/>
                                        </p:tgtEl>
                                        <p:attrNameLst>
                                          <p:attrName>style.visibility</p:attrName>
                                        </p:attrNameLst>
                                      </p:cBhvr>
                                      <p:to>
                                        <p:strVal val="visible"/>
                                      </p:to>
                                    </p:set>
                                    <p:anim calcmode="lin" valueType="num">
                                      <p:cBhvr>
                                        <p:cTn id="33" dur="250" fill="hold"/>
                                        <p:tgtEl>
                                          <p:spTgt spid="24"/>
                                        </p:tgtEl>
                                        <p:attrNameLst>
                                          <p:attrName>ppt_w</p:attrName>
                                        </p:attrNameLst>
                                      </p:cBhvr>
                                      <p:tavLst>
                                        <p:tav tm="0">
                                          <p:val>
                                            <p:strVal val="4*#ppt_w"/>
                                          </p:val>
                                        </p:tav>
                                        <p:tav tm="100000">
                                          <p:val>
                                            <p:strVal val="#ppt_w"/>
                                          </p:val>
                                        </p:tav>
                                      </p:tavLst>
                                    </p:anim>
                                    <p:anim calcmode="lin" valueType="num">
                                      <p:cBhvr>
                                        <p:cTn id="34" dur="250" fill="hold"/>
                                        <p:tgtEl>
                                          <p:spTgt spid="2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1"/>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20"/>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图片 5" descr="34"/>
          <p:cNvPicPr>
            <a:picLocks noChangeAspect="1"/>
          </p:cNvPicPr>
          <p:nvPr/>
        </p:nvPicPr>
        <p:blipFill>
          <a:blip r:embed="rId2"/>
          <a:stretch>
            <a:fillRect/>
          </a:stretch>
        </p:blipFill>
        <p:spPr>
          <a:xfrm>
            <a:off x="1588" y="3189728"/>
            <a:ext cx="12179303" cy="3663631"/>
          </a:xfrm>
          <a:prstGeom prst="rect">
            <a:avLst/>
          </a:prstGeom>
        </p:spPr>
      </p:pic>
      <p:sp>
        <p:nvSpPr>
          <p:cNvPr id="2" name="矩形 1"/>
          <p:cNvSpPr/>
          <p:nvPr/>
        </p:nvSpPr>
        <p:spPr>
          <a:xfrm>
            <a:off x="621820" y="590079"/>
            <a:ext cx="11013746" cy="56405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3"/>
          <a:stretch>
            <a:fillRect/>
          </a:stretch>
        </p:blipFill>
        <p:spPr>
          <a:xfrm>
            <a:off x="1588" y="-56817"/>
            <a:ext cx="12179303" cy="5795405"/>
          </a:xfrm>
          <a:prstGeom prst="rect">
            <a:avLst/>
          </a:prstGeom>
        </p:spPr>
      </p:pic>
      <p:sp>
        <p:nvSpPr>
          <p:cNvPr id="27" name="Rounded Rectangle 3">
            <a:extLst>
              <a:ext uri="{FF2B5EF4-FFF2-40B4-BE49-F238E27FC236}">
                <a16:creationId xmlns:a16="http://schemas.microsoft.com/office/drawing/2014/main" id="{D9EBC2F1-1253-4E50-80AB-5AF0C813EB1F}"/>
              </a:ext>
            </a:extLst>
          </p:cNvPr>
          <p:cNvSpPr/>
          <p:nvPr/>
        </p:nvSpPr>
        <p:spPr>
          <a:xfrm>
            <a:off x="1404042" y="1642252"/>
            <a:ext cx="9380578" cy="98664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804" rtl="0" eaLnBrk="1" fontAlgn="auto" latinLnBrk="0" hangingPunct="1">
              <a:lnSpc>
                <a:spcPct val="100000"/>
              </a:lnSpc>
              <a:spcBef>
                <a:spcPts val="0"/>
              </a:spcBef>
              <a:spcAft>
                <a:spcPts val="0"/>
              </a:spcAft>
              <a:buClrTx/>
              <a:buSzTx/>
              <a:buFontTx/>
              <a:buNone/>
              <a:tabLst/>
              <a:defRPr/>
            </a:pPr>
            <a:r>
              <a:rPr kumimoji="0" lang="en-US" sz="4266"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Em</a:t>
            </a:r>
            <a:r>
              <a:rPr kumimoji="0" lang="en-US" sz="4266"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266"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hãy</a:t>
            </a:r>
            <a:r>
              <a:rPr kumimoji="0" lang="en-US" sz="4266"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266"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nêu</a:t>
            </a:r>
            <a:r>
              <a:rPr kumimoji="0" lang="en-US" sz="4266"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266"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chức</a:t>
            </a:r>
            <a:r>
              <a:rPr kumimoji="0" lang="en-US" sz="4266"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266"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năng</a:t>
            </a:r>
            <a:r>
              <a:rPr kumimoji="0" lang="en-US" sz="4266"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266"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US" sz="4266"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266"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não</a:t>
            </a:r>
            <a:endParaRPr kumimoji="0" lang="vi-VN" sz="4266"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28" name="Picture 27">
            <a:extLst>
              <a:ext uri="{FF2B5EF4-FFF2-40B4-BE49-F238E27FC236}">
                <a16:creationId xmlns:a16="http://schemas.microsoft.com/office/drawing/2014/main" id="{C8FBFB89-76C2-4D51-8442-C3C6130DC458}"/>
              </a:ext>
            </a:extLst>
          </p:cNvPr>
          <p:cNvPicPr>
            <a:picLocks noChangeAspect="1"/>
          </p:cNvPicPr>
          <p:nvPr/>
        </p:nvPicPr>
        <p:blipFill>
          <a:blip r:embed="rId4"/>
          <a:stretch>
            <a:fillRect/>
          </a:stretch>
        </p:blipFill>
        <p:spPr>
          <a:xfrm>
            <a:off x="6219546" y="4041141"/>
            <a:ext cx="5590013" cy="2742641"/>
          </a:xfrm>
          <a:prstGeom prst="rect">
            <a:avLst/>
          </a:prstGeom>
        </p:spPr>
      </p:pic>
      <p:pic>
        <p:nvPicPr>
          <p:cNvPr id="29" name="Picture 28">
            <a:extLst>
              <a:ext uri="{FF2B5EF4-FFF2-40B4-BE49-F238E27FC236}">
                <a16:creationId xmlns:a16="http://schemas.microsoft.com/office/drawing/2014/main" id="{6D8E1A8B-9003-402D-89B0-453B407A99ED}"/>
              </a:ext>
            </a:extLst>
          </p:cNvPr>
          <p:cNvPicPr>
            <a:picLocks noChangeAspect="1"/>
          </p:cNvPicPr>
          <p:nvPr/>
        </p:nvPicPr>
        <p:blipFill>
          <a:blip r:embed="rId5"/>
          <a:stretch>
            <a:fillRect/>
          </a:stretch>
        </p:blipFill>
        <p:spPr>
          <a:xfrm>
            <a:off x="621821" y="4404147"/>
            <a:ext cx="4716003" cy="2379634"/>
          </a:xfrm>
          <a:prstGeom prst="rect">
            <a:avLst/>
          </a:prstGeom>
        </p:spPr>
      </p:pic>
      <p:sp>
        <p:nvSpPr>
          <p:cNvPr id="30" name="Right Arrow 16">
            <a:hlinkClick r:id="rId6" action="ppaction://hlinksldjump"/>
            <a:extLst>
              <a:ext uri="{FF2B5EF4-FFF2-40B4-BE49-F238E27FC236}">
                <a16:creationId xmlns:a16="http://schemas.microsoft.com/office/drawing/2014/main" id="{6987ECE0-1261-48A8-8CD1-5824607CAB99}"/>
              </a:ext>
            </a:extLst>
          </p:cNvPr>
          <p:cNvSpPr/>
          <p:nvPr/>
        </p:nvSpPr>
        <p:spPr>
          <a:xfrm>
            <a:off x="10790920" y="143156"/>
            <a:ext cx="1117309" cy="609441"/>
          </a:xfrm>
          <a:prstGeom prst="rightArrow">
            <a:avLst/>
          </a:prstGeom>
          <a:solidFill>
            <a:srgbClr val="FFFF00"/>
          </a:solidFill>
          <a:ln>
            <a:solidFill>
              <a:schemeClr val="accent1"/>
            </a:solidFill>
          </a:ln>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1218804"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a:ln>
                <a:noFill/>
              </a:ln>
              <a:solidFill>
                <a:prstClr val="white"/>
              </a:solidFill>
              <a:effectLst/>
              <a:uLnTx/>
              <a:uFillTx/>
              <a:latin typeface="UTM Avo" panose="02040603050506020204" pitchFamily="18" charset="0"/>
              <a:ea typeface="+mn-ea"/>
              <a:cs typeface="+mn-cs"/>
            </a:endParaRPr>
          </a:p>
        </p:txBody>
      </p:sp>
    </p:spTree>
    <p:extLst>
      <p:ext uri="{BB962C8B-B14F-4D97-AF65-F5344CB8AC3E}">
        <p14:creationId xmlns:p14="http://schemas.microsoft.com/office/powerpoint/2010/main" val="3359893659"/>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A09B5823-CC37-4E6E-B7BC-65BF89631BE1}"/>
              </a:ext>
            </a:extLst>
          </p:cNvPr>
          <p:cNvSpPr/>
          <p:nvPr/>
        </p:nvSpPr>
        <p:spPr>
          <a:xfrm>
            <a:off x="522514" y="449942"/>
            <a:ext cx="11146972" cy="5958114"/>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4" name="图片 3">
            <a:extLst>
              <a:ext uri="{FF2B5EF4-FFF2-40B4-BE49-F238E27FC236}">
                <a16:creationId xmlns:a16="http://schemas.microsoft.com/office/drawing/2014/main" id="{CF3F3C51-D035-4092-B1BD-9E2A37BAF66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61829" y="3127829"/>
            <a:ext cx="3730171" cy="3730171"/>
          </a:xfrm>
          <a:prstGeom prst="rect">
            <a:avLst/>
          </a:prstGeom>
        </p:spPr>
      </p:pic>
      <p:pic>
        <p:nvPicPr>
          <p:cNvPr id="29" name="图片 3">
            <a:extLst>
              <a:ext uri="{FF2B5EF4-FFF2-40B4-BE49-F238E27FC236}">
                <a16:creationId xmlns:a16="http://schemas.microsoft.com/office/drawing/2014/main" id="{E4BBC8C3-E88C-461E-B9E5-4F68BBFF7B5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 y="3127829"/>
            <a:ext cx="3730171" cy="3730171"/>
          </a:xfrm>
          <a:prstGeom prst="rect">
            <a:avLst/>
          </a:prstGeom>
        </p:spPr>
      </p:pic>
      <p:pic>
        <p:nvPicPr>
          <p:cNvPr id="30" name="Picture 29">
            <a:extLst>
              <a:ext uri="{FF2B5EF4-FFF2-40B4-BE49-F238E27FC236}">
                <a16:creationId xmlns:a16="http://schemas.microsoft.com/office/drawing/2014/main" id="{F5E760CD-B704-40B8-A9A5-095BC03323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14424" y="-2"/>
            <a:ext cx="2116319" cy="2404908"/>
          </a:xfrm>
          <a:prstGeom prst="rect">
            <a:avLst/>
          </a:prstGeom>
        </p:spPr>
      </p:pic>
      <p:pic>
        <p:nvPicPr>
          <p:cNvPr id="31" name="Picture 6" descr="View full size Sun Clip Art - Transparent Background Sun Clipart - Png  Download and download transparent clipart for free!… | Sun clip art, Apple clip  art, Cute sun">
            <a:extLst>
              <a:ext uri="{FF2B5EF4-FFF2-40B4-BE49-F238E27FC236}">
                <a16:creationId xmlns:a16="http://schemas.microsoft.com/office/drawing/2014/main" id="{7AC0501B-0E90-4EC9-A171-1347D275882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1004" y="152150"/>
            <a:ext cx="1409374" cy="1286997"/>
          </a:xfrm>
          <a:prstGeom prst="rect">
            <a:avLst/>
          </a:prstGeom>
          <a:noFill/>
          <a:extLst>
            <a:ext uri="{909E8E84-426E-40DD-AFC4-6F175D3DCCD1}">
              <a14:hiddenFill xmlns:a14="http://schemas.microsoft.com/office/drawing/2010/main">
                <a:solidFill>
                  <a:srgbClr val="FFFFFF"/>
                </a:solidFill>
              </a14:hiddenFill>
            </a:ext>
          </a:extLst>
        </p:spPr>
      </p:pic>
      <p:pic>
        <p:nvPicPr>
          <p:cNvPr id="39" name="图片 26">
            <a:extLst>
              <a:ext uri="{FF2B5EF4-FFF2-40B4-BE49-F238E27FC236}">
                <a16:creationId xmlns:a16="http://schemas.microsoft.com/office/drawing/2014/main" id="{25633909-1819-4013-8CCD-27AB98FAFDB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06138" y="1355769"/>
            <a:ext cx="1911086" cy="1452425"/>
          </a:xfrm>
          <a:prstGeom prst="rect">
            <a:avLst/>
          </a:prstGeom>
        </p:spPr>
      </p:pic>
      <p:pic>
        <p:nvPicPr>
          <p:cNvPr id="10" name="Picture 9">
            <a:extLst>
              <a:ext uri="{FF2B5EF4-FFF2-40B4-BE49-F238E27FC236}">
                <a16:creationId xmlns:a16="http://schemas.microsoft.com/office/drawing/2014/main" id="{32ED5B36-1A1E-4AE2-B6F3-63C6DE2EE6CE}"/>
              </a:ext>
            </a:extLst>
          </p:cNvPr>
          <p:cNvPicPr>
            <a:picLocks noChangeAspect="1"/>
          </p:cNvPicPr>
          <p:nvPr/>
        </p:nvPicPr>
        <p:blipFill>
          <a:blip r:embed="rId8"/>
          <a:stretch>
            <a:fillRect/>
          </a:stretch>
        </p:blipFill>
        <p:spPr>
          <a:xfrm>
            <a:off x="2633145" y="2640954"/>
            <a:ext cx="7535309" cy="3176291"/>
          </a:xfrm>
          <a:prstGeom prst="rect">
            <a:avLst/>
          </a:prstGeom>
        </p:spPr>
      </p:pic>
    </p:spTree>
    <p:extLst>
      <p:ext uri="{BB962C8B-B14F-4D97-AF65-F5344CB8AC3E}">
        <p14:creationId xmlns:p14="http://schemas.microsoft.com/office/powerpoint/2010/main" val="268278234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图片 3">
            <a:extLst>
              <a:ext uri="{FF2B5EF4-FFF2-40B4-BE49-F238E27FC236}">
                <a16:creationId xmlns:a16="http://schemas.microsoft.com/office/drawing/2014/main" id="{CF3F3C51-D035-4092-B1BD-9E2A37BAF66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61829" y="3127829"/>
            <a:ext cx="3730171" cy="3730171"/>
          </a:xfrm>
          <a:prstGeom prst="rect">
            <a:avLst/>
          </a:prstGeom>
        </p:spPr>
      </p:pic>
      <p:pic>
        <p:nvPicPr>
          <p:cNvPr id="29" name="图片 3">
            <a:extLst>
              <a:ext uri="{FF2B5EF4-FFF2-40B4-BE49-F238E27FC236}">
                <a16:creationId xmlns:a16="http://schemas.microsoft.com/office/drawing/2014/main" id="{E4BBC8C3-E88C-461E-B9E5-4F68BBFF7B5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 y="3127829"/>
            <a:ext cx="3730171" cy="3730171"/>
          </a:xfrm>
          <a:prstGeom prst="rect">
            <a:avLst/>
          </a:prstGeom>
        </p:spPr>
      </p:pic>
      <p:sp>
        <p:nvSpPr>
          <p:cNvPr id="11" name="矩形: 圆角 10">
            <a:extLst>
              <a:ext uri="{FF2B5EF4-FFF2-40B4-BE49-F238E27FC236}">
                <a16:creationId xmlns:a16="http://schemas.microsoft.com/office/drawing/2014/main" id="{A09B5823-CC37-4E6E-B7BC-65BF89631BE1}"/>
              </a:ext>
            </a:extLst>
          </p:cNvPr>
          <p:cNvSpPr/>
          <p:nvPr/>
        </p:nvSpPr>
        <p:spPr>
          <a:xfrm>
            <a:off x="522514" y="449942"/>
            <a:ext cx="11146972" cy="5958114"/>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4" name="TextBox 13">
            <a:extLst>
              <a:ext uri="{FF2B5EF4-FFF2-40B4-BE49-F238E27FC236}">
                <a16:creationId xmlns:a16="http://schemas.microsoft.com/office/drawing/2014/main" id="{40B86D73-8666-462C-9576-C24B763BEE42}"/>
              </a:ext>
            </a:extLst>
          </p:cNvPr>
          <p:cNvSpPr txBox="1"/>
          <p:nvPr/>
        </p:nvSpPr>
        <p:spPr>
          <a:xfrm>
            <a:off x="1143000" y="656089"/>
            <a:ext cx="10526486" cy="1384995"/>
          </a:xfrm>
          <a:prstGeom prst="rect">
            <a:avLst/>
          </a:prstGeom>
          <a:noFill/>
        </p:spPr>
        <p:txBody>
          <a:bodyPr wrap="square">
            <a:spAutoFit/>
          </a:bodyPr>
          <a:lstStyle/>
          <a:p>
            <a:pPr algn="l">
              <a:buFont typeface="Arial" panose="020B0604020202020204" pitchFamily="34" charset="0"/>
              <a:buChar char="•"/>
            </a:pPr>
            <a:r>
              <a:rPr lang="en-US" sz="2800" b="1" i="0">
                <a:solidFill>
                  <a:srgbClr val="333333"/>
                </a:solidFill>
                <a:effectLst/>
                <a:latin typeface="Arial" panose="020B0604020202020204" pitchFamily="34" charset="0"/>
                <a:cs typeface="Arial" panose="020B0604020202020204" pitchFamily="34" charset="0"/>
              </a:rPr>
              <a:t> </a:t>
            </a:r>
            <a:r>
              <a:rPr lang="vi-VN" sz="2800" b="1" i="0">
                <a:solidFill>
                  <a:srgbClr val="333333"/>
                </a:solidFill>
                <a:effectLst/>
                <a:latin typeface="Arial" panose="020B0604020202020204" pitchFamily="34" charset="0"/>
                <a:cs typeface="Arial" panose="020B0604020202020204" pitchFamily="34" charset="0"/>
              </a:rPr>
              <a:t>Nói với bạn về nội dung trong các hình sau.</a:t>
            </a:r>
          </a:p>
          <a:p>
            <a:pPr algn="l">
              <a:buFont typeface="Arial" panose="020B0604020202020204" pitchFamily="34" charset="0"/>
              <a:buChar char="•"/>
            </a:pPr>
            <a:r>
              <a:rPr lang="en-US" sz="2800" b="1" i="0">
                <a:solidFill>
                  <a:srgbClr val="333333"/>
                </a:solidFill>
                <a:effectLst/>
                <a:latin typeface="Arial" panose="020B0604020202020204" pitchFamily="34" charset="0"/>
                <a:cs typeface="Arial" panose="020B0604020202020204" pitchFamily="34" charset="0"/>
              </a:rPr>
              <a:t> </a:t>
            </a:r>
            <a:r>
              <a:rPr lang="vi-VN" sz="2800" b="1" i="0">
                <a:solidFill>
                  <a:srgbClr val="333333"/>
                </a:solidFill>
                <a:effectLst/>
                <a:latin typeface="Arial" panose="020B0604020202020204" pitchFamily="34" charset="0"/>
                <a:cs typeface="Arial" panose="020B0604020202020204" pitchFamily="34" charset="0"/>
              </a:rPr>
              <a:t>Bộ phận nào của cơ quan thần kinh điều khiển phản ứng của các bạn trong hình?</a:t>
            </a:r>
            <a:endParaRPr lang="vi-VN" sz="2800" b="1" i="0" dirty="0">
              <a:solidFill>
                <a:srgbClr val="333333"/>
              </a:solidFill>
              <a:effectLst/>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FFFFE770-9925-4F8B-A4F3-3DFB8BE2AC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9711" y="2491026"/>
            <a:ext cx="10492579" cy="3147774"/>
          </a:xfrm>
          <a:prstGeom prst="rect">
            <a:avLst/>
          </a:prstGeom>
        </p:spPr>
      </p:pic>
    </p:spTree>
    <p:extLst>
      <p:ext uri="{BB962C8B-B14F-4D97-AF65-F5344CB8AC3E}">
        <p14:creationId xmlns:p14="http://schemas.microsoft.com/office/powerpoint/2010/main" val="294228224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PA" val="v5.2.7"/>
  <p:tag name="RESOURCELIBID_ANIM" val="438"/>
</p:tagLst>
</file>

<file path=ppt/tags/tag2.xml><?xml version="1.0" encoding="utf-8"?>
<p:tagLst xmlns:a="http://schemas.openxmlformats.org/drawingml/2006/main" xmlns:r="http://schemas.openxmlformats.org/officeDocument/2006/relationships" xmlns:p="http://schemas.openxmlformats.org/presentationml/2006/main">
  <p:tag name="PA" val="v5.2.7"/>
  <p:tag name="RESOURCELIBID_ANIM" val="438"/>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Office 主题​​">
  <a:themeElements>
    <a:clrScheme name="自定义 2">
      <a:dk1>
        <a:srgbClr val="000000"/>
      </a:dk1>
      <a:lt1>
        <a:srgbClr val="FFFFFF"/>
      </a:lt1>
      <a:dk2>
        <a:srgbClr val="FFFFFF"/>
      </a:dk2>
      <a:lt2>
        <a:srgbClr val="ECECEC"/>
      </a:lt2>
      <a:accent1>
        <a:srgbClr val="7B4126"/>
      </a:accent1>
      <a:accent2>
        <a:srgbClr val="59A332"/>
      </a:accent2>
      <a:accent3>
        <a:srgbClr val="9FCA45"/>
      </a:accent3>
      <a:accent4>
        <a:srgbClr val="84C6D0"/>
      </a:accent4>
      <a:accent5>
        <a:srgbClr val="E5C989"/>
      </a:accent5>
      <a:accent6>
        <a:srgbClr val="FFFFFF"/>
      </a:accent6>
      <a:hlink>
        <a:srgbClr val="7030A0"/>
      </a:hlink>
      <a:folHlink>
        <a:srgbClr val="AFB2B4"/>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www.33ppt.com">
  <a:themeElements>
    <a:clrScheme name="自定义 181">
      <a:dk1>
        <a:sysClr val="windowText" lastClr="000000"/>
      </a:dk1>
      <a:lt1>
        <a:sysClr val="window" lastClr="FFFFFF"/>
      </a:lt1>
      <a:dk2>
        <a:srgbClr val="44546A"/>
      </a:dk2>
      <a:lt2>
        <a:srgbClr val="E7E6E6"/>
      </a:lt2>
      <a:accent1>
        <a:srgbClr val="50B34C"/>
      </a:accent1>
      <a:accent2>
        <a:srgbClr val="FACE53"/>
      </a:accent2>
      <a:accent3>
        <a:srgbClr val="50B34C"/>
      </a:accent3>
      <a:accent4>
        <a:srgbClr val="FACE53"/>
      </a:accent4>
      <a:accent5>
        <a:srgbClr val="50B34C"/>
      </a:accent5>
      <a:accent6>
        <a:srgbClr val="FACE53"/>
      </a:accent6>
      <a:hlink>
        <a:srgbClr val="50B34C"/>
      </a:hlink>
      <a:folHlink>
        <a:srgbClr val="FACE53"/>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215</TotalTime>
  <Words>679</Words>
  <Application>Microsoft Office PowerPoint</Application>
  <PresentationFormat>Widescreen</PresentationFormat>
  <Paragraphs>67</Paragraphs>
  <Slides>28</Slides>
  <Notes>19</Notes>
  <HiddenSlides>0</HiddenSlides>
  <MMClips>2</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28</vt:i4>
      </vt:variant>
    </vt:vector>
  </HeadingPairs>
  <TitlesOfParts>
    <vt:vector size="43" baseType="lpstr">
      <vt:lpstr>等线</vt:lpstr>
      <vt:lpstr>Arial</vt:lpstr>
      <vt:lpstr>Calibri</vt:lpstr>
      <vt:lpstr>Calibri Light</vt:lpstr>
      <vt:lpstr>Cambria</vt:lpstr>
      <vt:lpstr>HP001 4 hàng</vt:lpstr>
      <vt:lpstr>iCiel Cadena</vt:lpstr>
      <vt:lpstr>Times New Roman</vt:lpstr>
      <vt:lpstr>UTM Avo</vt:lpstr>
      <vt:lpstr>字魂105号-简雅黑</vt:lpstr>
      <vt:lpstr>Office Theme</vt:lpstr>
      <vt:lpstr>4_Office 主题​​</vt:lpstr>
      <vt:lpstr>1_www.33ppt.com</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HỒNG LOAN</dc:creator>
  <cp:lastModifiedBy>Administrator</cp:lastModifiedBy>
  <cp:revision>3</cp:revision>
  <dcterms:created xsi:type="dcterms:W3CDTF">2021-06-03T21:14:00Z</dcterms:created>
  <dcterms:modified xsi:type="dcterms:W3CDTF">2025-04-28T01:08:02Z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9B99D3FDDC244095964FD91E87753BB7</vt:lpwstr>
  </property>
  <property fmtid="{D5CDD505-2E9C-101B-9397-08002B2CF9AE}" pid="3" name="KSOProductBuildVer">
    <vt:lpwstr>1033-11.2.0.11191</vt:lpwstr>
  </property>
</Properties>
</file>