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430" r:id="rId2"/>
    <p:sldId id="432" r:id="rId3"/>
    <p:sldId id="443" r:id="rId4"/>
    <p:sldId id="444" r:id="rId5"/>
    <p:sldId id="442" r:id="rId6"/>
    <p:sldId id="445" r:id="rId7"/>
    <p:sldId id="446" r:id="rId8"/>
    <p:sldId id="448" r:id="rId9"/>
    <p:sldId id="449" r:id="rId10"/>
    <p:sldId id="447" r:id="rId11"/>
    <p:sldId id="440" r:id="rId12"/>
    <p:sldId id="450" r:id="rId13"/>
    <p:sldId id="438" r:id="rId14"/>
    <p:sldId id="431" r:id="rId15"/>
  </p:sldIdLst>
  <p:sldSz cx="16276638" cy="9144000"/>
  <p:notesSz cx="6858000" cy="9144000"/>
  <p:custDataLst>
    <p:tags r:id="rId1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CC"/>
    <a:srgbClr val="FF0066"/>
    <a:srgbClr val="3333FF"/>
    <a:srgbClr val="FF7C80"/>
    <a:srgbClr val="FF6600"/>
    <a:srgbClr val="66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52" d="100"/>
          <a:sy n="52" d="100"/>
        </p:scale>
        <p:origin x="726" y="7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89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9.jpeg"/><Relationship Id="rId3" Type="http://schemas.openxmlformats.org/officeDocument/2006/relationships/hyperlink" Target="Van%20dung/Cau%202.pptx" TargetMode="External"/><Relationship Id="rId7" Type="http://schemas.openxmlformats.org/officeDocument/2006/relationships/hyperlink" Target="Van%20dung/Cau%204.pptx" TargetMode="External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7.jpeg"/><Relationship Id="rId5" Type="http://schemas.openxmlformats.org/officeDocument/2006/relationships/hyperlink" Target="Van%20dung/Cau%203.pptx" TargetMode="External"/><Relationship Id="rId15" Type="http://schemas.openxmlformats.org/officeDocument/2006/relationships/image" Target="../media/image31.jpeg"/><Relationship Id="rId10" Type="http://schemas.openxmlformats.org/officeDocument/2006/relationships/image" Target="../media/image26.jpeg"/><Relationship Id="rId4" Type="http://schemas.openxmlformats.org/officeDocument/2006/relationships/image" Target="../media/image23.jpeg"/><Relationship Id="rId9" Type="http://schemas.openxmlformats.org/officeDocument/2006/relationships/hyperlink" Target="Van%20dung/Cau%201.pptx" TargetMode="External"/><Relationship Id="rId1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153119" y="763587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SỐ 2 HOÀI THANH</a:t>
            </a: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1989666" y="4647406"/>
            <a:ext cx="12822097" cy="166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27: HĐCD: GIÚP ĐỠ NGƯỜI KHUYẾT TẬT</a:t>
            </a: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19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2" y="619601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31D510-F12F-C9FC-CCC7-1E11CD71170F}"/>
              </a:ext>
            </a:extLst>
          </p:cNvPr>
          <p:cNvSpPr txBox="1"/>
          <p:nvPr/>
        </p:nvSpPr>
        <p:spPr>
          <a:xfrm>
            <a:off x="5407784" y="7162800"/>
            <a:ext cx="5985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HỒ THỊ LÝ</a:t>
            </a:r>
          </a:p>
        </p:txBody>
      </p:sp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71342"/>
            <a:chOff x="5063633" y="164812"/>
            <a:chExt cx="5779343" cy="971342"/>
          </a:xfrm>
        </p:grpSpPr>
        <p:sp>
          <p:nvSpPr>
            <p:cNvPr id="29" name="TextBox 28"/>
            <p:cNvSpPr txBox="1"/>
            <p:nvPr/>
          </p:nvSpPr>
          <p:spPr>
            <a:xfrm>
              <a:off x="5063633" y="164812"/>
              <a:ext cx="577934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Thứ……ngày…..tháng…..năm…….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AutoShape 4" descr="Cần hình thành thói quen ăn uống lành mạ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57119" y="575463"/>
            <a:ext cx="5006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 ĐỘNG TRẢI NGHIỆM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4937919" y="1078847"/>
            <a:ext cx="6934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27: GIÚP ĐỠ NGƯỜI KHUYẾT TẬT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62879" y="1533600"/>
            <a:ext cx="723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Tìm hiểu về người khuyết tật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 descr="Ngày hội bắn cung thể thao người khuyết tật - Cúp Galaxy Paragames 2020 -  Báo Người lao độ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47" y="2241487"/>
            <a:ext cx="4753372" cy="309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466" y="2241486"/>
            <a:ext cx="4923106" cy="30925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347" y="5562601"/>
            <a:ext cx="4753371" cy="304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4919" y="2362199"/>
            <a:ext cx="4343400" cy="29718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466" y="5562601"/>
            <a:ext cx="4923106" cy="304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14919" y="5562601"/>
            <a:ext cx="43434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52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71342"/>
            <a:chOff x="5063633" y="164812"/>
            <a:chExt cx="5779343" cy="971342"/>
          </a:xfrm>
        </p:grpSpPr>
        <p:sp>
          <p:nvSpPr>
            <p:cNvPr id="29" name="TextBox 28"/>
            <p:cNvSpPr txBox="1"/>
            <p:nvPr/>
          </p:nvSpPr>
          <p:spPr>
            <a:xfrm>
              <a:off x="5063633" y="164812"/>
              <a:ext cx="577934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Thứ……ngày…..tháng…..năm…….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746919" y="1782783"/>
            <a:ext cx="9242855" cy="707886"/>
            <a:chOff x="1508918" y="1888664"/>
            <a:chExt cx="6924502" cy="707886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92450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40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Lập</a:t>
              </a:r>
              <a:r>
                <a:rPr lang="en-US" sz="40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kế</a:t>
              </a:r>
              <a:r>
                <a:rPr lang="en-US" sz="40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hoạch</a:t>
              </a:r>
              <a:r>
                <a:rPr lang="en-US" sz="40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giúp</a:t>
              </a:r>
              <a:r>
                <a:rPr lang="en-US" sz="40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đỡ</a:t>
              </a:r>
              <a:r>
                <a:rPr lang="en-US" sz="40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người</a:t>
              </a:r>
              <a:r>
                <a:rPr lang="en-US" sz="40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khuyết</a:t>
              </a:r>
              <a:r>
                <a:rPr lang="en-US" sz="40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tật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5346" y="2565475"/>
              <a:ext cx="68280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762318" y="2762071"/>
            <a:ext cx="14859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hảo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những việc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có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để chia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khiếm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khiếm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những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khuyết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endParaRPr lang="en-US" sz="36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57119" y="575463"/>
            <a:ext cx="5006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ĐỘNG TRẢI NGHIỆM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4937919" y="1078847"/>
            <a:ext cx="6934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27: GIÚP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ĐỠ NGƯỜI KHUYẾT TẬT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668" t="35138" r="3157" b="50000"/>
          <a:stretch/>
        </p:blipFill>
        <p:spPr>
          <a:xfrm>
            <a:off x="442119" y="3962400"/>
            <a:ext cx="7315201" cy="3886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967" t="45455" r="3129"/>
          <a:stretch/>
        </p:blipFill>
        <p:spPr>
          <a:xfrm>
            <a:off x="7879318" y="3991708"/>
            <a:ext cx="7620001" cy="365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669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71342"/>
            <a:chOff x="5063633" y="164812"/>
            <a:chExt cx="5779343" cy="971342"/>
          </a:xfrm>
        </p:grpSpPr>
        <p:sp>
          <p:nvSpPr>
            <p:cNvPr id="29" name="TextBox 28"/>
            <p:cNvSpPr txBox="1"/>
            <p:nvPr/>
          </p:nvSpPr>
          <p:spPr>
            <a:xfrm>
              <a:off x="5063633" y="164812"/>
              <a:ext cx="577934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Thứ……ngày…..tháng…..năm…….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746919" y="1782783"/>
            <a:ext cx="9242855" cy="707886"/>
            <a:chOff x="1508918" y="1888664"/>
            <a:chExt cx="6924502" cy="707886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92450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2.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Lập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kế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hoạch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đỡ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người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khuyết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tật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5346" y="2565475"/>
              <a:ext cx="68280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746919" y="2582700"/>
            <a:ext cx="9509601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hảo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những việc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có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để 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khiếm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khiếm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những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khuyết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khác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57119" y="575463"/>
            <a:ext cx="5006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 ĐỘNG TRẢI NGHIỆM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4937919" y="1078847"/>
            <a:ext cx="6934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27: GIÚP ĐỠ NGƯỜI KHUYẾT TẬT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668" t="35138" r="3157" b="50000"/>
          <a:stretch/>
        </p:blipFill>
        <p:spPr>
          <a:xfrm>
            <a:off x="10652919" y="2448747"/>
            <a:ext cx="5067301" cy="24172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967" t="45455" r="3129"/>
          <a:stretch/>
        </p:blipFill>
        <p:spPr>
          <a:xfrm>
            <a:off x="9989773" y="5334000"/>
            <a:ext cx="5524501" cy="32006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90514" y="4330652"/>
            <a:ext cx="90010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Tìm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khuyết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để có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khuyết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những việc có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để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khuyết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58126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71342"/>
            <a:chOff x="5063633" y="164812"/>
            <a:chExt cx="5779343" cy="971342"/>
          </a:xfrm>
        </p:grpSpPr>
        <p:sp>
          <p:nvSpPr>
            <p:cNvPr id="29" name="TextBox 28"/>
            <p:cNvSpPr txBox="1"/>
            <p:nvPr/>
          </p:nvSpPr>
          <p:spPr>
            <a:xfrm>
              <a:off x="5063633" y="164812"/>
              <a:ext cx="577934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Thứ……ngày…..tháng…..năm…….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Rectangle 95"/>
          <p:cNvSpPr>
            <a:spLocks noChangeArrowheads="1"/>
          </p:cNvSpPr>
          <p:nvPr/>
        </p:nvSpPr>
        <p:spPr bwMode="auto">
          <a:xfrm>
            <a:off x="1585119" y="1219200"/>
            <a:ext cx="12801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 CHƠI: CHỌN NHÂN VẬT EM THÍCH NHẤT </a:t>
            </a:r>
          </a:p>
          <a:p>
            <a:pPr algn="ctr"/>
            <a:r>
              <a:rPr lang="en-GB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 PHIM TÂY DU KÍ</a:t>
            </a:r>
          </a:p>
        </p:txBody>
      </p:sp>
      <p:pic>
        <p:nvPicPr>
          <p:cNvPr id="52" name="Picture 2" descr="3 tài tử đóng Đường Tăng trong Tây du ký phiên bản 1986. Ảnh: NSCC.">
            <a:hlinkClick r:id="rId3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4" t="50000" r="33215" b="6576"/>
          <a:stretch/>
        </p:blipFill>
        <p:spPr bwMode="auto">
          <a:xfrm>
            <a:off x="6961732" y="3712195"/>
            <a:ext cx="2210029" cy="204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Nhân vật hư cấu Tôn Ngộ Không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0" b="7814"/>
          <a:stretch/>
        </p:blipFill>
        <p:spPr bwMode="auto">
          <a:xfrm>
            <a:off x="1427038" y="3743019"/>
            <a:ext cx="2107266" cy="19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Những phiên bản Trư Bát Giới đáng yêu nhất trong lịch sử Tây Du Ký -  VietNamNet">
            <a:hlinkClick r:id="rId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9132" y="3773841"/>
            <a:ext cx="2090987" cy="19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Hình ảnh đẹp và hiếm về Sa Tăng, Trư Bát Giới - Giáo dục Việt Nam">
            <a:hlinkClick r:id="rId9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314"/>
          <a:stretch/>
        </p:blipFill>
        <p:spPr bwMode="auto">
          <a:xfrm>
            <a:off x="4158285" y="6345671"/>
            <a:ext cx="2151234" cy="19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hật tổ 'Tây du ký' 1986: Luôn được 'cúng' trái cây, càng già càng giống  Phậ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285" y="3741702"/>
            <a:ext cx="2193847" cy="198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iễn viên đóng Ngọc Hoàng của 'Tây du ký' bị in ảnh trên tiền âm phủ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531" y="3711220"/>
            <a:ext cx="2209800" cy="204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Ly kỳ chuyện &quot;Quan Âm&quot; (Tây Du Ký) được người dân quỳ lạy như &quot;Bồ Tát sống&quot;  và sự thật về cuộc sống độc thân tuổi 7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10"/>
          <a:stretch/>
        </p:blipFill>
        <p:spPr bwMode="auto">
          <a:xfrm>
            <a:off x="1427038" y="6315191"/>
            <a:ext cx="2107266" cy="191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Yêu quái tàn ác nhất, máu lạnh nhất trong Tây Du Ký, 100 Bạch Cốt Tinh gộp  lại cũng &quot;không có cửa&quot;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732" y="6345671"/>
            <a:ext cx="2210029" cy="19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Tống Tổ Nhi - &quot;Na Tra&quot; xinh nhất showbiz, mới 19 tuổi và đẹp không góc chết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22"/>
          <a:stretch/>
        </p:blipFill>
        <p:spPr bwMode="auto">
          <a:xfrm>
            <a:off x="9796531" y="6345671"/>
            <a:ext cx="2209641" cy="195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Diễn viên đóng Phật Di Lặc trong 'Tây du ký' qua đời - VnExpress Giải trí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6"/>
          <a:stretch/>
        </p:blipFill>
        <p:spPr bwMode="auto">
          <a:xfrm>
            <a:off x="12798970" y="6315191"/>
            <a:ext cx="2121149" cy="199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051719" y="2337036"/>
            <a:ext cx="14859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 hãy chọn một nhân vật em thích nhất và giải thích nhân vật em chọn có nét riêng gì?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57119" y="575463"/>
            <a:ext cx="5006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ĐỘNG TRẢI NGHIỆM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7279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654199" y="467380"/>
            <a:ext cx="5006371" cy="523220"/>
            <a:chOff x="5498868" y="636422"/>
            <a:chExt cx="4921898" cy="523220"/>
          </a:xfrm>
        </p:grpSpPr>
        <p:sp>
          <p:nvSpPr>
            <p:cNvPr id="30" name="TextBox 29"/>
            <p:cNvSpPr txBox="1"/>
            <p:nvPr/>
          </p:nvSpPr>
          <p:spPr>
            <a:xfrm>
              <a:off x="5498868" y="636422"/>
              <a:ext cx="49218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 ĐỘNG TRẢI NGHIỆM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18534"/>
            <a:ext cx="105156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ĐÂY LÀ AI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813719" y="7132320"/>
            <a:ext cx="1204790" cy="1682114"/>
            <a:chOff x="990600" y="2621280"/>
            <a:chExt cx="2735176" cy="380634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54" r="12764"/>
            <a:stretch/>
          </p:blipFill>
          <p:spPr>
            <a:xfrm>
              <a:off x="990600" y="2621280"/>
              <a:ext cx="2735176" cy="2706977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990600" y="5243664"/>
              <a:ext cx="2735176" cy="1183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00CC"/>
                  </a:solidFill>
                  <a:latin typeface="VNI-Avo" pitchFamily="2" charset="0"/>
                  <a:ea typeface="Arial-Rounded" panose="020B0500000000000000" pitchFamily="34" charset="0"/>
                  <a:cs typeface="Arial" pitchFamily="34" charset="0"/>
                </a:rPr>
                <a:t>Soá 1</a:t>
              </a:r>
              <a:endParaRPr lang="en-US" sz="28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56919" y="7162800"/>
            <a:ext cx="1204790" cy="1682114"/>
            <a:chOff x="990600" y="2621280"/>
            <a:chExt cx="2735176" cy="380634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54" r="12764"/>
            <a:stretch/>
          </p:blipFill>
          <p:spPr>
            <a:xfrm>
              <a:off x="990600" y="2621280"/>
              <a:ext cx="2735176" cy="270697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90600" y="5243664"/>
              <a:ext cx="2735176" cy="1183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00CC"/>
                  </a:solidFill>
                  <a:latin typeface="VNI-Avo" pitchFamily="2" charset="0"/>
                  <a:ea typeface="Arial-Rounded" panose="020B0500000000000000" pitchFamily="34" charset="0"/>
                  <a:cs typeface="Arial" pitchFamily="34" charset="0"/>
                </a:rPr>
                <a:t>Soá 2</a:t>
              </a:r>
              <a:endParaRPr lang="en-US" sz="28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147719" y="7162800"/>
            <a:ext cx="1204790" cy="1682114"/>
            <a:chOff x="990600" y="2621280"/>
            <a:chExt cx="2735176" cy="380634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54" r="12764"/>
            <a:stretch/>
          </p:blipFill>
          <p:spPr>
            <a:xfrm>
              <a:off x="990600" y="2621280"/>
              <a:ext cx="2735176" cy="2706977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90600" y="5243664"/>
              <a:ext cx="2735176" cy="1183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00CC"/>
                  </a:solidFill>
                  <a:latin typeface="VNI-Avo" pitchFamily="2" charset="0"/>
                  <a:ea typeface="Arial-Rounded" panose="020B0500000000000000" pitchFamily="34" charset="0"/>
                  <a:cs typeface="Arial" pitchFamily="34" charset="0"/>
                </a:rPr>
                <a:t>Soá 3</a:t>
              </a:r>
              <a:endParaRPr lang="en-US" sz="28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9814719" y="7193280"/>
            <a:ext cx="1204790" cy="1682114"/>
            <a:chOff x="990600" y="2621280"/>
            <a:chExt cx="2735176" cy="3806344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54" r="12764"/>
            <a:stretch/>
          </p:blipFill>
          <p:spPr>
            <a:xfrm>
              <a:off x="990600" y="2621280"/>
              <a:ext cx="2735176" cy="2706977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990600" y="5243664"/>
              <a:ext cx="2735176" cy="1183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00CC"/>
                  </a:solidFill>
                  <a:latin typeface="VNI-Avo" pitchFamily="2" charset="0"/>
                  <a:ea typeface="Arial-Rounded" panose="020B0500000000000000" pitchFamily="34" charset="0"/>
                  <a:cs typeface="Arial" pitchFamily="34" charset="0"/>
                </a:rPr>
                <a:t>Soá 4</a:t>
              </a:r>
              <a:endParaRPr lang="en-US" sz="28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endParaRPr>
            </a:p>
          </p:txBody>
        </p:sp>
      </p:grpSp>
      <p:pic>
        <p:nvPicPr>
          <p:cNvPr id="2050" name="Picture 2" descr="Độc đáo hình tượng ông bụt trong truyện cổ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8"/>
          <a:stretch/>
        </p:blipFill>
        <p:spPr bwMode="auto">
          <a:xfrm>
            <a:off x="1813719" y="1981201"/>
            <a:ext cx="2731833" cy="207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/>
          <p:cNvGrpSpPr/>
          <p:nvPr/>
        </p:nvGrpSpPr>
        <p:grpSpPr>
          <a:xfrm>
            <a:off x="12634119" y="7193280"/>
            <a:ext cx="1204790" cy="1682114"/>
            <a:chOff x="990600" y="2621280"/>
            <a:chExt cx="2735176" cy="3806344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54" r="12764"/>
            <a:stretch/>
          </p:blipFill>
          <p:spPr>
            <a:xfrm>
              <a:off x="990600" y="2621280"/>
              <a:ext cx="2735176" cy="2706977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990600" y="5243664"/>
              <a:ext cx="2735176" cy="1183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00CC"/>
                  </a:solidFill>
                  <a:latin typeface="VNI-Avo" pitchFamily="2" charset="0"/>
                  <a:ea typeface="Arial-Rounded" panose="020B0500000000000000" pitchFamily="34" charset="0"/>
                  <a:cs typeface="Arial" pitchFamily="34" charset="0"/>
                </a:rPr>
                <a:t>Soá 5</a:t>
              </a:r>
              <a:endParaRPr lang="en-US" sz="28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endParaRPr>
            </a:p>
          </p:txBody>
        </p:sp>
      </p:grpSp>
      <p:pic>
        <p:nvPicPr>
          <p:cNvPr id="2052" name="Picture 4" descr="Nữ ca sĩ khiến Hari Won ghen tuông hoá chị Hằng Nga xinh đẹp say đắm lòng  người - Yeah1 Music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9" b="13418"/>
          <a:stretch/>
        </p:blipFill>
        <p:spPr bwMode="auto">
          <a:xfrm>
            <a:off x="6508163" y="1981201"/>
            <a:ext cx="2950603" cy="207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ôn Ngộ Không - Nhân vật mang đầy tính nhân văn - Tượng Mỹ Hầu Vương trang  trí o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509" y="1981200"/>
            <a:ext cx="3351287" cy="207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ự tích chú Cuội cung trăng lớp 3, sự tích chú Cuội chị Hằ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711" y="4495800"/>
            <a:ext cx="3497995" cy="206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12 Bài văn tả cô Tấm trong truyện cổ tích &quot;Tấm Cám&quot; (lớp 5) hay nhất -  Toplist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093" y="4495800"/>
            <a:ext cx="3667354" cy="206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70923" y="4082534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Ông Bụt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248020" y="4021574"/>
            <a:ext cx="1534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Chị Hằng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1643519" y="4006334"/>
            <a:ext cx="2452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Tôn ngộ Không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063440" y="6546126"/>
            <a:ext cx="1550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Chú Cuội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9967119" y="6546125"/>
            <a:ext cx="1313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Cô Tấm</a:t>
            </a:r>
          </a:p>
        </p:txBody>
      </p:sp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</p:childTnLst>
        </p:cTn>
      </p:par>
    </p:tnLst>
    <p:bldLst>
      <p:bldP spid="2" grpId="0"/>
      <p:bldP spid="48" grpId="0"/>
      <p:bldP spid="49" grpId="0"/>
      <p:bldP spid="50" grpId="0"/>
      <p:bldP spid="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ề người khiếm thính - Tìm trên Goog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519" y="457200"/>
            <a:ext cx="150114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7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951996" cy="994830"/>
            <a:chOff x="5063633" y="164812"/>
            <a:chExt cx="5851567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851567" cy="994830"/>
              <a:chOff x="5063633" y="164812"/>
              <a:chExt cx="5851567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4937919" y="1078847"/>
            <a:ext cx="6934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27: GIÚP ĐỠ NGƯỜI KHUYẾT TẬT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7239000" cy="707886"/>
            <a:chOff x="1508918" y="1888664"/>
            <a:chExt cx="9641364" cy="707886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964136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1. </a:t>
              </a: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Tìm hiểu về người khuyết tật 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052016" y="2565772"/>
              <a:ext cx="867167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6" name="Picture 15"/>
          <p:cNvPicPr/>
          <p:nvPr/>
        </p:nvPicPr>
        <p:blipFill rotWithShape="1">
          <a:blip r:embed="rId2"/>
          <a:srcRect l="17346" t="37228" r="15789" b="24857"/>
          <a:stretch/>
        </p:blipFill>
        <p:spPr bwMode="auto">
          <a:xfrm>
            <a:off x="518319" y="2618627"/>
            <a:ext cx="14554199" cy="5639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0578158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951996" cy="994830"/>
            <a:chOff x="5063633" y="164812"/>
            <a:chExt cx="5851567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851567" cy="994830"/>
              <a:chOff x="5063633" y="164812"/>
              <a:chExt cx="5851567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HOẠT</a:t>
                </a:r>
                <a:r>
                  <a:rPr kumimoji="0" lang="en-US" sz="2800" b="1" i="0" u="none" strike="noStrike" kern="1200" cap="none" spc="0" normalizeH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ĐỘNG TRẢI NGHIỆM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4937919" y="1078847"/>
            <a:ext cx="6934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27: GIÚP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ĐỠ NGƯỜI KHUYẾT TẬT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7239000" cy="707886"/>
            <a:chOff x="1508918" y="1888664"/>
            <a:chExt cx="9641364" cy="707886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964136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1. </a:t>
              </a:r>
              <a:r>
                <a:rPr lang="nl-NL" sz="40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Tìm hiểu về người khuyết tật 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052016" y="2565772"/>
              <a:ext cx="867167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6" name="Picture 15"/>
          <p:cNvPicPr/>
          <p:nvPr/>
        </p:nvPicPr>
        <p:blipFill rotWithShape="1">
          <a:blip r:embed="rId2"/>
          <a:srcRect l="17346" t="37228" r="61269" b="24857"/>
          <a:stretch/>
        </p:blipFill>
        <p:spPr bwMode="auto">
          <a:xfrm>
            <a:off x="9334042" y="2254218"/>
            <a:ext cx="6477001" cy="597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69156" y="2832301"/>
            <a:ext cx="803116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1343025" algn="l"/>
              </a:tabLst>
            </a:pP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kém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khiếm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những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Họ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vượt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Họ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Họ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6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54692" y="6050336"/>
            <a:ext cx="8137525" cy="27515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Họ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để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như tiếng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tiếng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tiếng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Đức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36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86107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951996" cy="994830"/>
            <a:chOff x="5063633" y="164812"/>
            <a:chExt cx="5851567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851567" cy="994830"/>
              <a:chOff x="5063633" y="164812"/>
              <a:chExt cx="5851567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4937919" y="1078847"/>
            <a:ext cx="6934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27: GIÚP ĐỠ NGƯỜI KHUYẾT TẬT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7239000" cy="707886"/>
            <a:chOff x="1508918" y="1888664"/>
            <a:chExt cx="9641364" cy="707886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964136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1. </a:t>
              </a: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Tìm hiểu về người khuyết tật 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052016" y="2565772"/>
              <a:ext cx="867167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869156" y="2832301"/>
            <a:ext cx="8031163" cy="402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1343025" algn="l"/>
              </a:tabLst>
            </a:pP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Các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khiếm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thính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kém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điếc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Vậy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Thầy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Các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6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54692" y="6553200"/>
            <a:ext cx="8137525" cy="20286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Họ có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để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nói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ý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13"/>
          <p:cNvPicPr/>
          <p:nvPr/>
        </p:nvPicPr>
        <p:blipFill rotWithShape="1">
          <a:blip r:embed="rId2"/>
          <a:srcRect l="40101" t="37228" r="39244" b="29615"/>
          <a:stretch/>
        </p:blipFill>
        <p:spPr bwMode="auto">
          <a:xfrm>
            <a:off x="10348119" y="2459891"/>
            <a:ext cx="5486400" cy="5541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8532747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951996" cy="994830"/>
            <a:chOff x="5063633" y="164812"/>
            <a:chExt cx="5851567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851567" cy="994830"/>
              <a:chOff x="5063633" y="164812"/>
              <a:chExt cx="5851567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4937919" y="1078847"/>
            <a:ext cx="6934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27: GIÚP ĐỠ NGƯỜI KHUYẾT TẬT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7239000" cy="707886"/>
            <a:chOff x="1508918" y="1888664"/>
            <a:chExt cx="9641364" cy="707886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964136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1. </a:t>
              </a: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Tìm hiểu về người khuyết tật 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052016" y="2565772"/>
              <a:ext cx="867167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869156" y="2832301"/>
            <a:ext cx="8031163" cy="3358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3093085" algn="l"/>
              </a:tabLst>
            </a:pP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GV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những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khuyết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tật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Họ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lăn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nạng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.... Họ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những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Họ có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thao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6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54692" y="6553200"/>
            <a:ext cx="8137525" cy="20286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Họ có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để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nói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7796" r="1846"/>
          <a:stretch/>
        </p:blipFill>
        <p:spPr>
          <a:xfrm>
            <a:off x="10729119" y="2244177"/>
            <a:ext cx="4953001" cy="56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34198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71342"/>
            <a:chOff x="5063633" y="164812"/>
            <a:chExt cx="5779343" cy="971342"/>
          </a:xfrm>
        </p:grpSpPr>
        <p:sp>
          <p:nvSpPr>
            <p:cNvPr id="29" name="TextBox 28"/>
            <p:cNvSpPr txBox="1"/>
            <p:nvPr/>
          </p:nvSpPr>
          <p:spPr>
            <a:xfrm>
              <a:off x="5063633" y="164812"/>
              <a:ext cx="577934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Thứ……ngày…..tháng…..năm…….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AutoShape 4" descr="Cần hình thành thói quen ăn uống lành mạ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57119" y="575463"/>
            <a:ext cx="5006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 ĐỘNG TRẢI NGHIỆM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4937919" y="1078847"/>
            <a:ext cx="6934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27: GIÚP ĐỠ NGƯỜI KHUYẾT TẬT</a:t>
            </a:r>
          </a:p>
        </p:txBody>
      </p:sp>
      <p:sp>
        <p:nvSpPr>
          <p:cNvPr id="2" name="Rectangle 1"/>
          <p:cNvSpPr/>
          <p:nvPr/>
        </p:nvSpPr>
        <p:spPr>
          <a:xfrm>
            <a:off x="1142731" y="2425012"/>
            <a:ext cx="13929788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43025" algn="l"/>
              </a:tabLst>
              <a:defRPr/>
            </a:pP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Hãy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những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việc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cuộc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hang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?</a:t>
            </a:r>
          </a:p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 Sinh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nhiều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sức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việc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việc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 Có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tâm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cảm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gặp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việc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62879" y="1533600"/>
            <a:ext cx="723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Tìm hiểu về người khuyết tật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84203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71342"/>
            <a:chOff x="5063633" y="164812"/>
            <a:chExt cx="5779343" cy="971342"/>
          </a:xfrm>
        </p:grpSpPr>
        <p:sp>
          <p:nvSpPr>
            <p:cNvPr id="29" name="TextBox 28"/>
            <p:cNvSpPr txBox="1"/>
            <p:nvPr/>
          </p:nvSpPr>
          <p:spPr>
            <a:xfrm>
              <a:off x="5063633" y="164812"/>
              <a:ext cx="577934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Thứ……ngày…..tháng…..năm…….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AutoShape 4" descr="Cần hình thành thói quen ăn uống lành mạ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57119" y="575463"/>
            <a:ext cx="5006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 ĐỘNG TRẢI NGHIỆM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4937919" y="1078847"/>
            <a:ext cx="6934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27: GIÚP ĐỠ NGƯỜI KHUYẾT TẬT</a:t>
            </a:r>
          </a:p>
        </p:txBody>
      </p:sp>
      <p:sp>
        <p:nvSpPr>
          <p:cNvPr id="2" name="Rectangle 1"/>
          <p:cNvSpPr/>
          <p:nvPr/>
        </p:nvSpPr>
        <p:spPr>
          <a:xfrm>
            <a:off x="720115" y="2158209"/>
            <a:ext cx="14935200" cy="6075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4302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?Những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việc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có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là việc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?</a:t>
            </a:r>
          </a:p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xuất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thủ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 Đánh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ca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Mát-xa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huyệt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lvl="0" algn="just">
              <a:lnSpc>
                <a:spcPct val="120000"/>
              </a:lnSpc>
              <a:spcAft>
                <a:spcPts val="0"/>
              </a:spcAft>
              <a:tabLst>
                <a:tab pos="1343025" algn="l"/>
              </a:tabLst>
            </a:pP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những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lvl="0" algn="just">
              <a:lnSpc>
                <a:spcPct val="120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-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ngưỡng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khâm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nỗ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vượt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những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khuyết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62879" y="1533600"/>
            <a:ext cx="723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Tìm hiểu về người khuyết tật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262182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10679</TotalTime>
  <Words>927</Words>
  <Application>Microsoft Office PowerPoint</Application>
  <PresentationFormat>Custom</PresentationFormat>
  <Paragraphs>87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Times New Roman</vt:lpstr>
      <vt:lpstr>VNI-Avo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Administrator</cp:lastModifiedBy>
  <cp:revision>1159</cp:revision>
  <dcterms:created xsi:type="dcterms:W3CDTF">2008-09-09T22:52:10Z</dcterms:created>
  <dcterms:modified xsi:type="dcterms:W3CDTF">2025-04-28T01:08:45Z</dcterms:modified>
</cp:coreProperties>
</file>