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65" r:id="rId6"/>
    <p:sldId id="269" r:id="rId7"/>
    <p:sldId id="273" r:id="rId8"/>
    <p:sldId id="274" r:id="rId9"/>
    <p:sldId id="275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E9C4"/>
    <a:srgbClr val="FBD1AF"/>
    <a:srgbClr val="FEF4EC"/>
    <a:srgbClr val="A1DFFB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HOÀI THANH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07997" y="4460661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64290-48DC-7FF6-041F-132D51712E6C}"/>
              </a:ext>
            </a:extLst>
          </p:cNvPr>
          <p:cNvSpPr txBox="1"/>
          <p:nvPr/>
        </p:nvSpPr>
        <p:spPr>
          <a:xfrm>
            <a:off x="4328319" y="7391400"/>
            <a:ext cx="561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37519" y="175867"/>
            <a:ext cx="8981118" cy="890933"/>
            <a:chOff x="1098882" y="212234"/>
            <a:chExt cx="8829580" cy="890933"/>
          </a:xfrm>
        </p:grpSpPr>
        <p:grpSp>
          <p:nvGrpSpPr>
            <p:cNvPr id="15" name="Group 14"/>
            <p:cNvGrpSpPr/>
            <p:nvPr/>
          </p:nvGrpSpPr>
          <p:grpSpPr>
            <a:xfrm>
              <a:off x="1098882" y="212234"/>
              <a:ext cx="8829580" cy="890933"/>
              <a:chOff x="1098882" y="212234"/>
              <a:chExt cx="8829580" cy="89093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098882" y="212234"/>
                <a:ext cx="8829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2"/>
                <a:endCxn id="37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0"/>
                <a:endCxn id="37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41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371099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99CABE2F-11CB-F696-9D11-9924BC03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2616279"/>
            <a:ext cx="14859000" cy="27611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     Cuối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tuần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5.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indent="571500" algn="just" eaLnBrk="1" hangingPunct="1">
              <a:spcBef>
                <a:spcPts val="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Sau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3A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đăng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Rô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bốt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54619"/>
              </p:ext>
            </p:extLst>
          </p:nvPr>
        </p:nvGraphicFramePr>
        <p:xfrm>
          <a:off x="2118519" y="58674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371099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19465"/>
              </p:ext>
            </p:extLst>
          </p:nvPr>
        </p:nvGraphicFramePr>
        <p:xfrm>
          <a:off x="2499519" y="27432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67640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715E79D-2646-B30D-FE1A-E4D85F14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9" y="4191000"/>
            <a:ext cx="14769186" cy="1973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E68FD88-5D3C-5EA7-CB5A-343B8ED8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0"/>
            <a:ext cx="15301119" cy="2656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ta biết: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Ba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co,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 bao bố.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Kéo 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co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15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7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899319" y="4953000"/>
            <a:ext cx="1516380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7047" y="2494277"/>
            <a:ext cx="12590072" cy="650677"/>
            <a:chOff x="1470819" y="1943100"/>
            <a:chExt cx="1259007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942372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899319" y="8153400"/>
            <a:ext cx="150124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trại, số lượng con gà là nhiều nhất và số lượng con dê là ít nhất.</a:t>
            </a:r>
          </a:p>
        </p:txBody>
      </p:sp>
      <p:graphicFrame>
        <p:nvGraphicFramePr>
          <p:cNvPr id="79" name="Table 20">
            <a:extLst>
              <a:ext uri="{FF2B5EF4-FFF2-40B4-BE49-F238E27FC236}">
                <a16:creationId xmlns:a16="http://schemas.microsoft.com/office/drawing/2014/main" id="{E7E80E90-87D7-F0D6-C106-2848EF35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63713"/>
              </p:ext>
            </p:extLst>
          </p:nvPr>
        </p:nvGraphicFramePr>
        <p:xfrm>
          <a:off x="936379" y="3376185"/>
          <a:ext cx="14593340" cy="1424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8668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3117409777"/>
                    </a:ext>
                  </a:extLst>
                </a:gridCol>
              </a:tblGrid>
              <a:tr h="712208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71220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(con)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972917" y="6172200"/>
            <a:ext cx="15012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 trên có 4 loại vật nuôi: bò, gà, lợn, dê.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45 con bò, 120 con gà, 78 con lợn và 36 con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23852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89919" y="7430869"/>
            <a:ext cx="136198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2, cửa hàng bán được 200 quyển sách khoa học, 540 quyển truyện tranh.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1800" y="7457182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tháng cửa hàng bán được số quyển truyện tranh là:</a:t>
            </a:r>
          </a:p>
          <a:p>
            <a:r>
              <a:rPr lang="vi-VN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1: 400 quyển</a:t>
            </a:r>
            <a:r>
              <a:rPr 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2: 540 quyển</a:t>
            </a:r>
            <a:r>
              <a:rPr 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3: 612 quyển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6099" y="7315200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1, cửa hàng bán được tất cả số quyển sách là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+ 400 = 680 (quyển sác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842</Words>
  <Application>Microsoft Office PowerPoint</Application>
  <PresentationFormat>Custom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2025-04-28T01:07:12Z</dcterms:modified>
</cp:coreProperties>
</file>