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  <p:sldMasterId id="2147483672" r:id="rId2"/>
    <p:sldMasterId id="2147483686" r:id="rId3"/>
    <p:sldMasterId id="2147483693" r:id="rId4"/>
    <p:sldMasterId id="2147483751" r:id="rId5"/>
  </p:sldMasterIdLst>
  <p:notesMasterIdLst>
    <p:notesMasterId r:id="rId38"/>
  </p:notesMasterIdLst>
  <p:sldIdLst>
    <p:sldId id="3407" r:id="rId6"/>
    <p:sldId id="269" r:id="rId7"/>
    <p:sldId id="2007577194" r:id="rId8"/>
    <p:sldId id="2007577195" r:id="rId9"/>
    <p:sldId id="2007577196" r:id="rId10"/>
    <p:sldId id="2007577197" r:id="rId11"/>
    <p:sldId id="290" r:id="rId12"/>
    <p:sldId id="291" r:id="rId13"/>
    <p:sldId id="292" r:id="rId14"/>
    <p:sldId id="293" r:id="rId15"/>
    <p:sldId id="260" r:id="rId16"/>
    <p:sldId id="259" r:id="rId17"/>
    <p:sldId id="270" r:id="rId18"/>
    <p:sldId id="272" r:id="rId19"/>
    <p:sldId id="3402" r:id="rId20"/>
    <p:sldId id="279" r:id="rId21"/>
    <p:sldId id="1059" r:id="rId22"/>
    <p:sldId id="285" r:id="rId23"/>
    <p:sldId id="281" r:id="rId24"/>
    <p:sldId id="2007577190" r:id="rId25"/>
    <p:sldId id="287" r:id="rId26"/>
    <p:sldId id="262" r:id="rId27"/>
    <p:sldId id="289" r:id="rId28"/>
    <p:sldId id="3403" r:id="rId29"/>
    <p:sldId id="3408" r:id="rId30"/>
    <p:sldId id="3409" r:id="rId31"/>
    <p:sldId id="3410" r:id="rId32"/>
    <p:sldId id="276" r:id="rId33"/>
    <p:sldId id="277" r:id="rId34"/>
    <p:sldId id="3411" r:id="rId35"/>
    <p:sldId id="2007577179" r:id="rId36"/>
    <p:sldId id="1068" r:id="rId37"/>
  </p:sldIdLst>
  <p:sldSz cx="12192000" cy="6858000"/>
  <p:notesSz cx="6858000" cy="9144000"/>
  <p:embeddedFontLs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9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133B3-6DFE-4CF6-B86A-9C3EC3F2DF0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01C4A-F043-42D8-A1D4-9C6850E31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6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42B5B-87A6-43C3-96CF-3F5CE036D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90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9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42B5B-87A6-43C3-96CF-3F5CE036D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2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42B5B-87A6-43C3-96CF-3F5CE036D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7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42B5B-87A6-43C3-96CF-3F5CE036D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6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42B5B-87A6-43C3-96CF-3F5CE036D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96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42B5B-87A6-43C3-96CF-3F5CE036D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9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92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68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1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1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943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46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39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49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00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6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6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25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7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3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8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44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3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9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1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3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16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30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86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250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494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518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18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935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66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6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01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14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48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42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88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87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18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01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0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D8FF-2E9F-442B-BB87-F60812F93E0E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7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5.gif"/><Relationship Id="rId12" Type="http://schemas.openxmlformats.org/officeDocument/2006/relationships/image" Target="../media/image13.gif"/><Relationship Id="rId2" Type="http://schemas.openxmlformats.org/officeDocument/2006/relationships/audio" Target="../media/media2.wav"/><Relationship Id="rId16" Type="http://schemas.openxmlformats.org/officeDocument/2006/relationships/audio" Target="../media/audio7.wav"/><Relationship Id="rId1" Type="http://schemas.microsoft.com/office/2007/relationships/media" Target="../media/media2.wav"/><Relationship Id="rId6" Type="http://schemas.openxmlformats.org/officeDocument/2006/relationships/image" Target="../media/image44.gif"/><Relationship Id="rId11" Type="http://schemas.openxmlformats.org/officeDocument/2006/relationships/image" Target="../media/image12.gif"/><Relationship Id="rId5" Type="http://schemas.openxmlformats.org/officeDocument/2006/relationships/image" Target="../media/image43.PNG"/><Relationship Id="rId10" Type="http://schemas.openxmlformats.org/officeDocument/2006/relationships/image" Target="../media/image48.gif"/><Relationship Id="rId4" Type="http://schemas.openxmlformats.org/officeDocument/2006/relationships/audio" Target="../media/audio7.wav"/><Relationship Id="rId9" Type="http://schemas.openxmlformats.org/officeDocument/2006/relationships/image" Target="../media/image47.gif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61.png"/><Relationship Id="rId7" Type="http://schemas.microsoft.com/office/2007/relationships/hdphoto" Target="../media/hdphoto5.wdp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24.xml"/><Relationship Id="rId16" Type="http://schemas.microsoft.com/office/2007/relationships/hdphoto" Target="../media/hdphoto9.wdp"/><Relationship Id="rId20" Type="http://schemas.openxmlformats.org/officeDocument/2006/relationships/image" Target="../media/image60.png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11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image" Target="../media/image50.jpeg"/><Relationship Id="rId9" Type="http://schemas.microsoft.com/office/2007/relationships/hdphoto" Target="../media/hdphoto6.wdp"/><Relationship Id="rId14" Type="http://schemas.openxmlformats.org/officeDocument/2006/relationships/image" Target="../media/image56.png"/><Relationship Id="rId22" Type="http://schemas.openxmlformats.org/officeDocument/2006/relationships/image" Target="../media/image6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13.gif"/><Relationship Id="rId5" Type="http://schemas.openxmlformats.org/officeDocument/2006/relationships/image" Target="../media/image11.png"/><Relationship Id="rId10" Type="http://schemas.openxmlformats.org/officeDocument/2006/relationships/image" Target="../media/image12.gif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26" Type="http://schemas.openxmlformats.org/officeDocument/2006/relationships/image" Target="../media/image85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8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microsoft.com/office/2007/relationships/hdphoto" Target="../media/hdphoto19.wdp"/><Relationship Id="rId2" Type="http://schemas.openxmlformats.org/officeDocument/2006/relationships/audio" Target="../media/media3.mp3"/><Relationship Id="rId16" Type="http://schemas.openxmlformats.org/officeDocument/2006/relationships/image" Target="../media/image79.png"/><Relationship Id="rId20" Type="http://schemas.microsoft.com/office/2007/relationships/hdphoto" Target="../media/hdphoto17.wdp"/><Relationship Id="rId29" Type="http://schemas.microsoft.com/office/2007/relationships/hdphoto" Target="../media/hdphoto21.wdp"/><Relationship Id="rId1" Type="http://schemas.microsoft.com/office/2007/relationships/media" Target="../media/media3.mp3"/><Relationship Id="rId6" Type="http://schemas.openxmlformats.org/officeDocument/2006/relationships/image" Target="../media/image73.jpg"/><Relationship Id="rId11" Type="http://schemas.microsoft.com/office/2007/relationships/hdphoto" Target="../media/hdphoto13.wdp"/><Relationship Id="rId24" Type="http://schemas.openxmlformats.org/officeDocument/2006/relationships/image" Target="../media/image84.png"/><Relationship Id="rId5" Type="http://schemas.openxmlformats.org/officeDocument/2006/relationships/image" Target="../media/image42.png"/><Relationship Id="rId15" Type="http://schemas.microsoft.com/office/2007/relationships/hdphoto" Target="../media/hdphoto15.wdp"/><Relationship Id="rId23" Type="http://schemas.openxmlformats.org/officeDocument/2006/relationships/image" Target="../media/image83.png"/><Relationship Id="rId28" Type="http://schemas.openxmlformats.org/officeDocument/2006/relationships/image" Target="../media/image86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4" Type="http://schemas.openxmlformats.org/officeDocument/2006/relationships/image" Target="../media/image72.png"/><Relationship Id="rId9" Type="http://schemas.openxmlformats.org/officeDocument/2006/relationships/image" Target="../media/image75.gif"/><Relationship Id="rId14" Type="http://schemas.openxmlformats.org/officeDocument/2006/relationships/image" Target="../media/image78.png"/><Relationship Id="rId22" Type="http://schemas.microsoft.com/office/2007/relationships/hdphoto" Target="../media/hdphoto18.wdp"/><Relationship Id="rId27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8.png"/><Relationship Id="rId18" Type="http://schemas.microsoft.com/office/2007/relationships/hdphoto" Target="../media/hdphoto13.wdp"/><Relationship Id="rId26" Type="http://schemas.openxmlformats.org/officeDocument/2006/relationships/image" Target="../media/image90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78.png"/><Relationship Id="rId7" Type="http://schemas.openxmlformats.org/officeDocument/2006/relationships/image" Target="../media/image73.jpg"/><Relationship Id="rId12" Type="http://schemas.microsoft.com/office/2007/relationships/hdphoto" Target="../media/hdphoto22.wdp"/><Relationship Id="rId17" Type="http://schemas.openxmlformats.org/officeDocument/2006/relationships/image" Target="../media/image76.png"/><Relationship Id="rId25" Type="http://schemas.openxmlformats.org/officeDocument/2006/relationships/image" Target="../media/image75.gif"/><Relationship Id="rId2" Type="http://schemas.openxmlformats.org/officeDocument/2006/relationships/audio" Target="../media/media3.mp3"/><Relationship Id="rId16" Type="http://schemas.microsoft.com/office/2007/relationships/hdphoto" Target="../media/hdphoto17.wdp"/><Relationship Id="rId20" Type="http://schemas.microsoft.com/office/2007/relationships/hdphoto" Target="../media/hdphoto14.wdp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87.png"/><Relationship Id="rId24" Type="http://schemas.openxmlformats.org/officeDocument/2006/relationships/image" Target="../media/image89.gif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79.png"/><Relationship Id="rId10" Type="http://schemas.openxmlformats.org/officeDocument/2006/relationships/slide" Target="slide27.xml"/><Relationship Id="rId19" Type="http://schemas.openxmlformats.org/officeDocument/2006/relationships/image" Target="../media/image77.png"/><Relationship Id="rId4" Type="http://schemas.openxmlformats.org/officeDocument/2006/relationships/notesSlide" Target="../notesSlides/notesSlide7.xml"/><Relationship Id="rId9" Type="http://schemas.microsoft.com/office/2007/relationships/hdphoto" Target="../media/hdphoto12.wdp"/><Relationship Id="rId14" Type="http://schemas.microsoft.com/office/2007/relationships/hdphoto" Target="../media/hdphoto23.wdp"/><Relationship Id="rId22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80.pn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89.gif"/><Relationship Id="rId7" Type="http://schemas.openxmlformats.org/officeDocument/2006/relationships/image" Target="../media/image74.png"/><Relationship Id="rId12" Type="http://schemas.openxmlformats.org/officeDocument/2006/relationships/image" Target="../media/image42.png"/><Relationship Id="rId17" Type="http://schemas.microsoft.com/office/2007/relationships/hdphoto" Target="../media/hdphoto23.wdp"/><Relationship Id="rId2" Type="http://schemas.openxmlformats.org/officeDocument/2006/relationships/audio" Target="../media/media3.mp3"/><Relationship Id="rId16" Type="http://schemas.openxmlformats.org/officeDocument/2006/relationships/image" Target="../media/image88.png"/><Relationship Id="rId20" Type="http://schemas.openxmlformats.org/officeDocument/2006/relationships/image" Target="../media/image79.png"/><Relationship Id="rId1" Type="http://schemas.microsoft.com/office/2007/relationships/media" Target="../media/media3.mp3"/><Relationship Id="rId6" Type="http://schemas.openxmlformats.org/officeDocument/2006/relationships/image" Target="../media/image73.jpg"/><Relationship Id="rId11" Type="http://schemas.microsoft.com/office/2007/relationships/hdphoto" Target="../media/hdphoto24.wdp"/><Relationship Id="rId5" Type="http://schemas.openxmlformats.org/officeDocument/2006/relationships/image" Target="../media/image72.png"/><Relationship Id="rId15" Type="http://schemas.openxmlformats.org/officeDocument/2006/relationships/image" Target="../media/image92.png"/><Relationship Id="rId23" Type="http://schemas.openxmlformats.org/officeDocument/2006/relationships/image" Target="../media/image90.png"/><Relationship Id="rId10" Type="http://schemas.openxmlformats.org/officeDocument/2006/relationships/image" Target="../media/image91.png"/><Relationship Id="rId19" Type="http://schemas.microsoft.com/office/2007/relationships/hdphoto" Target="../media/hdphoto15.wdp"/><Relationship Id="rId4" Type="http://schemas.openxmlformats.org/officeDocument/2006/relationships/notesSlide" Target="../notesSlides/notesSlide8.xml"/><Relationship Id="rId9" Type="http://schemas.openxmlformats.org/officeDocument/2006/relationships/slide" Target="slide28.xml"/><Relationship Id="rId14" Type="http://schemas.microsoft.com/office/2007/relationships/hdphoto" Target="../media/hdphoto16.wdp"/><Relationship Id="rId22" Type="http://schemas.openxmlformats.org/officeDocument/2006/relationships/image" Target="../media/image7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23.wdp"/><Relationship Id="rId18" Type="http://schemas.openxmlformats.org/officeDocument/2006/relationships/image" Target="../media/image75.gif"/><Relationship Id="rId3" Type="http://schemas.openxmlformats.org/officeDocument/2006/relationships/image" Target="../media/image72.png"/><Relationship Id="rId21" Type="http://schemas.microsoft.com/office/2007/relationships/hdphoto" Target="../media/hdphoto21.wdp"/><Relationship Id="rId7" Type="http://schemas.openxmlformats.org/officeDocument/2006/relationships/slide" Target="slide29.xml"/><Relationship Id="rId12" Type="http://schemas.openxmlformats.org/officeDocument/2006/relationships/image" Target="../media/image88.png"/><Relationship Id="rId17" Type="http://schemas.openxmlformats.org/officeDocument/2006/relationships/image" Target="../media/image89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2.wdp"/><Relationship Id="rId11" Type="http://schemas.microsoft.com/office/2007/relationships/hdphoto" Target="../media/hdphoto26.wdp"/><Relationship Id="rId5" Type="http://schemas.openxmlformats.org/officeDocument/2006/relationships/image" Target="../media/image74.png"/><Relationship Id="rId15" Type="http://schemas.microsoft.com/office/2007/relationships/hdphoto" Target="../media/hdphoto15.wdp"/><Relationship Id="rId10" Type="http://schemas.openxmlformats.org/officeDocument/2006/relationships/image" Target="../media/image94.png"/><Relationship Id="rId19" Type="http://schemas.openxmlformats.org/officeDocument/2006/relationships/image" Target="../media/image90.png"/><Relationship Id="rId4" Type="http://schemas.openxmlformats.org/officeDocument/2006/relationships/image" Target="../media/image73.jpg"/><Relationship Id="rId9" Type="http://schemas.microsoft.com/office/2007/relationships/hdphoto" Target="../media/hdphoto25.wdp"/><Relationship Id="rId1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8.png"/><Relationship Id="rId18" Type="http://schemas.openxmlformats.org/officeDocument/2006/relationships/image" Target="../media/image89.gif"/><Relationship Id="rId3" Type="http://schemas.openxmlformats.org/officeDocument/2006/relationships/image" Target="../media/image72.png"/><Relationship Id="rId7" Type="http://schemas.openxmlformats.org/officeDocument/2006/relationships/slide" Target="slide30.xml"/><Relationship Id="rId12" Type="http://schemas.microsoft.com/office/2007/relationships/hdphoto" Target="../media/hdphoto23.wdp"/><Relationship Id="rId17" Type="http://schemas.microsoft.com/office/2007/relationships/hdphoto" Target="../media/hdphoto19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2.wdp"/><Relationship Id="rId11" Type="http://schemas.openxmlformats.org/officeDocument/2006/relationships/image" Target="../media/image88.png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10" Type="http://schemas.openxmlformats.org/officeDocument/2006/relationships/image" Target="../media/image96.png"/><Relationship Id="rId19" Type="http://schemas.openxmlformats.org/officeDocument/2006/relationships/image" Target="../media/image75.gif"/><Relationship Id="rId4" Type="http://schemas.openxmlformats.org/officeDocument/2006/relationships/image" Target="../media/image73.jpg"/><Relationship Id="rId9" Type="http://schemas.microsoft.com/office/2007/relationships/hdphoto" Target="../media/hdphoto27.wdp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9.png"/><Relationship Id="rId18" Type="http://schemas.microsoft.com/office/2007/relationships/hdphoto" Target="../media/hdphoto20.wdp"/><Relationship Id="rId3" Type="http://schemas.openxmlformats.org/officeDocument/2006/relationships/image" Target="../media/image97.png"/><Relationship Id="rId21" Type="http://schemas.microsoft.com/office/2007/relationships/hdphoto" Target="../media/hdphoto18.wdp"/><Relationship Id="rId7" Type="http://schemas.openxmlformats.org/officeDocument/2006/relationships/image" Target="../media/image98.png"/><Relationship Id="rId12" Type="http://schemas.openxmlformats.org/officeDocument/2006/relationships/image" Target="../media/image79.png"/><Relationship Id="rId17" Type="http://schemas.openxmlformats.org/officeDocument/2006/relationships/image" Target="../media/image85.png"/><Relationship Id="rId2" Type="http://schemas.openxmlformats.org/officeDocument/2006/relationships/image" Target="../media/image72.png"/><Relationship Id="rId16" Type="http://schemas.openxmlformats.org/officeDocument/2006/relationships/image" Target="../media/image75.gif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2.wdp"/><Relationship Id="rId11" Type="http://schemas.microsoft.com/office/2007/relationships/hdphoto" Target="../media/hdphoto15.wdp"/><Relationship Id="rId5" Type="http://schemas.openxmlformats.org/officeDocument/2006/relationships/image" Target="../media/image74.png"/><Relationship Id="rId15" Type="http://schemas.openxmlformats.org/officeDocument/2006/relationships/image" Target="../media/image89.gif"/><Relationship Id="rId10" Type="http://schemas.openxmlformats.org/officeDocument/2006/relationships/image" Target="../media/image78.png"/><Relationship Id="rId19" Type="http://schemas.openxmlformats.org/officeDocument/2006/relationships/image" Target="../media/image90.png"/><Relationship Id="rId4" Type="http://schemas.openxmlformats.org/officeDocument/2006/relationships/image" Target="../media/image73.jpg"/><Relationship Id="rId9" Type="http://schemas.microsoft.com/office/2007/relationships/hdphoto" Target="../media/hdphoto23.wdp"/><Relationship Id="rId14" Type="http://schemas.microsoft.com/office/2007/relationships/hdphoto" Target="../media/hdphoto28.wdp"/><Relationship Id="rId22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101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-116540" y="233092"/>
            <a:ext cx="12308540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FE72B-BED3-E203-9849-CED518F16765}"/>
              </a:ext>
            </a:extLst>
          </p:cNvPr>
          <p:cNvSpPr txBox="1"/>
          <p:nvPr/>
        </p:nvSpPr>
        <p:spPr>
          <a:xfrm>
            <a:off x="0" y="1899972"/>
            <a:ext cx="1194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5B26-6728-94D8-7BF9-1AC29C89AC1A}"/>
              </a:ext>
            </a:extLst>
          </p:cNvPr>
          <p:cNvSpPr txBox="1"/>
          <p:nvPr/>
        </p:nvSpPr>
        <p:spPr>
          <a:xfrm>
            <a:off x="125103" y="4127031"/>
            <a:ext cx="1194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Lê Thị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904"/>
            <a:ext cx="12192000" cy="688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51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-24905"/>
            <a:ext cx="7840345" cy="323580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Số xoài ít hơn số dâu tây mấy quả?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3932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 quả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546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7162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 quả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841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20391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 quả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5" y="51583"/>
            <a:ext cx="6368083" cy="2469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266" y="2804711"/>
            <a:ext cx="2934336" cy="2934336"/>
          </a:xfrm>
          <a:prstGeom prst="rect">
            <a:avLst/>
          </a:prstGeom>
        </p:spPr>
      </p:pic>
      <p:sp>
        <p:nvSpPr>
          <p:cNvPr id="15" name="Rectangle: Rounded Corners 22"/>
          <p:cNvSpPr/>
          <p:nvPr/>
        </p:nvSpPr>
        <p:spPr>
          <a:xfrm>
            <a:off x="9035344" y="571604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 quả</a:t>
            </a:r>
          </a:p>
        </p:txBody>
      </p:sp>
    </p:spTree>
    <p:extLst>
      <p:ext uri="{BB962C8B-B14F-4D97-AF65-F5344CB8AC3E}">
        <p14:creationId xmlns:p14="http://schemas.microsoft.com/office/powerpoint/2010/main" val="9108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65:</a:t>
            </a:r>
          </a:p>
          <a:p>
            <a:pPr algn="ctr"/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BIỂU ĐỒ TRANH</a:t>
            </a:r>
          </a:p>
          <a:p>
            <a:pPr algn="ctr"/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</a:t>
            </a:r>
            <a:r>
              <a:rPr lang="en-US" sz="60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28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LÀM QUEN VỚI YẾU TỐ THỐNG KÊ 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533967" y="4718806"/>
            <a:ext cx="7124066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“Ô TÔ VUA”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7030A0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3" name="Rectangle: Top Corners Snipped 2"/>
          <p:cNvSpPr/>
          <p:nvPr/>
        </p:nvSpPr>
        <p:spPr>
          <a:xfrm>
            <a:off x="141998" y="5598441"/>
            <a:ext cx="11881390" cy="198913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7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28" y="-231902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12666" y="346520"/>
            <a:ext cx="8871293" cy="260668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5563054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9" y="456184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9173" y="162469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00" y="3402048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67" y="3258590"/>
            <a:ext cx="714375" cy="119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56F0F-05D3-E2F5-5E59-14333706FF02}"/>
              </a:ext>
            </a:extLst>
          </p:cNvPr>
          <p:cNvSpPr txBox="1"/>
          <p:nvPr/>
        </p:nvSpPr>
        <p:spPr>
          <a:xfrm>
            <a:off x="412666" y="441315"/>
            <a:ext cx="88046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xộn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nhất.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115A7-179D-D272-FF25-5B02FD4BF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023" t="24664" r="10447"/>
          <a:stretch/>
        </p:blipFill>
        <p:spPr>
          <a:xfrm>
            <a:off x="4848312" y="3053462"/>
            <a:ext cx="7002442" cy="3619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chrysanthemum">
            <a:hlinkClick r:id="" action="ppaction://media"/>
            <a:extLst>
              <a:ext uri="{FF2B5EF4-FFF2-40B4-BE49-F238E27FC236}">
                <a16:creationId xmlns:a16="http://schemas.microsoft.com/office/drawing/2014/main" id="{F6354CC5-68C3-EE8A-850C-4019E9399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66461" y="593707"/>
            <a:ext cx="9410700" cy="5524500"/>
            <a:chOff x="1504950" y="1295400"/>
            <a:chExt cx="8972550" cy="5562600"/>
          </a:xfrm>
        </p:grpSpPr>
        <p:pic>
          <p:nvPicPr>
            <p:cNvPr id="4" name="Picture 2" descr="20210409090753_wm_shs-toan-2-tap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4" y="274961"/>
            <a:ext cx="2069886" cy="10349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40" y="2125289"/>
            <a:ext cx="1552852" cy="70791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74213" y="2497580"/>
            <a:ext cx="1678276" cy="81289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4" y="3203922"/>
            <a:ext cx="2565790" cy="3567408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6" name="Picture 35" descr="Screen Clipping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7088" y="5271427"/>
            <a:ext cx="916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04524" y="5271427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0837" y="5271427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8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411"/>
    </mc:Choice>
    <mc:Fallback xmlns="">
      <p:transition spd="slow" advClick="0" advTm="5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0.40911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7" y="232758"/>
            <a:ext cx="2069886" cy="1034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0210" t="10365" r="12202" b="11956"/>
          <a:stretch/>
        </p:blipFill>
        <p:spPr>
          <a:xfrm>
            <a:off x="5056369" y="811952"/>
            <a:ext cx="5028195" cy="3814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910" y="4454352"/>
            <a:ext cx="5022337" cy="60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910" y="5051478"/>
            <a:ext cx="8963635" cy="60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nhất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910" y="5774805"/>
            <a:ext cx="9221459" cy="60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056369" y="421058"/>
            <a:ext cx="4976949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SỐ Ô TÔ THEO MỖI MÀU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9592" t="5447" r="18944" b="31697"/>
          <a:stretch/>
        </p:blipFill>
        <p:spPr>
          <a:xfrm>
            <a:off x="5021918" y="370649"/>
            <a:ext cx="5394960" cy="455893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552117" y="1021434"/>
            <a:ext cx="849086" cy="39935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294855" y="1028428"/>
            <a:ext cx="849086" cy="39935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9037593" y="891321"/>
            <a:ext cx="849086" cy="39935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911A7-A250-6CFB-98AD-64853A516015}"/>
              </a:ext>
            </a:extLst>
          </p:cNvPr>
          <p:cNvSpPr txBox="1"/>
          <p:nvPr/>
        </p:nvSpPr>
        <p:spPr>
          <a:xfrm>
            <a:off x="378209" y="1348962"/>
            <a:ext cx="5022337" cy="1177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EA160-DAFA-4D22-8D65-9939FC9F762B}"/>
              </a:ext>
            </a:extLst>
          </p:cNvPr>
          <p:cNvSpPr txBox="1"/>
          <p:nvPr/>
        </p:nvSpPr>
        <p:spPr>
          <a:xfrm>
            <a:off x="393945" y="2488717"/>
            <a:ext cx="4190175" cy="175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9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896"/>
    </mc:Choice>
    <mc:Fallback xmlns="">
      <p:transition spd="slow" advClick="0" advTm="5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  <p:bldP spid="11" grpId="0" animBg="1"/>
      <p:bldP spid="12" grpId="0" animBg="1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F10045-A16F-61E4-8BBA-7504E83A5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0640" y="1408419"/>
            <a:ext cx="5152165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1999" y="1500300"/>
            <a:ext cx="5432875" cy="570588"/>
            <a:chOff x="1183343" y="1464304"/>
            <a:chExt cx="543287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7" y="1511671"/>
              <a:ext cx="48149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F19CA9-056C-F8D6-29C3-874E48B4B8D1}"/>
              </a:ext>
            </a:extLst>
          </p:cNvPr>
          <p:cNvSpPr txBox="1"/>
          <p:nvPr/>
        </p:nvSpPr>
        <p:spPr>
          <a:xfrm>
            <a:off x="8210979" y="2456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76101-6D7A-FF71-F0A4-A8F902E2DB2F}"/>
              </a:ext>
            </a:extLst>
          </p:cNvPr>
          <p:cNvSpPr txBox="1"/>
          <p:nvPr/>
        </p:nvSpPr>
        <p:spPr>
          <a:xfrm>
            <a:off x="832691" y="2641593"/>
            <a:ext cx="6097554" cy="202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3EF7D-0BFA-7111-F255-479FE20AF1D1}"/>
              </a:ext>
            </a:extLst>
          </p:cNvPr>
          <p:cNvSpPr txBox="1"/>
          <p:nvPr/>
        </p:nvSpPr>
        <p:spPr>
          <a:xfrm>
            <a:off x="832691" y="2740483"/>
            <a:ext cx="6097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FD70C3-9C1D-4B89-BFCE-ED22A402E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582" y="1454111"/>
            <a:ext cx="4302727" cy="446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72849" y="258646"/>
            <a:ext cx="6628414" cy="570588"/>
            <a:chOff x="1183343" y="1464304"/>
            <a:chExt cx="6628414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01298" y="1511670"/>
              <a:ext cx="6010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hỏi.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58892" y="5350826"/>
            <a:ext cx="7478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Hình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6847"/>
          <a:stretch/>
        </p:blipFill>
        <p:spPr>
          <a:xfrm>
            <a:off x="9117704" y="1541540"/>
            <a:ext cx="2039362" cy="1764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5002" t="23834" r="31586" b="15345"/>
          <a:stretch/>
        </p:blipFill>
        <p:spPr>
          <a:xfrm>
            <a:off x="2934268" y="857158"/>
            <a:ext cx="6100549" cy="4531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6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899"/>
    </mc:Choice>
    <mc:Fallback xmlns="">
      <p:transition spd="slow" advClick="0" advTm="2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chì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chì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2035" y="46176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7805" y="373816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355722" y="37846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5002" t="23834" r="31586" b="15345"/>
          <a:stretch/>
        </p:blipFill>
        <p:spPr>
          <a:xfrm>
            <a:off x="4865929" y="1167892"/>
            <a:ext cx="6625486" cy="51179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4108" y="452857"/>
            <a:ext cx="6060722" cy="570588"/>
            <a:chOff x="1183343" y="1464304"/>
            <a:chExt cx="6060722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01298" y="1511671"/>
              <a:ext cx="5442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hỏi.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6847"/>
          <a:stretch/>
        </p:blipFill>
        <p:spPr>
          <a:xfrm>
            <a:off x="11281335" y="1715347"/>
            <a:ext cx="670560" cy="86135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7374" y="1797264"/>
            <a:ext cx="4398376" cy="74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Mỗi loại có bao nhiêu hình?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30944" y="1981708"/>
            <a:ext cx="557144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68146" y="1800841"/>
            <a:ext cx="557144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33146" y="2903718"/>
            <a:ext cx="557144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75641" y="2545609"/>
            <a:ext cx="557144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5739" y="3846599"/>
            <a:ext cx="4440997" cy="74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Hình nào có nhiều nhất?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Hình nào có ít nhất?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14671" y="4773741"/>
            <a:ext cx="4444866" cy="748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1907" y="2324434"/>
            <a:ext cx="4800486" cy="1303027"/>
            <a:chOff x="281907" y="2324434"/>
            <a:chExt cx="4800486" cy="1303027"/>
          </a:xfrm>
        </p:grpSpPr>
        <p:sp>
          <p:nvSpPr>
            <p:cNvPr id="15" name="Rounded Rectangle 14"/>
            <p:cNvSpPr/>
            <p:nvPr/>
          </p:nvSpPr>
          <p:spPr>
            <a:xfrm>
              <a:off x="451334" y="2324434"/>
              <a:ext cx="4631059" cy="13030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 6 hình vuông, 8 hình tròn, 4 hình tam giác, 5 hình chữ nhật.</a:t>
              </a: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281907" y="2675965"/>
              <a:ext cx="263558" cy="2008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03418" y="4814574"/>
            <a:ext cx="263558" cy="2008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7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574"/>
    </mc:Choice>
    <mc:Fallback xmlns="">
      <p:transition spd="slow" advClick="0" advTm="7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SỐ BÔNG HOA ĐÃ NỞ TRONG VƯỜN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401" y="4083321"/>
            <a:ext cx="5002719" cy="18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82" y="1523941"/>
            <a:ext cx="10470350" cy="23856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4748" y="4270769"/>
            <a:ext cx="50462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85297" y="3927412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387B6E-E807-BEEF-EF3C-2019F9753778}"/>
              </a:ext>
            </a:extLst>
          </p:cNvPr>
          <p:cNvSpPr txBox="1"/>
          <p:nvPr/>
        </p:nvSpPr>
        <p:spPr>
          <a:xfrm>
            <a:off x="602853" y="4196141"/>
            <a:ext cx="4252345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0F1D0-B8BF-6F42-558B-30FAB5D23A19}"/>
              </a:ext>
            </a:extLst>
          </p:cNvPr>
          <p:cNvSpPr txBox="1"/>
          <p:nvPr/>
        </p:nvSpPr>
        <p:spPr>
          <a:xfrm>
            <a:off x="6167652" y="4281742"/>
            <a:ext cx="421743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iểu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68476" y="1005846"/>
            <a:ext cx="10470350" cy="2888341"/>
            <a:chOff x="718350" y="1128676"/>
            <a:chExt cx="10470350" cy="2888341"/>
          </a:xfrm>
        </p:grpSpPr>
        <p:pic>
          <p:nvPicPr>
            <p:cNvPr id="44" name="Picture 43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50" y="1631368"/>
              <a:ext cx="10470350" cy="238564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21819" y="1128676"/>
              <a:ext cx="10146515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BÔNG HOA ĐÃ NỞ TRONG VƯỜN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0500" y="306742"/>
            <a:ext cx="6134074" cy="570588"/>
            <a:chOff x="1183343" y="1464304"/>
            <a:chExt cx="6134074" cy="570588"/>
          </a:xfrm>
        </p:grpSpPr>
        <p:sp>
          <p:nvSpPr>
            <p:cNvPr id="47" name="TextBox 46"/>
            <p:cNvSpPr txBox="1"/>
            <p:nvPr/>
          </p:nvSpPr>
          <p:spPr>
            <a:xfrm>
              <a:off x="1801299" y="1511671"/>
              <a:ext cx="5516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hỏi.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987557" y="4148654"/>
            <a:ext cx="78661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loại có bao nhiêu bông hoa?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tất cả bao nhiêu bông hoa?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 hồng nhiều hơn hoa cúc mấy bông?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747"/>
    </mc:Choice>
    <mc:Fallback xmlns="">
      <p:transition spd="slow" advClick="0" advTm="16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4308" y="1005846"/>
            <a:ext cx="10470350" cy="2888341"/>
            <a:chOff x="718350" y="1128676"/>
            <a:chExt cx="10470350" cy="2888341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50" y="1631368"/>
              <a:ext cx="10470350" cy="238564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21819" y="1128676"/>
              <a:ext cx="10146515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BÔNG HOA ĐÃ NỞ TRONG VƯỜN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6332" y="306742"/>
            <a:ext cx="6134074" cy="570588"/>
            <a:chOff x="1183343" y="1464304"/>
            <a:chExt cx="6134074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01299" y="1511671"/>
              <a:ext cx="5516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hỏi.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936920" y="4039189"/>
            <a:ext cx="7321301" cy="748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Mỗi loại có bao nhiêu bông hoa?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6920" y="3999675"/>
            <a:ext cx="9847651" cy="7965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Có 6 bông hoa hồng, 4 bông hoa cúc, 10 bông hoa đồng tiền.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36920" y="4755080"/>
            <a:ext cx="7192963" cy="748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Có tất cả bao nhiêu bông hoa?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2433" y="4741293"/>
            <a:ext cx="4730219" cy="748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b) Có tất cả 20 bông hoa.</a:t>
            </a:r>
          </a:p>
        </p:txBody>
      </p:sp>
      <p:sp>
        <p:nvSpPr>
          <p:cNvPr id="12" name="Oval 11"/>
          <p:cNvSpPr/>
          <p:nvPr/>
        </p:nvSpPr>
        <p:spPr>
          <a:xfrm>
            <a:off x="8129883" y="1625342"/>
            <a:ext cx="709317" cy="652638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6733722" y="2374074"/>
            <a:ext cx="693773" cy="6573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1202417" y="3095541"/>
            <a:ext cx="764994" cy="766562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60746" y="4675853"/>
            <a:ext cx="3413884" cy="748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+ 4 + 10 = 20 (bông)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40668" y="5488655"/>
            <a:ext cx="6217858" cy="748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c) Hoa hồng nhiều hơn hoa cúc mấy bông?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99061" y="5506304"/>
            <a:ext cx="2375569" cy="748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– 4 = 2 (bông)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1940" y="5497936"/>
            <a:ext cx="5796802" cy="748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c) Hoa hồng nhiều hơn hoa cúc 2 bông.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836"/>
    </mc:Choice>
    <mc:Fallback xmlns="">
      <p:transition spd="slow" advClick="0" advTm="8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6639186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UD Digi Kyokasho N-B" panose="02020700000000000000" pitchFamily="17" charset="-128"/>
                  <a:cs typeface="+mn-cs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1583891" y="1570823"/>
              <a:ext cx="2190079" cy="69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hồng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295" y="979166"/>
            <a:ext cx="3235929" cy="2076208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59554" y="4093223"/>
            <a:ext cx="4445437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57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1564308" y="1878192"/>
              <a:ext cx="2584319" cy="93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cúc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082178" y="4306123"/>
            <a:ext cx="4128358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744" y="1164577"/>
            <a:ext cx="3215207" cy="20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4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91582" y="606891"/>
              <a:ext cx="1663602" cy="84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603" y="432165"/>
            <a:ext cx="3862437" cy="2628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511628"/>
            <a:ext cx="8929914" cy="5510364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25492" y="1690824"/>
              <a:ext cx="1557879" cy="64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2" y="1845525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21" y="3309613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053" y="1038938"/>
            <a:ext cx="3610612" cy="21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25 + 15=?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5590" y="-653142"/>
            <a:ext cx="8742911" cy="6141596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99155" y="1478976"/>
              <a:ext cx="1950156" cy="82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cúc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39" y="4517316"/>
            <a:ext cx="5955019" cy="128472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940305" y="2190403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175" y="1075304"/>
            <a:ext cx="3702851" cy="2272065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4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877614" y="2549233"/>
            <a:ext cx="7607032" cy="16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878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5 x 9 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840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0015" y="31985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3993" y="31985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1879" y="324259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95" y="321899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987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999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998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25kg,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5 kg.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gam?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 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 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26 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00" y="-22946"/>
            <a:ext cx="12206699" cy="6880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7971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904"/>
            <a:ext cx="12192000" cy="688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787158"/>
            <a:ext cx="2934336" cy="298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-24904"/>
            <a:ext cx="2857500" cy="2907308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-24903"/>
            <a:ext cx="7840345" cy="3518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Trên đĩa có bao nhiêu quả xoài?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589069"/>
            <a:ext cx="1600706" cy="1635844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16727"/>
            <a:ext cx="2774179" cy="8565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787158"/>
            <a:ext cx="2934336" cy="298548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16727"/>
            <a:ext cx="2774179" cy="8565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787158"/>
            <a:ext cx="2934336" cy="298548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16727"/>
            <a:ext cx="2774179" cy="8565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787158"/>
            <a:ext cx="2934336" cy="298548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16727"/>
            <a:ext cx="2774179" cy="8565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5" y="51583"/>
            <a:ext cx="6368083" cy="27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904"/>
            <a:ext cx="12192000" cy="688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0"/>
            <a:ext cx="7840345" cy="334811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Dâu tây nhiều hơn táo mấy quả?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quả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 quả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 quả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 quả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5" y="51583"/>
            <a:ext cx="6368083" cy="24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iểu đồ"/>
  <p:tag name="ISPRING_SLIDE_INDENT_LEVEL" val="0"/>
  <p:tag name="TIMING" val="|21.893|1.374|6.06|8.222|3.841|4.695"/>
  <p:tag name="ISPRING_CUSTOM_TIMING_USED" val="1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SLIDE_ID_2" val="{432764E5-739E-4DFA-9753-FEA2D62B8AD2}"/>
  <p:tag name="GENSWF_ADVANCE_TIME" val="58.4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hận xét biểu đồ"/>
  <p:tag name="ISPRING_SLIDE_INDENT_LEVEL" val="0"/>
  <p:tag name="TIMING" val="|4.694|1.029|1.22|2.66|7.86|11.903"/>
  <p:tag name="ISPRING_CUSTOM_TIMING_USED" val="1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SLIDE_ID_2" val="{48403C81-73A4-4BDF-A376-18808BBDE9E4}"/>
  <p:tag name="GENSWF_ADVANCE_TIME" val="56.8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tập 1"/>
  <p:tag name="ISPRING_SLIDE_INDENT_LEVEL" val="0"/>
  <p:tag name="TIMING" val="|18.148"/>
  <p:tag name="ISPRING_CUSTOM_TIMING_USED" val="1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SLIDE_ID_2" val="{38C28161-F6D2-46ED-B9CC-6CF74FE1DCAD}"/>
  <p:tag name="GENSWF_ADVANCE_TIME" val="20.8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bài tập 1"/>
  <p:tag name="ISPRING_SLIDE_INDENT_LEVEL" val="0"/>
  <p:tag name="TIMING" val="|3.366|12.239|3.295|3.109|4.28|2.201|6.906|17.037|6.532"/>
  <p:tag name="ISPRING_CUSTOM_TIMING_USED" val="1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ISPRING_SLIDE_ID_2" val="{355BA1E0-6089-4AFC-88BC-8B67D592D161}"/>
  <p:tag name="GENSWF_ADVANCE_TIME" val="75.5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tập 2"/>
  <p:tag name="ISPRING_SLIDE_INDENT_LEVEL" val="0"/>
  <p:tag name="TIMING" val="|3.496"/>
  <p:tag name="ISPRING_CUSTOM_TIMING_USED" val="1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SLIDE_ID_2" val="{5055D516-FC3E-4983-9BF6-C3A6917A6864}"/>
  <p:tag name="GENSWF_ADVANCE_TIME" val="16.7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bài tập 2"/>
  <p:tag name="ISPRING_SLIDE_INDENT_LEVEL" val="0"/>
  <p:tag name="TIMING" val="|3.966|9.898|4.33|3.361|2.426|5.996|11.808|5.451|4.197|7.423|9.447"/>
  <p:tag name="ISPRING_CUSTOM_TIMING_USED" val="1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ISPRING_SLIDE_ID_2" val="{8245B01C-8997-4AFD-9D42-EDAAB3923070}"/>
  <p:tag name="GENSWF_ADVANCE_TIME" val="82.83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Microsoft Office PowerPoint</Application>
  <PresentationFormat>Widescreen</PresentationFormat>
  <Paragraphs>179</Paragraphs>
  <Slides>32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Wingdings</vt:lpstr>
      <vt:lpstr>Arial</vt:lpstr>
      <vt:lpstr>Calibri</vt:lpstr>
      <vt:lpstr>Times New Roman</vt:lpstr>
      <vt:lpstr>UTM Avo</vt:lpstr>
      <vt:lpstr>Tahoma</vt:lpstr>
      <vt:lpstr>Calibri Light</vt:lpstr>
      <vt:lpstr>1_Office Theme</vt:lpstr>
      <vt:lpstr>2_Office Theme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2025-04-19T13:59:35Z</dcterms:modified>
</cp:coreProperties>
</file>